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.xml" ContentType="application/vnd.openxmlformats-officedocument.presentationml.tags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63"/>
  </p:notesMasterIdLst>
  <p:sldIdLst>
    <p:sldId id="2278" r:id="rId2"/>
    <p:sldId id="2173" r:id="rId3"/>
    <p:sldId id="2175" r:id="rId4"/>
    <p:sldId id="2177" r:id="rId5"/>
    <p:sldId id="2178" r:id="rId6"/>
    <p:sldId id="2179" r:id="rId7"/>
    <p:sldId id="2180" r:id="rId8"/>
    <p:sldId id="2181" r:id="rId9"/>
    <p:sldId id="2182" r:id="rId10"/>
    <p:sldId id="2183" r:id="rId11"/>
    <p:sldId id="2184" r:id="rId12"/>
    <p:sldId id="2185" r:id="rId13"/>
    <p:sldId id="2186" r:id="rId14"/>
    <p:sldId id="2187" r:id="rId15"/>
    <p:sldId id="2188" r:id="rId16"/>
    <p:sldId id="2189" r:id="rId17"/>
    <p:sldId id="2190" r:id="rId18"/>
    <p:sldId id="2191" r:id="rId19"/>
    <p:sldId id="2193" r:id="rId20"/>
    <p:sldId id="2194" r:id="rId21"/>
    <p:sldId id="2195" r:id="rId22"/>
    <p:sldId id="2197" r:id="rId23"/>
    <p:sldId id="2199" r:id="rId24"/>
    <p:sldId id="2200" r:id="rId25"/>
    <p:sldId id="2201" r:id="rId26"/>
    <p:sldId id="2202" r:id="rId27"/>
    <p:sldId id="2206" r:id="rId28"/>
    <p:sldId id="2207" r:id="rId29"/>
    <p:sldId id="2208" r:id="rId30"/>
    <p:sldId id="2209" r:id="rId31"/>
    <p:sldId id="2210" r:id="rId32"/>
    <p:sldId id="2212" r:id="rId33"/>
    <p:sldId id="2214" r:id="rId34"/>
    <p:sldId id="2215" r:id="rId35"/>
    <p:sldId id="2216" r:id="rId36"/>
    <p:sldId id="2217" r:id="rId37"/>
    <p:sldId id="2218" r:id="rId38"/>
    <p:sldId id="2220" r:id="rId39"/>
    <p:sldId id="2222" r:id="rId40"/>
    <p:sldId id="2223" r:id="rId41"/>
    <p:sldId id="2224" r:id="rId42"/>
    <p:sldId id="2225" r:id="rId43"/>
    <p:sldId id="2226" r:id="rId44"/>
    <p:sldId id="2227" r:id="rId45"/>
    <p:sldId id="2228" r:id="rId46"/>
    <p:sldId id="2229" r:id="rId47"/>
    <p:sldId id="2230" r:id="rId48"/>
    <p:sldId id="2231" r:id="rId49"/>
    <p:sldId id="2232" r:id="rId50"/>
    <p:sldId id="2233" r:id="rId51"/>
    <p:sldId id="2234" r:id="rId52"/>
    <p:sldId id="2235" r:id="rId53"/>
    <p:sldId id="2236" r:id="rId54"/>
    <p:sldId id="2237" r:id="rId55"/>
    <p:sldId id="2238" r:id="rId56"/>
    <p:sldId id="2239" r:id="rId57"/>
    <p:sldId id="2240" r:id="rId58"/>
    <p:sldId id="2249" r:id="rId59"/>
    <p:sldId id="2250" r:id="rId60"/>
    <p:sldId id="2251" r:id="rId61"/>
    <p:sldId id="277" r:id="rId62"/>
  </p:sldIdLst>
  <p:sldSz cx="12192000" cy="6858000"/>
  <p:notesSz cx="6858000" cy="9144000"/>
  <p:embeddedFontLst>
    <p:embeddedFont>
      <p:font typeface="Fira Sans Extra Condensed" panose="020F0502020204030204" pitchFamily="34" charset="0"/>
      <p:regular r:id="rId64"/>
      <p:bold r:id="rId65"/>
      <p:italic r:id="rId66"/>
      <p:boldItalic r:id="rId67"/>
    </p:embeddedFont>
    <p:embeddedFont>
      <p:font typeface="MS PGothic" panose="020B0600070205080204" pitchFamily="34" charset="-128"/>
      <p:regular r:id="rId68"/>
    </p:embeddedFont>
    <p:embeddedFont>
      <p:font typeface="Roboto" panose="02000000000000000000" pitchFamily="2" charset="0"/>
      <p:regular r:id="rId69"/>
      <p:bold r:id="rId70"/>
      <p:italic r:id="rId71"/>
      <p:boldItalic r:id="rId7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B9FF"/>
    <a:srgbClr val="AD5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43DFD5-B0F9-439B-B2B9-47F03FF463DC}" v="107" dt="2025-01-07T02:21:25.445"/>
    <p1510:client id="{E0B600C7-1BA4-D228-64B0-628969388971}" v="1" dt="2025-01-06T03:49:11.595"/>
  </p1510:revLst>
</p1510:revInfo>
</file>

<file path=ppt/tableStyles.xml><?xml version="1.0" encoding="utf-8"?>
<a:tblStyleLst xmlns:a="http://schemas.openxmlformats.org/drawingml/2006/main" def="{12ACAA50-B3C0-4FEF-8DD3-66675128A787}">
  <a:tblStyle styleId="{12ACAA50-B3C0-4FEF-8DD3-66675128A7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188"/>
    <p:restoredTop sz="94678"/>
  </p:normalViewPr>
  <p:slideViewPr>
    <p:cSldViewPr snapToGrid="0">
      <p:cViewPr varScale="1">
        <p:scale>
          <a:sx n="78" d="100"/>
          <a:sy n="78" d="100"/>
        </p:scale>
        <p:origin x="184" y="8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90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notesMaster" Target="notesMasters/notesMaster1.xml"/><Relationship Id="rId68" Type="http://schemas.openxmlformats.org/officeDocument/2006/relationships/font" Target="fonts/font5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3.fntdata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1.fntdata"/><Relationship Id="rId69" Type="http://schemas.openxmlformats.org/officeDocument/2006/relationships/font" Target="fonts/font6.fntdata"/><Relationship Id="rId77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7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2.fntdata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font" Target="fonts/font8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Classeur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spPr>
            <a:noFill/>
            <a:ln>
              <a:noFill/>
            </a:ln>
          </c:spPr>
          <c:invertIfNegative val="0"/>
          <c:dLbls>
            <c:delete val="1"/>
          </c:dLbls>
          <c:cat>
            <c:strRef>
              <c:f>Feuil1!$A$1:$A$9</c:f>
              <c:strCache>
                <c:ptCount val="9"/>
                <c:pt idx="0">
                  <c:v>Incandescent</c:v>
                </c:pt>
                <c:pt idx="1">
                  <c:v>Halogen A-line</c:v>
                </c:pt>
                <c:pt idx="2">
                  <c:v>White LED</c:v>
                </c:pt>
                <c:pt idx="3">
                  <c:v>Mercury Vapour</c:v>
                </c:pt>
                <c:pt idx="4">
                  <c:v>Linear Fluorescent</c:v>
                </c:pt>
                <c:pt idx="5">
                  <c:v>Compact Fluorescent</c:v>
                </c:pt>
                <c:pt idx="6">
                  <c:v>High-Pressure Sodium</c:v>
                </c:pt>
                <c:pt idx="7">
                  <c:v>Metal Halide</c:v>
                </c:pt>
                <c:pt idx="8">
                  <c:v>Induction</c:v>
                </c:pt>
              </c:strCache>
            </c:strRef>
          </c:cat>
          <c:val>
            <c:numRef>
              <c:f>Feuil1!$C$1:$C$9</c:f>
              <c:numCache>
                <c:formatCode>General</c:formatCode>
                <c:ptCount val="9"/>
                <c:pt idx="0">
                  <c:v>10</c:v>
                </c:pt>
                <c:pt idx="1">
                  <c:v>12</c:v>
                </c:pt>
                <c:pt idx="2">
                  <c:v>70</c:v>
                </c:pt>
                <c:pt idx="3">
                  <c:v>25</c:v>
                </c:pt>
                <c:pt idx="4">
                  <c:v>30</c:v>
                </c:pt>
                <c:pt idx="5">
                  <c:v>40</c:v>
                </c:pt>
                <c:pt idx="6">
                  <c:v>50</c:v>
                </c:pt>
                <c:pt idx="7">
                  <c:v>70</c:v>
                </c:pt>
                <c:pt idx="8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A4-4084-8E21-C8C2AF12C909}"/>
            </c:ext>
          </c:extLst>
        </c:ser>
        <c:ser>
          <c:idx val="1"/>
          <c:order val="1"/>
          <c:invertIfNegative val="0"/>
          <c:dLbls>
            <c:delete val="1"/>
          </c:dLbls>
          <c:cat>
            <c:strRef>
              <c:f>Feuil1!$A$1:$A$9</c:f>
              <c:strCache>
                <c:ptCount val="9"/>
                <c:pt idx="0">
                  <c:v>Incandescent</c:v>
                </c:pt>
                <c:pt idx="1">
                  <c:v>Halogen A-line</c:v>
                </c:pt>
                <c:pt idx="2">
                  <c:v>White LED</c:v>
                </c:pt>
                <c:pt idx="3">
                  <c:v>Mercury Vapour</c:v>
                </c:pt>
                <c:pt idx="4">
                  <c:v>Linear Fluorescent</c:v>
                </c:pt>
                <c:pt idx="5">
                  <c:v>Compact Fluorescent</c:v>
                </c:pt>
                <c:pt idx="6">
                  <c:v>High-Pressure Sodium</c:v>
                </c:pt>
                <c:pt idx="7">
                  <c:v>Metal Halide</c:v>
                </c:pt>
                <c:pt idx="8">
                  <c:v>Induction</c:v>
                </c:pt>
              </c:strCache>
            </c:strRef>
          </c:cat>
          <c:val>
            <c:numRef>
              <c:f>Feuil1!$E$1:$E$9</c:f>
              <c:numCache>
                <c:formatCode>General</c:formatCode>
                <c:ptCount val="9"/>
                <c:pt idx="0">
                  <c:v>7</c:v>
                </c:pt>
                <c:pt idx="1">
                  <c:v>10</c:v>
                </c:pt>
                <c:pt idx="2">
                  <c:v>55</c:v>
                </c:pt>
                <c:pt idx="3">
                  <c:v>35</c:v>
                </c:pt>
                <c:pt idx="4">
                  <c:v>80</c:v>
                </c:pt>
                <c:pt idx="5">
                  <c:v>30</c:v>
                </c:pt>
                <c:pt idx="6">
                  <c:v>90</c:v>
                </c:pt>
                <c:pt idx="7">
                  <c:v>45</c:v>
                </c:pt>
                <c:pt idx="8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1A4-4084-8E21-C8C2AF12C90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42301312"/>
        <c:axId val="42302848"/>
      </c:barChart>
      <c:catAx>
        <c:axId val="423013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lang="en-US" sz="12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VN"/>
          </a:p>
        </c:txPr>
        <c:crossAx val="42302848"/>
        <c:crosses val="autoZero"/>
        <c:auto val="1"/>
        <c:lblAlgn val="ctr"/>
        <c:lblOffset val="100"/>
        <c:noMultiLvlLbl val="0"/>
      </c:catAx>
      <c:valAx>
        <c:axId val="42302848"/>
        <c:scaling>
          <c:orientation val="minMax"/>
          <c:max val="14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lang="en-US" sz="140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fr-CA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Lumens per watt</a:t>
                </a:r>
              </a:p>
            </c:rich>
          </c:tx>
          <c:layout>
            <c:manualLayout>
              <c:xMode val="edge"/>
              <c:yMode val="edge"/>
              <c:x val="1.7887374330631919E-2"/>
              <c:y val="9.4905266590836257E-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 sz="12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VN"/>
          </a:p>
        </c:txPr>
        <c:crossAx val="423013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jpe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582732-97E2-8949-807A-14487370E4A9}" type="doc">
      <dgm:prSet loTypeId="urn:microsoft.com/office/officeart/2009/3/layout/StepUpProcess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F26F96-7188-6C4D-9CAC-7AB2FE3F0A3F}">
      <dgm:prSet phldrT="[Text]" custT="1"/>
      <dgm:spPr/>
      <dgm:t>
        <a:bodyPr/>
        <a:lstStyle/>
        <a:p>
          <a:pPr>
            <a:buFont typeface="Wingdings" pitchFamily="2" charset="2"/>
            <a:buChar char="v"/>
          </a:pPr>
          <a:r>
            <a:rPr lang="en-US" sz="1800" b="1" dirty="0"/>
            <a:t>Preliminary Energy Audit: </a:t>
          </a:r>
          <a:r>
            <a:rPr lang="en-US" sz="1800" dirty="0"/>
            <a:t>Provides an overview without in-depth financial and technical details. It is the initial step before conducting an IGA.</a:t>
          </a:r>
        </a:p>
      </dgm:t>
    </dgm:pt>
    <dgm:pt modelId="{1F254952-CDF6-5445-B34C-7763246066B1}" type="parTrans" cxnId="{B59D841E-A1C9-1249-90DD-C7732060F665}">
      <dgm:prSet/>
      <dgm:spPr/>
      <dgm:t>
        <a:bodyPr/>
        <a:lstStyle/>
        <a:p>
          <a:endParaRPr lang="en-US" sz="1800"/>
        </a:p>
      </dgm:t>
    </dgm:pt>
    <dgm:pt modelId="{FEDC78DD-78E8-E149-BC08-31B08AAE901F}" type="sibTrans" cxnId="{B59D841E-A1C9-1249-90DD-C7732060F665}">
      <dgm:prSet/>
      <dgm:spPr/>
      <dgm:t>
        <a:bodyPr/>
        <a:lstStyle/>
        <a:p>
          <a:endParaRPr lang="en-US" sz="1800"/>
        </a:p>
      </dgm:t>
    </dgm:pt>
    <dgm:pt modelId="{5DC777F1-CD78-A645-93C3-4CE706F54C9C}">
      <dgm:prSet phldrT="[Text]" custT="1"/>
      <dgm:spPr/>
      <dgm:t>
        <a:bodyPr/>
        <a:lstStyle/>
        <a:p>
          <a:pPr>
            <a:buFont typeface="Wingdings" pitchFamily="2" charset="2"/>
            <a:buChar char="v"/>
          </a:pPr>
          <a:r>
            <a:rPr lang="en-US" sz="1800" b="1" dirty="0"/>
            <a:t>Detailed Energy Audit: </a:t>
          </a:r>
          <a:r>
            <a:rPr lang="en-US" sz="1800" dirty="0"/>
            <a:t>Focuses on identifying energy efficiency measures but lacks in-depth financial analysis as in IGA.</a:t>
          </a:r>
        </a:p>
      </dgm:t>
    </dgm:pt>
    <dgm:pt modelId="{28E5DC27-C6CF-E444-B609-B72755703728}" type="parTrans" cxnId="{3746B32B-9F29-F24A-AA41-D58D7F6EE3B8}">
      <dgm:prSet/>
      <dgm:spPr/>
      <dgm:t>
        <a:bodyPr/>
        <a:lstStyle/>
        <a:p>
          <a:endParaRPr lang="en-US" sz="1800"/>
        </a:p>
      </dgm:t>
    </dgm:pt>
    <dgm:pt modelId="{E54B630D-AFCC-C54B-A29B-0922D0CA5F01}" type="sibTrans" cxnId="{3746B32B-9F29-F24A-AA41-D58D7F6EE3B8}">
      <dgm:prSet/>
      <dgm:spPr/>
      <dgm:t>
        <a:bodyPr/>
        <a:lstStyle/>
        <a:p>
          <a:endParaRPr lang="en-US" sz="1800"/>
        </a:p>
      </dgm:t>
    </dgm:pt>
    <dgm:pt modelId="{EBE6673D-6967-444D-BF69-CE0A26290F08}">
      <dgm:prSet phldrT="[Text]" custT="1"/>
      <dgm:spPr/>
      <dgm:t>
        <a:bodyPr/>
        <a:lstStyle/>
        <a:p>
          <a:pPr>
            <a:buFont typeface="Wingdings" pitchFamily="2" charset="2"/>
            <a:buChar char="v"/>
          </a:pPr>
          <a:r>
            <a:rPr lang="en-US" sz="1800" b="1" dirty="0"/>
            <a:t>Investment Grade Audit (IGA): </a:t>
          </a:r>
          <a:r>
            <a:rPr lang="en-US" sz="1800" dirty="0"/>
            <a:t>The highest level, offering a comprehensive, detailed analysis, including technical, financial, and risk assessment of proposed energy-saving measures.</a:t>
          </a:r>
        </a:p>
        <a:p>
          <a:pPr>
            <a:buFont typeface="Wingdings" pitchFamily="2" charset="2"/>
            <a:buChar char="v"/>
          </a:pPr>
          <a:r>
            <a:rPr lang="en-US" sz="1800" i="1" dirty="0"/>
            <a:t>As an extension of the detailed audit</a:t>
          </a:r>
        </a:p>
      </dgm:t>
    </dgm:pt>
    <dgm:pt modelId="{2B182C39-17EF-C141-85FB-010D7EA758AB}" type="parTrans" cxnId="{A7871188-1E51-B04A-95AB-39C238CEB5F8}">
      <dgm:prSet/>
      <dgm:spPr/>
      <dgm:t>
        <a:bodyPr/>
        <a:lstStyle/>
        <a:p>
          <a:endParaRPr lang="en-US" sz="1800"/>
        </a:p>
      </dgm:t>
    </dgm:pt>
    <dgm:pt modelId="{DCBA7DB1-F23F-9E49-97E5-1E3998AC7FAA}" type="sibTrans" cxnId="{A7871188-1E51-B04A-95AB-39C238CEB5F8}">
      <dgm:prSet/>
      <dgm:spPr/>
      <dgm:t>
        <a:bodyPr/>
        <a:lstStyle/>
        <a:p>
          <a:endParaRPr lang="en-US" sz="1800"/>
        </a:p>
      </dgm:t>
    </dgm:pt>
    <dgm:pt modelId="{62B12DAB-49FD-334A-9A19-D3815F41AAF6}" type="pres">
      <dgm:prSet presAssocID="{F8582732-97E2-8949-807A-14487370E4A9}" presName="rootnode" presStyleCnt="0">
        <dgm:presLayoutVars>
          <dgm:chMax/>
          <dgm:chPref/>
          <dgm:dir/>
          <dgm:animLvl val="lvl"/>
        </dgm:presLayoutVars>
      </dgm:prSet>
      <dgm:spPr/>
    </dgm:pt>
    <dgm:pt modelId="{C258E843-CF55-DD4B-B0AC-4EF87ED43207}" type="pres">
      <dgm:prSet presAssocID="{19F26F96-7188-6C4D-9CAC-7AB2FE3F0A3F}" presName="composite" presStyleCnt="0"/>
      <dgm:spPr/>
    </dgm:pt>
    <dgm:pt modelId="{2A40138D-F782-E845-9456-92921FF62AAC}" type="pres">
      <dgm:prSet presAssocID="{19F26F96-7188-6C4D-9CAC-7AB2FE3F0A3F}" presName="LShape" presStyleLbl="alignNode1" presStyleIdx="0" presStyleCnt="5"/>
      <dgm:spPr/>
    </dgm:pt>
    <dgm:pt modelId="{2BC343F0-CB46-AA46-9ED3-E4C65EB7B110}" type="pres">
      <dgm:prSet presAssocID="{19F26F96-7188-6C4D-9CAC-7AB2FE3F0A3F}" presName="ParentText" presStyleLbl="revTx" presStyleIdx="0" presStyleCnt="3" custLinFactNeighborX="5667" custLinFactNeighborY="4618">
        <dgm:presLayoutVars>
          <dgm:chMax val="0"/>
          <dgm:chPref val="0"/>
          <dgm:bulletEnabled val="1"/>
        </dgm:presLayoutVars>
      </dgm:prSet>
      <dgm:spPr/>
    </dgm:pt>
    <dgm:pt modelId="{0CC890E9-4748-B640-9D3D-A2A9BA403203}" type="pres">
      <dgm:prSet presAssocID="{19F26F96-7188-6C4D-9CAC-7AB2FE3F0A3F}" presName="Triangle" presStyleLbl="alignNode1" presStyleIdx="1" presStyleCnt="5"/>
      <dgm:spPr/>
    </dgm:pt>
    <dgm:pt modelId="{4FF7F432-0FFE-9545-88FE-3FF75C397187}" type="pres">
      <dgm:prSet presAssocID="{FEDC78DD-78E8-E149-BC08-31B08AAE901F}" presName="sibTrans" presStyleCnt="0"/>
      <dgm:spPr/>
    </dgm:pt>
    <dgm:pt modelId="{D537F635-D5C5-7C4F-8D7A-339FF8661DD2}" type="pres">
      <dgm:prSet presAssocID="{FEDC78DD-78E8-E149-BC08-31B08AAE901F}" presName="space" presStyleCnt="0"/>
      <dgm:spPr/>
    </dgm:pt>
    <dgm:pt modelId="{37F8DE0C-B8DA-944D-9824-BB70386256C3}" type="pres">
      <dgm:prSet presAssocID="{5DC777F1-CD78-A645-93C3-4CE706F54C9C}" presName="composite" presStyleCnt="0"/>
      <dgm:spPr/>
    </dgm:pt>
    <dgm:pt modelId="{F98A3330-D5DF-134E-83B6-B81B582ABC9A}" type="pres">
      <dgm:prSet presAssocID="{5DC777F1-CD78-A645-93C3-4CE706F54C9C}" presName="LShape" presStyleLbl="alignNode1" presStyleIdx="2" presStyleCnt="5"/>
      <dgm:spPr/>
    </dgm:pt>
    <dgm:pt modelId="{00A28D22-8AC0-CA48-97F8-E83823DBE62D}" type="pres">
      <dgm:prSet presAssocID="{5DC777F1-CD78-A645-93C3-4CE706F54C9C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2713D6EC-DACF-D54F-B8C1-A673E3FC148F}" type="pres">
      <dgm:prSet presAssocID="{5DC777F1-CD78-A645-93C3-4CE706F54C9C}" presName="Triangle" presStyleLbl="alignNode1" presStyleIdx="3" presStyleCnt="5"/>
      <dgm:spPr/>
    </dgm:pt>
    <dgm:pt modelId="{6CCF24DA-85FB-154A-93AB-C851E417E2C5}" type="pres">
      <dgm:prSet presAssocID="{E54B630D-AFCC-C54B-A29B-0922D0CA5F01}" presName="sibTrans" presStyleCnt="0"/>
      <dgm:spPr/>
    </dgm:pt>
    <dgm:pt modelId="{818391D1-F0AF-2E41-97B9-96D1308FD7C6}" type="pres">
      <dgm:prSet presAssocID="{E54B630D-AFCC-C54B-A29B-0922D0CA5F01}" presName="space" presStyleCnt="0"/>
      <dgm:spPr/>
    </dgm:pt>
    <dgm:pt modelId="{947B8720-B08E-A349-8CC1-9A44A9108F17}" type="pres">
      <dgm:prSet presAssocID="{EBE6673D-6967-444D-BF69-CE0A26290F08}" presName="composite" presStyleCnt="0"/>
      <dgm:spPr/>
    </dgm:pt>
    <dgm:pt modelId="{290C2976-D545-094C-81C7-C9C6DB89FC89}" type="pres">
      <dgm:prSet presAssocID="{EBE6673D-6967-444D-BF69-CE0A26290F08}" presName="LShape" presStyleLbl="alignNode1" presStyleIdx="4" presStyleCnt="5"/>
      <dgm:spPr/>
    </dgm:pt>
    <dgm:pt modelId="{05F869EF-B169-D449-B7CB-41AFF20D36C8}" type="pres">
      <dgm:prSet presAssocID="{EBE6673D-6967-444D-BF69-CE0A26290F08}" presName="ParentText" presStyleLbl="revTx" presStyleIdx="2" presStyleCnt="3" custScaleY="151151" custLinFactNeighborX="4303" custLinFactNeighborY="28462">
        <dgm:presLayoutVars>
          <dgm:chMax val="0"/>
          <dgm:chPref val="0"/>
          <dgm:bulletEnabled val="1"/>
        </dgm:presLayoutVars>
      </dgm:prSet>
      <dgm:spPr/>
    </dgm:pt>
  </dgm:ptLst>
  <dgm:cxnLst>
    <dgm:cxn modelId="{B59D841E-A1C9-1249-90DD-C7732060F665}" srcId="{F8582732-97E2-8949-807A-14487370E4A9}" destId="{19F26F96-7188-6C4D-9CAC-7AB2FE3F0A3F}" srcOrd="0" destOrd="0" parTransId="{1F254952-CDF6-5445-B34C-7763246066B1}" sibTransId="{FEDC78DD-78E8-E149-BC08-31B08AAE901F}"/>
    <dgm:cxn modelId="{3746B32B-9F29-F24A-AA41-D58D7F6EE3B8}" srcId="{F8582732-97E2-8949-807A-14487370E4A9}" destId="{5DC777F1-CD78-A645-93C3-4CE706F54C9C}" srcOrd="1" destOrd="0" parTransId="{28E5DC27-C6CF-E444-B609-B72755703728}" sibTransId="{E54B630D-AFCC-C54B-A29B-0922D0CA5F01}"/>
    <dgm:cxn modelId="{B3ADEF80-89B1-FA42-8119-58B66959E06C}" type="presOf" srcId="{5DC777F1-CD78-A645-93C3-4CE706F54C9C}" destId="{00A28D22-8AC0-CA48-97F8-E83823DBE62D}" srcOrd="0" destOrd="0" presId="urn:microsoft.com/office/officeart/2009/3/layout/StepUpProcess"/>
    <dgm:cxn modelId="{A7871188-1E51-B04A-95AB-39C238CEB5F8}" srcId="{F8582732-97E2-8949-807A-14487370E4A9}" destId="{EBE6673D-6967-444D-BF69-CE0A26290F08}" srcOrd="2" destOrd="0" parTransId="{2B182C39-17EF-C141-85FB-010D7EA758AB}" sibTransId="{DCBA7DB1-F23F-9E49-97E5-1E3998AC7FAA}"/>
    <dgm:cxn modelId="{4FC0B991-E5C3-7340-8452-3C3B3FA2646E}" type="presOf" srcId="{EBE6673D-6967-444D-BF69-CE0A26290F08}" destId="{05F869EF-B169-D449-B7CB-41AFF20D36C8}" srcOrd="0" destOrd="0" presId="urn:microsoft.com/office/officeart/2009/3/layout/StepUpProcess"/>
    <dgm:cxn modelId="{0F413DDD-B484-074A-A598-DD107F2057AD}" type="presOf" srcId="{F8582732-97E2-8949-807A-14487370E4A9}" destId="{62B12DAB-49FD-334A-9A19-D3815F41AAF6}" srcOrd="0" destOrd="0" presId="urn:microsoft.com/office/officeart/2009/3/layout/StepUpProcess"/>
    <dgm:cxn modelId="{AADDD3E4-68AB-584D-86F2-48D4A873C53A}" type="presOf" srcId="{19F26F96-7188-6C4D-9CAC-7AB2FE3F0A3F}" destId="{2BC343F0-CB46-AA46-9ED3-E4C65EB7B110}" srcOrd="0" destOrd="0" presId="urn:microsoft.com/office/officeart/2009/3/layout/StepUpProcess"/>
    <dgm:cxn modelId="{C2972AD0-246D-1549-84D0-6F61A5EF1BCE}" type="presParOf" srcId="{62B12DAB-49FD-334A-9A19-D3815F41AAF6}" destId="{C258E843-CF55-DD4B-B0AC-4EF87ED43207}" srcOrd="0" destOrd="0" presId="urn:microsoft.com/office/officeart/2009/3/layout/StepUpProcess"/>
    <dgm:cxn modelId="{7525C1D0-1D2F-F141-8DED-FEF9D8FCB410}" type="presParOf" srcId="{C258E843-CF55-DD4B-B0AC-4EF87ED43207}" destId="{2A40138D-F782-E845-9456-92921FF62AAC}" srcOrd="0" destOrd="0" presId="urn:microsoft.com/office/officeart/2009/3/layout/StepUpProcess"/>
    <dgm:cxn modelId="{F5CEB7F3-3368-664B-85C3-5FA86CEC6715}" type="presParOf" srcId="{C258E843-CF55-DD4B-B0AC-4EF87ED43207}" destId="{2BC343F0-CB46-AA46-9ED3-E4C65EB7B110}" srcOrd="1" destOrd="0" presId="urn:microsoft.com/office/officeart/2009/3/layout/StepUpProcess"/>
    <dgm:cxn modelId="{618B6040-0934-B545-836B-974097878F22}" type="presParOf" srcId="{C258E843-CF55-DD4B-B0AC-4EF87ED43207}" destId="{0CC890E9-4748-B640-9D3D-A2A9BA403203}" srcOrd="2" destOrd="0" presId="urn:microsoft.com/office/officeart/2009/3/layout/StepUpProcess"/>
    <dgm:cxn modelId="{929F6464-44B7-8F43-8FE3-1EE83C1E1C91}" type="presParOf" srcId="{62B12DAB-49FD-334A-9A19-D3815F41AAF6}" destId="{4FF7F432-0FFE-9545-88FE-3FF75C397187}" srcOrd="1" destOrd="0" presId="urn:microsoft.com/office/officeart/2009/3/layout/StepUpProcess"/>
    <dgm:cxn modelId="{6B8F47B5-E03B-C847-A375-162B5CE42F7A}" type="presParOf" srcId="{4FF7F432-0FFE-9545-88FE-3FF75C397187}" destId="{D537F635-D5C5-7C4F-8D7A-339FF8661DD2}" srcOrd="0" destOrd="0" presId="urn:microsoft.com/office/officeart/2009/3/layout/StepUpProcess"/>
    <dgm:cxn modelId="{6EE62553-41C7-C844-8469-3916A0E3204C}" type="presParOf" srcId="{62B12DAB-49FD-334A-9A19-D3815F41AAF6}" destId="{37F8DE0C-B8DA-944D-9824-BB70386256C3}" srcOrd="2" destOrd="0" presId="urn:microsoft.com/office/officeart/2009/3/layout/StepUpProcess"/>
    <dgm:cxn modelId="{2EB73345-C782-914B-B910-89F150BA2615}" type="presParOf" srcId="{37F8DE0C-B8DA-944D-9824-BB70386256C3}" destId="{F98A3330-D5DF-134E-83B6-B81B582ABC9A}" srcOrd="0" destOrd="0" presId="urn:microsoft.com/office/officeart/2009/3/layout/StepUpProcess"/>
    <dgm:cxn modelId="{F67DC05A-A1DB-E442-9D16-28BB86D77757}" type="presParOf" srcId="{37F8DE0C-B8DA-944D-9824-BB70386256C3}" destId="{00A28D22-8AC0-CA48-97F8-E83823DBE62D}" srcOrd="1" destOrd="0" presId="urn:microsoft.com/office/officeart/2009/3/layout/StepUpProcess"/>
    <dgm:cxn modelId="{71602BF6-79DD-294A-98E2-5D1E4B586A83}" type="presParOf" srcId="{37F8DE0C-B8DA-944D-9824-BB70386256C3}" destId="{2713D6EC-DACF-D54F-B8C1-A673E3FC148F}" srcOrd="2" destOrd="0" presId="urn:microsoft.com/office/officeart/2009/3/layout/StepUpProcess"/>
    <dgm:cxn modelId="{F2360CB4-D0C7-4549-92D4-82EED68444BC}" type="presParOf" srcId="{62B12DAB-49FD-334A-9A19-D3815F41AAF6}" destId="{6CCF24DA-85FB-154A-93AB-C851E417E2C5}" srcOrd="3" destOrd="0" presId="urn:microsoft.com/office/officeart/2009/3/layout/StepUpProcess"/>
    <dgm:cxn modelId="{F0BC31AB-65FC-874A-B1AE-0CFB31A32205}" type="presParOf" srcId="{6CCF24DA-85FB-154A-93AB-C851E417E2C5}" destId="{818391D1-F0AF-2E41-97B9-96D1308FD7C6}" srcOrd="0" destOrd="0" presId="urn:microsoft.com/office/officeart/2009/3/layout/StepUpProcess"/>
    <dgm:cxn modelId="{E581B2A5-7D08-8946-B476-F12EF6BC7039}" type="presParOf" srcId="{62B12DAB-49FD-334A-9A19-D3815F41AAF6}" destId="{947B8720-B08E-A349-8CC1-9A44A9108F17}" srcOrd="4" destOrd="0" presId="urn:microsoft.com/office/officeart/2009/3/layout/StepUpProcess"/>
    <dgm:cxn modelId="{83E7DC5B-C686-FC47-B16E-A88F4AA621CD}" type="presParOf" srcId="{947B8720-B08E-A349-8CC1-9A44A9108F17}" destId="{290C2976-D545-094C-81C7-C9C6DB89FC89}" srcOrd="0" destOrd="0" presId="urn:microsoft.com/office/officeart/2009/3/layout/StepUpProcess"/>
    <dgm:cxn modelId="{9B45FC0F-F422-1C45-9D1F-763BC20EB10B}" type="presParOf" srcId="{947B8720-B08E-A349-8CC1-9A44A9108F17}" destId="{05F869EF-B169-D449-B7CB-41AFF20D36C8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EF7897-18F8-4095-8F91-C1D74358AAD6}" type="doc">
      <dgm:prSet loTypeId="urn:microsoft.com/office/officeart/2005/8/layout/process4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fr-CA"/>
        </a:p>
      </dgm:t>
    </dgm:pt>
    <dgm:pt modelId="{79C84CD0-2BDD-471E-B370-8341E8293BF8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pPr algn="l"/>
          <a:r>
            <a:rPr lang="en-CA" sz="1600" b="1" dirty="0">
              <a:solidFill>
                <a:schemeClr val="tx1"/>
              </a:solidFill>
            </a:rPr>
            <a:t>1. </a:t>
          </a:r>
          <a:r>
            <a:rPr lang="en-US" sz="1600" b="1" dirty="0">
              <a:solidFill>
                <a:schemeClr val="tx1"/>
              </a:solidFill>
            </a:rPr>
            <a:t>Audit Initiation</a:t>
          </a:r>
          <a:endParaRPr lang="fr-CA" sz="1600" b="1" dirty="0">
            <a:solidFill>
              <a:schemeClr val="tx1"/>
            </a:solidFill>
          </a:endParaRPr>
        </a:p>
      </dgm:t>
    </dgm:pt>
    <dgm:pt modelId="{3580C60F-A444-4625-9552-EB16D755C33E}" type="parTrans" cxnId="{DADFC213-4A48-4370-8D02-9F6011DDA12A}">
      <dgm:prSet/>
      <dgm:spPr/>
      <dgm:t>
        <a:bodyPr/>
        <a:lstStyle/>
        <a:p>
          <a:pPr algn="l"/>
          <a:endParaRPr lang="fr-CA" sz="1600" b="1">
            <a:solidFill>
              <a:schemeClr val="tx1"/>
            </a:solidFill>
          </a:endParaRPr>
        </a:p>
      </dgm:t>
    </dgm:pt>
    <dgm:pt modelId="{0B8C9508-5CAD-4196-A21F-F0426778F132}" type="sibTrans" cxnId="{DADFC213-4A48-4370-8D02-9F6011DDA12A}">
      <dgm:prSet/>
      <dgm:spPr/>
      <dgm:t>
        <a:bodyPr/>
        <a:lstStyle/>
        <a:p>
          <a:pPr algn="l"/>
          <a:endParaRPr lang="fr-CA" sz="1600" b="1">
            <a:solidFill>
              <a:schemeClr val="tx1"/>
            </a:solidFill>
          </a:endParaRPr>
        </a:p>
      </dgm:t>
    </dgm:pt>
    <dgm:pt modelId="{92D10876-779C-429F-9F74-BF146A2D974C}">
      <dgm:prSet phldrT="[Text]"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algn="l"/>
          <a:r>
            <a:rPr lang="en-CA" sz="1600" b="1" dirty="0">
              <a:solidFill>
                <a:schemeClr val="tx1"/>
              </a:solidFill>
            </a:rPr>
            <a:t>2. </a:t>
          </a:r>
          <a:r>
            <a:rPr lang="en-US" sz="1600" b="1" dirty="0">
              <a:solidFill>
                <a:schemeClr val="tx1"/>
              </a:solidFill>
            </a:rPr>
            <a:t>Off site data collection &amp; Planning</a:t>
          </a:r>
          <a:endParaRPr lang="fr-CA" sz="1600" b="1" dirty="0">
            <a:solidFill>
              <a:schemeClr val="tx1"/>
            </a:solidFill>
          </a:endParaRPr>
        </a:p>
      </dgm:t>
    </dgm:pt>
    <dgm:pt modelId="{CD7DA3A9-A4DE-454A-99E1-7F1A119C2B9C}" type="parTrans" cxnId="{0747B9F3-0C04-4AA4-8D2C-00193F21817B}">
      <dgm:prSet/>
      <dgm:spPr/>
      <dgm:t>
        <a:bodyPr/>
        <a:lstStyle/>
        <a:p>
          <a:pPr algn="l"/>
          <a:endParaRPr lang="fr-CA" sz="1600" b="1">
            <a:solidFill>
              <a:schemeClr val="tx1"/>
            </a:solidFill>
          </a:endParaRPr>
        </a:p>
      </dgm:t>
    </dgm:pt>
    <dgm:pt modelId="{420F039E-703C-423E-B511-DFD5097AB900}" type="sibTrans" cxnId="{0747B9F3-0C04-4AA4-8D2C-00193F21817B}">
      <dgm:prSet/>
      <dgm:spPr/>
      <dgm:t>
        <a:bodyPr/>
        <a:lstStyle/>
        <a:p>
          <a:pPr algn="l"/>
          <a:endParaRPr lang="fr-CA" sz="1600" b="1">
            <a:solidFill>
              <a:schemeClr val="tx1"/>
            </a:solidFill>
          </a:endParaRPr>
        </a:p>
      </dgm:t>
    </dgm:pt>
    <dgm:pt modelId="{B0FB7F4A-3FB9-449D-9538-5D1A09F59EAD}">
      <dgm:prSet phldrT="[Text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en-CA" sz="1600" b="1" dirty="0">
              <a:solidFill>
                <a:schemeClr val="tx1"/>
              </a:solidFill>
            </a:rPr>
            <a:t>3. </a:t>
          </a:r>
          <a:r>
            <a:rPr lang="en-US" sz="1600" b="1" dirty="0">
              <a:solidFill>
                <a:schemeClr val="tx1"/>
              </a:solidFill>
            </a:rPr>
            <a:t>On- site data collection</a:t>
          </a:r>
          <a:endParaRPr lang="fr-CA" sz="1600" b="1" dirty="0">
            <a:solidFill>
              <a:schemeClr val="tx1"/>
            </a:solidFill>
          </a:endParaRPr>
        </a:p>
      </dgm:t>
    </dgm:pt>
    <dgm:pt modelId="{6B9789CA-94B7-42A2-904D-D8DB0C11F849}" type="parTrans" cxnId="{4A7BC94A-E1C4-4341-A4A1-4746B54FA5F4}">
      <dgm:prSet/>
      <dgm:spPr/>
      <dgm:t>
        <a:bodyPr/>
        <a:lstStyle/>
        <a:p>
          <a:pPr algn="l"/>
          <a:endParaRPr lang="fr-CA" sz="1600" b="1">
            <a:solidFill>
              <a:schemeClr val="tx1"/>
            </a:solidFill>
          </a:endParaRPr>
        </a:p>
      </dgm:t>
    </dgm:pt>
    <dgm:pt modelId="{A9334F1D-716C-4F50-978C-280275EE6EF5}" type="sibTrans" cxnId="{4A7BC94A-E1C4-4341-A4A1-4746B54FA5F4}">
      <dgm:prSet/>
      <dgm:spPr/>
      <dgm:t>
        <a:bodyPr/>
        <a:lstStyle/>
        <a:p>
          <a:pPr algn="l"/>
          <a:endParaRPr lang="fr-CA" sz="1600" b="1">
            <a:solidFill>
              <a:schemeClr val="tx1"/>
            </a:solidFill>
          </a:endParaRPr>
        </a:p>
      </dgm:t>
    </dgm:pt>
    <dgm:pt modelId="{8EAEB291-DF1C-495E-A58F-86ABD4311279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l"/>
          <a:r>
            <a:rPr lang="en-CA" sz="1600" b="1" dirty="0">
              <a:solidFill>
                <a:schemeClr val="tx1"/>
              </a:solidFill>
            </a:rPr>
            <a:t>4. </a:t>
          </a:r>
          <a:r>
            <a:rPr lang="en-US" sz="1600" b="1" dirty="0">
              <a:solidFill>
                <a:schemeClr val="tx1"/>
              </a:solidFill>
            </a:rPr>
            <a:t>Energy balance</a:t>
          </a:r>
          <a:endParaRPr lang="fr-CA" sz="1600" b="1" dirty="0">
            <a:solidFill>
              <a:schemeClr val="tx1"/>
            </a:solidFill>
          </a:endParaRPr>
        </a:p>
      </dgm:t>
    </dgm:pt>
    <dgm:pt modelId="{DA312FC1-BFED-40C4-98C4-DF802E98C1D8}" type="parTrans" cxnId="{B5D9662E-AC1A-4E5B-8A4D-874BC8BB1AE1}">
      <dgm:prSet/>
      <dgm:spPr/>
      <dgm:t>
        <a:bodyPr/>
        <a:lstStyle/>
        <a:p>
          <a:pPr algn="l"/>
          <a:endParaRPr lang="fr-CA" sz="1600" b="1">
            <a:solidFill>
              <a:schemeClr val="tx1"/>
            </a:solidFill>
          </a:endParaRPr>
        </a:p>
      </dgm:t>
    </dgm:pt>
    <dgm:pt modelId="{62FD5525-A18B-4EA7-96D4-B1A57229B223}" type="sibTrans" cxnId="{B5D9662E-AC1A-4E5B-8A4D-874BC8BB1AE1}">
      <dgm:prSet/>
      <dgm:spPr/>
      <dgm:t>
        <a:bodyPr/>
        <a:lstStyle/>
        <a:p>
          <a:pPr algn="l"/>
          <a:endParaRPr lang="fr-CA" sz="1600" b="1">
            <a:solidFill>
              <a:schemeClr val="tx1"/>
            </a:solidFill>
          </a:endParaRPr>
        </a:p>
      </dgm:t>
    </dgm:pt>
    <dgm:pt modelId="{12EC0043-950D-43F1-853E-B7B2AD3D0F29}">
      <dgm:prSet phldrT="[Text]" custT="1"/>
      <dgm:spPr>
        <a:solidFill>
          <a:schemeClr val="accent4">
            <a:lumMod val="75000"/>
          </a:schemeClr>
        </a:solidFill>
      </dgm:spPr>
      <dgm:t>
        <a:bodyPr/>
        <a:lstStyle/>
        <a:p>
          <a:pPr algn="l"/>
          <a:r>
            <a:rPr lang="en-CA" sz="1600" b="1" dirty="0">
              <a:solidFill>
                <a:schemeClr val="tx1"/>
              </a:solidFill>
            </a:rPr>
            <a:t>5. </a:t>
          </a:r>
          <a:r>
            <a:rPr lang="en-US" sz="1600" b="1" dirty="0">
              <a:solidFill>
                <a:schemeClr val="tx1"/>
              </a:solidFill>
            </a:rPr>
            <a:t>Analyze potential measures</a:t>
          </a:r>
          <a:endParaRPr lang="fr-CA" sz="1600" b="1" dirty="0">
            <a:solidFill>
              <a:schemeClr val="tx1"/>
            </a:solidFill>
          </a:endParaRPr>
        </a:p>
      </dgm:t>
    </dgm:pt>
    <dgm:pt modelId="{F6966D45-EB4F-447C-A573-3188A565E69F}" type="parTrans" cxnId="{78D0B197-64C7-46F2-844E-466A0CD4A718}">
      <dgm:prSet/>
      <dgm:spPr/>
      <dgm:t>
        <a:bodyPr/>
        <a:lstStyle/>
        <a:p>
          <a:pPr algn="l"/>
          <a:endParaRPr lang="fr-CA" sz="1600" b="1">
            <a:solidFill>
              <a:schemeClr val="tx1"/>
            </a:solidFill>
          </a:endParaRPr>
        </a:p>
      </dgm:t>
    </dgm:pt>
    <dgm:pt modelId="{7658ED3C-349D-48B4-BE1D-79A3F402F3B0}" type="sibTrans" cxnId="{78D0B197-64C7-46F2-844E-466A0CD4A718}">
      <dgm:prSet/>
      <dgm:spPr/>
      <dgm:t>
        <a:bodyPr/>
        <a:lstStyle/>
        <a:p>
          <a:pPr algn="l"/>
          <a:endParaRPr lang="fr-CA" sz="1600" b="1">
            <a:solidFill>
              <a:schemeClr val="tx1"/>
            </a:solidFill>
          </a:endParaRPr>
        </a:p>
      </dgm:t>
    </dgm:pt>
    <dgm:pt modelId="{E89F607E-CEB1-49A4-8111-CD8A7549A9AF}">
      <dgm:prSet phldrT="[Text]" custT="1"/>
      <dgm:spPr>
        <a:solidFill>
          <a:schemeClr val="accent1">
            <a:lumMod val="50000"/>
          </a:schemeClr>
        </a:solidFill>
      </dgm:spPr>
      <dgm:t>
        <a:bodyPr/>
        <a:lstStyle/>
        <a:p>
          <a:pPr algn="l"/>
          <a:r>
            <a:rPr lang="en-CA" sz="1600" b="1" dirty="0">
              <a:solidFill>
                <a:schemeClr val="bg1"/>
              </a:solidFill>
            </a:rPr>
            <a:t>6. </a:t>
          </a:r>
          <a:r>
            <a:rPr lang="en-US" sz="1600" b="1" dirty="0">
              <a:solidFill>
                <a:schemeClr val="bg1"/>
              </a:solidFill>
            </a:rPr>
            <a:t>Recommended measures</a:t>
          </a:r>
          <a:endParaRPr lang="fr-CA" sz="1600" b="1" dirty="0">
            <a:solidFill>
              <a:schemeClr val="bg1"/>
            </a:solidFill>
          </a:endParaRPr>
        </a:p>
      </dgm:t>
    </dgm:pt>
    <dgm:pt modelId="{46ED29EF-1A4F-4126-BE1F-1DD77D0670AA}" type="parTrans" cxnId="{049330FE-58C5-4EBD-A955-AEE330CEA594}">
      <dgm:prSet/>
      <dgm:spPr/>
      <dgm:t>
        <a:bodyPr/>
        <a:lstStyle/>
        <a:p>
          <a:pPr algn="l"/>
          <a:endParaRPr lang="fr-CA" sz="1600" b="1">
            <a:solidFill>
              <a:schemeClr val="tx1"/>
            </a:solidFill>
          </a:endParaRPr>
        </a:p>
      </dgm:t>
    </dgm:pt>
    <dgm:pt modelId="{9FAE0506-ECA4-42AB-9909-4A68993364A6}" type="sibTrans" cxnId="{049330FE-58C5-4EBD-A955-AEE330CEA594}">
      <dgm:prSet/>
      <dgm:spPr/>
      <dgm:t>
        <a:bodyPr/>
        <a:lstStyle/>
        <a:p>
          <a:pPr algn="l"/>
          <a:endParaRPr lang="fr-CA" sz="1600" b="1">
            <a:solidFill>
              <a:schemeClr val="tx1"/>
            </a:solidFill>
          </a:endParaRPr>
        </a:p>
      </dgm:t>
    </dgm:pt>
    <dgm:pt modelId="{8BFD8EB3-E5FE-489C-B8EB-B6AB919AEFD7}">
      <dgm:prSet phldrT="[Text]" custT="1"/>
      <dgm:spPr>
        <a:solidFill>
          <a:schemeClr val="accent4">
            <a:lumMod val="50000"/>
          </a:schemeClr>
        </a:solidFill>
      </dgm:spPr>
      <dgm:t>
        <a:bodyPr/>
        <a:lstStyle/>
        <a:p>
          <a:pPr algn="l"/>
          <a:r>
            <a:rPr lang="en-CA" sz="1600" b="1" dirty="0">
              <a:solidFill>
                <a:schemeClr val="bg1"/>
              </a:solidFill>
            </a:rPr>
            <a:t>7. Report</a:t>
          </a:r>
          <a:endParaRPr lang="fr-CA" sz="1600" b="1" dirty="0">
            <a:solidFill>
              <a:schemeClr val="bg1"/>
            </a:solidFill>
          </a:endParaRPr>
        </a:p>
      </dgm:t>
    </dgm:pt>
    <dgm:pt modelId="{7C0854C6-B4A3-4012-873B-4E9F2BB53B09}" type="parTrans" cxnId="{066DB3C6-F3CF-4CD5-9169-C18A065FFBC6}">
      <dgm:prSet/>
      <dgm:spPr/>
      <dgm:t>
        <a:bodyPr/>
        <a:lstStyle/>
        <a:p>
          <a:pPr algn="l"/>
          <a:endParaRPr lang="fr-CA" sz="1600" b="1">
            <a:solidFill>
              <a:schemeClr val="tx1"/>
            </a:solidFill>
          </a:endParaRPr>
        </a:p>
      </dgm:t>
    </dgm:pt>
    <dgm:pt modelId="{95E38162-7433-4CE6-BEC5-7DC548E386FF}" type="sibTrans" cxnId="{066DB3C6-F3CF-4CD5-9169-C18A065FFBC6}">
      <dgm:prSet/>
      <dgm:spPr/>
      <dgm:t>
        <a:bodyPr/>
        <a:lstStyle/>
        <a:p>
          <a:pPr algn="l"/>
          <a:endParaRPr lang="fr-CA" sz="1600" b="1">
            <a:solidFill>
              <a:schemeClr val="tx1"/>
            </a:solidFill>
          </a:endParaRPr>
        </a:p>
      </dgm:t>
    </dgm:pt>
    <dgm:pt modelId="{C2A1A71F-0BA3-4DE4-A181-D11F3F4F2FE7}" type="pres">
      <dgm:prSet presAssocID="{19EF7897-18F8-4095-8F91-C1D74358AAD6}" presName="Name0" presStyleCnt="0">
        <dgm:presLayoutVars>
          <dgm:dir/>
          <dgm:animLvl val="lvl"/>
          <dgm:resizeHandles val="exact"/>
        </dgm:presLayoutVars>
      </dgm:prSet>
      <dgm:spPr/>
    </dgm:pt>
    <dgm:pt modelId="{398279C4-4F81-48B7-B7C2-3DE8D70213FB}" type="pres">
      <dgm:prSet presAssocID="{8BFD8EB3-E5FE-489C-B8EB-B6AB919AEFD7}" presName="boxAndChildren" presStyleCnt="0"/>
      <dgm:spPr/>
    </dgm:pt>
    <dgm:pt modelId="{460E223C-5C57-48C6-9659-C5F2CD45777F}" type="pres">
      <dgm:prSet presAssocID="{8BFD8EB3-E5FE-489C-B8EB-B6AB919AEFD7}" presName="parentTextBox" presStyleLbl="node1" presStyleIdx="0" presStyleCnt="7"/>
      <dgm:spPr/>
    </dgm:pt>
    <dgm:pt modelId="{D83E2B33-792A-47BE-9189-A19066A529B7}" type="pres">
      <dgm:prSet presAssocID="{9FAE0506-ECA4-42AB-9909-4A68993364A6}" presName="sp" presStyleCnt="0"/>
      <dgm:spPr/>
    </dgm:pt>
    <dgm:pt modelId="{11E6BDAE-F144-41CE-A12B-9404566F1907}" type="pres">
      <dgm:prSet presAssocID="{E89F607E-CEB1-49A4-8111-CD8A7549A9AF}" presName="arrowAndChildren" presStyleCnt="0"/>
      <dgm:spPr/>
    </dgm:pt>
    <dgm:pt modelId="{3B9CF1FC-6144-4ABB-8CDD-F0369ED5D701}" type="pres">
      <dgm:prSet presAssocID="{E89F607E-CEB1-49A4-8111-CD8A7549A9AF}" presName="parentTextArrow" presStyleLbl="node1" presStyleIdx="1" presStyleCnt="7"/>
      <dgm:spPr/>
    </dgm:pt>
    <dgm:pt modelId="{C126556D-32EB-44C0-9C0B-D49AFE09136C}" type="pres">
      <dgm:prSet presAssocID="{7658ED3C-349D-48B4-BE1D-79A3F402F3B0}" presName="sp" presStyleCnt="0"/>
      <dgm:spPr/>
    </dgm:pt>
    <dgm:pt modelId="{ED08DF9E-13E5-4579-B38B-7AC85C0BA9EE}" type="pres">
      <dgm:prSet presAssocID="{12EC0043-950D-43F1-853E-B7B2AD3D0F29}" presName="arrowAndChildren" presStyleCnt="0"/>
      <dgm:spPr/>
    </dgm:pt>
    <dgm:pt modelId="{DD2A1996-9824-4501-920C-1E040485D1A9}" type="pres">
      <dgm:prSet presAssocID="{12EC0043-950D-43F1-853E-B7B2AD3D0F29}" presName="parentTextArrow" presStyleLbl="node1" presStyleIdx="2" presStyleCnt="7"/>
      <dgm:spPr/>
    </dgm:pt>
    <dgm:pt modelId="{C638D907-CBFF-42DF-97AE-3F92A666C288}" type="pres">
      <dgm:prSet presAssocID="{62FD5525-A18B-4EA7-96D4-B1A57229B223}" presName="sp" presStyleCnt="0"/>
      <dgm:spPr/>
    </dgm:pt>
    <dgm:pt modelId="{22B466C1-F22B-4694-83BF-A27333F849F1}" type="pres">
      <dgm:prSet presAssocID="{8EAEB291-DF1C-495E-A58F-86ABD4311279}" presName="arrowAndChildren" presStyleCnt="0"/>
      <dgm:spPr/>
    </dgm:pt>
    <dgm:pt modelId="{799E8EF1-B183-4FFD-BA78-097F4D5C7F3B}" type="pres">
      <dgm:prSet presAssocID="{8EAEB291-DF1C-495E-A58F-86ABD4311279}" presName="parentTextArrow" presStyleLbl="node1" presStyleIdx="3" presStyleCnt="7"/>
      <dgm:spPr/>
    </dgm:pt>
    <dgm:pt modelId="{F84AF4BA-081A-4C8A-B28C-335EB69D3E46}" type="pres">
      <dgm:prSet presAssocID="{A9334F1D-716C-4F50-978C-280275EE6EF5}" presName="sp" presStyleCnt="0"/>
      <dgm:spPr/>
    </dgm:pt>
    <dgm:pt modelId="{B962146A-BFA1-4890-8164-02F72599A6F7}" type="pres">
      <dgm:prSet presAssocID="{B0FB7F4A-3FB9-449D-9538-5D1A09F59EAD}" presName="arrowAndChildren" presStyleCnt="0"/>
      <dgm:spPr/>
    </dgm:pt>
    <dgm:pt modelId="{DFEBDCAD-A5FE-4648-B258-C76A0EE93527}" type="pres">
      <dgm:prSet presAssocID="{B0FB7F4A-3FB9-449D-9538-5D1A09F59EAD}" presName="parentTextArrow" presStyleLbl="node1" presStyleIdx="4" presStyleCnt="7"/>
      <dgm:spPr/>
    </dgm:pt>
    <dgm:pt modelId="{082314A3-9772-497B-BCEF-3CCE1B02F9B6}" type="pres">
      <dgm:prSet presAssocID="{420F039E-703C-423E-B511-DFD5097AB900}" presName="sp" presStyleCnt="0"/>
      <dgm:spPr/>
    </dgm:pt>
    <dgm:pt modelId="{7AE6138B-F108-43B3-877F-2EDAF757DABC}" type="pres">
      <dgm:prSet presAssocID="{92D10876-779C-429F-9F74-BF146A2D974C}" presName="arrowAndChildren" presStyleCnt="0"/>
      <dgm:spPr/>
    </dgm:pt>
    <dgm:pt modelId="{23F8C7F2-3699-421D-977F-BE33E59274E7}" type="pres">
      <dgm:prSet presAssocID="{92D10876-779C-429F-9F74-BF146A2D974C}" presName="parentTextArrow" presStyleLbl="node1" presStyleIdx="5" presStyleCnt="7"/>
      <dgm:spPr/>
    </dgm:pt>
    <dgm:pt modelId="{38AD926A-0FA2-4CDF-8F51-965A1114FCAD}" type="pres">
      <dgm:prSet presAssocID="{0B8C9508-5CAD-4196-A21F-F0426778F132}" presName="sp" presStyleCnt="0"/>
      <dgm:spPr/>
    </dgm:pt>
    <dgm:pt modelId="{D92156CE-CFE3-4D63-B06C-520700549E2E}" type="pres">
      <dgm:prSet presAssocID="{79C84CD0-2BDD-471E-B370-8341E8293BF8}" presName="arrowAndChildren" presStyleCnt="0"/>
      <dgm:spPr/>
    </dgm:pt>
    <dgm:pt modelId="{FA62C2F2-DCCD-4824-9777-5D67F1252EFB}" type="pres">
      <dgm:prSet presAssocID="{79C84CD0-2BDD-471E-B370-8341E8293BF8}" presName="parentTextArrow" presStyleLbl="node1" presStyleIdx="6" presStyleCnt="7"/>
      <dgm:spPr/>
    </dgm:pt>
  </dgm:ptLst>
  <dgm:cxnLst>
    <dgm:cxn modelId="{DADFC213-4A48-4370-8D02-9F6011DDA12A}" srcId="{19EF7897-18F8-4095-8F91-C1D74358AAD6}" destId="{79C84CD0-2BDD-471E-B370-8341E8293BF8}" srcOrd="0" destOrd="0" parTransId="{3580C60F-A444-4625-9552-EB16D755C33E}" sibTransId="{0B8C9508-5CAD-4196-A21F-F0426778F132}"/>
    <dgm:cxn modelId="{B5D9662E-AC1A-4E5B-8A4D-874BC8BB1AE1}" srcId="{19EF7897-18F8-4095-8F91-C1D74358AAD6}" destId="{8EAEB291-DF1C-495E-A58F-86ABD4311279}" srcOrd="3" destOrd="0" parTransId="{DA312FC1-BFED-40C4-98C4-DF802E98C1D8}" sibTransId="{62FD5525-A18B-4EA7-96D4-B1A57229B223}"/>
    <dgm:cxn modelId="{2F51E42F-2547-4447-AFB8-88755F770D0B}" type="presOf" srcId="{79C84CD0-2BDD-471E-B370-8341E8293BF8}" destId="{FA62C2F2-DCCD-4824-9777-5D67F1252EFB}" srcOrd="0" destOrd="0" presId="urn:microsoft.com/office/officeart/2005/8/layout/process4"/>
    <dgm:cxn modelId="{4A7BC94A-E1C4-4341-A4A1-4746B54FA5F4}" srcId="{19EF7897-18F8-4095-8F91-C1D74358AAD6}" destId="{B0FB7F4A-3FB9-449D-9538-5D1A09F59EAD}" srcOrd="2" destOrd="0" parTransId="{6B9789CA-94B7-42A2-904D-D8DB0C11F849}" sibTransId="{A9334F1D-716C-4F50-978C-280275EE6EF5}"/>
    <dgm:cxn modelId="{FA626B53-AC66-4082-8C3D-C586C8261C1E}" type="presOf" srcId="{8EAEB291-DF1C-495E-A58F-86ABD4311279}" destId="{799E8EF1-B183-4FFD-BA78-097F4D5C7F3B}" srcOrd="0" destOrd="0" presId="urn:microsoft.com/office/officeart/2005/8/layout/process4"/>
    <dgm:cxn modelId="{D8C6448C-4602-434D-9C0E-2AC2CCDBF03C}" type="presOf" srcId="{B0FB7F4A-3FB9-449D-9538-5D1A09F59EAD}" destId="{DFEBDCAD-A5FE-4648-B258-C76A0EE93527}" srcOrd="0" destOrd="0" presId="urn:microsoft.com/office/officeart/2005/8/layout/process4"/>
    <dgm:cxn modelId="{78D0B197-64C7-46F2-844E-466A0CD4A718}" srcId="{19EF7897-18F8-4095-8F91-C1D74358AAD6}" destId="{12EC0043-950D-43F1-853E-B7B2AD3D0F29}" srcOrd="4" destOrd="0" parTransId="{F6966D45-EB4F-447C-A573-3188A565E69F}" sibTransId="{7658ED3C-349D-48B4-BE1D-79A3F402F3B0}"/>
    <dgm:cxn modelId="{27CF46A5-1F91-4F7E-9FA2-EB7A1902A9FA}" type="presOf" srcId="{12EC0043-950D-43F1-853E-B7B2AD3D0F29}" destId="{DD2A1996-9824-4501-920C-1E040485D1A9}" srcOrd="0" destOrd="0" presId="urn:microsoft.com/office/officeart/2005/8/layout/process4"/>
    <dgm:cxn modelId="{223E45AD-7C80-48CC-A158-9FBF3E79C8FA}" type="presOf" srcId="{19EF7897-18F8-4095-8F91-C1D74358AAD6}" destId="{C2A1A71F-0BA3-4DE4-A181-D11F3F4F2FE7}" srcOrd="0" destOrd="0" presId="urn:microsoft.com/office/officeart/2005/8/layout/process4"/>
    <dgm:cxn modelId="{066DB3C6-F3CF-4CD5-9169-C18A065FFBC6}" srcId="{19EF7897-18F8-4095-8F91-C1D74358AAD6}" destId="{8BFD8EB3-E5FE-489C-B8EB-B6AB919AEFD7}" srcOrd="6" destOrd="0" parTransId="{7C0854C6-B4A3-4012-873B-4E9F2BB53B09}" sibTransId="{95E38162-7433-4CE6-BEC5-7DC548E386FF}"/>
    <dgm:cxn modelId="{87FD0ED5-490A-418E-B324-11527A4FCEED}" type="presOf" srcId="{92D10876-779C-429F-9F74-BF146A2D974C}" destId="{23F8C7F2-3699-421D-977F-BE33E59274E7}" srcOrd="0" destOrd="0" presId="urn:microsoft.com/office/officeart/2005/8/layout/process4"/>
    <dgm:cxn modelId="{4A1312DB-C2F8-494E-9459-4FBCCB8D49AF}" type="presOf" srcId="{E89F607E-CEB1-49A4-8111-CD8A7549A9AF}" destId="{3B9CF1FC-6144-4ABB-8CDD-F0369ED5D701}" srcOrd="0" destOrd="0" presId="urn:microsoft.com/office/officeart/2005/8/layout/process4"/>
    <dgm:cxn modelId="{6276DEE2-B295-4F9A-BA77-F4F914BCCD6B}" type="presOf" srcId="{8BFD8EB3-E5FE-489C-B8EB-B6AB919AEFD7}" destId="{460E223C-5C57-48C6-9659-C5F2CD45777F}" srcOrd="0" destOrd="0" presId="urn:microsoft.com/office/officeart/2005/8/layout/process4"/>
    <dgm:cxn modelId="{0747B9F3-0C04-4AA4-8D2C-00193F21817B}" srcId="{19EF7897-18F8-4095-8F91-C1D74358AAD6}" destId="{92D10876-779C-429F-9F74-BF146A2D974C}" srcOrd="1" destOrd="0" parTransId="{CD7DA3A9-A4DE-454A-99E1-7F1A119C2B9C}" sibTransId="{420F039E-703C-423E-B511-DFD5097AB900}"/>
    <dgm:cxn modelId="{049330FE-58C5-4EBD-A955-AEE330CEA594}" srcId="{19EF7897-18F8-4095-8F91-C1D74358AAD6}" destId="{E89F607E-CEB1-49A4-8111-CD8A7549A9AF}" srcOrd="5" destOrd="0" parTransId="{46ED29EF-1A4F-4126-BE1F-1DD77D0670AA}" sibTransId="{9FAE0506-ECA4-42AB-9909-4A68993364A6}"/>
    <dgm:cxn modelId="{27C19FB6-E891-4FB5-A389-0217934EEF67}" type="presParOf" srcId="{C2A1A71F-0BA3-4DE4-A181-D11F3F4F2FE7}" destId="{398279C4-4F81-48B7-B7C2-3DE8D70213FB}" srcOrd="0" destOrd="0" presId="urn:microsoft.com/office/officeart/2005/8/layout/process4"/>
    <dgm:cxn modelId="{9612D0D4-01B3-4319-8510-876BE1F7A8D1}" type="presParOf" srcId="{398279C4-4F81-48B7-B7C2-3DE8D70213FB}" destId="{460E223C-5C57-48C6-9659-C5F2CD45777F}" srcOrd="0" destOrd="0" presId="urn:microsoft.com/office/officeart/2005/8/layout/process4"/>
    <dgm:cxn modelId="{E0466BB3-F6BD-4AA6-8027-113D8FCE73FF}" type="presParOf" srcId="{C2A1A71F-0BA3-4DE4-A181-D11F3F4F2FE7}" destId="{D83E2B33-792A-47BE-9189-A19066A529B7}" srcOrd="1" destOrd="0" presId="urn:microsoft.com/office/officeart/2005/8/layout/process4"/>
    <dgm:cxn modelId="{8E4CA90C-180C-4E41-8780-AE93FF57DB4D}" type="presParOf" srcId="{C2A1A71F-0BA3-4DE4-A181-D11F3F4F2FE7}" destId="{11E6BDAE-F144-41CE-A12B-9404566F1907}" srcOrd="2" destOrd="0" presId="urn:microsoft.com/office/officeart/2005/8/layout/process4"/>
    <dgm:cxn modelId="{6ADACF5A-4899-4F1B-B33B-70C32C62C082}" type="presParOf" srcId="{11E6BDAE-F144-41CE-A12B-9404566F1907}" destId="{3B9CF1FC-6144-4ABB-8CDD-F0369ED5D701}" srcOrd="0" destOrd="0" presId="urn:microsoft.com/office/officeart/2005/8/layout/process4"/>
    <dgm:cxn modelId="{D1682B4B-638F-421F-81C0-62BD4F64C3D6}" type="presParOf" srcId="{C2A1A71F-0BA3-4DE4-A181-D11F3F4F2FE7}" destId="{C126556D-32EB-44C0-9C0B-D49AFE09136C}" srcOrd="3" destOrd="0" presId="urn:microsoft.com/office/officeart/2005/8/layout/process4"/>
    <dgm:cxn modelId="{B3324890-D397-4597-979B-75E7F7BCE9E9}" type="presParOf" srcId="{C2A1A71F-0BA3-4DE4-A181-D11F3F4F2FE7}" destId="{ED08DF9E-13E5-4579-B38B-7AC85C0BA9EE}" srcOrd="4" destOrd="0" presId="urn:microsoft.com/office/officeart/2005/8/layout/process4"/>
    <dgm:cxn modelId="{4CD611DE-CB2E-4FC9-8226-E5CF29E582E0}" type="presParOf" srcId="{ED08DF9E-13E5-4579-B38B-7AC85C0BA9EE}" destId="{DD2A1996-9824-4501-920C-1E040485D1A9}" srcOrd="0" destOrd="0" presId="urn:microsoft.com/office/officeart/2005/8/layout/process4"/>
    <dgm:cxn modelId="{C4EC67B5-2BFF-4091-933D-EC0677E2EA8B}" type="presParOf" srcId="{C2A1A71F-0BA3-4DE4-A181-D11F3F4F2FE7}" destId="{C638D907-CBFF-42DF-97AE-3F92A666C288}" srcOrd="5" destOrd="0" presId="urn:microsoft.com/office/officeart/2005/8/layout/process4"/>
    <dgm:cxn modelId="{E0865E85-6B85-40E0-B501-F0693CB71C80}" type="presParOf" srcId="{C2A1A71F-0BA3-4DE4-A181-D11F3F4F2FE7}" destId="{22B466C1-F22B-4694-83BF-A27333F849F1}" srcOrd="6" destOrd="0" presId="urn:microsoft.com/office/officeart/2005/8/layout/process4"/>
    <dgm:cxn modelId="{0FE3CDC5-112C-4739-B98F-A8EAC4DB7357}" type="presParOf" srcId="{22B466C1-F22B-4694-83BF-A27333F849F1}" destId="{799E8EF1-B183-4FFD-BA78-097F4D5C7F3B}" srcOrd="0" destOrd="0" presId="urn:microsoft.com/office/officeart/2005/8/layout/process4"/>
    <dgm:cxn modelId="{893BF23F-0519-4006-94F0-75F798194898}" type="presParOf" srcId="{C2A1A71F-0BA3-4DE4-A181-D11F3F4F2FE7}" destId="{F84AF4BA-081A-4C8A-B28C-335EB69D3E46}" srcOrd="7" destOrd="0" presId="urn:microsoft.com/office/officeart/2005/8/layout/process4"/>
    <dgm:cxn modelId="{C6F60FC8-5290-4E4F-816E-D13B1B42773E}" type="presParOf" srcId="{C2A1A71F-0BA3-4DE4-A181-D11F3F4F2FE7}" destId="{B962146A-BFA1-4890-8164-02F72599A6F7}" srcOrd="8" destOrd="0" presId="urn:microsoft.com/office/officeart/2005/8/layout/process4"/>
    <dgm:cxn modelId="{328B0A5B-0AA6-4AC2-A9C4-A0C780F4FEC3}" type="presParOf" srcId="{B962146A-BFA1-4890-8164-02F72599A6F7}" destId="{DFEBDCAD-A5FE-4648-B258-C76A0EE93527}" srcOrd="0" destOrd="0" presId="urn:microsoft.com/office/officeart/2005/8/layout/process4"/>
    <dgm:cxn modelId="{CB221896-E617-4ED1-9EEA-CD80792CD1C0}" type="presParOf" srcId="{C2A1A71F-0BA3-4DE4-A181-D11F3F4F2FE7}" destId="{082314A3-9772-497B-BCEF-3CCE1B02F9B6}" srcOrd="9" destOrd="0" presId="urn:microsoft.com/office/officeart/2005/8/layout/process4"/>
    <dgm:cxn modelId="{135315C3-6949-47A4-9694-98AC7BB1565F}" type="presParOf" srcId="{C2A1A71F-0BA3-4DE4-A181-D11F3F4F2FE7}" destId="{7AE6138B-F108-43B3-877F-2EDAF757DABC}" srcOrd="10" destOrd="0" presId="urn:microsoft.com/office/officeart/2005/8/layout/process4"/>
    <dgm:cxn modelId="{375BE27E-E2AB-4E58-B72F-C56224B536C4}" type="presParOf" srcId="{7AE6138B-F108-43B3-877F-2EDAF757DABC}" destId="{23F8C7F2-3699-421D-977F-BE33E59274E7}" srcOrd="0" destOrd="0" presId="urn:microsoft.com/office/officeart/2005/8/layout/process4"/>
    <dgm:cxn modelId="{AA516CFD-82FB-42DC-A2A3-3B842381FD92}" type="presParOf" srcId="{C2A1A71F-0BA3-4DE4-A181-D11F3F4F2FE7}" destId="{38AD926A-0FA2-4CDF-8F51-965A1114FCAD}" srcOrd="11" destOrd="0" presId="urn:microsoft.com/office/officeart/2005/8/layout/process4"/>
    <dgm:cxn modelId="{EA5255CF-5E2A-4DA9-A3C0-53262D6106B3}" type="presParOf" srcId="{C2A1A71F-0BA3-4DE4-A181-D11F3F4F2FE7}" destId="{D92156CE-CFE3-4D63-B06C-520700549E2E}" srcOrd="12" destOrd="0" presId="urn:microsoft.com/office/officeart/2005/8/layout/process4"/>
    <dgm:cxn modelId="{A6A801E5-F803-46DC-8248-C30DC74FC527}" type="presParOf" srcId="{D92156CE-CFE3-4D63-B06C-520700549E2E}" destId="{FA62C2F2-DCCD-4824-9777-5D67F1252EFB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4C00AA9-5644-4165-9E05-E169609D85F1}" type="doc">
      <dgm:prSet loTypeId="urn:microsoft.com/office/officeart/2008/layout/PictureGrid" loCatId="picture" qsTypeId="urn:microsoft.com/office/officeart/2005/8/quickstyle/simple1" qsCatId="simple" csTypeId="urn:microsoft.com/office/officeart/2005/8/colors/accent1_2" csCatId="accent1" phldr="1"/>
      <dgm:spPr/>
    </dgm:pt>
    <dgm:pt modelId="{E0365D60-2DF0-47AC-ABEB-3A12D31BFC03}">
      <dgm:prSet phldrT="[Texte]" custT="1"/>
      <dgm:spPr/>
      <dgm:t>
        <a:bodyPr/>
        <a:lstStyle/>
        <a:p>
          <a:pPr algn="ctr"/>
          <a:r>
            <a:rPr lang="en-US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Old chiller at the end of its life</a:t>
          </a:r>
          <a:endParaRPr lang="fr-CA" sz="18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056C51C-15E3-4BEA-B9DB-8DCAEFCC54E5}" type="parTrans" cxnId="{45F2D976-5667-49BD-ABA1-20C148770CD0}">
      <dgm:prSet/>
      <dgm:spPr/>
      <dgm:t>
        <a:bodyPr/>
        <a:lstStyle/>
        <a:p>
          <a:endParaRPr lang="fr-CA"/>
        </a:p>
      </dgm:t>
    </dgm:pt>
    <dgm:pt modelId="{9CCB24E8-70FF-4E46-B882-85A4E90EE987}" type="sibTrans" cxnId="{45F2D976-5667-49BD-ABA1-20C148770CD0}">
      <dgm:prSet/>
      <dgm:spPr/>
      <dgm:t>
        <a:bodyPr/>
        <a:lstStyle/>
        <a:p>
          <a:endParaRPr lang="fr-CA"/>
        </a:p>
      </dgm:t>
    </dgm:pt>
    <dgm:pt modelId="{480EACB5-FC91-4A7B-B8E6-18E6EF139B35}" type="pres">
      <dgm:prSet presAssocID="{84C00AA9-5644-4165-9E05-E169609D85F1}" presName="Name0" presStyleCnt="0">
        <dgm:presLayoutVars>
          <dgm:dir/>
        </dgm:presLayoutVars>
      </dgm:prSet>
      <dgm:spPr/>
    </dgm:pt>
    <dgm:pt modelId="{727CF95C-FA44-4BD2-B495-C8C0A447081B}" type="pres">
      <dgm:prSet presAssocID="{E0365D60-2DF0-47AC-ABEB-3A12D31BFC03}" presName="composite" presStyleCnt="0"/>
      <dgm:spPr/>
    </dgm:pt>
    <dgm:pt modelId="{40B19320-A1B9-4D05-A828-D9846EDA8E27}" type="pres">
      <dgm:prSet presAssocID="{E0365D60-2DF0-47AC-ABEB-3A12D31BFC03}" presName="rect2" presStyleLbl="revTx" presStyleIdx="0" presStyleCnt="1" custScaleX="127274" custLinFactNeighborX="-1178" custLinFactNeighborY="-11808">
        <dgm:presLayoutVars>
          <dgm:bulletEnabled val="1"/>
        </dgm:presLayoutVars>
      </dgm:prSet>
      <dgm:spPr/>
    </dgm:pt>
    <dgm:pt modelId="{25EA32F2-3D75-49DA-A135-0D1B5024BE19}" type="pres">
      <dgm:prSet presAssocID="{E0365D60-2DF0-47AC-ABEB-3A12D31BFC03}" presName="rect1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extLst>
        <a:ext uri="{E40237B7-FDA0-4F09-8148-C483321AD2D9}">
          <dgm14:cNvPr xmlns:dgm14="http://schemas.microsoft.com/office/drawing/2010/diagram" id="0" name="" descr="http://www.pkwy.k12.mo.us/facilities/image/Old%20Chiller%20before%20demo.jpg"/>
        </a:ext>
      </dgm:extLst>
    </dgm:pt>
  </dgm:ptLst>
  <dgm:cxnLst>
    <dgm:cxn modelId="{B59B025E-8CC7-4A1F-B312-24A0E9ED758C}" type="presOf" srcId="{E0365D60-2DF0-47AC-ABEB-3A12D31BFC03}" destId="{40B19320-A1B9-4D05-A828-D9846EDA8E27}" srcOrd="0" destOrd="0" presId="urn:microsoft.com/office/officeart/2008/layout/PictureGrid"/>
    <dgm:cxn modelId="{45F2D976-5667-49BD-ABA1-20C148770CD0}" srcId="{84C00AA9-5644-4165-9E05-E169609D85F1}" destId="{E0365D60-2DF0-47AC-ABEB-3A12D31BFC03}" srcOrd="0" destOrd="0" parTransId="{9056C51C-15E3-4BEA-B9DB-8DCAEFCC54E5}" sibTransId="{9CCB24E8-70FF-4E46-B882-85A4E90EE987}"/>
    <dgm:cxn modelId="{176F1FD7-AABB-4CD5-82BE-B5A0AEB95CB7}" type="presOf" srcId="{84C00AA9-5644-4165-9E05-E169609D85F1}" destId="{480EACB5-FC91-4A7B-B8E6-18E6EF139B35}" srcOrd="0" destOrd="0" presId="urn:microsoft.com/office/officeart/2008/layout/PictureGrid"/>
    <dgm:cxn modelId="{BA2FEEDB-4B5D-46C1-93F9-13149F999613}" type="presParOf" srcId="{480EACB5-FC91-4A7B-B8E6-18E6EF139B35}" destId="{727CF95C-FA44-4BD2-B495-C8C0A447081B}" srcOrd="0" destOrd="0" presId="urn:microsoft.com/office/officeart/2008/layout/PictureGrid"/>
    <dgm:cxn modelId="{F0AA3ABD-2F31-4CEC-BCFA-F19C810C3136}" type="presParOf" srcId="{727CF95C-FA44-4BD2-B495-C8C0A447081B}" destId="{40B19320-A1B9-4D05-A828-D9846EDA8E27}" srcOrd="0" destOrd="0" presId="urn:microsoft.com/office/officeart/2008/layout/PictureGrid"/>
    <dgm:cxn modelId="{C3FCAD3A-9391-4511-8037-B3613F1787AF}" type="presParOf" srcId="{727CF95C-FA44-4BD2-B495-C8C0A447081B}" destId="{25EA32F2-3D75-49DA-A135-0D1B5024BE19}" srcOrd="1" destOrd="0" presId="urn:microsoft.com/office/officeart/2008/layout/PictureGrid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A32990F-0D76-49E5-A397-C22726D35E89}" type="doc">
      <dgm:prSet loTypeId="urn:microsoft.com/office/officeart/2008/layout/PictureGrid" loCatId="picture" qsTypeId="urn:microsoft.com/office/officeart/2005/8/quickstyle/simple1" qsCatId="simple" csTypeId="urn:microsoft.com/office/officeart/2005/8/colors/accent1_2" csCatId="accent1" phldr="1"/>
      <dgm:spPr/>
    </dgm:pt>
    <dgm:pt modelId="{65D5523C-F003-4C06-8A5A-191F7B97448E}">
      <dgm:prSet phldrT="[Texte]" custT="1"/>
      <dgm:spPr/>
      <dgm:t>
        <a:bodyPr/>
        <a:lstStyle/>
        <a:p>
          <a:pPr algn="ctr"/>
          <a:r>
            <a:rPr lang="fr-CA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New chiller</a:t>
          </a:r>
        </a:p>
      </dgm:t>
    </dgm:pt>
    <dgm:pt modelId="{96DD8B0D-FCE5-4395-AB37-D4700EB43025}" type="parTrans" cxnId="{75393649-F6AA-4F01-A393-08B2825CA34D}">
      <dgm:prSet/>
      <dgm:spPr/>
      <dgm:t>
        <a:bodyPr/>
        <a:lstStyle/>
        <a:p>
          <a:endParaRPr lang="fr-CA"/>
        </a:p>
      </dgm:t>
    </dgm:pt>
    <dgm:pt modelId="{45BAC4B0-98BE-41A1-AB5E-EAEEF1D83F09}" type="sibTrans" cxnId="{75393649-F6AA-4F01-A393-08B2825CA34D}">
      <dgm:prSet/>
      <dgm:spPr/>
      <dgm:t>
        <a:bodyPr/>
        <a:lstStyle/>
        <a:p>
          <a:endParaRPr lang="fr-CA"/>
        </a:p>
      </dgm:t>
    </dgm:pt>
    <dgm:pt modelId="{8E743DA0-4318-49DF-BBFB-19A722483992}" type="pres">
      <dgm:prSet presAssocID="{8A32990F-0D76-49E5-A397-C22726D35E89}" presName="Name0" presStyleCnt="0">
        <dgm:presLayoutVars>
          <dgm:dir/>
        </dgm:presLayoutVars>
      </dgm:prSet>
      <dgm:spPr/>
    </dgm:pt>
    <dgm:pt modelId="{8CE3CFE6-7409-4B7D-BC0B-696D7B6320CD}" type="pres">
      <dgm:prSet presAssocID="{65D5523C-F003-4C06-8A5A-191F7B97448E}" presName="composite" presStyleCnt="0"/>
      <dgm:spPr/>
    </dgm:pt>
    <dgm:pt modelId="{AE0FD8FE-1FE2-4C4F-90BF-16028C008A65}" type="pres">
      <dgm:prSet presAssocID="{65D5523C-F003-4C06-8A5A-191F7B97448E}" presName="rect2" presStyleLbl="revTx" presStyleIdx="0" presStyleCnt="1" custLinFactNeighborX="-1643" custLinFactNeighborY="16161">
        <dgm:presLayoutVars>
          <dgm:bulletEnabled val="1"/>
        </dgm:presLayoutVars>
      </dgm:prSet>
      <dgm:spPr/>
    </dgm:pt>
    <dgm:pt modelId="{0938A19D-20D1-41E0-8E38-FA58D9673239}" type="pres">
      <dgm:prSet presAssocID="{65D5523C-F003-4C06-8A5A-191F7B97448E}" presName="rect1" presStyleLbl="alignImgPlace1" presStyleIdx="0" presStyleCnt="1" custScaleX="91034" custScaleY="9471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extLst>
        <a:ext uri="{E40237B7-FDA0-4F09-8148-C483321AD2D9}">
          <dgm14:cNvPr xmlns:dgm14="http://schemas.microsoft.com/office/drawing/2010/diagram" id="0" name="" descr="http://www.pkwy.k12.mo.us/facilities/image/Northeast_middle_new_chiller_2011.jpg"/>
        </a:ext>
      </dgm:extLst>
    </dgm:pt>
  </dgm:ptLst>
  <dgm:cxnLst>
    <dgm:cxn modelId="{743E593A-9D09-4044-BA06-33D333FC6D0E}" type="presOf" srcId="{65D5523C-F003-4C06-8A5A-191F7B97448E}" destId="{AE0FD8FE-1FE2-4C4F-90BF-16028C008A65}" srcOrd="0" destOrd="0" presId="urn:microsoft.com/office/officeart/2008/layout/PictureGrid"/>
    <dgm:cxn modelId="{75393649-F6AA-4F01-A393-08B2825CA34D}" srcId="{8A32990F-0D76-49E5-A397-C22726D35E89}" destId="{65D5523C-F003-4C06-8A5A-191F7B97448E}" srcOrd="0" destOrd="0" parTransId="{96DD8B0D-FCE5-4395-AB37-D4700EB43025}" sibTransId="{45BAC4B0-98BE-41A1-AB5E-EAEEF1D83F09}"/>
    <dgm:cxn modelId="{268F987C-9BB7-4832-808F-19B9DDA99BB3}" type="presOf" srcId="{8A32990F-0D76-49E5-A397-C22726D35E89}" destId="{8E743DA0-4318-49DF-BBFB-19A722483992}" srcOrd="0" destOrd="0" presId="urn:microsoft.com/office/officeart/2008/layout/PictureGrid"/>
    <dgm:cxn modelId="{640E8E09-7120-48C7-A2EB-C1CFEA28785B}" type="presParOf" srcId="{8E743DA0-4318-49DF-BBFB-19A722483992}" destId="{8CE3CFE6-7409-4B7D-BC0B-696D7B6320CD}" srcOrd="0" destOrd="0" presId="urn:microsoft.com/office/officeart/2008/layout/PictureGrid"/>
    <dgm:cxn modelId="{CF5785F8-6FBE-49CF-BEC5-012AB9B0A6B3}" type="presParOf" srcId="{8CE3CFE6-7409-4B7D-BC0B-696D7B6320CD}" destId="{AE0FD8FE-1FE2-4C4F-90BF-16028C008A65}" srcOrd="0" destOrd="0" presId="urn:microsoft.com/office/officeart/2008/layout/PictureGrid"/>
    <dgm:cxn modelId="{EBBD93AA-56FC-4F16-B32C-9CA0E13843B7}" type="presParOf" srcId="{8CE3CFE6-7409-4B7D-BC0B-696D7B6320CD}" destId="{0938A19D-20D1-41E0-8E38-FA58D9673239}" srcOrd="1" destOrd="0" presId="urn:microsoft.com/office/officeart/2008/layout/PictureGrid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E8997EE-3622-4C96-8249-DF5FC8852803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008BAC88-0103-46B0-A905-998647B693CC}">
      <dgm:prSet phldrT="[Texte]" custT="1"/>
      <dgm:spPr/>
      <dgm:t>
        <a:bodyPr/>
        <a:lstStyle/>
        <a:p>
          <a:r>
            <a:rPr lang="fr-CA" sz="1000" dirty="0">
              <a:solidFill>
                <a:srgbClr val="00467F"/>
              </a:solidFill>
              <a:latin typeface="Arial" panose="020B0604020202020204" pitchFamily="34" charset="0"/>
              <a:cs typeface="Arial" panose="020B0604020202020204" pitchFamily="34" charset="0"/>
            </a:rPr>
            <a:t>Source: www.flaktwoods.com</a:t>
          </a:r>
          <a:endParaRPr lang="fr-CA" sz="1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A6CE204-C8B2-4136-B580-B983692913C8}" type="parTrans" cxnId="{7E82E9A8-AD63-43FC-958B-34B8A8216E0D}">
      <dgm:prSet/>
      <dgm:spPr/>
      <dgm:t>
        <a:bodyPr/>
        <a:lstStyle/>
        <a:p>
          <a:endParaRPr lang="fr-CA"/>
        </a:p>
      </dgm:t>
    </dgm:pt>
    <dgm:pt modelId="{CC25ABC8-CF0C-4E37-BD5F-A76B07BC5C6F}" type="sibTrans" cxnId="{7E82E9A8-AD63-43FC-958B-34B8A8216E0D}">
      <dgm:prSet/>
      <dgm:spPr/>
      <dgm:t>
        <a:bodyPr/>
        <a:lstStyle/>
        <a:p>
          <a:endParaRPr lang="fr-CA"/>
        </a:p>
      </dgm:t>
    </dgm:pt>
    <dgm:pt modelId="{8EAFA3BD-64D2-4A89-AB91-3662EDBBDC1A}" type="pres">
      <dgm:prSet presAssocID="{5E8997EE-3622-4C96-8249-DF5FC8852803}" presName="Name0" presStyleCnt="0">
        <dgm:presLayoutVars>
          <dgm:chMax/>
          <dgm:chPref/>
          <dgm:dir/>
          <dgm:animLvl val="lvl"/>
        </dgm:presLayoutVars>
      </dgm:prSet>
      <dgm:spPr/>
    </dgm:pt>
    <dgm:pt modelId="{D5D2D44F-2134-4BE8-8FEE-BB3E37747068}" type="pres">
      <dgm:prSet presAssocID="{008BAC88-0103-46B0-A905-998647B693CC}" presName="composite" presStyleCnt="0"/>
      <dgm:spPr/>
    </dgm:pt>
    <dgm:pt modelId="{5E6861F6-EDEB-44C9-AF83-27067E0CE724}" type="pres">
      <dgm:prSet presAssocID="{008BAC88-0103-46B0-A905-998647B693CC}" presName="ParentAccentShape" presStyleLbl="trBgShp" presStyleIdx="0" presStyleCnt="1"/>
      <dgm:spPr/>
    </dgm:pt>
    <dgm:pt modelId="{75A147DB-FC70-4041-9490-9CCD8C66BCD2}" type="pres">
      <dgm:prSet presAssocID="{008BAC88-0103-46B0-A905-998647B693CC}" presName="ParentText" presStyleLbl="revTx" presStyleIdx="0" presStyleCnt="2">
        <dgm:presLayoutVars>
          <dgm:chMax val="1"/>
          <dgm:chPref val="1"/>
          <dgm:bulletEnabled val="1"/>
        </dgm:presLayoutVars>
      </dgm:prSet>
      <dgm:spPr/>
    </dgm:pt>
    <dgm:pt modelId="{6BD454FF-5BA3-40B7-9C78-51A2DAC6892D}" type="pres">
      <dgm:prSet presAssocID="{008BAC88-0103-46B0-A905-998647B693CC}" presName="ChildText" presStyleLbl="revTx" presStyleIdx="1" presStyleCnt="2">
        <dgm:presLayoutVars>
          <dgm:chMax val="0"/>
          <dgm:chPref val="0"/>
        </dgm:presLayoutVars>
      </dgm:prSet>
      <dgm:spPr/>
    </dgm:pt>
    <dgm:pt modelId="{AB977894-355F-4576-BE0F-B52A50825258}" type="pres">
      <dgm:prSet presAssocID="{008BAC88-0103-46B0-A905-998647B693CC}" presName="ChildAccentShape" presStyleLbl="trBgShp" presStyleIdx="0" presStyleCnt="1"/>
      <dgm:spPr/>
    </dgm:pt>
    <dgm:pt modelId="{57F6F448-E2CC-4BEF-A2C7-7FFDA9E35204}" type="pres">
      <dgm:prSet presAssocID="{008BAC88-0103-46B0-A905-998647B693CC}" presName="Image" presStyleLbl="align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</dgm:ptLst>
  <dgm:cxnLst>
    <dgm:cxn modelId="{89015F32-BE25-4FD2-8939-83F7D446201D}" type="presOf" srcId="{008BAC88-0103-46B0-A905-998647B693CC}" destId="{75A147DB-FC70-4041-9490-9CCD8C66BCD2}" srcOrd="0" destOrd="0" presId="urn:microsoft.com/office/officeart/2009/3/layout/SnapshotPictureList"/>
    <dgm:cxn modelId="{A9078858-D90B-4DE7-B98C-8F49C34F1F1E}" type="presOf" srcId="{5E8997EE-3622-4C96-8249-DF5FC8852803}" destId="{8EAFA3BD-64D2-4A89-AB91-3662EDBBDC1A}" srcOrd="0" destOrd="0" presId="urn:microsoft.com/office/officeart/2009/3/layout/SnapshotPictureList"/>
    <dgm:cxn modelId="{7E82E9A8-AD63-43FC-958B-34B8A8216E0D}" srcId="{5E8997EE-3622-4C96-8249-DF5FC8852803}" destId="{008BAC88-0103-46B0-A905-998647B693CC}" srcOrd="0" destOrd="0" parTransId="{2A6CE204-C8B2-4136-B580-B983692913C8}" sibTransId="{CC25ABC8-CF0C-4E37-BD5F-A76B07BC5C6F}"/>
    <dgm:cxn modelId="{49EFCF03-643D-4A2C-8091-EA2A1A2B4022}" type="presParOf" srcId="{8EAFA3BD-64D2-4A89-AB91-3662EDBBDC1A}" destId="{D5D2D44F-2134-4BE8-8FEE-BB3E37747068}" srcOrd="0" destOrd="0" presId="urn:microsoft.com/office/officeart/2009/3/layout/SnapshotPictureList"/>
    <dgm:cxn modelId="{6A703F57-3B8C-4298-9106-D0DF6C29C820}" type="presParOf" srcId="{D5D2D44F-2134-4BE8-8FEE-BB3E37747068}" destId="{5E6861F6-EDEB-44C9-AF83-27067E0CE724}" srcOrd="0" destOrd="0" presId="urn:microsoft.com/office/officeart/2009/3/layout/SnapshotPictureList"/>
    <dgm:cxn modelId="{DD77AF70-44E8-4F4D-9E53-9EBFBCAFF1D9}" type="presParOf" srcId="{D5D2D44F-2134-4BE8-8FEE-BB3E37747068}" destId="{75A147DB-FC70-4041-9490-9CCD8C66BCD2}" srcOrd="1" destOrd="0" presId="urn:microsoft.com/office/officeart/2009/3/layout/SnapshotPictureList"/>
    <dgm:cxn modelId="{0C0D0EE1-6430-4022-B0B0-243CBD01FEAC}" type="presParOf" srcId="{D5D2D44F-2134-4BE8-8FEE-BB3E37747068}" destId="{6BD454FF-5BA3-40B7-9C78-51A2DAC6892D}" srcOrd="2" destOrd="0" presId="urn:microsoft.com/office/officeart/2009/3/layout/SnapshotPictureList"/>
    <dgm:cxn modelId="{E56C7A72-7A25-4ACE-9068-55E7A5FBB419}" type="presParOf" srcId="{D5D2D44F-2134-4BE8-8FEE-BB3E37747068}" destId="{AB977894-355F-4576-BE0F-B52A50825258}" srcOrd="3" destOrd="0" presId="urn:microsoft.com/office/officeart/2009/3/layout/SnapshotPictureList"/>
    <dgm:cxn modelId="{3F62ADEE-C2F7-4DD9-9A54-8CF1AE093D8A}" type="presParOf" srcId="{D5D2D44F-2134-4BE8-8FEE-BB3E37747068}" destId="{57F6F448-E2CC-4BEF-A2C7-7FFDA9E35204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3B0272B-29A8-4BD4-8D52-BFE8F1FAC028}" type="doc">
      <dgm:prSet loTypeId="urn:microsoft.com/office/officeart/2009/3/layout/SnapshotPictureList" loCatId="picture" qsTypeId="urn:microsoft.com/office/officeart/2005/8/quickstyle/simple1" qsCatId="simple" csTypeId="urn:microsoft.com/office/officeart/2005/8/colors/accent1_2" csCatId="accent1" phldr="1"/>
      <dgm:spPr/>
    </dgm:pt>
    <dgm:pt modelId="{C7C77963-AA98-4719-8AE9-96624A91D694}">
      <dgm:prSet phldrT="[Texte]" custT="1"/>
      <dgm:spPr/>
      <dgm:t>
        <a:bodyPr/>
        <a:lstStyle/>
        <a:p>
          <a:r>
            <a:rPr lang="fr-CA" sz="1000" dirty="0">
              <a:solidFill>
                <a:srgbClr val="00467F"/>
              </a:solidFill>
              <a:latin typeface="Arial" panose="020B0604020202020204" pitchFamily="34" charset="0"/>
              <a:cs typeface="Arial" panose="020B0604020202020204" pitchFamily="34" charset="0"/>
            </a:rPr>
            <a:t>Source: http://arrowunited.com</a:t>
          </a:r>
          <a:endParaRPr lang="fr-CA" sz="1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428A959-AC32-4D51-AD87-2E0D82D8A021}" type="parTrans" cxnId="{5D950F49-568C-4A1E-8BE9-504DB94F785B}">
      <dgm:prSet/>
      <dgm:spPr/>
      <dgm:t>
        <a:bodyPr/>
        <a:lstStyle/>
        <a:p>
          <a:endParaRPr lang="fr-CA"/>
        </a:p>
      </dgm:t>
    </dgm:pt>
    <dgm:pt modelId="{37BEE376-9183-4045-AF5C-7D3715B95533}" type="sibTrans" cxnId="{5D950F49-568C-4A1E-8BE9-504DB94F785B}">
      <dgm:prSet/>
      <dgm:spPr/>
      <dgm:t>
        <a:bodyPr/>
        <a:lstStyle/>
        <a:p>
          <a:endParaRPr lang="fr-CA"/>
        </a:p>
      </dgm:t>
    </dgm:pt>
    <dgm:pt modelId="{403C9BFE-500B-4A70-892A-90D5EC74B9F3}" type="pres">
      <dgm:prSet presAssocID="{33B0272B-29A8-4BD4-8D52-BFE8F1FAC028}" presName="Name0" presStyleCnt="0">
        <dgm:presLayoutVars>
          <dgm:chMax/>
          <dgm:chPref/>
          <dgm:dir/>
          <dgm:animLvl val="lvl"/>
        </dgm:presLayoutVars>
      </dgm:prSet>
      <dgm:spPr/>
    </dgm:pt>
    <dgm:pt modelId="{2204C0F5-8C04-40A5-A36E-C7F1950CA3EB}" type="pres">
      <dgm:prSet presAssocID="{C7C77963-AA98-4719-8AE9-96624A91D694}" presName="composite" presStyleCnt="0"/>
      <dgm:spPr/>
    </dgm:pt>
    <dgm:pt modelId="{A0667E28-1AF4-4348-9157-1E643789AAB4}" type="pres">
      <dgm:prSet presAssocID="{C7C77963-AA98-4719-8AE9-96624A91D694}" presName="ParentAccentShape" presStyleLbl="trBgShp" presStyleIdx="0" presStyleCnt="1"/>
      <dgm:spPr/>
    </dgm:pt>
    <dgm:pt modelId="{ABBA9E02-B408-4B79-B48F-9984ED14BF84}" type="pres">
      <dgm:prSet presAssocID="{C7C77963-AA98-4719-8AE9-96624A91D694}" presName="ParentText" presStyleLbl="revTx" presStyleIdx="0" presStyleCnt="2" custLinFactNeighborX="-2403" custLinFactNeighborY="-56188">
        <dgm:presLayoutVars>
          <dgm:chMax val="1"/>
          <dgm:chPref val="1"/>
          <dgm:bulletEnabled val="1"/>
        </dgm:presLayoutVars>
      </dgm:prSet>
      <dgm:spPr/>
    </dgm:pt>
    <dgm:pt modelId="{A2A3CFD2-5C9E-4F9C-BC60-8C22BECECD1B}" type="pres">
      <dgm:prSet presAssocID="{C7C77963-AA98-4719-8AE9-96624A91D694}" presName="ChildText" presStyleLbl="revTx" presStyleIdx="1" presStyleCnt="2">
        <dgm:presLayoutVars>
          <dgm:chMax val="0"/>
          <dgm:chPref val="0"/>
        </dgm:presLayoutVars>
      </dgm:prSet>
      <dgm:spPr/>
    </dgm:pt>
    <dgm:pt modelId="{3732F212-5905-43DC-9D86-7E2B8C6D0809}" type="pres">
      <dgm:prSet presAssocID="{C7C77963-AA98-4719-8AE9-96624A91D694}" presName="ChildAccentShape" presStyleLbl="trBgShp" presStyleIdx="0" presStyleCnt="1"/>
      <dgm:spPr/>
    </dgm:pt>
    <dgm:pt modelId="{C1DAD121-6E73-4281-868D-90A1000B2482}" type="pres">
      <dgm:prSet presAssocID="{C7C77963-AA98-4719-8AE9-96624A91D694}" presName="Image" presStyleLbl="alignImgPlace1" presStyleIdx="0" presStyleCnt="1" custLinFactNeighborX="5760" custLinFactNeighborY="-977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</dgm:spPr>
    </dgm:pt>
  </dgm:ptLst>
  <dgm:cxnLst>
    <dgm:cxn modelId="{70B03A12-4975-4CEB-B6DF-39F02CACDCB2}" type="presOf" srcId="{33B0272B-29A8-4BD4-8D52-BFE8F1FAC028}" destId="{403C9BFE-500B-4A70-892A-90D5EC74B9F3}" srcOrd="0" destOrd="0" presId="urn:microsoft.com/office/officeart/2009/3/layout/SnapshotPictureList"/>
    <dgm:cxn modelId="{5D950F49-568C-4A1E-8BE9-504DB94F785B}" srcId="{33B0272B-29A8-4BD4-8D52-BFE8F1FAC028}" destId="{C7C77963-AA98-4719-8AE9-96624A91D694}" srcOrd="0" destOrd="0" parTransId="{D428A959-AC32-4D51-AD87-2E0D82D8A021}" sibTransId="{37BEE376-9183-4045-AF5C-7D3715B95533}"/>
    <dgm:cxn modelId="{077DF54F-7549-4A26-90D0-CEDB3A340BB6}" type="presOf" srcId="{C7C77963-AA98-4719-8AE9-96624A91D694}" destId="{ABBA9E02-B408-4B79-B48F-9984ED14BF84}" srcOrd="0" destOrd="0" presId="urn:microsoft.com/office/officeart/2009/3/layout/SnapshotPictureList"/>
    <dgm:cxn modelId="{EE6D4878-583C-40FB-B655-6E78253D798F}" type="presParOf" srcId="{403C9BFE-500B-4A70-892A-90D5EC74B9F3}" destId="{2204C0F5-8C04-40A5-A36E-C7F1950CA3EB}" srcOrd="0" destOrd="0" presId="urn:microsoft.com/office/officeart/2009/3/layout/SnapshotPictureList"/>
    <dgm:cxn modelId="{BBE2FB18-3426-4230-8066-7E1E2D9CC414}" type="presParOf" srcId="{2204C0F5-8C04-40A5-A36E-C7F1950CA3EB}" destId="{A0667E28-1AF4-4348-9157-1E643789AAB4}" srcOrd="0" destOrd="0" presId="urn:microsoft.com/office/officeart/2009/3/layout/SnapshotPictureList"/>
    <dgm:cxn modelId="{5CA60250-3F6B-4449-A767-83FF8CB5289D}" type="presParOf" srcId="{2204C0F5-8C04-40A5-A36E-C7F1950CA3EB}" destId="{ABBA9E02-B408-4B79-B48F-9984ED14BF84}" srcOrd="1" destOrd="0" presId="urn:microsoft.com/office/officeart/2009/3/layout/SnapshotPictureList"/>
    <dgm:cxn modelId="{47774132-2003-431D-8826-A7E16E315707}" type="presParOf" srcId="{2204C0F5-8C04-40A5-A36E-C7F1950CA3EB}" destId="{A2A3CFD2-5C9E-4F9C-BC60-8C22BECECD1B}" srcOrd="2" destOrd="0" presId="urn:microsoft.com/office/officeart/2009/3/layout/SnapshotPictureList"/>
    <dgm:cxn modelId="{96791E48-80B5-4E07-AD73-5830316D4C29}" type="presParOf" srcId="{2204C0F5-8C04-40A5-A36E-C7F1950CA3EB}" destId="{3732F212-5905-43DC-9D86-7E2B8C6D0809}" srcOrd="3" destOrd="0" presId="urn:microsoft.com/office/officeart/2009/3/layout/SnapshotPictureList"/>
    <dgm:cxn modelId="{CD595ED6-5B2F-4A8E-B701-6A143E9C8F04}" type="presParOf" srcId="{2204C0F5-8C04-40A5-A36E-C7F1950CA3EB}" destId="{C1DAD121-6E73-4281-868D-90A1000B2482}" srcOrd="4" destOrd="0" presId="urn:microsoft.com/office/officeart/2009/3/layout/SnapshotPictur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C5562A7-6A5F-48FB-A66A-BBDE5221D940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</dgm:pt>
    <dgm:pt modelId="{C4F8FAC9-6AA5-489D-8712-61C4319E4D67}">
      <dgm:prSet phldrT="[Texte]" custT="1"/>
      <dgm:spPr/>
      <dgm:t>
        <a:bodyPr/>
        <a:lstStyle/>
        <a:p>
          <a:r>
            <a:rPr lang="fr-CA" sz="1400" dirty="0">
              <a:solidFill>
                <a:srgbClr val="00467F"/>
              </a:solidFill>
              <a:latin typeface="Arial" panose="020B0604020202020204" pitchFamily="34" charset="0"/>
              <a:cs typeface="Arial" panose="020B0604020202020204" pitchFamily="34" charset="0"/>
            </a:rPr>
            <a:t>Source: inhabitat.com</a:t>
          </a:r>
          <a:endParaRPr lang="fr-CA" sz="1400" dirty="0"/>
        </a:p>
      </dgm:t>
    </dgm:pt>
    <dgm:pt modelId="{079D40A0-DD85-40C7-A323-CDADC6C306C4}" type="parTrans" cxnId="{792EFD34-E03C-43D0-8A5D-303405636532}">
      <dgm:prSet/>
      <dgm:spPr/>
      <dgm:t>
        <a:bodyPr/>
        <a:lstStyle/>
        <a:p>
          <a:endParaRPr lang="fr-CA"/>
        </a:p>
      </dgm:t>
    </dgm:pt>
    <dgm:pt modelId="{2A10492D-264D-47E5-8428-ABBB4309E98D}" type="sibTrans" cxnId="{792EFD34-E03C-43D0-8A5D-303405636532}">
      <dgm:prSet/>
      <dgm:spPr/>
      <dgm:t>
        <a:bodyPr/>
        <a:lstStyle/>
        <a:p>
          <a:endParaRPr lang="fr-CA"/>
        </a:p>
      </dgm:t>
    </dgm:pt>
    <dgm:pt modelId="{000FB2F3-C5B6-4493-B6FB-CA70D214B8FD}" type="pres">
      <dgm:prSet presAssocID="{4C5562A7-6A5F-48FB-A66A-BBDE5221D940}" presName="Name0" presStyleCnt="0">
        <dgm:presLayoutVars>
          <dgm:dir/>
          <dgm:resizeHandles val="exact"/>
        </dgm:presLayoutVars>
      </dgm:prSet>
      <dgm:spPr/>
    </dgm:pt>
    <dgm:pt modelId="{716A3DCF-0A48-4C6D-8348-B955B82E7CF3}" type="pres">
      <dgm:prSet presAssocID="{C4F8FAC9-6AA5-489D-8712-61C4319E4D67}" presName="composite" presStyleCnt="0"/>
      <dgm:spPr/>
    </dgm:pt>
    <dgm:pt modelId="{10BB26ED-E84B-46D7-B9E0-C91C7525023F}" type="pres">
      <dgm:prSet presAssocID="{C4F8FAC9-6AA5-489D-8712-61C4319E4D67}" presName="rect1" presStyleLbl="bgShp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</dgm:spPr>
    </dgm:pt>
    <dgm:pt modelId="{A468AF67-E511-499C-BF14-10C91A8524C0}" type="pres">
      <dgm:prSet presAssocID="{C4F8FAC9-6AA5-489D-8712-61C4319E4D67}" presName="rect2" presStyleLbl="trBgShp" presStyleIdx="0" presStyleCnt="1" custScaleY="39920" custLinFactX="2766" custLinFactNeighborX="100000" custLinFactNeighborY="20245">
        <dgm:presLayoutVars>
          <dgm:bulletEnabled val="1"/>
        </dgm:presLayoutVars>
      </dgm:prSet>
      <dgm:spPr/>
    </dgm:pt>
  </dgm:ptLst>
  <dgm:cxnLst>
    <dgm:cxn modelId="{792EFD34-E03C-43D0-8A5D-303405636532}" srcId="{4C5562A7-6A5F-48FB-A66A-BBDE5221D940}" destId="{C4F8FAC9-6AA5-489D-8712-61C4319E4D67}" srcOrd="0" destOrd="0" parTransId="{079D40A0-DD85-40C7-A323-CDADC6C306C4}" sibTransId="{2A10492D-264D-47E5-8428-ABBB4309E98D}"/>
    <dgm:cxn modelId="{945F5153-D66A-4EDE-ACDC-56902ED2E666}" type="presOf" srcId="{C4F8FAC9-6AA5-489D-8712-61C4319E4D67}" destId="{A468AF67-E511-499C-BF14-10C91A8524C0}" srcOrd="0" destOrd="0" presId="urn:microsoft.com/office/officeart/2008/layout/BendingPictureSemiTransparentText"/>
    <dgm:cxn modelId="{338BE1BF-F4A0-438B-8F78-D32F587E58DB}" type="presOf" srcId="{4C5562A7-6A5F-48FB-A66A-BBDE5221D940}" destId="{000FB2F3-C5B6-4493-B6FB-CA70D214B8FD}" srcOrd="0" destOrd="0" presId="urn:microsoft.com/office/officeart/2008/layout/BendingPictureSemiTransparentText"/>
    <dgm:cxn modelId="{4908B3E2-7422-4BE7-B975-A502C88FB5CB}" type="presParOf" srcId="{000FB2F3-C5B6-4493-B6FB-CA70D214B8FD}" destId="{716A3DCF-0A48-4C6D-8348-B955B82E7CF3}" srcOrd="0" destOrd="0" presId="urn:microsoft.com/office/officeart/2008/layout/BendingPictureSemiTransparentText"/>
    <dgm:cxn modelId="{A441887C-4184-474C-B4CD-58D0E2CAB2EA}" type="presParOf" srcId="{716A3DCF-0A48-4C6D-8348-B955B82E7CF3}" destId="{10BB26ED-E84B-46D7-B9E0-C91C7525023F}" srcOrd="0" destOrd="0" presId="urn:microsoft.com/office/officeart/2008/layout/BendingPictureSemiTransparentText"/>
    <dgm:cxn modelId="{42E1F0A6-83C0-486D-B560-6DCFAF3392B9}" type="presParOf" srcId="{716A3DCF-0A48-4C6D-8348-B955B82E7CF3}" destId="{A468AF67-E511-499C-BF14-10C91A8524C0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3318A57-EF78-4DEB-8099-924680121E07}" type="doc">
      <dgm:prSet loTypeId="urn:microsoft.com/office/officeart/2008/layout/PictureGrid" loCatId="picture" qsTypeId="urn:microsoft.com/office/officeart/2005/8/quickstyle/simple1" qsCatId="simple" csTypeId="urn:microsoft.com/office/officeart/2005/8/colors/accent1_2" csCatId="accent1" phldr="1"/>
      <dgm:spPr/>
    </dgm:pt>
    <dgm:pt modelId="{CD5F98D2-9165-4C61-80EE-293907A00C2E}">
      <dgm:prSet phldrT="[Texte]" custT="1"/>
      <dgm:spPr/>
      <dgm:t>
        <a:bodyPr/>
        <a:lstStyle/>
        <a:p>
          <a:r>
            <a:rPr lang="fr-CA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Source: www.econologie.com</a:t>
          </a:r>
          <a:endParaRPr lang="fr-CA" sz="1000" dirty="0">
            <a:solidFill>
              <a:schemeClr val="tx1"/>
            </a:solidFill>
          </a:endParaRPr>
        </a:p>
      </dgm:t>
    </dgm:pt>
    <dgm:pt modelId="{5BDD17F0-70E5-4107-B148-DC4FF2FAFBE2}" type="parTrans" cxnId="{0FD6FADB-9738-400C-952E-F6EB77940639}">
      <dgm:prSet/>
      <dgm:spPr/>
      <dgm:t>
        <a:bodyPr/>
        <a:lstStyle/>
        <a:p>
          <a:endParaRPr lang="fr-CA">
            <a:solidFill>
              <a:schemeClr val="tx1"/>
            </a:solidFill>
          </a:endParaRPr>
        </a:p>
      </dgm:t>
    </dgm:pt>
    <dgm:pt modelId="{83A1CEFB-C9B1-4254-901A-F9001CE8E8AA}" type="sibTrans" cxnId="{0FD6FADB-9738-400C-952E-F6EB77940639}">
      <dgm:prSet/>
      <dgm:spPr/>
      <dgm:t>
        <a:bodyPr/>
        <a:lstStyle/>
        <a:p>
          <a:endParaRPr lang="fr-CA">
            <a:solidFill>
              <a:schemeClr val="tx1"/>
            </a:solidFill>
          </a:endParaRPr>
        </a:p>
      </dgm:t>
    </dgm:pt>
    <dgm:pt modelId="{13C284D4-445D-4914-B4EB-E73AACCA00D9}" type="pres">
      <dgm:prSet presAssocID="{93318A57-EF78-4DEB-8099-924680121E07}" presName="Name0" presStyleCnt="0">
        <dgm:presLayoutVars>
          <dgm:dir/>
        </dgm:presLayoutVars>
      </dgm:prSet>
      <dgm:spPr/>
    </dgm:pt>
    <dgm:pt modelId="{84D741A6-D3B7-4636-B092-D66C9E92163D}" type="pres">
      <dgm:prSet presAssocID="{CD5F98D2-9165-4C61-80EE-293907A00C2E}" presName="composite" presStyleCnt="0"/>
      <dgm:spPr/>
    </dgm:pt>
    <dgm:pt modelId="{EFA47232-F870-4D12-8B2E-21726575B3F2}" type="pres">
      <dgm:prSet presAssocID="{CD5F98D2-9165-4C61-80EE-293907A00C2E}" presName="rect2" presStyleLbl="revTx" presStyleIdx="0" presStyleCnt="1" custScaleX="115782" custScaleY="80131">
        <dgm:presLayoutVars>
          <dgm:bulletEnabled val="1"/>
        </dgm:presLayoutVars>
      </dgm:prSet>
      <dgm:spPr/>
    </dgm:pt>
    <dgm:pt modelId="{F6ADF903-A3AF-41D6-945D-B179E0D6AFA8}" type="pres">
      <dgm:prSet presAssocID="{CD5F98D2-9165-4C61-80EE-293907A00C2E}" presName="rect1" presStyleLbl="alignImgPlace1" presStyleIdx="0" presStyleCnt="1" custScaleX="115782" custScaleY="8013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9000" b="-29000"/>
          </a:stretch>
        </a:blipFill>
      </dgm:spPr>
    </dgm:pt>
  </dgm:ptLst>
  <dgm:cxnLst>
    <dgm:cxn modelId="{5C46A268-24E1-48FC-AC32-9CD28EC940B6}" type="presOf" srcId="{93318A57-EF78-4DEB-8099-924680121E07}" destId="{13C284D4-445D-4914-B4EB-E73AACCA00D9}" srcOrd="0" destOrd="0" presId="urn:microsoft.com/office/officeart/2008/layout/PictureGrid"/>
    <dgm:cxn modelId="{2236F77E-1330-4954-AF53-F37D21CD170A}" type="presOf" srcId="{CD5F98D2-9165-4C61-80EE-293907A00C2E}" destId="{EFA47232-F870-4D12-8B2E-21726575B3F2}" srcOrd="0" destOrd="0" presId="urn:microsoft.com/office/officeart/2008/layout/PictureGrid"/>
    <dgm:cxn modelId="{0FD6FADB-9738-400C-952E-F6EB77940639}" srcId="{93318A57-EF78-4DEB-8099-924680121E07}" destId="{CD5F98D2-9165-4C61-80EE-293907A00C2E}" srcOrd="0" destOrd="0" parTransId="{5BDD17F0-70E5-4107-B148-DC4FF2FAFBE2}" sibTransId="{83A1CEFB-C9B1-4254-901A-F9001CE8E8AA}"/>
    <dgm:cxn modelId="{66B2A8B3-A916-4AF9-8745-EAB9E9F0265A}" type="presParOf" srcId="{13C284D4-445D-4914-B4EB-E73AACCA00D9}" destId="{84D741A6-D3B7-4636-B092-D66C9E92163D}" srcOrd="0" destOrd="0" presId="urn:microsoft.com/office/officeart/2008/layout/PictureGrid"/>
    <dgm:cxn modelId="{C4F8C6BA-617B-4939-B124-DBAA746B3090}" type="presParOf" srcId="{84D741A6-D3B7-4636-B092-D66C9E92163D}" destId="{EFA47232-F870-4D12-8B2E-21726575B3F2}" srcOrd="0" destOrd="0" presId="urn:microsoft.com/office/officeart/2008/layout/PictureGrid"/>
    <dgm:cxn modelId="{42D1E325-363F-41D9-A64B-75CB11CC0B6B}" type="presParOf" srcId="{84D741A6-D3B7-4636-B092-D66C9E92163D}" destId="{F6ADF903-A3AF-41D6-945D-B179E0D6AFA8}" srcOrd="1" destOrd="0" presId="urn:microsoft.com/office/officeart/2008/layout/PictureGrid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40138D-F782-E845-9456-92921FF62AAC}">
      <dsp:nvSpPr>
        <dsp:cNvPr id="0" name=""/>
        <dsp:cNvSpPr/>
      </dsp:nvSpPr>
      <dsp:spPr>
        <a:xfrm rot="5400000">
          <a:off x="1141585" y="1834581"/>
          <a:ext cx="1686300" cy="2805966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C343F0-CB46-AA46-9ED3-E4C65EB7B110}">
      <dsp:nvSpPr>
        <dsp:cNvPr id="0" name=""/>
        <dsp:cNvSpPr/>
      </dsp:nvSpPr>
      <dsp:spPr>
        <a:xfrm>
          <a:off x="1003658" y="2675314"/>
          <a:ext cx="2533242" cy="22205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itchFamily="2" charset="2"/>
            <a:buNone/>
          </a:pPr>
          <a:r>
            <a:rPr lang="en-US" sz="1800" b="1" kern="1200" dirty="0"/>
            <a:t>Preliminary Energy Audit: </a:t>
          </a:r>
          <a:r>
            <a:rPr lang="en-US" sz="1800" kern="1200" dirty="0"/>
            <a:t>Provides an overview without in-depth financial and technical details. It is the initial step before conducting an IGA.</a:t>
          </a:r>
        </a:p>
      </dsp:txBody>
      <dsp:txXfrm>
        <a:off x="1003658" y="2675314"/>
        <a:ext cx="2533242" cy="2220535"/>
      </dsp:txXfrm>
    </dsp:sp>
    <dsp:sp modelId="{0CC890E9-4748-B640-9D3D-A2A9BA403203}">
      <dsp:nvSpPr>
        <dsp:cNvPr id="0" name=""/>
        <dsp:cNvSpPr/>
      </dsp:nvSpPr>
      <dsp:spPr>
        <a:xfrm>
          <a:off x="2915371" y="1628003"/>
          <a:ext cx="477970" cy="477970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8A3330-D5DF-134E-83B6-B81B582ABC9A}">
      <dsp:nvSpPr>
        <dsp:cNvPr id="0" name=""/>
        <dsp:cNvSpPr/>
      </dsp:nvSpPr>
      <dsp:spPr>
        <a:xfrm rot="5400000">
          <a:off x="4242768" y="1067190"/>
          <a:ext cx="1686300" cy="2805966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A28D22-8AC0-CA48-97F8-E83823DBE62D}">
      <dsp:nvSpPr>
        <dsp:cNvPr id="0" name=""/>
        <dsp:cNvSpPr/>
      </dsp:nvSpPr>
      <dsp:spPr>
        <a:xfrm>
          <a:off x="3961283" y="1905570"/>
          <a:ext cx="2533242" cy="22205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itchFamily="2" charset="2"/>
            <a:buNone/>
          </a:pPr>
          <a:r>
            <a:rPr lang="en-US" sz="1800" b="1" kern="1200" dirty="0"/>
            <a:t>Detailed Energy Audit: </a:t>
          </a:r>
          <a:r>
            <a:rPr lang="en-US" sz="1800" kern="1200" dirty="0"/>
            <a:t>Focuses on identifying energy efficiency measures but lacks in-depth financial analysis as in IGA.</a:t>
          </a:r>
        </a:p>
      </dsp:txBody>
      <dsp:txXfrm>
        <a:off x="3961283" y="1905570"/>
        <a:ext cx="2533242" cy="2220535"/>
      </dsp:txXfrm>
    </dsp:sp>
    <dsp:sp modelId="{2713D6EC-DACF-D54F-B8C1-A673E3FC148F}">
      <dsp:nvSpPr>
        <dsp:cNvPr id="0" name=""/>
        <dsp:cNvSpPr/>
      </dsp:nvSpPr>
      <dsp:spPr>
        <a:xfrm>
          <a:off x="6016555" y="860612"/>
          <a:ext cx="477970" cy="477970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0C2976-D545-094C-81C7-C9C6DB89FC89}">
      <dsp:nvSpPr>
        <dsp:cNvPr id="0" name=""/>
        <dsp:cNvSpPr/>
      </dsp:nvSpPr>
      <dsp:spPr>
        <a:xfrm rot="5400000">
          <a:off x="7343952" y="-268113"/>
          <a:ext cx="1686300" cy="2805966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F869EF-B169-D449-B7CB-41AFF20D36C8}">
      <dsp:nvSpPr>
        <dsp:cNvPr id="0" name=""/>
        <dsp:cNvSpPr/>
      </dsp:nvSpPr>
      <dsp:spPr>
        <a:xfrm>
          <a:off x="7171472" y="634361"/>
          <a:ext cx="2533242" cy="33563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itchFamily="2" charset="2"/>
            <a:buNone/>
          </a:pPr>
          <a:r>
            <a:rPr lang="en-US" sz="1800" b="1" kern="1200" dirty="0"/>
            <a:t>Investment Grade Audit (IGA): </a:t>
          </a:r>
          <a:r>
            <a:rPr lang="en-US" sz="1800" kern="1200" dirty="0"/>
            <a:t>The highest level, offering a comprehensive, detailed analysis, including technical, financial, and risk assessment of proposed energy-saving measures.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itchFamily="2" charset="2"/>
            <a:buNone/>
          </a:pPr>
          <a:r>
            <a:rPr lang="en-US" sz="1800" i="1" kern="1200" dirty="0"/>
            <a:t>As an extension of the detailed audit</a:t>
          </a:r>
        </a:p>
      </dsp:txBody>
      <dsp:txXfrm>
        <a:off x="7171472" y="634361"/>
        <a:ext cx="2533242" cy="335636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0E223C-5C57-48C6-9659-C5F2CD45777F}">
      <dsp:nvSpPr>
        <dsp:cNvPr id="0" name=""/>
        <dsp:cNvSpPr/>
      </dsp:nvSpPr>
      <dsp:spPr>
        <a:xfrm>
          <a:off x="0" y="3871771"/>
          <a:ext cx="7680960" cy="423685"/>
        </a:xfrm>
        <a:prstGeom prst="rect">
          <a:avLst/>
        </a:prstGeom>
        <a:solidFill>
          <a:schemeClr val="accent4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b="1" kern="1200" dirty="0">
              <a:solidFill>
                <a:schemeClr val="bg1"/>
              </a:solidFill>
            </a:rPr>
            <a:t>7. Report</a:t>
          </a:r>
          <a:endParaRPr lang="fr-CA" sz="1600" b="1" kern="1200" dirty="0">
            <a:solidFill>
              <a:schemeClr val="bg1"/>
            </a:solidFill>
          </a:endParaRPr>
        </a:p>
      </dsp:txBody>
      <dsp:txXfrm>
        <a:off x="0" y="3871771"/>
        <a:ext cx="7680960" cy="423685"/>
      </dsp:txXfrm>
    </dsp:sp>
    <dsp:sp modelId="{3B9CF1FC-6144-4ABB-8CDD-F0369ED5D701}">
      <dsp:nvSpPr>
        <dsp:cNvPr id="0" name=""/>
        <dsp:cNvSpPr/>
      </dsp:nvSpPr>
      <dsp:spPr>
        <a:xfrm rot="10800000">
          <a:off x="0" y="3226497"/>
          <a:ext cx="7680960" cy="651628"/>
        </a:xfrm>
        <a:prstGeom prst="upArrowCallout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b="1" kern="1200" dirty="0">
              <a:solidFill>
                <a:schemeClr val="bg1"/>
              </a:solidFill>
            </a:rPr>
            <a:t>6. </a:t>
          </a:r>
          <a:r>
            <a:rPr lang="en-US" sz="1600" b="1" kern="1200" dirty="0">
              <a:solidFill>
                <a:schemeClr val="bg1"/>
              </a:solidFill>
            </a:rPr>
            <a:t>Recommended measures</a:t>
          </a:r>
          <a:endParaRPr lang="fr-CA" sz="1600" b="1" kern="1200" dirty="0">
            <a:solidFill>
              <a:schemeClr val="bg1"/>
            </a:solidFill>
          </a:endParaRPr>
        </a:p>
      </dsp:txBody>
      <dsp:txXfrm rot="10800000">
        <a:off x="0" y="3226497"/>
        <a:ext cx="7680960" cy="423408"/>
      </dsp:txXfrm>
    </dsp:sp>
    <dsp:sp modelId="{DD2A1996-9824-4501-920C-1E040485D1A9}">
      <dsp:nvSpPr>
        <dsp:cNvPr id="0" name=""/>
        <dsp:cNvSpPr/>
      </dsp:nvSpPr>
      <dsp:spPr>
        <a:xfrm rot="10800000">
          <a:off x="0" y="2581224"/>
          <a:ext cx="7680960" cy="651628"/>
        </a:xfrm>
        <a:prstGeom prst="upArrowCallout">
          <a:avLst/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b="1" kern="1200" dirty="0">
              <a:solidFill>
                <a:schemeClr val="tx1"/>
              </a:solidFill>
            </a:rPr>
            <a:t>5. </a:t>
          </a:r>
          <a:r>
            <a:rPr lang="en-US" sz="1600" b="1" kern="1200" dirty="0">
              <a:solidFill>
                <a:schemeClr val="tx1"/>
              </a:solidFill>
            </a:rPr>
            <a:t>Analyze potential measures</a:t>
          </a:r>
          <a:endParaRPr lang="fr-CA" sz="1600" b="1" kern="1200" dirty="0">
            <a:solidFill>
              <a:schemeClr val="tx1"/>
            </a:solidFill>
          </a:endParaRPr>
        </a:p>
      </dsp:txBody>
      <dsp:txXfrm rot="10800000">
        <a:off x="0" y="2581224"/>
        <a:ext cx="7680960" cy="423408"/>
      </dsp:txXfrm>
    </dsp:sp>
    <dsp:sp modelId="{799E8EF1-B183-4FFD-BA78-097F4D5C7F3B}">
      <dsp:nvSpPr>
        <dsp:cNvPr id="0" name=""/>
        <dsp:cNvSpPr/>
      </dsp:nvSpPr>
      <dsp:spPr>
        <a:xfrm rot="10800000">
          <a:off x="0" y="1935950"/>
          <a:ext cx="7680960" cy="651628"/>
        </a:xfrm>
        <a:prstGeom prst="upArrowCallou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b="1" kern="1200" dirty="0">
              <a:solidFill>
                <a:schemeClr val="tx1"/>
              </a:solidFill>
            </a:rPr>
            <a:t>4. </a:t>
          </a:r>
          <a:r>
            <a:rPr lang="en-US" sz="1600" b="1" kern="1200" dirty="0">
              <a:solidFill>
                <a:schemeClr val="tx1"/>
              </a:solidFill>
            </a:rPr>
            <a:t>Energy balance</a:t>
          </a:r>
          <a:endParaRPr lang="fr-CA" sz="1600" b="1" kern="1200" dirty="0">
            <a:solidFill>
              <a:schemeClr val="tx1"/>
            </a:solidFill>
          </a:endParaRPr>
        </a:p>
      </dsp:txBody>
      <dsp:txXfrm rot="10800000">
        <a:off x="0" y="1935950"/>
        <a:ext cx="7680960" cy="423408"/>
      </dsp:txXfrm>
    </dsp:sp>
    <dsp:sp modelId="{DFEBDCAD-A5FE-4648-B258-C76A0EE93527}">
      <dsp:nvSpPr>
        <dsp:cNvPr id="0" name=""/>
        <dsp:cNvSpPr/>
      </dsp:nvSpPr>
      <dsp:spPr>
        <a:xfrm rot="10800000">
          <a:off x="0" y="1290677"/>
          <a:ext cx="7680960" cy="651628"/>
        </a:xfrm>
        <a:prstGeom prst="upArrowCallout">
          <a:avLst/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b="1" kern="1200" dirty="0">
              <a:solidFill>
                <a:schemeClr val="tx1"/>
              </a:solidFill>
            </a:rPr>
            <a:t>3. </a:t>
          </a:r>
          <a:r>
            <a:rPr lang="en-US" sz="1600" b="1" kern="1200" dirty="0">
              <a:solidFill>
                <a:schemeClr val="tx1"/>
              </a:solidFill>
            </a:rPr>
            <a:t>On- site data collection</a:t>
          </a:r>
          <a:endParaRPr lang="fr-CA" sz="1600" b="1" kern="1200" dirty="0">
            <a:solidFill>
              <a:schemeClr val="tx1"/>
            </a:solidFill>
          </a:endParaRPr>
        </a:p>
      </dsp:txBody>
      <dsp:txXfrm rot="10800000">
        <a:off x="0" y="1290677"/>
        <a:ext cx="7680960" cy="423408"/>
      </dsp:txXfrm>
    </dsp:sp>
    <dsp:sp modelId="{23F8C7F2-3699-421D-977F-BE33E59274E7}">
      <dsp:nvSpPr>
        <dsp:cNvPr id="0" name=""/>
        <dsp:cNvSpPr/>
      </dsp:nvSpPr>
      <dsp:spPr>
        <a:xfrm rot="10800000">
          <a:off x="0" y="645403"/>
          <a:ext cx="7680960" cy="651628"/>
        </a:xfrm>
        <a:prstGeom prst="upArrowCallout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b="1" kern="1200" dirty="0">
              <a:solidFill>
                <a:schemeClr val="tx1"/>
              </a:solidFill>
            </a:rPr>
            <a:t>2. </a:t>
          </a:r>
          <a:r>
            <a:rPr lang="en-US" sz="1600" b="1" kern="1200" dirty="0">
              <a:solidFill>
                <a:schemeClr val="tx1"/>
              </a:solidFill>
            </a:rPr>
            <a:t>Off site data collection &amp; Planning</a:t>
          </a:r>
          <a:endParaRPr lang="fr-CA" sz="1600" b="1" kern="1200" dirty="0">
            <a:solidFill>
              <a:schemeClr val="tx1"/>
            </a:solidFill>
          </a:endParaRPr>
        </a:p>
      </dsp:txBody>
      <dsp:txXfrm rot="10800000">
        <a:off x="0" y="645403"/>
        <a:ext cx="7680960" cy="423408"/>
      </dsp:txXfrm>
    </dsp:sp>
    <dsp:sp modelId="{FA62C2F2-DCCD-4824-9777-5D67F1252EFB}">
      <dsp:nvSpPr>
        <dsp:cNvPr id="0" name=""/>
        <dsp:cNvSpPr/>
      </dsp:nvSpPr>
      <dsp:spPr>
        <a:xfrm rot="10800000">
          <a:off x="0" y="130"/>
          <a:ext cx="7680960" cy="651628"/>
        </a:xfrm>
        <a:prstGeom prst="upArrowCallout">
          <a:avLst/>
        </a:prstGeom>
        <a:solidFill>
          <a:schemeClr val="accent4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b="1" kern="1200" dirty="0">
              <a:solidFill>
                <a:schemeClr val="tx1"/>
              </a:solidFill>
            </a:rPr>
            <a:t>1. </a:t>
          </a:r>
          <a:r>
            <a:rPr lang="en-US" sz="1600" b="1" kern="1200" dirty="0">
              <a:solidFill>
                <a:schemeClr val="tx1"/>
              </a:solidFill>
            </a:rPr>
            <a:t>Audit Initiation</a:t>
          </a:r>
          <a:endParaRPr lang="fr-CA" sz="1600" b="1" kern="1200" dirty="0">
            <a:solidFill>
              <a:schemeClr val="tx1"/>
            </a:solidFill>
          </a:endParaRPr>
        </a:p>
      </dsp:txBody>
      <dsp:txXfrm rot="10800000">
        <a:off x="0" y="130"/>
        <a:ext cx="7680960" cy="4234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B19320-A1B9-4D05-A828-D9846EDA8E27}">
      <dsp:nvSpPr>
        <dsp:cNvPr id="0" name=""/>
        <dsp:cNvSpPr/>
      </dsp:nvSpPr>
      <dsp:spPr>
        <a:xfrm>
          <a:off x="720314" y="168917"/>
          <a:ext cx="4901354" cy="5776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68580" rIns="68580" bIns="0" numCol="1" spcCol="1270" anchor="b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Old chiller at the end of its life</a:t>
          </a:r>
          <a:endParaRPr lang="fr-CA" sz="1800" b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20314" y="168917"/>
        <a:ext cx="4901354" cy="577653"/>
      </dsp:txXfrm>
    </dsp:sp>
    <dsp:sp modelId="{25EA32F2-3D75-49DA-A135-0D1B5024BE19}">
      <dsp:nvSpPr>
        <dsp:cNvPr id="0" name=""/>
        <dsp:cNvSpPr/>
      </dsp:nvSpPr>
      <dsp:spPr>
        <a:xfrm>
          <a:off x="1290843" y="1000411"/>
          <a:ext cx="3851025" cy="3851025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0FD8FE-1FE2-4C4F-90BF-16028C008A65}">
      <dsp:nvSpPr>
        <dsp:cNvPr id="0" name=""/>
        <dsp:cNvSpPr/>
      </dsp:nvSpPr>
      <dsp:spPr>
        <a:xfrm>
          <a:off x="1246803" y="400674"/>
          <a:ext cx="4045522" cy="6068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68580" rIns="68580" bIns="0" numCol="1" spcCol="1270" anchor="b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8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New chiller</a:t>
          </a:r>
        </a:p>
      </dsp:txBody>
      <dsp:txXfrm>
        <a:off x="1246803" y="400674"/>
        <a:ext cx="4045522" cy="606828"/>
      </dsp:txXfrm>
    </dsp:sp>
    <dsp:sp modelId="{0938A19D-20D1-41E0-8E38-FA58D9673239}">
      <dsp:nvSpPr>
        <dsp:cNvPr id="0" name=""/>
        <dsp:cNvSpPr/>
      </dsp:nvSpPr>
      <dsp:spPr>
        <a:xfrm>
          <a:off x="1494631" y="1211443"/>
          <a:ext cx="3682800" cy="383151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6861F6-EDEB-44C9-AF83-27067E0CE724}">
      <dsp:nvSpPr>
        <dsp:cNvPr id="0" name=""/>
        <dsp:cNvSpPr/>
      </dsp:nvSpPr>
      <dsp:spPr>
        <a:xfrm>
          <a:off x="79182" y="1103282"/>
          <a:ext cx="2017972" cy="1436011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F6F448-E2CC-4BEF-A2C7-7FFDA9E35204}">
      <dsp:nvSpPr>
        <dsp:cNvPr id="0" name=""/>
        <dsp:cNvSpPr/>
      </dsp:nvSpPr>
      <dsp:spPr>
        <a:xfrm>
          <a:off x="1593" y="931218"/>
          <a:ext cx="1940383" cy="1358341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A147DB-FC70-4041-9490-9CCD8C66BCD2}">
      <dsp:nvSpPr>
        <dsp:cNvPr id="0" name=""/>
        <dsp:cNvSpPr/>
      </dsp:nvSpPr>
      <dsp:spPr>
        <a:xfrm>
          <a:off x="158075" y="2290042"/>
          <a:ext cx="1861489" cy="170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0" tIns="38100" rIns="1016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000" kern="1200" dirty="0">
              <a:solidFill>
                <a:srgbClr val="00467F"/>
              </a:solidFill>
              <a:latin typeface="Arial" panose="020B0604020202020204" pitchFamily="34" charset="0"/>
              <a:cs typeface="Arial" panose="020B0604020202020204" pitchFamily="34" charset="0"/>
            </a:rPr>
            <a:t>Source: www.flaktwoods.com</a:t>
          </a:r>
          <a:endParaRPr lang="fr-CA" sz="1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58075" y="2290042"/>
        <a:ext cx="1861489" cy="170456"/>
      </dsp:txXfrm>
    </dsp:sp>
    <dsp:sp modelId="{6BD454FF-5BA3-40B7-9C78-51A2DAC6892D}">
      <dsp:nvSpPr>
        <dsp:cNvPr id="0" name=""/>
        <dsp:cNvSpPr/>
      </dsp:nvSpPr>
      <dsp:spPr>
        <a:xfrm>
          <a:off x="2179308" y="1103282"/>
          <a:ext cx="922594" cy="14360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667E28-1AF4-4348-9157-1E643789AAB4}">
      <dsp:nvSpPr>
        <dsp:cNvPr id="0" name=""/>
        <dsp:cNvSpPr/>
      </dsp:nvSpPr>
      <dsp:spPr>
        <a:xfrm>
          <a:off x="117214" y="1877590"/>
          <a:ext cx="3048554" cy="2169385"/>
        </a:xfrm>
        <a:prstGeom prst="frame">
          <a:avLst>
            <a:gd name="adj1" fmla="val 5450"/>
          </a:avLst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DAD121-6E73-4281-868D-90A1000B2482}">
      <dsp:nvSpPr>
        <dsp:cNvPr id="0" name=""/>
        <dsp:cNvSpPr/>
      </dsp:nvSpPr>
      <dsp:spPr>
        <a:xfrm>
          <a:off x="168845" y="1417126"/>
          <a:ext cx="2931340" cy="2052049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BA9E02-B408-4B79-B48F-9984ED14BF84}">
      <dsp:nvSpPr>
        <dsp:cNvPr id="0" name=""/>
        <dsp:cNvSpPr/>
      </dsp:nvSpPr>
      <dsp:spPr>
        <a:xfrm>
          <a:off x="168822" y="3525742"/>
          <a:ext cx="2812156" cy="2575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0" tIns="38100" rIns="1016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000" kern="1200" dirty="0">
              <a:solidFill>
                <a:srgbClr val="00467F"/>
              </a:solidFill>
              <a:latin typeface="Arial" panose="020B0604020202020204" pitchFamily="34" charset="0"/>
              <a:cs typeface="Arial" panose="020B0604020202020204" pitchFamily="34" charset="0"/>
            </a:rPr>
            <a:t>Source: http://arrowunited.com</a:t>
          </a:r>
          <a:endParaRPr lang="fr-CA" sz="1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68822" y="3525742"/>
        <a:ext cx="2812156" cy="257508"/>
      </dsp:txXfrm>
    </dsp:sp>
    <dsp:sp modelId="{A2A3CFD2-5C9E-4F9C-BC60-8C22BECECD1B}">
      <dsp:nvSpPr>
        <dsp:cNvPr id="0" name=""/>
        <dsp:cNvSpPr/>
      </dsp:nvSpPr>
      <dsp:spPr>
        <a:xfrm>
          <a:off x="3289877" y="1877590"/>
          <a:ext cx="1393765" cy="21693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BB26ED-E84B-46D7-B9E0-C91C7525023F}">
      <dsp:nvSpPr>
        <dsp:cNvPr id="0" name=""/>
        <dsp:cNvSpPr/>
      </dsp:nvSpPr>
      <dsp:spPr>
        <a:xfrm>
          <a:off x="1526816" y="0"/>
          <a:ext cx="3216531" cy="2756947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68AF67-E511-499C-BF14-10C91A8524C0}">
      <dsp:nvSpPr>
        <dsp:cNvPr id="0" name=""/>
        <dsp:cNvSpPr/>
      </dsp:nvSpPr>
      <dsp:spPr>
        <a:xfrm>
          <a:off x="3053633" y="2262583"/>
          <a:ext cx="3216531" cy="264137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400" kern="1200" dirty="0">
              <a:solidFill>
                <a:srgbClr val="00467F"/>
              </a:solidFill>
              <a:latin typeface="Arial" panose="020B0604020202020204" pitchFamily="34" charset="0"/>
              <a:cs typeface="Arial" panose="020B0604020202020204" pitchFamily="34" charset="0"/>
            </a:rPr>
            <a:t>Source: inhabitat.com</a:t>
          </a:r>
          <a:endParaRPr lang="fr-CA" sz="1400" kern="1200" dirty="0"/>
        </a:p>
      </dsp:txBody>
      <dsp:txXfrm>
        <a:off x="3053633" y="2262583"/>
        <a:ext cx="3216531" cy="26413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A47232-F870-4D12-8B2E-21726575B3F2}">
      <dsp:nvSpPr>
        <dsp:cNvPr id="0" name=""/>
        <dsp:cNvSpPr/>
      </dsp:nvSpPr>
      <dsp:spPr>
        <a:xfrm>
          <a:off x="768080" y="207878"/>
          <a:ext cx="1871866" cy="1943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8100" rIns="38100" bIns="0" numCol="1" spcCol="1270" anchor="b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Source: www.econologie.com</a:t>
          </a:r>
          <a:endParaRPr lang="fr-CA" sz="1000" kern="1200" dirty="0">
            <a:solidFill>
              <a:schemeClr val="tx1"/>
            </a:solidFill>
          </a:endParaRPr>
        </a:p>
      </dsp:txBody>
      <dsp:txXfrm>
        <a:off x="768080" y="207878"/>
        <a:ext cx="1871866" cy="194323"/>
      </dsp:txXfrm>
    </dsp:sp>
    <dsp:sp modelId="{F6ADF903-A3AF-41D6-945D-B179E0D6AFA8}">
      <dsp:nvSpPr>
        <dsp:cNvPr id="0" name=""/>
        <dsp:cNvSpPr/>
      </dsp:nvSpPr>
      <dsp:spPr>
        <a:xfrm>
          <a:off x="768080" y="634972"/>
          <a:ext cx="1871866" cy="1295490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9000" b="-2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Grid">
  <dgm:title val=""/>
  <dgm:desc val=""/>
  <dgm:catLst>
    <dgm:cat type="picture" pri="11000"/>
    <dgm:cat type="pictureconvert" pri="1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axis="ch" ptType="node" func="cnt" op="lte" val="4">
        <dgm:choose name="Name3">
          <dgm:if name="Name4" func="var" arg="dir" op="equ" val="norm">
            <dgm:alg type="snake">
              <dgm:param type="off" val="ctr"/>
              <dgm:param type="bkpt" val="fixed"/>
              <dgm:param type="bkPtFixedVal" val="2"/>
            </dgm:alg>
          </dgm:if>
          <dgm:else name="Name5">
            <dgm:alg type="snake">
              <dgm:param type="off" val="ctr"/>
              <dgm:param type="grDir" val="tR"/>
              <dgm:param type="bkpt" val="fixed"/>
              <dgm:param type="bkPtFixedVal" val="2"/>
            </dgm:alg>
          </dgm:else>
        </dgm:choose>
      </dgm:if>
      <dgm:else name="Name6">
        <dgm:choose name="Name7">
          <dgm:if name="Name8" axis="ch" ptType="node" func="cnt" op="lte" val="9">
            <dgm:choose name="Name9">
              <dgm:if name="Name10" func="var" arg="dir" op="equ" val="norm">
                <dgm:alg type="snake">
                  <dgm:param type="off" val="ctr"/>
                  <dgm:param type="bkpt" val="fixed"/>
                  <dgm:param type="bkPtFixedVal" val="3"/>
                </dgm:alg>
              </dgm:if>
              <dgm:else name="Name11">
                <dgm:alg type="snake">
                  <dgm:param type="off" val="ctr"/>
                  <dgm:param type="grDir" val="tR"/>
                  <dgm:param type="bkpt" val="fixed"/>
                  <dgm:param type="bkPtFixedVal" val="3"/>
                </dgm:alg>
              </dgm:else>
            </dgm:choose>
          </dgm:if>
          <dgm:else name="Name12">
            <dgm:choose name="Name13">
              <dgm:if name="Name14" axis="ch" ptType="node" func="cnt" op="lte" val="16">
                <dgm:choose name="Name15">
                  <dgm:if name="Name16" func="var" arg="dir" op="equ" val="norm">
                    <dgm:alg type="snake">
                      <dgm:param type="off" val="ctr"/>
                      <dgm:param type="bkpt" val="fixed"/>
                      <dgm:param type="bkPtFixedVal" val="4"/>
                    </dgm:alg>
                  </dgm:if>
                  <dgm:else name="Name17">
                    <dgm:alg type="snake">
                      <dgm:param type="off" val="ctr"/>
                      <dgm:param type="grDir" val="tR"/>
                      <dgm:param type="bkpt" val="fixed"/>
                      <dgm:param type="bkPtFixedVal" val="4"/>
                    </dgm:alg>
                  </dgm:else>
                </dgm:choose>
              </dgm:if>
              <dgm:else name="Name18">
                <dgm:choose name="Name19">
                  <dgm:if name="Name20" axis="ch" ptType="node" func="cnt" op="lte" val="25">
                    <dgm:choose name="Name21">
                      <dgm:if name="Name22" func="var" arg="dir" op="equ" val="norm">
                        <dgm:alg type="snake">
                          <dgm:param type="off" val="ctr"/>
                          <dgm:param type="bkpt" val="fixed"/>
                          <dgm:param type="bkPtFixedVal" val="5"/>
                        </dgm:alg>
                      </dgm:if>
                      <dgm:else name="Name23">
                        <dgm:alg type="snake">
                          <dgm:param type="off" val="ctr"/>
                          <dgm:param type="grDir" val="tR"/>
                          <dgm:param type="bkpt" val="fixed"/>
                          <dgm:param type="bkPtFixedVal" val="5"/>
                        </dgm:alg>
                      </dgm:else>
                    </dgm:choose>
                  </dgm:if>
                  <dgm:else name="Name24">
                    <dgm:choose name="Name25">
                      <dgm:if name="Name26" func="var" arg="dir" op="equ" val="norm">
                        <dgm:alg type="snake">
                          <dgm:param type="off" val="ctr"/>
                        </dgm:alg>
                      </dgm:if>
                      <dgm:else name="Name27">
                        <dgm:alg type="snake">
                          <dgm:param type="off" val="ctr"/>
                          <dgm:param type="grDir" val="tR"/>
                        </dgm:alg>
                      </dgm:else>
                    </dgm:choose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0.8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7568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.15"/>
          <dgm:constr type="w" for="ch" forName="rect1" refType="w"/>
          <dgm:constr type="h" for="ch" forName="rect1" refType="w"/>
          <dgm:constr type="l" for="ch" forName="rect2" refType="w" fact="0"/>
          <dgm:constr type="t" for="ch" forName="rect2" refType="h" fact="0"/>
          <dgm:constr type="w" for="ch" forName="rect2" refType="w"/>
          <dgm:constr type="h" for="ch" forName="rect2" refType="w" fact="0.15"/>
        </dgm:constrLst>
        <dgm:layoutNode name="rect2" styleLbl="revTx">
          <dgm:varLst>
            <dgm:bulletEnabled val="1"/>
          </dgm:varLst>
          <dgm:alg type="tx">
            <dgm:param type="stBulletLvl" val="3"/>
            <dgm:param type="parTxLTRAlign" val="l"/>
            <dgm:param type="parTxRTLAlign" val="r"/>
            <dgm:param type="txAnchorVert" val="b"/>
            <dgm:param type="txAnchorVertCh" val="b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"/>
            <dgm:constr type="rMarg" refType="primFontSz" fact="0.3"/>
            <dgm:constr type="tMarg" refType="primFontSz" fact="0.3"/>
            <dgm:constr type="bMarg" refType="primFontSz" fact="0"/>
            <dgm:constr type="secFontSz" refType="primFontSz" fact="0.8"/>
          </dgm:constrLst>
          <dgm:ruleLst>
            <dgm:rule type="primFontSz" val="5" fact="NaN" max="NaN"/>
          </dgm:ruleLst>
        </dgm:layoutNode>
        <dgm:layoutNode name="rect1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Grid">
  <dgm:title val=""/>
  <dgm:desc val=""/>
  <dgm:catLst>
    <dgm:cat type="picture" pri="11000"/>
    <dgm:cat type="pictureconvert" pri="1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axis="ch" ptType="node" func="cnt" op="lte" val="4">
        <dgm:choose name="Name3">
          <dgm:if name="Name4" func="var" arg="dir" op="equ" val="norm">
            <dgm:alg type="snake">
              <dgm:param type="off" val="ctr"/>
              <dgm:param type="bkpt" val="fixed"/>
              <dgm:param type="bkPtFixedVal" val="2"/>
            </dgm:alg>
          </dgm:if>
          <dgm:else name="Name5">
            <dgm:alg type="snake">
              <dgm:param type="off" val="ctr"/>
              <dgm:param type="grDir" val="tR"/>
              <dgm:param type="bkpt" val="fixed"/>
              <dgm:param type="bkPtFixedVal" val="2"/>
            </dgm:alg>
          </dgm:else>
        </dgm:choose>
      </dgm:if>
      <dgm:else name="Name6">
        <dgm:choose name="Name7">
          <dgm:if name="Name8" axis="ch" ptType="node" func="cnt" op="lte" val="9">
            <dgm:choose name="Name9">
              <dgm:if name="Name10" func="var" arg="dir" op="equ" val="norm">
                <dgm:alg type="snake">
                  <dgm:param type="off" val="ctr"/>
                  <dgm:param type="bkpt" val="fixed"/>
                  <dgm:param type="bkPtFixedVal" val="3"/>
                </dgm:alg>
              </dgm:if>
              <dgm:else name="Name11">
                <dgm:alg type="snake">
                  <dgm:param type="off" val="ctr"/>
                  <dgm:param type="grDir" val="tR"/>
                  <dgm:param type="bkpt" val="fixed"/>
                  <dgm:param type="bkPtFixedVal" val="3"/>
                </dgm:alg>
              </dgm:else>
            </dgm:choose>
          </dgm:if>
          <dgm:else name="Name12">
            <dgm:choose name="Name13">
              <dgm:if name="Name14" axis="ch" ptType="node" func="cnt" op="lte" val="16">
                <dgm:choose name="Name15">
                  <dgm:if name="Name16" func="var" arg="dir" op="equ" val="norm">
                    <dgm:alg type="snake">
                      <dgm:param type="off" val="ctr"/>
                      <dgm:param type="bkpt" val="fixed"/>
                      <dgm:param type="bkPtFixedVal" val="4"/>
                    </dgm:alg>
                  </dgm:if>
                  <dgm:else name="Name17">
                    <dgm:alg type="snake">
                      <dgm:param type="off" val="ctr"/>
                      <dgm:param type="grDir" val="tR"/>
                      <dgm:param type="bkpt" val="fixed"/>
                      <dgm:param type="bkPtFixedVal" val="4"/>
                    </dgm:alg>
                  </dgm:else>
                </dgm:choose>
              </dgm:if>
              <dgm:else name="Name18">
                <dgm:choose name="Name19">
                  <dgm:if name="Name20" axis="ch" ptType="node" func="cnt" op="lte" val="25">
                    <dgm:choose name="Name21">
                      <dgm:if name="Name22" func="var" arg="dir" op="equ" val="norm">
                        <dgm:alg type="snake">
                          <dgm:param type="off" val="ctr"/>
                          <dgm:param type="bkpt" val="fixed"/>
                          <dgm:param type="bkPtFixedVal" val="5"/>
                        </dgm:alg>
                      </dgm:if>
                      <dgm:else name="Name23">
                        <dgm:alg type="snake">
                          <dgm:param type="off" val="ctr"/>
                          <dgm:param type="grDir" val="tR"/>
                          <dgm:param type="bkpt" val="fixed"/>
                          <dgm:param type="bkPtFixedVal" val="5"/>
                        </dgm:alg>
                      </dgm:else>
                    </dgm:choose>
                  </dgm:if>
                  <dgm:else name="Name24">
                    <dgm:choose name="Name25">
                      <dgm:if name="Name26" func="var" arg="dir" op="equ" val="norm">
                        <dgm:alg type="snake">
                          <dgm:param type="off" val="ctr"/>
                        </dgm:alg>
                      </dgm:if>
                      <dgm:else name="Name27">
                        <dgm:alg type="snake">
                          <dgm:param type="off" val="ctr"/>
                          <dgm:param type="grDir" val="tR"/>
                        </dgm:alg>
                      </dgm:else>
                    </dgm:choose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0.8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7568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.15"/>
          <dgm:constr type="w" for="ch" forName="rect1" refType="w"/>
          <dgm:constr type="h" for="ch" forName="rect1" refType="w"/>
          <dgm:constr type="l" for="ch" forName="rect2" refType="w" fact="0"/>
          <dgm:constr type="t" for="ch" forName="rect2" refType="h" fact="0"/>
          <dgm:constr type="w" for="ch" forName="rect2" refType="w"/>
          <dgm:constr type="h" for="ch" forName="rect2" refType="w" fact="0.15"/>
        </dgm:constrLst>
        <dgm:layoutNode name="rect2" styleLbl="revTx">
          <dgm:varLst>
            <dgm:bulletEnabled val="1"/>
          </dgm:varLst>
          <dgm:alg type="tx">
            <dgm:param type="stBulletLvl" val="3"/>
            <dgm:param type="parTxLTRAlign" val="l"/>
            <dgm:param type="parTxRTLAlign" val="r"/>
            <dgm:param type="txAnchorVert" val="b"/>
            <dgm:param type="txAnchorVertCh" val="b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"/>
            <dgm:constr type="rMarg" refType="primFontSz" fact="0.3"/>
            <dgm:constr type="tMarg" refType="primFontSz" fact="0.3"/>
            <dgm:constr type="bMarg" refType="primFontSz" fact="0"/>
            <dgm:constr type="secFontSz" refType="primFontSz" fact="0.8"/>
          </dgm:constrLst>
          <dgm:ruleLst>
            <dgm:rule type="primFontSz" val="5" fact="NaN" max="NaN"/>
          </dgm:ruleLst>
        </dgm:layoutNode>
        <dgm:layoutNode name="rect1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SnapshotPictureList">
  <dgm:title val=""/>
  <dgm:desc val=""/>
  <dgm:catLst>
    <dgm:cat type="picture" pri="3000"/>
    <dgm:cat type="pictureconvert" pri="3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</dgm:ptLst>
      <dgm:cxnLst>
        <dgm:cxn modelId="40" srcId="0" destId="10" srcOrd="0" destOrd="0"/>
        <dgm:cxn modelId="12" srcId="10" destId="11" srcOrd="0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snake">
      <dgm:param type="grDir" val="tL"/>
      <dgm:param type="flowDir" val="col"/>
    </dgm:alg>
    <dgm:shape xmlns:r="http://schemas.openxmlformats.org/officeDocument/2006/relationships" r:blip="">
      <dgm:adjLst/>
    </dgm:shape>
    <dgm:constrLst>
      <dgm:constr type="primFontSz" for="des" forName="ChildText" refType="primFontSz" refFor="des" refForName="ParentText" op="lte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2.0273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ParentAccentShape" refType="w" fact="0.0238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048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668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.9762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if>
          <dgm:else name="Name3">
            <dgm:constrLst>
              <dgm:constr type="l" for="ch" forName="ParentAccentShape" refType="w" fact="0.3572"/>
              <dgm:constr type="t" for="ch" forName="ParentAccentShape" refType="h" fact="0.107"/>
              <dgm:constr type="w" for="ch" forName="ParentAccentShape" refType="w" fact="0.619"/>
              <dgm:constr type="h" for="ch" forName="ParentAccentShape" refType="h" fact="0.893"/>
              <dgm:constr type="l" for="ch" forName="ParentText" refType="w" fact="0.381"/>
              <dgm:constr type="t" for="ch" forName="ParentText" refType="h" fact="0.845"/>
              <dgm:constr type="w" for="ch" forName="ParentText" refType="w" fact="0.571"/>
              <dgm:constr type="h" for="ch" forName="ParentText" refType="h" fact="0.106"/>
              <dgm:constr type="l" for="ch" forName="ChildText" refType="w" fact="0.049"/>
              <dgm:constr type="t" for="ch" forName="ChildText" refType="h" fact="0.107"/>
              <dgm:constr type="w" for="ch" forName="ChildText" refType="w" fact="0.283"/>
              <dgm:constr type="h" for="ch" forName="ChildText" refType="h" fact="0.893"/>
              <dgm:constr type="l" for="ch" forName="ChildAccentShape" refType="w" fact="0"/>
              <dgm:constr type="t" for="ch" forName="ChildAccentShape" refType="h" fact="0.107"/>
              <dgm:constr type="w" for="ch" forName="ChildAccentShape" refType="w" fact="0.0238"/>
              <dgm:constr type="h" for="ch" forName="ChildAccentShape" refType="h" fact="0.893"/>
              <dgm:constr type="l" for="ch" forName="Image" refType="w" fact="0.4048"/>
              <dgm:constr type="t" for="ch" forName="Image" refType="h" fact="0"/>
              <dgm:constr type="w" for="ch" forName="Image" refType="w" fact="0.5952"/>
              <dgm:constr type="h" for="ch" forName="Image" refType="h" fact="0.8447"/>
            </dgm:constrLst>
          </dgm:else>
        </dgm:choose>
        <dgm:layoutNode name="ParentAccentShape" styleLbl="trBgShp">
          <dgm:alg type="sp"/>
          <dgm:shape xmlns:r="http://schemas.openxmlformats.org/officeDocument/2006/relationships" type="frame" r:blip="" zOrderOff="-10">
            <dgm:adjLst>
              <dgm:adj idx="1" val="0.0545"/>
            </dgm:adjLst>
          </dgm:shape>
          <dgm:presOf/>
        </dgm:layoutNode>
        <dgm:layoutNode name="ParentText" styleLbl="revTx">
          <dgm:varLst>
            <dgm:chMax val="1"/>
            <dgm:chPref val="1"/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8"/>
            <dgm:constr type="rMarg" refType="primFontSz" fact="0.8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" styleLbl="revTx">
          <dgm:varLst>
            <dgm:chMax val="0"/>
            <dgm:chPref val="0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zOrderOff="10">
            <dgm:adjLst/>
          </dgm:shape>
          <dgm:choose name="Name4">
            <dgm:if name="Name5" axis="ch" ptType="node" func="cnt" op="gte" val="1">
              <dgm:presOf axis="des" ptType="node"/>
            </dgm:if>
            <dgm:else name="Name6">
              <dgm:presOf/>
            </dgm:else>
          </dgm:choose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ChildAccentShape" styleLbl="trBgShp">
          <dgm:alg type="sp"/>
          <dgm:choose name="Name7">
            <dgm:if name="Name8" axis="ch" ptType="node" func="cnt" op="gte" val="1">
              <dgm:shape xmlns:r="http://schemas.openxmlformats.org/officeDocument/2006/relationships" type="rect" r:blip="" zOrderOff="-10">
                <dgm:adjLst/>
              </dgm:shape>
            </dgm:if>
            <dgm:else name="Name9">
              <dgm:shape xmlns:r="http://schemas.openxmlformats.org/officeDocument/2006/relationships" type="rect" r:blip="" hideGeom="1">
                <dgm:adjLst/>
              </dgm:shape>
            </dgm:else>
          </dgm:choose>
          <dgm:presOf/>
        </dgm:layoutNode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PictureGrid">
  <dgm:title val=""/>
  <dgm:desc val=""/>
  <dgm:catLst>
    <dgm:cat type="picture" pri="11000"/>
    <dgm:cat type="pictureconvert" pri="1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axis="ch" ptType="node" func="cnt" op="lte" val="4">
        <dgm:choose name="Name3">
          <dgm:if name="Name4" func="var" arg="dir" op="equ" val="norm">
            <dgm:alg type="snake">
              <dgm:param type="off" val="ctr"/>
              <dgm:param type="bkpt" val="fixed"/>
              <dgm:param type="bkPtFixedVal" val="2"/>
            </dgm:alg>
          </dgm:if>
          <dgm:else name="Name5">
            <dgm:alg type="snake">
              <dgm:param type="off" val="ctr"/>
              <dgm:param type="grDir" val="tR"/>
              <dgm:param type="bkpt" val="fixed"/>
              <dgm:param type="bkPtFixedVal" val="2"/>
            </dgm:alg>
          </dgm:else>
        </dgm:choose>
      </dgm:if>
      <dgm:else name="Name6">
        <dgm:choose name="Name7">
          <dgm:if name="Name8" axis="ch" ptType="node" func="cnt" op="lte" val="9">
            <dgm:choose name="Name9">
              <dgm:if name="Name10" func="var" arg="dir" op="equ" val="norm">
                <dgm:alg type="snake">
                  <dgm:param type="off" val="ctr"/>
                  <dgm:param type="bkpt" val="fixed"/>
                  <dgm:param type="bkPtFixedVal" val="3"/>
                </dgm:alg>
              </dgm:if>
              <dgm:else name="Name11">
                <dgm:alg type="snake">
                  <dgm:param type="off" val="ctr"/>
                  <dgm:param type="grDir" val="tR"/>
                  <dgm:param type="bkpt" val="fixed"/>
                  <dgm:param type="bkPtFixedVal" val="3"/>
                </dgm:alg>
              </dgm:else>
            </dgm:choose>
          </dgm:if>
          <dgm:else name="Name12">
            <dgm:choose name="Name13">
              <dgm:if name="Name14" axis="ch" ptType="node" func="cnt" op="lte" val="16">
                <dgm:choose name="Name15">
                  <dgm:if name="Name16" func="var" arg="dir" op="equ" val="norm">
                    <dgm:alg type="snake">
                      <dgm:param type="off" val="ctr"/>
                      <dgm:param type="bkpt" val="fixed"/>
                      <dgm:param type="bkPtFixedVal" val="4"/>
                    </dgm:alg>
                  </dgm:if>
                  <dgm:else name="Name17">
                    <dgm:alg type="snake">
                      <dgm:param type="off" val="ctr"/>
                      <dgm:param type="grDir" val="tR"/>
                      <dgm:param type="bkpt" val="fixed"/>
                      <dgm:param type="bkPtFixedVal" val="4"/>
                    </dgm:alg>
                  </dgm:else>
                </dgm:choose>
              </dgm:if>
              <dgm:else name="Name18">
                <dgm:choose name="Name19">
                  <dgm:if name="Name20" axis="ch" ptType="node" func="cnt" op="lte" val="25">
                    <dgm:choose name="Name21">
                      <dgm:if name="Name22" func="var" arg="dir" op="equ" val="norm">
                        <dgm:alg type="snake">
                          <dgm:param type="off" val="ctr"/>
                          <dgm:param type="bkpt" val="fixed"/>
                          <dgm:param type="bkPtFixedVal" val="5"/>
                        </dgm:alg>
                      </dgm:if>
                      <dgm:else name="Name23">
                        <dgm:alg type="snake">
                          <dgm:param type="off" val="ctr"/>
                          <dgm:param type="grDir" val="tR"/>
                          <dgm:param type="bkpt" val="fixed"/>
                          <dgm:param type="bkPtFixedVal" val="5"/>
                        </dgm:alg>
                      </dgm:else>
                    </dgm:choose>
                  </dgm:if>
                  <dgm:else name="Name24">
                    <dgm:choose name="Name25">
                      <dgm:if name="Name26" func="var" arg="dir" op="equ" val="norm">
                        <dgm:alg type="snake">
                          <dgm:param type="off" val="ctr"/>
                        </dgm:alg>
                      </dgm:if>
                      <dgm:else name="Name27">
                        <dgm:alg type="snake">
                          <dgm:param type="off" val="ctr"/>
                          <dgm:param type="grDir" val="tR"/>
                        </dgm:alg>
                      </dgm:else>
                    </dgm:choose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0.8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7568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.15"/>
          <dgm:constr type="w" for="ch" forName="rect1" refType="w"/>
          <dgm:constr type="h" for="ch" forName="rect1" refType="w"/>
          <dgm:constr type="l" for="ch" forName="rect2" refType="w" fact="0"/>
          <dgm:constr type="t" for="ch" forName="rect2" refType="h" fact="0"/>
          <dgm:constr type="w" for="ch" forName="rect2" refType="w"/>
          <dgm:constr type="h" for="ch" forName="rect2" refType="w" fact="0.15"/>
        </dgm:constrLst>
        <dgm:layoutNode name="rect2" styleLbl="revTx">
          <dgm:varLst>
            <dgm:bulletEnabled val="1"/>
          </dgm:varLst>
          <dgm:alg type="tx">
            <dgm:param type="stBulletLvl" val="3"/>
            <dgm:param type="parTxLTRAlign" val="l"/>
            <dgm:param type="parTxRTLAlign" val="r"/>
            <dgm:param type="txAnchorVert" val="b"/>
            <dgm:param type="txAnchorVertCh" val="b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"/>
            <dgm:constr type="rMarg" refType="primFontSz" fact="0.3"/>
            <dgm:constr type="tMarg" refType="primFontSz" fact="0.3"/>
            <dgm:constr type="bMarg" refType="primFontSz" fact="0"/>
            <dgm:constr type="secFontSz" refType="primFontSz" fact="0.8"/>
          </dgm:constrLst>
          <dgm:ruleLst>
            <dgm:rule type="primFontSz" val="5" fact="NaN" max="NaN"/>
          </dgm:ruleLst>
        </dgm:layoutNode>
        <dgm:layoutNode name="rect1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0.15009</cdr:x>
      <cdr:y>0.63312</cdr:y>
    </cdr:from>
    <cdr:to>
      <cdr:x>0.21353</cdr:x>
      <cdr:y>0.68938</cdr:y>
    </cdr:to>
    <cdr:sp macro="" textlink="">
      <cdr:nvSpPr>
        <cdr:cNvPr id="2" name="ZoneTexte 1"/>
        <cdr:cNvSpPr txBox="1"/>
      </cdr:nvSpPr>
      <cdr:spPr>
        <a:xfrm xmlns:a="http://schemas.openxmlformats.org/drawingml/2006/main">
          <a:off x="936104" y="2530788"/>
          <a:ext cx="395682" cy="2248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0" tIns="0" rIns="0" bIns="0" rtlCol="0"/>
        <a:lstStyle xmlns:a="http://schemas.openxmlformats.org/drawingml/2006/main"/>
        <a:p xmlns:a="http://schemas.openxmlformats.org/drawingml/2006/main">
          <a:r>
            <a:rPr lang="fr-CA" sz="1100" dirty="0">
              <a:latin typeface="Arial" panose="020B0604020202020204" pitchFamily="34" charset="0"/>
              <a:cs typeface="Arial" panose="020B0604020202020204" pitchFamily="34" charset="0"/>
            </a:rPr>
            <a:t>10-17</a:t>
          </a:r>
        </a:p>
      </cdr:txBody>
    </cdr:sp>
  </cdr:relSizeAnchor>
  <cdr:relSizeAnchor xmlns:cdr="http://schemas.openxmlformats.org/drawingml/2006/chartDrawing">
    <cdr:from>
      <cdr:x>0.23595</cdr:x>
      <cdr:y>0.62822</cdr:y>
    </cdr:from>
    <cdr:to>
      <cdr:x>0.33111</cdr:x>
      <cdr:y>0.69011</cdr:y>
    </cdr:to>
    <cdr:sp macro="" textlink="">
      <cdr:nvSpPr>
        <cdr:cNvPr id="3" name="ZoneTexte 1"/>
        <cdr:cNvSpPr txBox="1"/>
      </cdr:nvSpPr>
      <cdr:spPr>
        <a:xfrm xmlns:a="http://schemas.openxmlformats.org/drawingml/2006/main">
          <a:off x="1346200" y="2127250"/>
          <a:ext cx="542925" cy="2095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lIns="0" tIns="0" rIns="0" bIns="0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fr-CA" sz="1100" dirty="0">
              <a:latin typeface="Arial" panose="020B0604020202020204" pitchFamily="34" charset="0"/>
              <a:cs typeface="Arial" panose="020B0604020202020204" pitchFamily="34" charset="0"/>
            </a:rPr>
            <a:t>12-22</a:t>
          </a:r>
        </a:p>
      </cdr:txBody>
    </cdr:sp>
  </cdr:relSizeAnchor>
  <cdr:relSizeAnchor xmlns:cdr="http://schemas.openxmlformats.org/drawingml/2006/chartDrawing">
    <cdr:from>
      <cdr:x>0.31942</cdr:x>
      <cdr:y>0.39756</cdr:y>
    </cdr:from>
    <cdr:to>
      <cdr:x>0.41458</cdr:x>
      <cdr:y>0.45945</cdr:y>
    </cdr:to>
    <cdr:sp macro="" textlink="">
      <cdr:nvSpPr>
        <cdr:cNvPr id="4" name="ZoneTexte 1"/>
        <cdr:cNvSpPr txBox="1"/>
      </cdr:nvSpPr>
      <cdr:spPr>
        <a:xfrm xmlns:a="http://schemas.openxmlformats.org/drawingml/2006/main">
          <a:off x="1822450" y="1346200"/>
          <a:ext cx="542925" cy="2095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lIns="0" tIns="0" rIns="0" bIns="0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fr-CA" sz="1100">
              <a:latin typeface="Arial" panose="020B0604020202020204" pitchFamily="34" charset="0"/>
              <a:cs typeface="Arial" panose="020B0604020202020204" pitchFamily="34" charset="0"/>
            </a:rPr>
            <a:t>70-125</a:t>
          </a:r>
        </a:p>
      </cdr:txBody>
    </cdr:sp>
  </cdr:relSizeAnchor>
  <cdr:relSizeAnchor xmlns:cdr="http://schemas.openxmlformats.org/drawingml/2006/chartDrawing">
    <cdr:from>
      <cdr:x>0.70952</cdr:x>
      <cdr:y>0.46272</cdr:y>
    </cdr:from>
    <cdr:to>
      <cdr:x>0.80467</cdr:x>
      <cdr:y>0.52461</cdr:y>
    </cdr:to>
    <cdr:sp macro="" textlink="">
      <cdr:nvSpPr>
        <cdr:cNvPr id="5" name="ZoneTexte 1"/>
        <cdr:cNvSpPr txBox="1"/>
      </cdr:nvSpPr>
      <cdr:spPr>
        <a:xfrm xmlns:a="http://schemas.openxmlformats.org/drawingml/2006/main">
          <a:off x="4048126" y="1566845"/>
          <a:ext cx="542876" cy="2095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lIns="0" tIns="0" rIns="0" bIns="0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fr-CA" sz="1100" dirty="0">
              <a:latin typeface="Arial" panose="020B0604020202020204" pitchFamily="34" charset="0"/>
              <a:cs typeface="Arial" panose="020B0604020202020204" pitchFamily="34" charset="0"/>
            </a:rPr>
            <a:t>50-140</a:t>
          </a:r>
        </a:p>
      </cdr:txBody>
    </cdr:sp>
  </cdr:relSizeAnchor>
  <cdr:relSizeAnchor xmlns:cdr="http://schemas.openxmlformats.org/drawingml/2006/chartDrawing">
    <cdr:from>
      <cdr:x>0.80356</cdr:x>
      <cdr:y>0.39475</cdr:y>
    </cdr:from>
    <cdr:to>
      <cdr:x>0.89872</cdr:x>
      <cdr:y>0.45663</cdr:y>
    </cdr:to>
    <cdr:sp macro="" textlink="">
      <cdr:nvSpPr>
        <cdr:cNvPr id="6" name="ZoneTexte 1"/>
        <cdr:cNvSpPr txBox="1"/>
      </cdr:nvSpPr>
      <cdr:spPr>
        <a:xfrm xmlns:a="http://schemas.openxmlformats.org/drawingml/2006/main">
          <a:off x="4584700" y="1336675"/>
          <a:ext cx="542925" cy="2095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lIns="0" tIns="0" rIns="0" bIns="0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fr-CA" sz="1100">
              <a:latin typeface="Arial" panose="020B0604020202020204" pitchFamily="34" charset="0"/>
              <a:cs typeface="Arial" panose="020B0604020202020204" pitchFamily="34" charset="0"/>
            </a:rPr>
            <a:t>70-115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90726836-F267-31D3-CACE-2851A4637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D5ECDDF6-D8D5-09D0-4D00-C9ADF3064E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84809128-8AD1-8F71-F251-F377FE897F4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460844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321578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515229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320322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" name="Google Shape;1587;gd135bea600_0_28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8" name="Google Shape;1588;gd135bea600_0_28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1014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569887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969450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026242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204503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147756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10729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9" name="Google Shape;3199;gd135bea600_0_4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0" name="Google Shape;3200;gd135bea600_0_4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65028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778332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297445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937838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671121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84400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626752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67256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298775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382081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84705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9550974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56708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7773422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3733603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77991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9643856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9352971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5164772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607569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508798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51040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3656730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1237326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7377040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45710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2538547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0659925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8490512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4736100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6737610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8849307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245566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2027833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1334303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023182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0314361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0149364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5500295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359755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5116220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211495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2015398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6720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165751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468146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8" name="Google Shape;2098;g7a414845c7_0_3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9" name="Google Shape;2099;g7a414845c7_0_3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746599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744185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d135bea600_0_15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d135bea600_0_15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32667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86807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351130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0E386B4-5DA3-3F41-B8E2-EF5B17CA9C32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CE735C02-A6A7-428F-77F2-12814215475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7E1DCA-E430-FF0C-489A-DB201B59FB5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>
                <a:latin typeface="+mn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FF16318-F0EE-7076-6EA0-CFB15EC1323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D660BF-AF9A-2642-1C1F-71E1521DB1B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836A95C-E658-B8F6-B577-AEE2B8749548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>
                <a:latin typeface="+mj-l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14368D-44D5-5B80-A3EE-4BCE408060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70529B-C816-FE81-5A4A-D64C9631E8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FB62FEC-4091-B1A6-7E0F-8A765E93E799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93F6FD-A6C9-AB8E-7732-0E23982C3BC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D54538-6A5D-C8CC-F745-C299E557142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4ACFA75-A3CA-A750-C854-BB9EF2664123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D209EB-56FB-6BB1-737C-85E9772E354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DC6624-6C06-E7F1-C86F-98AE00DBDD4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D92741-C9DA-B396-9691-77B5A2A1314A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5" r:id="rId4"/>
    <p:sldLayoutId id="2147483656" r:id="rId5"/>
    <p:sldLayoutId id="2147483657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j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C4FE2379-0157-2573-D0C7-B43F1BF1F3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826BEF90-E9DE-28C0-B989-1CE039050F06}"/>
              </a:ext>
            </a:extLst>
          </p:cNvPr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409401E7-BD05-339C-DD57-9922B563FF7B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52B607F0-D03A-4187-892C-7D59CCE6A7B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83274D9D-BA24-9A52-7A01-A5E7A49A8277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B7C458AA-0841-8572-E7C3-30770A4CDE83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6B5743B5-5F17-4436-F5AC-0E13F2B26C43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32E97D3B-665D-09BD-41F6-F8209ABDAFB9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CE47F7B1-B996-9AA4-80FF-C85384ED8301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7F5AE2A3-BF38-167F-312E-62BD709D3C9E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A3BCDF5A-B469-4E8E-E0CB-23E3DA121173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07AD0E4E-1BC8-B2F4-5973-FCFCD2104FB7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BCDB5B02-FE97-FCBA-F139-42E014EDAE42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5F2446D6-FB19-1351-D9BE-F1EDAAB0AA5B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451F5AB1-2F54-949D-4BC8-83A8979987D6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A4829397-AFE8-3D60-B1A7-4CE3159546BC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C0CD6354-9866-1FF7-5F14-367F9C9B0C39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EDFD12E2-BFBF-FB22-CD55-776285E3B4BE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B76EBFD4-AC96-FEEF-2F40-6286271A44A4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C7C2CFE5-4805-A182-3617-99381ADB9958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59A50569-8060-A58B-672E-DDB3E86FED66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8BC1BE1D-5AB5-15D3-C32B-ED9F27EB4155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855B5968-6DDD-F5F6-A56B-9561657EAD45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1BBCCEF9-748D-91FA-A9A1-7B499ED9DAB3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EC50031B-FEA5-D15F-3BE2-E881CC9D4D43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0D992C94-1CDB-9644-AE67-056EB3F44F01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AF1C6F11-9491-B5D5-5ACA-1F801D773B49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9AB93180-33F8-04CD-6598-8CB33708766C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A67BCB77-2C3C-1D9E-F423-CBD5DE4ACC78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67A34487-6D27-B120-F342-39E0EC7AFF77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D3D11A44-566F-08F3-80E2-2997841E0CEB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61A060BB-244D-702D-4D6D-4A85C500F929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C59E89F4-F5C2-9E8B-ABF9-517B3B6759E5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6D0F415A-CBD8-CB7A-C2F1-9CB0CF5EF8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4FEC60A1-5E47-EA68-1960-A209E4FC89AA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F672533D-8CFB-0649-C120-5C9994D8A9A6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2BC9BCA8-33E3-7EBE-39E1-84FC3725574D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7418C246-B33B-143F-249B-9136A1FFEF62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B510A48B-977A-E411-BA9E-410638068DB5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69B5A134-636B-4230-6B2E-88BFF2BC0D6F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4CE38D7C-4244-6BE6-CDEE-37285B2C8668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1DA9B9B3-FBBD-2764-BEA3-3F56F3DAE5F4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5234D1FC-5313-5483-2F53-F17AB0464CEC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07E17328-9DDE-509E-6EF3-2B46B8B0991C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5F409AC6-C60A-B192-F8CE-EAD82C246055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75F3BE1C-3943-4401-DF43-F4F5B0180993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68EB9CE4-E446-A34C-D84B-A7401A6C513E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25AE7809-84B6-78C2-9FF3-5E4584EF7F23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182E773F-7905-252B-7B68-0541DFB72EE9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7AE4D46D-41C6-D314-8E95-52F736D2A446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0F95D43A-B96C-D0F3-36E1-A120F6DC4A48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B8F3EF59-E283-3136-D748-7ED7487D7D70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64F91077-4602-FC5B-D990-A915C9FDAE81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F7611D4D-7D36-49D2-3956-A5096859F0BD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814C1BC0-A9B2-4191-BBDC-6C42D50A13B7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455A627A-DA47-D2AF-9C63-CDD4589C6C57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BEFD7907-3A66-A094-3EB1-0EF5B8F5D280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744D0CBB-0994-A713-F054-D86BBE51077E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C0DE156C-463B-05D1-2DF6-B7C057AFF50C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53EF4B6D-CF4C-2797-74EA-0F0C59BBB776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1E8C66F4-5A71-6318-4059-4D64104D62E3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EAE9EBDF-0322-194D-F99B-49810503BD51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E7E5B085-1632-9234-264D-02862B7247A7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6B156F51-3F83-5AF1-A03B-844FDEE80407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20988799-5CDA-521D-099D-9DCDFF30385C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8F52BDC4-5648-F684-F670-196E87D038BD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28900261-3C10-1439-FB6C-6246872DE1A8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A1D2A2CD-872C-5D93-AA5A-8A9E09C237A2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32C1D47E-576D-B34A-74B2-0C362BED6B9A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B91638FD-745E-1FF6-F629-EDC36E51A4FB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66522E11-3BDD-7A05-589F-EF3C0EB73176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BA443BFF-35A7-F5CC-368C-8689553F0DA9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49127CC3-2DC9-265D-D075-74E2CBB1FDD8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4A20B8D1-A821-6694-9CC2-9ED0D90C930B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73888793-339A-2B05-485F-D4EB17AD2A35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79E17FA9-FAD3-6D0A-A6B9-375EA36ED14B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A42456D8-01A0-9305-1424-DC7884CC9688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C747E577-2F11-3425-53C7-FAF6A23E289B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9D503A33-C20C-EE9E-099C-D5F8386DF4E8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24BE8E41-1EFF-1985-FDA9-1DAFA8F51321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F548AF50-B844-EF3B-5FBB-4D34D9ACFAAA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D8A12DE2-715C-00CD-DEFE-4F65D7A5EF69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758FB067-A236-584D-1C80-02B84C6BDF6F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E07A6CC9-3CFA-E2EE-6FD4-F7EB45E85AA8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7C61EBD7-4BEF-8FAB-99AB-0DCF3FA96994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F96A3DA4-C0E6-E9B1-8059-CEC361139067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D3E5628A-19D3-FC65-D0F0-D8E372F3180C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2964E147-263E-C163-ADEB-72E82A25D3C6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8B4B37B9-AAFB-CEF6-0A8D-98C565C6DC64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82758A3B-7FCD-E73F-688C-CFE10F78CB2A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029E5463-8441-8E94-03A8-0011D53B70D7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9E4C74C4-0F61-11CE-5F48-BB6D8A636F9F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CC2F2997-682E-FAC1-D733-D1293A9911C3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5D087E7B-5FBD-824F-75CD-A3B348EF90B3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2E28541C-54C2-7314-FB41-6EA5014DEC16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1D2DA066-2165-E9C0-A91D-142E14530F27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375AA46D-2091-5AA7-8CB9-E522BD95DD1F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6099951E-513C-57CF-4663-157BAF9A3BA5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D99AD065-F760-7440-124C-99A89B42910A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E638EE69-CE29-A817-948C-EE8BD5A898E2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E2E831AD-0E41-D25F-6DCC-1327321B80B9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C69DA18E-3F0A-3F8C-9BB2-E695047B12C1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07F81773-D8C2-FCFF-1904-F6500E1F54C7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A7A42BF1-D3F1-F9D2-CB2B-59F4D168C647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A8778998-979C-2F57-A703-991491122E3F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ED6CA8AB-76A8-48A2-0B71-3935C01344A4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732579EA-7189-5CED-6307-A27B3017120D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6FE080C3-D831-BF72-D6D1-5CB63522BCCD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EEE53140-C470-1F1C-09EC-1EC452797CD5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DFE89335-3726-6E89-49F0-C6077593A1BE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F815198D-F6CB-A17E-DEB8-DF5C69975502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C32DF0B8-94A8-AB05-1A96-AF933FD510C7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F93224E0-3253-6801-A396-4A52A9E58043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4278C7B6-B0DD-2AA3-297A-32656B8FBB08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73B5BC7D-63C4-4D52-39DE-5DA22FC9AD3C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FBBFD510-2E12-243F-4A62-2BF6D6A1025E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59472715-288D-C0CF-ADB1-E1C9387C6FD7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858A859E-97E8-17E9-942B-7B24388E216E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3D97D754-AC64-D106-D969-2A6B1A7DB3F2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287ACF83-DA44-6C16-C3B7-4654C0FC88FD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DBB53B14-147B-6A8B-E4EC-BBDE6E6515D8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B7838272-46F7-C9C3-CDE5-5F8B1EF0460F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DD60E66F-1B66-94E9-0186-1DCA64754472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D1701743-E330-3B56-1C43-46ED4CB408E4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4B25B82A-6C90-FD4B-78A3-2C5CA3B85422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B8E0487B-3DA0-AF07-5E28-2F69FE3C3189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1D35D65F-A3F6-2067-71BE-27A9E8D56A31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C0C1E96D-9172-4ED6-17A4-E5A4C6F7309B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8DA5609D-16A1-9D95-9D51-F46EA165422B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4BB45095-7C82-97EC-1798-3A6F4877E531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1DFF0663-8609-BB1B-4319-9C4807A57BBF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023165A4-9F10-2743-B392-206E5EBD7460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2BF980F3-A7F6-638E-A6F3-E74F71137594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C09D914E-7B98-451E-CA24-F92579FE73CE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59EB8675-C440-90BD-E2FB-8E9B6E5F148A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F09A06B4-589B-D685-FD38-0F56B55C2A11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21B4B55D-523E-1A29-0296-A4A8123E612A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1672AEF0-D078-E72E-1869-4858650D2B07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80FA7EC6-3C15-3843-B0F7-DC4E4062C9A8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CC1B0E09-58B0-0690-5B7D-3105B89291D3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F2192F18-8400-9C6E-59A2-4B292A5700C2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D106E0B9-1F2F-974E-C035-7CE7392FBB38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9A597D33-D006-0F84-9FFB-C65EA3D95259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279AF121-7108-9B4F-76FE-3B7A1301D9F3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65BC0288-A3D8-A88A-EBDB-1AC94280A820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54AD752E-CE5A-1B01-FC4C-273F5B3BC4E4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D89DA2D1-3AFD-7FD9-5453-B3B678C45004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42B7200C-7677-EC45-7D08-6F8BAC4ED554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35568219-6A66-7BB8-A9E4-3F688B26E00B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6F2C4757-ECC5-D8FF-056A-281E587DA23A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BFED5C77-D685-4DB1-FEA6-5ABBB2BEEF96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4C2DB1C0-802F-DB50-D662-41DED543532F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3DD647E1-FE2D-9DB4-AB48-4E4EDD4F94C9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ADD39ECD-8820-206D-2AB4-995885EE03BB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C60E9630-66E0-3EF5-AB2E-191613F46ED9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F04D9657-A27A-0AEB-A68C-F430A023EF26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C701CCD5-83A9-BFC8-4845-4870D38EA7E6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BFBFCAD0-30A8-03F3-3A21-D26ABEE83C84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A0234C8A-97D4-D7AA-601E-51CC60ABAAA8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E6CC1E0E-7188-883F-C62A-721BF0A4FD39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206C7B9B-C375-F5E2-C039-A4403E42AD8D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AAA306BC-0AB4-B128-BBBF-5694063282D6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81817541-5F6F-EC3C-8BA3-48B4DFD1CACE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A1DA970B-83AF-288D-CB92-DA83DF28D673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D7DE442A-3702-7793-BD26-869DBDF7E357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95EFD92B-C104-A42B-F51E-7084D51350B3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CC46519B-DA26-E0EE-EA36-452A459F55A8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259EC75F-D3E0-831D-9228-2031878BF8A0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C4DEA586-E3FF-A85F-9A46-2F0BC9B16291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62DBC27F-57BB-9AF2-F892-2ED45BF2C488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247E2DED-E1AE-9186-1B74-B3AC5F926CE4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FA5778A6-E27B-9BD8-A72C-BE4EAFBEB601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1AB2FE3D-EFB3-0D69-9377-D90967D1502D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C9F1F2FE-D71E-EDDA-D99F-FAAEDE967265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34F12FFC-C01B-8953-2A13-F35733802F69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34804DFC-4DC4-DD53-48F6-135D98F45C28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3FC2CFC1-0C26-1979-3671-172314F62CD6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B4CAE39D-FB4A-0356-F515-5BE4F06B14E8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6A10F8A7-6164-2F52-A185-DD0EC26E904F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58B08B1E-7713-53FA-D107-8A19EFCCB057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7CB4906E-0D08-B234-9A38-286280E6296C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AECD8F39-C921-5199-B426-2264C11CD7CC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A4E6E4B9-165C-13E0-70C9-3C39CFB73241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25DE9769-0C75-2F7B-E565-87293B88B768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5BA3C6F9-9DD4-E30F-399B-7CE72C305D5C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F325EFDB-56FA-C1F1-2D53-80CD91FB1D08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0CBD963E-9C4E-A5E4-728E-ABC2D5B21484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DD370863-722F-FC1F-013E-42CBC2ACF4C5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5EE70BF0-6913-6E42-DC8F-3E0F0BE6E466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B3CA8CCA-F39A-0400-C389-22901490B6B2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DA73ADE2-F465-2C9E-413C-39720A746248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4BBD955F-A865-7A3C-3F98-CF8078BAD0FB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0A3DBB9D-0C7C-FE4C-D107-B4AF90DE36D5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14DAD633-BEB9-A7BB-406A-F088DD6B09F6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459C5523-45E6-6FF1-914D-66AB7548FF95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97685DCF-5E07-86F7-4B9B-FE359A6ABC51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5E4B5EE9-4ED2-B392-F100-9E37782F94BD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86806377-9FDE-4D5B-6687-1EF5507B5BCB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AB14E133-B13C-CAB7-9204-090BAB431046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3A2F9F8E-8D97-8673-3C5A-29A70EDBAEDB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0312C7C2-2828-AFE1-936C-80136021E8F7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0F320FCC-0574-56FA-4CC4-170239216B61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A4331C72-AF08-CC69-852D-5C0873CE9DE1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79D208FE-515C-6DF2-FDE8-2E2F63A91149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55B0FB85-1AB6-4CEB-93D9-1B99F2372A8D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12D6855E-D9B4-6557-C5E6-75BF66A1AA43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CCE2C605-63D8-2598-7D56-DA548021E36B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D986E39A-DF58-B055-EC2A-A14CB9D9068F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6A512FB0-7F7C-830D-45BD-B36E162BF50E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84667F3E-BD6D-D75D-7575-D38F7FC0CE15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D9FD0555-23D7-06E2-2F74-B4887FCF92DD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3B7E459E-2BEA-A44F-4605-5DCA4CE3A901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54DF31E4-9D04-54E3-9B04-90CE32FF75AD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09E2798C-E05A-0347-0E50-B0521417370B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0708712C-6ABE-5DEA-EB26-327D82E4FF85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4370AD79-B23E-FD1C-0AD2-C74CF384F2B4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A3E6C0F8-E2AA-21E3-DE3D-7C971AEDE97D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7E62A0FF-54E1-6275-52D3-0AF7B0AB26F7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23ECD6DA-EBBE-EE98-9F8C-B6DADBCBA79C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0B698C01-E9EE-AA73-A460-3106DD3C2695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39CF0F88-FFD9-F2B3-5C5B-641651F29837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096009D3-805B-E41F-503D-A387F19031AA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5AB6B536-EB36-06FD-6ECA-00B5AA96ED54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E5DFBFDB-9370-D38D-1623-0184647F8AA1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6F5BBB3B-4A47-C7C1-63AF-F5F2793D2746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1AB69C13-CD6B-92A5-33CE-4A82043B242D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4B10D021-0BE9-ADC3-CA92-4377CB35C810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554D4A2A-6191-E06C-F780-CF7DE3836A02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91EBA281-4005-384E-A439-718DF2A85D73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5B523116-6ACE-18AF-E62A-C8026C4C06DF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7945818E-14FE-9FD2-9B3E-415E4B62BC22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9AC7128C-88C7-CCA2-D6ED-30DD65A2EF7E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50682997-25BA-1622-A4A0-BF9C484AF099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ADCA39EE-53F5-1071-B23C-55AB20343801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77E8C1AE-5D33-B5D2-76BB-9C43D7E8CEC0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EFF152AD-13EC-F9E1-1153-863095126C3F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5BA1FC58-6D81-1C43-DBB8-3990D0DEED2C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4ED90374-8097-96B1-A0EF-25C4B03084D3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51056A7D-0887-2EF6-482D-0A1EE3F3519D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C2583312-EAA7-94BE-4018-5E5E059C7F9F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CCED468B-F87B-EC93-12DC-CAA4C656FA29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5666685B-7837-0C0E-CB59-CF71228BE037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7B941672-870D-E7A8-D504-9F253C1D58DF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2686FC75-1B95-4361-74A3-E8693641FAB2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A7125ADC-5B6A-B453-44E3-81344351FF6E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77B81E89-E8C9-FD62-2470-522B87610B03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A0A08B7F-4234-27AD-94B9-01F871A4A0CF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4ECE2EAA-51E3-8F49-C22F-7827353323A2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081F41C5-7136-E674-5D4E-7F851CD462B5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0490A501-D33B-AB53-8CE0-370B05AC49BB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D8103A17-EAD8-03A0-2254-A53E054E2B69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82A6260E-3CCA-95BB-99DC-0EC7C8C1A46F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1A338B56-897C-1EC0-985D-E73E13D382BA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B67A7B33-7D89-A3C6-E2DD-9B8F580D10BD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B189C9F7-7CC1-2C93-4411-9DDF4B6D021C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A7298502-6760-5F13-88EC-9E8491870DAA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34A62FD8-BA3D-9CFA-A1A3-024D0DE0E421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7379F80D-8072-B379-21F9-70445BA9BA4B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FF60F1C9-BB63-4A54-EE6F-10CAE49DB602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D25E0E95-45C0-4A16-45DD-270FE1A56EDC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72F56026-5787-DE97-7D42-9B9B3DCB7BD7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A91800CA-DC4D-C17C-C6A8-92A4D75BA352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43B487A2-17CF-642A-56FF-895185B6A886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997B666D-6CE4-2987-A926-58B06FF1F73F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761996AE-2334-EF47-8296-660006FB1C23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D846373B-1D91-3F5A-ABC3-20C4BFB14587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6972820C-0C6C-5891-B3E8-6C76214183EE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5AEF9D2D-C5B9-1122-9152-607F4317DDA8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2F91574E-058D-9849-B026-3AE532825383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9DD24686-88F8-D0FD-63CD-DBBD9970BE5A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0CD545C0-A5A7-2A41-4BBE-8B827CD73E9D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8482BFCB-4FCE-4A10-4D0B-B6596388DB23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CD0236F4-33E1-242E-BC65-EF22201965BC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EFEDF624-FD26-872F-81DF-CE93BB4C2091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A4EB5F20-96FD-B0B4-6E0E-AF2A82DAFCB2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5FC17043-EC38-D805-4C5C-94B6F58DC37A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97389FF0-9615-43B8-FC4C-EAD4F014DA7C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99B89D02-9C01-88E4-0D70-83C66304D5F5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45082654-AEF1-F85A-2ADD-8E47DEE9340E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4A01C2A6-2E97-E9BE-5045-D36EE39D56F7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B7A61327-A815-0289-E681-1875A00AF9D9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F7D34CAD-7838-02C7-3134-ADC71F7AE5F7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EEA42618-514E-70DD-C30D-092FDBA8B59F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22CC6BB6-2674-74AF-F787-26B9EC0C3EC9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4A9F3623-4043-969E-D1AA-ABE356593B94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8FB7E29B-55BF-E892-DC4D-701198B11641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3CA922AB-CEC9-560A-CD7B-C3B14F516D3D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8A0AEDD4-AE01-5FFC-25F3-18703DB236B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297D162B-D61A-4174-A1A4-17D08BD20895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78BB333D-361A-8DCD-CF8C-A77474C92C85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52E1DC38-D096-84D0-F1D8-24B1E224007F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F3DEA945-8793-AE43-002F-26C29DC34E04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7008AF2D-4202-78A8-5841-21957A30F311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7CDD79E4-7F1D-09CF-C820-E91F81BB27F8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79401EBA-AB42-E54B-D2F4-8F5EA985045A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493841CC-FD2D-4265-4B24-A2CFA6A0BCC9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142BCB55-4716-6500-A2E0-0425D0B4FB8D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8B73C7DF-858F-A320-47DB-3F64ACCE8000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D4EFAA1A-5B32-1D6F-D142-A437F9CAB3F9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C1415601-07BE-4827-C1D4-FFCA6B65C28B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CD1C4F1D-9BAD-87E7-E189-AD3439ED64E0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275D4F23-EF23-C4F9-F5D5-EFFFCC452541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A1E1D24C-D66E-4655-31A4-327ABC9F38BF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2C7EC86D-F690-9EA8-25B6-AE344FF5F27A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2CACA698-1E08-3A25-3CFE-3D7F0915EB54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C3B6CF3C-E5E6-7498-3A58-E718BB5D1527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27A63E4F-3E19-4573-68AD-CCC18A8CBFDB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DD11E42E-5D76-98FB-06EB-D1D83E1AFBB6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5AAE2890-32FB-55EF-CBA5-877E4459E651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A58979C0-0356-9F22-D753-3449140DFE29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859F6829-80C3-D5DD-C302-76880D9B25A9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F99D214C-B91B-30B4-8AE7-52CC72A0BA5D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06258D2F-5136-B0A1-A5E3-92B23E24F46B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074E8B89-7376-2D78-B87E-BBE15778AA3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3089D366-F3FA-24A8-2CE5-570F300EDF60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E08E1A97-5407-AA8C-28EE-BD337FCFF427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DDFE75DF-1D78-9EA7-2672-919FF31CBBBC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103F1399-F975-8624-3D67-1B8712BC8F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9496" y="2633930"/>
            <a:ext cx="6279715" cy="1114952"/>
          </a:xfrm>
        </p:spPr>
        <p:txBody>
          <a:bodyPr>
            <a:normAutofit lnSpcReduction="10000"/>
          </a:bodyPr>
          <a:lstStyle/>
          <a:p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Module 15: </a:t>
            </a:r>
          </a:p>
          <a:p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Preliminary energy audit</a:t>
            </a:r>
            <a:endParaRPr lang="en-VN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4951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687028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1.2. </a:t>
            </a:r>
            <a:r>
              <a:rPr lang="en-US" dirty="0"/>
              <a:t>Energy audit steps</a:t>
            </a:r>
            <a:endParaRPr dirty="0"/>
          </a:p>
        </p:txBody>
      </p:sp>
      <p:sp>
        <p:nvSpPr>
          <p:cNvPr id="88" name="Google Shape;437;p17">
            <a:extLst>
              <a:ext uri="{FF2B5EF4-FFF2-40B4-BE49-F238E27FC236}">
                <a16:creationId xmlns:a16="http://schemas.microsoft.com/office/drawing/2014/main" id="{56EEEFCA-289E-4FE0-9BA9-AE9A86EDB1EB}"/>
              </a:ext>
            </a:extLst>
          </p:cNvPr>
          <p:cNvSpPr txBox="1"/>
          <p:nvPr/>
        </p:nvSpPr>
        <p:spPr>
          <a:xfrm>
            <a:off x="488414" y="1407696"/>
            <a:ext cx="7443067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vi-VN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Audit Process – Implematation Steps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B8E5CC3-E870-4408-8AF7-DA84DC462E90}"/>
              </a:ext>
            </a:extLst>
          </p:cNvPr>
          <p:cNvSpPr txBox="1">
            <a:spLocks/>
          </p:cNvSpPr>
          <p:nvPr/>
        </p:nvSpPr>
        <p:spPr bwMode="auto">
          <a:xfrm>
            <a:off x="583075" y="2039912"/>
            <a:ext cx="5029200" cy="363586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269875" indent="0" algn="l" defTabSz="457200" rtl="0" eaLnBrk="1" fontAlgn="base" hangingPunct="1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1pPr>
            <a:lvl2pPr marL="712788" indent="-349250" algn="l" defTabSz="457200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2pPr>
            <a:lvl3pPr marL="1081088" indent="-368300" algn="l" defTabSz="457200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3pPr>
            <a:lvl4pPr marL="1433513" indent="-352425" algn="l" defTabSz="457200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4pPr>
            <a:lvl5pPr marL="1797050" indent="-363538" algn="l" defTabSz="457200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eaLnBrk="0" hangingPunct="0">
              <a:spcBef>
                <a:spcPts val="1600"/>
              </a:spcBef>
              <a:defRPr/>
            </a:pPr>
            <a:r>
              <a:rPr lang="vi-VN" sz="2400" b="1" dirty="0">
                <a:solidFill>
                  <a:schemeClr val="tx1"/>
                </a:solidFill>
                <a:ea typeface="MS PGothic" pitchFamily="34" charset="-128"/>
              </a:rPr>
              <a:t>Step 3: Conduct data collection at the enterprise</a:t>
            </a:r>
          </a:p>
          <a:p>
            <a:pPr marL="472006" lvl="1" indent="-472006" eaLnBrk="0" hangingPunct="0">
              <a:buFont typeface="Wingdings" pitchFamily="2" charset="2"/>
              <a:buChar char="v"/>
              <a:defRPr/>
            </a:pPr>
            <a:r>
              <a:rPr lang="vi-VN" dirty="0">
                <a:solidFill>
                  <a:schemeClr val="tx1"/>
                </a:solidFill>
                <a:ea typeface="MS PGothic" pitchFamily="34" charset="-128"/>
              </a:rPr>
              <a:t>Conduct interviews</a:t>
            </a:r>
          </a:p>
          <a:p>
            <a:pPr marL="472006" lvl="1" indent="-472006" eaLnBrk="0" hangingPunct="0">
              <a:buFont typeface="Wingdings" pitchFamily="2" charset="2"/>
              <a:buChar char="v"/>
              <a:defRPr/>
            </a:pPr>
            <a:r>
              <a:rPr lang="vi-VN" dirty="0">
                <a:solidFill>
                  <a:schemeClr val="tx1"/>
                </a:solidFill>
                <a:ea typeface="MS PGothic" pitchFamily="34" charset="-128"/>
              </a:rPr>
              <a:t>Equipment inventory</a:t>
            </a:r>
          </a:p>
          <a:p>
            <a:pPr marL="472006" lvl="1" indent="-472006" eaLnBrk="0" hangingPunct="0">
              <a:buFont typeface="Wingdings" pitchFamily="2" charset="2"/>
              <a:buChar char="v"/>
              <a:defRPr/>
            </a:pPr>
            <a:r>
              <a:rPr lang="vi-VN" dirty="0">
                <a:solidFill>
                  <a:schemeClr val="tx1"/>
                </a:solidFill>
                <a:ea typeface="MS PGothic" pitchFamily="34" charset="-128"/>
              </a:rPr>
              <a:t>Operational &amp; maintenance assessment</a:t>
            </a:r>
          </a:p>
          <a:p>
            <a:pPr marL="472006" lvl="1" indent="-472006" eaLnBrk="0" hangingPunct="0">
              <a:buFont typeface="Wingdings" pitchFamily="2" charset="2"/>
              <a:buChar char="v"/>
              <a:defRPr/>
            </a:pPr>
            <a:r>
              <a:rPr lang="vi-VN" dirty="0">
                <a:solidFill>
                  <a:schemeClr val="tx1"/>
                </a:solidFill>
                <a:ea typeface="MS PGothic" pitchFamily="34" charset="-128"/>
              </a:rPr>
              <a:t>Condition assessment</a:t>
            </a:r>
            <a:endParaRPr lang="en-CA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0F4C5F7-234F-4A30-8E56-D388B4DD2205}"/>
              </a:ext>
            </a:extLst>
          </p:cNvPr>
          <p:cNvSpPr txBox="1">
            <a:spLocks/>
          </p:cNvSpPr>
          <p:nvPr/>
        </p:nvSpPr>
        <p:spPr bwMode="auto">
          <a:xfrm>
            <a:off x="6146104" y="2018527"/>
            <a:ext cx="5563029" cy="363586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269875" indent="0" algn="l" defTabSz="457200" rtl="0" eaLnBrk="1" fontAlgn="base" hangingPunct="1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1pPr>
            <a:lvl2pPr marL="712788" indent="-349250" algn="l" defTabSz="457200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2pPr>
            <a:lvl3pPr marL="1081088" indent="-368300" algn="l" defTabSz="457200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3pPr>
            <a:lvl4pPr marL="1433513" indent="-352425" algn="l" defTabSz="457200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4pPr>
            <a:lvl5pPr marL="1797050" indent="-363538" algn="l" defTabSz="457200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eaLnBrk="0" hangingPunct="0">
              <a:spcBef>
                <a:spcPts val="1600"/>
              </a:spcBef>
              <a:defRPr/>
            </a:pPr>
            <a:r>
              <a:rPr lang="en-CA" sz="2400" b="1" dirty="0">
                <a:solidFill>
                  <a:schemeClr val="tx1"/>
                </a:solidFill>
                <a:ea typeface="MS PGothic" pitchFamily="34" charset="-128"/>
              </a:rPr>
              <a:t>Step 4: Determine the Energy Balance</a:t>
            </a:r>
          </a:p>
          <a:p>
            <a:pPr marL="472006" lvl="1" indent="-472006" eaLnBrk="0" hangingPunct="0">
              <a:buFont typeface="Wingdings" pitchFamily="2" charset="2"/>
              <a:buChar char="v"/>
              <a:defRPr/>
            </a:pPr>
            <a:r>
              <a:rPr lang="en-CA" dirty="0">
                <a:solidFill>
                  <a:schemeClr val="tx1"/>
                </a:solidFill>
                <a:ea typeface="MS PGothic" pitchFamily="34" charset="-128"/>
              </a:rPr>
              <a:t>System Boundaries</a:t>
            </a:r>
          </a:p>
          <a:p>
            <a:pPr marL="472006" lvl="1" indent="-472006" eaLnBrk="0" hangingPunct="0">
              <a:buFont typeface="Wingdings" pitchFamily="2" charset="2"/>
              <a:buChar char="v"/>
              <a:defRPr/>
            </a:pPr>
            <a:r>
              <a:rPr lang="en-CA" dirty="0">
                <a:solidFill>
                  <a:schemeClr val="tx1"/>
                </a:solidFill>
                <a:ea typeface="MS PGothic" pitchFamily="34" charset="-128"/>
              </a:rPr>
              <a:t>Energy/Demand by User</a:t>
            </a:r>
          </a:p>
          <a:p>
            <a:pPr marL="472006" lvl="1" indent="-472006" eaLnBrk="0" hangingPunct="0">
              <a:buFont typeface="Wingdings" pitchFamily="2" charset="2"/>
              <a:buChar char="v"/>
              <a:defRPr/>
            </a:pPr>
            <a:r>
              <a:rPr lang="en-CA" dirty="0">
                <a:solidFill>
                  <a:schemeClr val="tx1"/>
                </a:solidFill>
                <a:ea typeface="MS PGothic" pitchFamily="34" charset="-128"/>
              </a:rPr>
              <a:t>Energy Input = Energy Consumed</a:t>
            </a:r>
            <a:endParaRPr lang="fr-CA" dirty="0">
              <a:solidFill>
                <a:schemeClr val="tx1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76923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632564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1.2. </a:t>
            </a:r>
            <a:r>
              <a:rPr lang="en-US" dirty="0"/>
              <a:t>Energy audit steps</a:t>
            </a:r>
            <a:endParaRPr dirty="0"/>
          </a:p>
        </p:txBody>
      </p:sp>
      <p:sp>
        <p:nvSpPr>
          <p:cNvPr id="88" name="Google Shape;437;p17">
            <a:extLst>
              <a:ext uri="{FF2B5EF4-FFF2-40B4-BE49-F238E27FC236}">
                <a16:creationId xmlns:a16="http://schemas.microsoft.com/office/drawing/2014/main" id="{56EEEFCA-289E-4FE0-9BA9-AE9A86EDB1EB}"/>
              </a:ext>
            </a:extLst>
          </p:cNvPr>
          <p:cNvSpPr txBox="1"/>
          <p:nvPr/>
        </p:nvSpPr>
        <p:spPr>
          <a:xfrm>
            <a:off x="609600" y="1360352"/>
            <a:ext cx="7443067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vi-VN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Audit Process – Implematation Steps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28E8C6B-2643-4A27-884E-E6769B058368}"/>
              </a:ext>
            </a:extLst>
          </p:cNvPr>
          <p:cNvSpPr txBox="1">
            <a:spLocks/>
          </p:cNvSpPr>
          <p:nvPr/>
        </p:nvSpPr>
        <p:spPr bwMode="auto">
          <a:xfrm>
            <a:off x="702304" y="2075723"/>
            <a:ext cx="5393696" cy="414971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269875" defTabSz="457200" eaLnBrk="0" hangingPunct="0">
              <a:spcAft>
                <a:spcPts val="600"/>
              </a:spcAft>
              <a:buFont typeface="Arial" charset="0"/>
              <a:defRPr sz="28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1pPr>
            <a:lvl2pPr marL="1169988" indent="-457200" defTabSz="457200" eaLnBrk="0" hangingPunct="0">
              <a:spcBef>
                <a:spcPts val="600"/>
              </a:spcBef>
              <a:buClr>
                <a:srgbClr val="00467F"/>
              </a:buClr>
              <a:buFont typeface="Arial" charset="0"/>
              <a:buChar char="›"/>
              <a:defRPr sz="24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1081088" indent="-368300" defTabSz="457200" eaLnBrk="0" hangingPunct="0">
              <a:buClr>
                <a:srgbClr val="00467F"/>
              </a:buClr>
              <a:buFont typeface="MS PGothic" pitchFamily="34" charset="-128"/>
              <a:buChar char="-"/>
              <a:defRPr sz="20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1433513" indent="-352425" defTabSz="457200" eaLnBrk="0" hangingPunct="0">
              <a:buClr>
                <a:srgbClr val="00467F"/>
              </a:buClr>
              <a:buFont typeface="Symbol" pitchFamily="18" charset="2"/>
              <a:buChar char=""/>
              <a:defRPr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1797050" indent="-363538" defTabSz="457200" eaLnBrk="0" hangingPunct="0">
              <a:buClr>
                <a:srgbClr val="00467F"/>
              </a:buClr>
              <a:buFont typeface="Courier New" pitchFamily="49" charset="0"/>
              <a:buChar char="o"/>
              <a:defRPr sz="16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2254250" indent="-363538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6pPr>
            <a:lvl7pPr marL="2711450" indent="-363538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7pPr>
            <a:lvl8pPr marL="3168650" indent="-363538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8pPr>
            <a:lvl9pPr marL="3625850" indent="-363538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9pPr>
          </a:lstStyle>
          <a:p>
            <a:pPr marL="0" fontAlgn="base">
              <a:spcBef>
                <a:spcPts val="1600"/>
              </a:spcBef>
              <a:spcAft>
                <a:spcPts val="400"/>
              </a:spcAft>
              <a:buClr>
                <a:srgbClr val="A5C935"/>
              </a:buClr>
              <a:defRPr/>
            </a:pPr>
            <a:r>
              <a:rPr lang="en-CA" altLang="en-US" sz="2400" b="1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Step 5: Identify/Analyze Solutions</a:t>
            </a:r>
          </a:p>
          <a:p>
            <a:pPr marL="472006" lvl="1" indent="-472006" fontAlgn="base">
              <a:spcBef>
                <a:spcPts val="1600"/>
              </a:spcBef>
              <a:spcAft>
                <a:spcPct val="0"/>
              </a:spcAft>
              <a:buFont typeface="Arial" pitchFamily="34" charset="0"/>
              <a:buChar char="›"/>
              <a:defRPr/>
            </a:pPr>
            <a:r>
              <a:rPr lang="en-CA" altLang="en-US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Equipment Usage Model</a:t>
            </a:r>
          </a:p>
          <a:p>
            <a:pPr marL="472006" lvl="1" indent="-472006" fontAlgn="base">
              <a:spcBef>
                <a:spcPts val="1600"/>
              </a:spcBef>
              <a:spcAft>
                <a:spcPct val="0"/>
              </a:spcAft>
              <a:buFont typeface="Arial" pitchFamily="34" charset="0"/>
              <a:buChar char="›"/>
              <a:defRPr/>
            </a:pPr>
            <a:r>
              <a:rPr lang="en-CA" altLang="en-US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Equipment Condition Assessment/Technology Upgrade</a:t>
            </a:r>
          </a:p>
          <a:p>
            <a:pPr marL="472006" lvl="1" indent="-472006" fontAlgn="base">
              <a:spcBef>
                <a:spcPts val="1600"/>
              </a:spcBef>
              <a:spcAft>
                <a:spcPct val="0"/>
              </a:spcAft>
              <a:buFont typeface="Arial" pitchFamily="34" charset="0"/>
              <a:buChar char="›"/>
              <a:defRPr/>
            </a:pPr>
            <a:r>
              <a:rPr lang="en-CA" altLang="en-US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Operating Model/Process and Improvement</a:t>
            </a:r>
          </a:p>
          <a:p>
            <a:pPr marL="472006" lvl="1" indent="-472006" fontAlgn="base">
              <a:spcBef>
                <a:spcPts val="1600"/>
              </a:spcBef>
              <a:spcAft>
                <a:spcPct val="0"/>
              </a:spcAft>
              <a:buFont typeface="Arial" pitchFamily="34" charset="0"/>
              <a:buChar char="›"/>
              <a:defRPr/>
            </a:pPr>
            <a:r>
              <a:rPr lang="en-CA" altLang="en-US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Needs Assessment</a:t>
            </a:r>
          </a:p>
          <a:p>
            <a:pPr marL="472006" lvl="1" indent="-472006" fontAlgn="base">
              <a:spcBef>
                <a:spcPts val="1600"/>
              </a:spcBef>
              <a:spcAft>
                <a:spcPct val="0"/>
              </a:spcAft>
              <a:buFont typeface="Arial" pitchFamily="34" charset="0"/>
              <a:buChar char="›"/>
              <a:defRPr/>
            </a:pPr>
            <a:r>
              <a:rPr lang="en-CA" altLang="en-US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Calculate Savings Potential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9BE3E2E-55A2-490C-834B-1F3C5277CE6C}"/>
              </a:ext>
            </a:extLst>
          </p:cNvPr>
          <p:cNvSpPr txBox="1">
            <a:spLocks/>
          </p:cNvSpPr>
          <p:nvPr/>
        </p:nvSpPr>
        <p:spPr bwMode="auto">
          <a:xfrm>
            <a:off x="6642581" y="2075723"/>
            <a:ext cx="5664627" cy="414971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269875" defTabSz="457200" eaLnBrk="0" hangingPunct="0">
              <a:spcAft>
                <a:spcPts val="600"/>
              </a:spcAft>
              <a:buFont typeface="Arial" charset="0"/>
              <a:defRPr sz="28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1pPr>
            <a:lvl2pPr marL="1169988" indent="-457200" defTabSz="457200" eaLnBrk="0" hangingPunct="0">
              <a:spcBef>
                <a:spcPts val="600"/>
              </a:spcBef>
              <a:buClr>
                <a:srgbClr val="00467F"/>
              </a:buClr>
              <a:buFont typeface="Arial" charset="0"/>
              <a:buChar char="›"/>
              <a:defRPr sz="24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1081088" indent="-368300" defTabSz="457200" eaLnBrk="0" hangingPunct="0">
              <a:buClr>
                <a:srgbClr val="00467F"/>
              </a:buClr>
              <a:buFont typeface="MS PGothic" pitchFamily="34" charset="-128"/>
              <a:buChar char="-"/>
              <a:defRPr sz="20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1433513" indent="-352425" defTabSz="457200" eaLnBrk="0" hangingPunct="0">
              <a:buClr>
                <a:srgbClr val="00467F"/>
              </a:buClr>
              <a:buFont typeface="Symbol" pitchFamily="18" charset="2"/>
              <a:buChar char=""/>
              <a:defRPr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1797050" indent="-363538" defTabSz="457200" eaLnBrk="0" hangingPunct="0">
              <a:buClr>
                <a:srgbClr val="00467F"/>
              </a:buClr>
              <a:buFont typeface="Courier New" pitchFamily="49" charset="0"/>
              <a:buChar char="o"/>
              <a:defRPr sz="16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2254250" indent="-363538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6pPr>
            <a:lvl7pPr marL="2711450" indent="-363538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7pPr>
            <a:lvl8pPr marL="3168650" indent="-363538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8pPr>
            <a:lvl9pPr marL="3625850" indent="-363538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9pPr>
          </a:lstStyle>
          <a:p>
            <a:pPr marL="0" fontAlgn="base">
              <a:spcBef>
                <a:spcPts val="800"/>
              </a:spcBef>
              <a:spcAft>
                <a:spcPts val="400"/>
              </a:spcAft>
              <a:buClr>
                <a:srgbClr val="A5C935"/>
              </a:buClr>
              <a:defRPr/>
            </a:pPr>
            <a:r>
              <a:rPr lang="en-CA" altLang="en-US" sz="2400" b="1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Step 6: Selecting Solutions</a:t>
            </a:r>
          </a:p>
          <a:p>
            <a:pPr marL="472006" lvl="1" indent="-472006" fontAlgn="base">
              <a:spcBef>
                <a:spcPts val="1600"/>
              </a:spcBef>
              <a:spcAft>
                <a:spcPct val="0"/>
              </a:spcAft>
              <a:buFont typeface="Arial" pitchFamily="34" charset="0"/>
              <a:buChar char="›"/>
              <a:defRPr/>
            </a:pPr>
            <a:r>
              <a:rPr lang="en-CA" altLang="en-US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Energy Savings</a:t>
            </a:r>
          </a:p>
          <a:p>
            <a:pPr marL="472006" lvl="1" indent="-472006" fontAlgn="base">
              <a:spcBef>
                <a:spcPts val="1600"/>
              </a:spcBef>
              <a:spcAft>
                <a:spcPct val="0"/>
              </a:spcAft>
              <a:buFont typeface="Arial" pitchFamily="34" charset="0"/>
              <a:buChar char="›"/>
              <a:defRPr/>
            </a:pPr>
            <a:r>
              <a:rPr lang="en-CA" altLang="en-US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Cost Savings</a:t>
            </a:r>
          </a:p>
          <a:p>
            <a:pPr marL="472006" lvl="1" indent="-472006" fontAlgn="base">
              <a:spcBef>
                <a:spcPts val="1600"/>
              </a:spcBef>
              <a:spcAft>
                <a:spcPct val="0"/>
              </a:spcAft>
              <a:buFont typeface="Arial" pitchFamily="34" charset="0"/>
              <a:buChar char="›"/>
              <a:defRPr/>
            </a:pPr>
            <a:r>
              <a:rPr lang="en-CA" altLang="en-US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Return On Investment</a:t>
            </a:r>
          </a:p>
          <a:p>
            <a:pPr marL="472006" lvl="1" indent="-472006" fontAlgn="base">
              <a:spcBef>
                <a:spcPts val="1600"/>
              </a:spcBef>
              <a:spcAft>
                <a:spcPct val="0"/>
              </a:spcAft>
              <a:buFont typeface="Arial" pitchFamily="34" charset="0"/>
              <a:buChar char="›"/>
              <a:defRPr/>
            </a:pPr>
            <a:r>
              <a:rPr lang="en-CA" altLang="en-US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CO2 Emission Reductions</a:t>
            </a:r>
          </a:p>
          <a:p>
            <a:pPr marL="472006" lvl="1" indent="-472006" fontAlgn="base">
              <a:spcBef>
                <a:spcPts val="1600"/>
              </a:spcBef>
              <a:spcAft>
                <a:spcPct val="0"/>
              </a:spcAft>
              <a:buFont typeface="Arial" pitchFamily="34" charset="0"/>
              <a:buChar char="›"/>
              <a:defRPr/>
            </a:pPr>
            <a:r>
              <a:rPr lang="en-CA" altLang="en-US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Operating &amp; Maintenance Cost Savings</a:t>
            </a:r>
            <a:endParaRPr lang="fr-CA" altLang="en-US" kern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3454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527235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1.2. </a:t>
            </a:r>
            <a:r>
              <a:rPr lang="en-US" dirty="0"/>
              <a:t>Energy audit steps</a:t>
            </a:r>
            <a:endParaRPr dirty="0"/>
          </a:p>
        </p:txBody>
      </p:sp>
      <p:sp>
        <p:nvSpPr>
          <p:cNvPr id="88" name="Google Shape;437;p17">
            <a:extLst>
              <a:ext uri="{FF2B5EF4-FFF2-40B4-BE49-F238E27FC236}">
                <a16:creationId xmlns:a16="http://schemas.microsoft.com/office/drawing/2014/main" id="{56EEEFCA-289E-4FE0-9BA9-AE9A86EDB1EB}"/>
              </a:ext>
            </a:extLst>
          </p:cNvPr>
          <p:cNvSpPr txBox="1"/>
          <p:nvPr/>
        </p:nvSpPr>
        <p:spPr>
          <a:xfrm>
            <a:off x="609600" y="1372547"/>
            <a:ext cx="7443067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vi-VN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Audit Process – Implematation Steps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7E49186-2920-4CA0-AD25-3AC09E8804AB}"/>
              </a:ext>
            </a:extLst>
          </p:cNvPr>
          <p:cNvSpPr txBox="1">
            <a:spLocks/>
          </p:cNvSpPr>
          <p:nvPr/>
        </p:nvSpPr>
        <p:spPr bwMode="auto">
          <a:xfrm>
            <a:off x="728052" y="1937891"/>
            <a:ext cx="10972800" cy="415260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269875" defTabSz="457200" eaLnBrk="0" hangingPunct="0">
              <a:spcAft>
                <a:spcPts val="600"/>
              </a:spcAft>
              <a:buFont typeface="Arial" charset="0"/>
              <a:defRPr sz="28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1pPr>
            <a:lvl2pPr marL="1169988" indent="-457200" defTabSz="457200" eaLnBrk="0" hangingPunct="0">
              <a:spcBef>
                <a:spcPts val="600"/>
              </a:spcBef>
              <a:buClr>
                <a:srgbClr val="00467F"/>
              </a:buClr>
              <a:buFont typeface="Arial" charset="0"/>
              <a:buChar char="›"/>
              <a:defRPr sz="24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1081088" indent="-368300" defTabSz="457200" eaLnBrk="0" hangingPunct="0">
              <a:buClr>
                <a:srgbClr val="00467F"/>
              </a:buClr>
              <a:buFont typeface="MS PGothic" pitchFamily="34" charset="-128"/>
              <a:buChar char="-"/>
              <a:defRPr sz="20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1433513" indent="-352425" defTabSz="457200" eaLnBrk="0" hangingPunct="0">
              <a:buClr>
                <a:srgbClr val="00467F"/>
              </a:buClr>
              <a:buFont typeface="Symbol" pitchFamily="18" charset="2"/>
              <a:buChar char=""/>
              <a:defRPr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1797050" indent="-363538" defTabSz="457200" eaLnBrk="0" hangingPunct="0">
              <a:buClr>
                <a:srgbClr val="00467F"/>
              </a:buClr>
              <a:buFont typeface="Courier New" pitchFamily="49" charset="0"/>
              <a:buChar char="o"/>
              <a:defRPr sz="16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2254250" indent="-363538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6pPr>
            <a:lvl7pPr marL="2711450" indent="-363538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7pPr>
            <a:lvl8pPr marL="3168650" indent="-363538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8pPr>
            <a:lvl9pPr marL="3625850" indent="-363538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9pPr>
          </a:lstStyle>
          <a:p>
            <a:pPr marL="0">
              <a:spcBef>
                <a:spcPts val="1600"/>
              </a:spcBef>
              <a:spcAft>
                <a:spcPts val="400"/>
              </a:spcAft>
              <a:buClr>
                <a:srgbClr val="A5C935"/>
              </a:buClr>
              <a:defRPr/>
            </a:pPr>
            <a:r>
              <a:rPr lang="en-CA" altLang="en-US" sz="2400" b="1" dirty="0">
                <a:solidFill>
                  <a:schemeClr val="tx1"/>
                </a:solidFill>
                <a:latin typeface="+mn-lt"/>
                <a:cs typeface="Arial" pitchFamily="34" charset="0"/>
              </a:rPr>
              <a:t>Step 7: Prepare the audit report</a:t>
            </a:r>
          </a:p>
          <a:p>
            <a:pPr marL="472006" lvl="1" indent="-472006">
              <a:buFont typeface="Wingdings" pitchFamily="2" charset="2"/>
              <a:buChar char="v"/>
              <a:defRPr/>
            </a:pPr>
            <a:r>
              <a:rPr lang="en-CA" altLang="en-US" dirty="0">
                <a:solidFill>
                  <a:schemeClr val="tx1"/>
                </a:solidFill>
                <a:latin typeface="+mn-lt"/>
                <a:cs typeface="Arial" pitchFamily="34" charset="0"/>
              </a:rPr>
              <a:t>Select a reporting plan for your enterprise</a:t>
            </a:r>
          </a:p>
          <a:p>
            <a:pPr marL="472006" lvl="1" indent="-472006">
              <a:buFont typeface="Wingdings" pitchFamily="2" charset="2"/>
              <a:buChar char="v"/>
              <a:defRPr/>
            </a:pPr>
            <a:r>
              <a:rPr lang="en-CA" altLang="en-US" dirty="0">
                <a:solidFill>
                  <a:schemeClr val="tx1"/>
                </a:solidFill>
                <a:latin typeface="+mn-lt"/>
                <a:cs typeface="Arial" pitchFamily="34" charset="0"/>
              </a:rPr>
              <a:t>Write a report outline</a:t>
            </a:r>
          </a:p>
          <a:p>
            <a:pPr marL="472006" lvl="1" indent="-472006">
              <a:buFont typeface="Wingdings" pitchFamily="2" charset="2"/>
              <a:buChar char="v"/>
              <a:defRPr/>
            </a:pPr>
            <a:r>
              <a:rPr lang="en-CA" altLang="en-US" dirty="0">
                <a:solidFill>
                  <a:schemeClr val="tx1"/>
                </a:solidFill>
                <a:latin typeface="+mn-lt"/>
                <a:cs typeface="Arial" pitchFamily="34" charset="0"/>
              </a:rPr>
              <a:t>Describe construction activities and equipment (can be changed within agreed scope)</a:t>
            </a:r>
          </a:p>
          <a:p>
            <a:pPr marL="472006" lvl="1" indent="-472006">
              <a:buFont typeface="Wingdings" pitchFamily="2" charset="2"/>
              <a:buChar char="v"/>
              <a:defRPr/>
            </a:pPr>
            <a:r>
              <a:rPr lang="en-CA" altLang="en-US" dirty="0">
                <a:solidFill>
                  <a:schemeClr val="tx1"/>
                </a:solidFill>
                <a:latin typeface="+mn-lt"/>
                <a:cs typeface="Arial" pitchFamily="34" charset="0"/>
              </a:rPr>
              <a:t>Analyze the energy balance</a:t>
            </a:r>
          </a:p>
          <a:p>
            <a:pPr marL="472006" lvl="1" indent="-472006">
              <a:buFont typeface="Wingdings" pitchFamily="2" charset="2"/>
              <a:buChar char="v"/>
              <a:defRPr/>
            </a:pPr>
            <a:r>
              <a:rPr lang="en-CA" altLang="en-US" dirty="0">
                <a:solidFill>
                  <a:schemeClr val="tx1"/>
                </a:solidFill>
                <a:latin typeface="+mn-lt"/>
                <a:cs typeface="Arial" pitchFamily="34" charset="0"/>
              </a:rPr>
              <a:t>Present repots</a:t>
            </a:r>
          </a:p>
          <a:p>
            <a:pPr marL="472006" lvl="1" indent="-472006">
              <a:buFont typeface="Wingdings" pitchFamily="2" charset="2"/>
              <a:buChar char="v"/>
              <a:defRPr/>
            </a:pPr>
            <a:r>
              <a:rPr lang="en-CA" altLang="en-US" dirty="0">
                <a:solidFill>
                  <a:schemeClr val="tx1"/>
                </a:solidFill>
                <a:latin typeface="+mn-lt"/>
                <a:cs typeface="Arial" pitchFamily="34" charset="0"/>
              </a:rPr>
              <a:t>Provide a summary of investment plans and potential savings</a:t>
            </a:r>
          </a:p>
          <a:p>
            <a:pPr marL="472006" lvl="1" indent="-472006">
              <a:buFont typeface="Wingdings" pitchFamily="2" charset="2"/>
              <a:buChar char="v"/>
              <a:defRPr/>
            </a:pPr>
            <a:r>
              <a:rPr lang="en-CA" altLang="en-US" dirty="0">
                <a:solidFill>
                  <a:schemeClr val="tx1"/>
                </a:solidFill>
                <a:latin typeface="+mn-lt"/>
                <a:cs typeface="Arial" pitchFamily="34" charset="0"/>
              </a:rPr>
              <a:t>Submit recommendations</a:t>
            </a:r>
            <a:endParaRPr lang="en-CA" altLang="en-US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205051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" name="Google Shape;1742;p30"/>
          <p:cNvSpPr txBox="1"/>
          <p:nvPr/>
        </p:nvSpPr>
        <p:spPr>
          <a:xfrm>
            <a:off x="890333" y="2112564"/>
            <a:ext cx="6230069" cy="2328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121900" bIns="121900" anchor="ctr" anchorCtr="0">
            <a:noAutofit/>
          </a:bodyPr>
          <a:lstStyle/>
          <a:p>
            <a:pPr marL="766214" indent="-766214">
              <a:buClr>
                <a:schemeClr val="dk1"/>
              </a:buClr>
              <a:buSzPts val="1100"/>
            </a:pPr>
            <a:r>
              <a:rPr lang="en" sz="2400" dirty="0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rPr>
              <a:t>2.1. </a:t>
            </a:r>
            <a:r>
              <a:rPr lang="en-US" sz="2400" dirty="0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rPr>
              <a:t>Background and expected results</a:t>
            </a:r>
          </a:p>
          <a:p>
            <a:pPr marL="766214" indent="-766214">
              <a:buClr>
                <a:schemeClr val="dk1"/>
              </a:buClr>
              <a:buSzPts val="1100"/>
            </a:pPr>
            <a:r>
              <a:rPr lang="en-US" sz="2400" dirty="0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rPr>
              <a:t>2.2. Preliminary audit process</a:t>
            </a:r>
          </a:p>
          <a:p>
            <a:pPr marL="766214" indent="-766214">
              <a:buClr>
                <a:schemeClr val="dk1"/>
              </a:buClr>
              <a:buSzPts val="1100"/>
            </a:pPr>
            <a:r>
              <a:rPr lang="en-US" sz="2400" dirty="0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rPr>
              <a:t>2.3. Preliminary assessment of EE potential</a:t>
            </a:r>
          </a:p>
          <a:p>
            <a:pPr marL="766214" indent="-766214">
              <a:buClr>
                <a:schemeClr val="dk1"/>
              </a:buClr>
              <a:buSzPts val="1100"/>
            </a:pPr>
            <a:r>
              <a:rPr lang="en-US" sz="2400" dirty="0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rPr>
              <a:t>2.4. Reporting</a:t>
            </a:r>
            <a:endParaRPr sz="2400" dirty="0">
              <a:solidFill>
                <a:schemeClr val="dk1"/>
              </a:solidFill>
              <a:latin typeface="+mn-lt"/>
              <a:ea typeface="Roboto"/>
              <a:cs typeface="Roboto"/>
              <a:sym typeface="Roboto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7F1009-75D7-2785-ECD4-D211E3F0E4AB}"/>
              </a:ext>
            </a:extLst>
          </p:cNvPr>
          <p:cNvSpPr txBox="1"/>
          <p:nvPr/>
        </p:nvSpPr>
        <p:spPr>
          <a:xfrm>
            <a:off x="2899775" y="540468"/>
            <a:ext cx="61001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13259" indent="-313259"/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2. Preliminary energy audit</a:t>
            </a:r>
          </a:p>
        </p:txBody>
      </p:sp>
    </p:spTree>
    <p:extLst>
      <p:ext uri="{BB962C8B-B14F-4D97-AF65-F5344CB8AC3E}">
        <p14:creationId xmlns:p14="http://schemas.microsoft.com/office/powerpoint/2010/main" val="38218341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561159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" dirty="0"/>
              <a:t>2.1 . </a:t>
            </a:r>
            <a:r>
              <a:rPr lang="en-US" dirty="0"/>
              <a:t>Context and outputs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757243" y="1327090"/>
            <a:ext cx="1764285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Objective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pic>
        <p:nvPicPr>
          <p:cNvPr id="5" name="Image 1">
            <a:extLst>
              <a:ext uri="{FF2B5EF4-FFF2-40B4-BE49-F238E27FC236}">
                <a16:creationId xmlns:a16="http://schemas.microsoft.com/office/drawing/2014/main" id="{11FC18C0-17AC-4108-BFFF-7FF8CEAF3D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1818" y="4941860"/>
            <a:ext cx="1443031" cy="178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A75D009-B7A2-4496-B19B-249F526F373C}"/>
              </a:ext>
            </a:extLst>
          </p:cNvPr>
          <p:cNvSpPr txBox="1">
            <a:spLocks/>
          </p:cNvSpPr>
          <p:nvPr/>
        </p:nvSpPr>
        <p:spPr bwMode="auto">
          <a:xfrm>
            <a:off x="757243" y="2065593"/>
            <a:ext cx="10245865" cy="36284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en-US" dirty="0">
                <a:solidFill>
                  <a:schemeClr val="tx1"/>
                </a:solidFill>
              </a:rPr>
              <a:t>Identify if there is an opportunity – small but significant investment in a preliminary audit, identifying potential for the EPC project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en-US" dirty="0">
                <a:solidFill>
                  <a:schemeClr val="tx1"/>
                </a:solidFill>
              </a:rPr>
              <a:t>Identify scope for a more detailed audit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en-US" dirty="0">
                <a:solidFill>
                  <a:schemeClr val="tx1"/>
                </a:solidFill>
              </a:rPr>
              <a:t>Develop a target list to make the investment of time/money in a detailed audit more meaningful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en-US" dirty="0">
                <a:solidFill>
                  <a:schemeClr val="tx1"/>
                </a:solidFill>
              </a:rPr>
              <a:t>Build better relationships with stakeholders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en-US" dirty="0">
                <a:solidFill>
                  <a:schemeClr val="tx1"/>
                </a:solidFill>
              </a:rPr>
              <a:t>For ESCO: Analyze the proposed concepts for the enterprise owner</a:t>
            </a:r>
            <a:endParaRPr lang="en-CA" altLang="en-US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609585" indent="-609585" defTabSz="609585" eaLnBrk="1" hangingPunct="1">
              <a:spcBef>
                <a:spcPct val="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endParaRPr lang="en-US" altLang="en-US" sz="2400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8903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" dirty="0"/>
              <a:t>2.1 . </a:t>
            </a:r>
            <a:r>
              <a:rPr lang="en-US" dirty="0"/>
              <a:t>Context and outputs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757242" y="1318960"/>
            <a:ext cx="8857020" cy="659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Effort and accuracy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EE4F3F2-22F1-48FA-A62A-69CACC1C1A68}"/>
              </a:ext>
            </a:extLst>
          </p:cNvPr>
          <p:cNvSpPr txBox="1">
            <a:spLocks/>
          </p:cNvSpPr>
          <p:nvPr/>
        </p:nvSpPr>
        <p:spPr bwMode="auto">
          <a:xfrm>
            <a:off x="757242" y="2186724"/>
            <a:ext cx="10362144" cy="30616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en-US" dirty="0">
                <a:solidFill>
                  <a:schemeClr val="tx1"/>
                </a:solidFill>
              </a:rPr>
              <a:t>Time: 1-2 days at the enterprise, 3-5 days at the office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en-US" dirty="0">
                <a:solidFill>
                  <a:schemeClr val="tx1"/>
                </a:solidFill>
              </a:rPr>
              <a:t>Based mainly on available documents (drawings, electricity bills, maintenance note, etc.)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en-US" dirty="0">
                <a:solidFill>
                  <a:schemeClr val="tx1"/>
                </a:solidFill>
              </a:rPr>
              <a:t>Accuracy: ± 30% of savings and ± 30% of costs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en-US" dirty="0">
                <a:solidFill>
                  <a:schemeClr val="tx1"/>
                </a:solidFill>
              </a:rPr>
              <a:t>Use based on experience and/or benchmarks to analyze and calculate potential savings</a:t>
            </a:r>
          </a:p>
        </p:txBody>
      </p:sp>
      <p:pic>
        <p:nvPicPr>
          <p:cNvPr id="8" name="Image 1">
            <a:extLst>
              <a:ext uri="{FF2B5EF4-FFF2-40B4-BE49-F238E27FC236}">
                <a16:creationId xmlns:a16="http://schemas.microsoft.com/office/drawing/2014/main" id="{40663195-610B-40A9-8D5C-B03009DB3A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2630" y="5853211"/>
            <a:ext cx="1004789" cy="1004789"/>
          </a:xfrm>
          <a:prstGeom prst="rect">
            <a:avLst/>
          </a:prstGeom>
        </p:spPr>
      </p:pic>
      <p:pic>
        <p:nvPicPr>
          <p:cNvPr id="9" name="Image 2">
            <a:extLst>
              <a:ext uri="{FF2B5EF4-FFF2-40B4-BE49-F238E27FC236}">
                <a16:creationId xmlns:a16="http://schemas.microsoft.com/office/drawing/2014/main" id="{0B568979-8384-4C06-9489-BE957D75E5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1548" y="5853211"/>
            <a:ext cx="1123000" cy="1004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7189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" dirty="0"/>
              <a:t>2.1 . </a:t>
            </a:r>
            <a:r>
              <a:rPr lang="en-US" dirty="0"/>
              <a:t>Context and outputs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719664" y="1411928"/>
            <a:ext cx="8857020" cy="659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Output by activity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B25DFCB4-5654-401A-940E-18601A18CC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9963" y="2531241"/>
            <a:ext cx="6169892" cy="3551563"/>
          </a:xfrm>
          <a:prstGeom prst="rightArrow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anchorCtr="0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74082" indent="156629" defTabSz="1219170" eaLnBrk="1" fontAlgn="base" hangingPunct="1">
              <a:spcBef>
                <a:spcPts val="800"/>
              </a:spcBef>
              <a:spcAft>
                <a:spcPct val="0"/>
              </a:spcAft>
              <a:buClr>
                <a:srgbClr val="A5C935"/>
              </a:buClr>
              <a:defRPr/>
            </a:pPr>
            <a:r>
              <a:rPr lang="en-US" altLang="en-US" sz="2000" kern="1200" dirty="0">
                <a:ea typeface="MS PGothic" pitchFamily="34" charset="-128"/>
                <a:cs typeface="Arial" charset="0"/>
              </a:rPr>
              <a:t>- Start the audit</a:t>
            </a:r>
          </a:p>
          <a:p>
            <a:pPr marL="74082" indent="156629" defTabSz="1219170" eaLnBrk="1" fontAlgn="base" hangingPunct="1">
              <a:spcBef>
                <a:spcPts val="800"/>
              </a:spcBef>
              <a:spcAft>
                <a:spcPct val="0"/>
              </a:spcAft>
              <a:buClr>
                <a:srgbClr val="A5C935"/>
              </a:buClr>
              <a:defRPr/>
            </a:pPr>
            <a:r>
              <a:rPr lang="en-US" altLang="en-US" sz="2000" kern="1200" dirty="0">
                <a:ea typeface="MS PGothic" pitchFamily="34" charset="-128"/>
                <a:cs typeface="Arial" charset="0"/>
              </a:rPr>
              <a:t>- Obtain preliminary information</a:t>
            </a:r>
          </a:p>
          <a:p>
            <a:pPr marL="74082" indent="156629" defTabSz="1219170" eaLnBrk="1" fontAlgn="base" hangingPunct="1">
              <a:spcBef>
                <a:spcPts val="800"/>
              </a:spcBef>
              <a:spcAft>
                <a:spcPct val="0"/>
              </a:spcAft>
              <a:buClr>
                <a:srgbClr val="A5C935"/>
              </a:buClr>
              <a:defRPr/>
            </a:pPr>
            <a:r>
              <a:rPr lang="en-US" altLang="en-US" sz="2000" kern="1200" dirty="0">
                <a:ea typeface="MS PGothic" pitchFamily="34" charset="-128"/>
                <a:cs typeface="Arial" charset="0"/>
              </a:rPr>
              <a:t>(collect business data)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0A9B62-9EFE-433C-91E9-0109366EBAAB}"/>
              </a:ext>
            </a:extLst>
          </p:cNvPr>
          <p:cNvSpPr txBox="1"/>
          <p:nvPr/>
        </p:nvSpPr>
        <p:spPr>
          <a:xfrm>
            <a:off x="1977376" y="2531242"/>
            <a:ext cx="2170547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defTabSz="1219170" fontAlgn="base">
              <a:spcBef>
                <a:spcPct val="20000"/>
              </a:spcBef>
              <a:spcAft>
                <a:spcPct val="0"/>
              </a:spcAft>
              <a:buClr>
                <a:srgbClr val="A5C935"/>
              </a:buClr>
              <a:defRPr/>
            </a:pPr>
            <a:r>
              <a:rPr lang="en-US" altLang="en-US" sz="3200" kern="12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Activity</a:t>
            </a: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296CD403-CE5E-4226-A8A9-155CE7BA19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0239" y="2980121"/>
            <a:ext cx="4625879" cy="2653803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anchorCtr="0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152396" indent="-152396" eaLnBrk="1" hangingPunct="1">
              <a:spcBef>
                <a:spcPct val="40000"/>
              </a:spcBef>
              <a:buClr>
                <a:srgbClr val="00467F"/>
              </a:buClr>
              <a:defRPr/>
            </a:pPr>
            <a:r>
              <a:rPr lang="en-US" sz="2000" kern="1200" dirty="0">
                <a:latin typeface="Arial" panose="020B0604020202020204" pitchFamily="34" charset="0"/>
                <a:cs typeface="Arial" panose="020B0604020202020204" pitchFamily="34" charset="0"/>
              </a:rPr>
              <a:t>- View enterprise interests – of leader and employees</a:t>
            </a:r>
          </a:p>
          <a:p>
            <a:pPr marL="152396" indent="-152396" eaLnBrk="1" hangingPunct="1">
              <a:spcBef>
                <a:spcPct val="40000"/>
              </a:spcBef>
              <a:buClr>
                <a:srgbClr val="00467F"/>
              </a:buClr>
              <a:defRPr/>
            </a:pPr>
            <a:r>
              <a:rPr lang="en-US" sz="2000" kern="1200" dirty="0">
                <a:latin typeface="Arial" panose="020B0604020202020204" pitchFamily="34" charset="0"/>
                <a:cs typeface="Arial" panose="020B0604020202020204" pitchFamily="34" charset="0"/>
              </a:rPr>
              <a:t>- Identify sales locations</a:t>
            </a:r>
          </a:p>
          <a:p>
            <a:pPr marL="152396" indent="-152396" eaLnBrk="1" hangingPunct="1">
              <a:spcBef>
                <a:spcPct val="40000"/>
              </a:spcBef>
              <a:buClr>
                <a:srgbClr val="00467F"/>
              </a:buClr>
              <a:defRPr/>
            </a:pPr>
            <a:r>
              <a:rPr lang="en-US" sz="2000" kern="1200" dirty="0">
                <a:latin typeface="Arial" panose="020B0604020202020204" pitchFamily="34" charset="0"/>
                <a:cs typeface="Arial" panose="020B0604020202020204" pitchFamily="34" charset="0"/>
              </a:rPr>
              <a:t>- Review available </a:t>
            </a:r>
            <a:r>
              <a:rPr lang="en-US" altLang="en-US" sz="2000" kern="1200" dirty="0">
                <a:ea typeface="MS PGothic" pitchFamily="34" charset="-128"/>
                <a:cs typeface="Arial" charset="0"/>
              </a:rPr>
              <a:t>preliminary </a:t>
            </a:r>
            <a:r>
              <a:rPr lang="en-US" sz="2000" kern="1200" dirty="0">
                <a:latin typeface="Arial" panose="020B0604020202020204" pitchFamily="34" charset="0"/>
                <a:cs typeface="Arial" panose="020B0604020202020204" pitchFamily="34" charset="0"/>
              </a:rPr>
              <a:t>information before visiting the enterprise</a:t>
            </a:r>
            <a:endParaRPr lang="en-US" sz="2400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56C8AE-4F1B-4F49-91F0-B3F217ADC837}"/>
              </a:ext>
            </a:extLst>
          </p:cNvPr>
          <p:cNvSpPr txBox="1"/>
          <p:nvPr/>
        </p:nvSpPr>
        <p:spPr>
          <a:xfrm>
            <a:off x="7557095" y="2087804"/>
            <a:ext cx="1510891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defTabSz="1219170" fontAlgn="base">
              <a:spcBef>
                <a:spcPct val="20000"/>
              </a:spcBef>
              <a:spcAft>
                <a:spcPct val="0"/>
              </a:spcAft>
              <a:buClr>
                <a:srgbClr val="A5C935"/>
              </a:buClr>
              <a:defRPr/>
            </a:pPr>
            <a:r>
              <a:rPr lang="en-US" altLang="en-US" sz="3200" kern="12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Output</a:t>
            </a:r>
          </a:p>
        </p:txBody>
      </p:sp>
    </p:spTree>
    <p:extLst>
      <p:ext uri="{BB962C8B-B14F-4D97-AF65-F5344CB8AC3E}">
        <p14:creationId xmlns:p14="http://schemas.microsoft.com/office/powerpoint/2010/main" val="32781964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" dirty="0"/>
              <a:t>2.1 . </a:t>
            </a:r>
            <a:r>
              <a:rPr lang="en-US" dirty="0"/>
              <a:t>Context and outputs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609600" y="1364548"/>
            <a:ext cx="8857020" cy="659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Output by activity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B25DFCB4-5654-401A-940E-18601A18CC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9963" y="2531241"/>
            <a:ext cx="6169892" cy="3551563"/>
          </a:xfrm>
          <a:prstGeom prst="rightArrow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anchorCtr="0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spcBef>
                <a:spcPct val="40000"/>
              </a:spcBef>
              <a:buFont typeface="Wingdings" pitchFamily="2" charset="2"/>
              <a:buChar char="v"/>
              <a:defRPr/>
            </a:pPr>
            <a:r>
              <a:rPr lang="en-US" altLang="en-US" sz="1800" dirty="0">
                <a:cs typeface="Arial" charset="0"/>
              </a:rPr>
              <a:t>Enterprise visit</a:t>
            </a:r>
          </a:p>
          <a:p>
            <a:pPr marL="285750" indent="-285750" eaLnBrk="1" hangingPunct="1">
              <a:spcBef>
                <a:spcPct val="40000"/>
              </a:spcBef>
              <a:buFont typeface="Wingdings" pitchFamily="2" charset="2"/>
              <a:buChar char="v"/>
              <a:defRPr/>
            </a:pPr>
            <a:r>
              <a:rPr lang="en-US" altLang="en-US" sz="1800" dirty="0">
                <a:cs typeface="Arial" charset="0"/>
              </a:rPr>
              <a:t>Energy balance</a:t>
            </a:r>
          </a:p>
          <a:p>
            <a:pPr marL="285750" indent="-285750" eaLnBrk="1" hangingPunct="1">
              <a:spcBef>
                <a:spcPct val="40000"/>
              </a:spcBef>
              <a:buFont typeface="Wingdings" pitchFamily="2" charset="2"/>
              <a:buChar char="v"/>
              <a:defRPr/>
            </a:pPr>
            <a:r>
              <a:rPr lang="en-US" altLang="en-US" sz="1800" dirty="0">
                <a:cs typeface="Arial" charset="0"/>
              </a:rPr>
              <a:t>Analysis and solution selection</a:t>
            </a:r>
          </a:p>
          <a:p>
            <a:pPr marL="285750" indent="-285750" eaLnBrk="1" hangingPunct="1">
              <a:spcBef>
                <a:spcPct val="40000"/>
              </a:spcBef>
              <a:buFont typeface="Wingdings" pitchFamily="2" charset="2"/>
              <a:buChar char="v"/>
              <a:defRPr/>
            </a:pPr>
            <a:r>
              <a:rPr lang="en-US" altLang="en-US" sz="1800" dirty="0">
                <a:cs typeface="Arial" charset="0"/>
              </a:rPr>
              <a:t>Report</a:t>
            </a:r>
          </a:p>
          <a:p>
            <a:pPr marL="285750" indent="-285750" eaLnBrk="1" hangingPunct="1">
              <a:spcBef>
                <a:spcPct val="40000"/>
              </a:spcBef>
              <a:buFont typeface="Wingdings" pitchFamily="2" charset="2"/>
              <a:buChar char="v"/>
              <a:defRPr/>
            </a:pPr>
            <a:r>
              <a:rPr lang="en-US" altLang="en-US" sz="1800" dirty="0">
                <a:cs typeface="Arial" charset="0"/>
              </a:rPr>
              <a:t>Presentation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0A9B62-9EFE-433C-91E9-0109366EBAAB}"/>
              </a:ext>
            </a:extLst>
          </p:cNvPr>
          <p:cNvSpPr txBox="1"/>
          <p:nvPr/>
        </p:nvSpPr>
        <p:spPr>
          <a:xfrm>
            <a:off x="1977376" y="2531242"/>
            <a:ext cx="2170547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defTabSz="1219170" fontAlgn="base">
              <a:spcBef>
                <a:spcPct val="20000"/>
              </a:spcBef>
              <a:spcAft>
                <a:spcPct val="0"/>
              </a:spcAft>
              <a:buClr>
                <a:srgbClr val="A5C935"/>
              </a:buClr>
              <a:defRPr/>
            </a:pPr>
            <a:r>
              <a:rPr lang="en-US" altLang="en-US" sz="3200" kern="12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Activity</a:t>
            </a: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296CD403-CE5E-4226-A8A9-155CE7BA19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0239" y="2980121"/>
            <a:ext cx="4625879" cy="2653803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anchorCtr="0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spcBef>
                <a:spcPct val="40000"/>
              </a:spcBef>
              <a:buFont typeface="Wingdings" pitchFamily="2" charset="2"/>
              <a:buChar char="v"/>
              <a:defRPr/>
            </a:pPr>
            <a:r>
              <a:rPr lang="en-US" altLang="en-US" sz="1800" dirty="0">
                <a:cs typeface="Arial" charset="0"/>
              </a:rPr>
              <a:t>Equipment survey, discussion with managers/executives</a:t>
            </a:r>
          </a:p>
          <a:p>
            <a:pPr marL="285750" indent="-285750" eaLnBrk="1" hangingPunct="1">
              <a:spcBef>
                <a:spcPct val="40000"/>
              </a:spcBef>
              <a:buFont typeface="Wingdings" pitchFamily="2" charset="2"/>
              <a:buChar char="v"/>
              <a:defRPr/>
            </a:pPr>
            <a:r>
              <a:rPr lang="en-US" altLang="en-US" sz="1800" dirty="0">
                <a:cs typeface="Arial" charset="0"/>
              </a:rPr>
              <a:t>User analysis</a:t>
            </a:r>
          </a:p>
          <a:p>
            <a:pPr marL="285750" indent="-285750" eaLnBrk="1" hangingPunct="1">
              <a:spcBef>
                <a:spcPct val="40000"/>
              </a:spcBef>
              <a:buFont typeface="Wingdings" pitchFamily="2" charset="2"/>
              <a:buChar char="v"/>
              <a:defRPr/>
            </a:pPr>
            <a:r>
              <a:rPr lang="en-US" altLang="en-US" sz="1800" dirty="0">
                <a:cs typeface="Arial" charset="0"/>
              </a:rPr>
              <a:t>Estimate potential and identify most suitable projects</a:t>
            </a:r>
          </a:p>
          <a:p>
            <a:pPr marL="285750" indent="-285750" eaLnBrk="1" hangingPunct="1">
              <a:spcBef>
                <a:spcPct val="40000"/>
              </a:spcBef>
              <a:buFont typeface="Wingdings" pitchFamily="2" charset="2"/>
              <a:buChar char="v"/>
              <a:defRPr/>
            </a:pPr>
            <a:r>
              <a:rPr lang="en-US" altLang="en-US" sz="1800" dirty="0">
                <a:cs typeface="Arial" charset="0"/>
              </a:rPr>
              <a:t>Report results</a:t>
            </a:r>
          </a:p>
          <a:p>
            <a:pPr marL="285750" indent="-285750" eaLnBrk="1" hangingPunct="1">
              <a:spcBef>
                <a:spcPct val="40000"/>
              </a:spcBef>
              <a:buFont typeface="Wingdings" pitchFamily="2" charset="2"/>
              <a:buChar char="v"/>
              <a:defRPr/>
            </a:pPr>
            <a:r>
              <a:rPr lang="en-US" altLang="en-US" sz="1800" dirty="0">
                <a:cs typeface="Arial" charset="0"/>
              </a:rPr>
              <a:t>Discuss results with customers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56C8AE-4F1B-4F49-91F0-B3F217ADC837}"/>
              </a:ext>
            </a:extLst>
          </p:cNvPr>
          <p:cNvSpPr txBox="1"/>
          <p:nvPr/>
        </p:nvSpPr>
        <p:spPr>
          <a:xfrm>
            <a:off x="7557095" y="2087804"/>
            <a:ext cx="1510891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defTabSz="1219170" fontAlgn="base">
              <a:spcBef>
                <a:spcPct val="20000"/>
              </a:spcBef>
              <a:spcAft>
                <a:spcPct val="0"/>
              </a:spcAft>
              <a:buClr>
                <a:srgbClr val="A5C935"/>
              </a:buClr>
              <a:defRPr/>
            </a:pPr>
            <a:r>
              <a:rPr lang="en-US" altLang="en-US" sz="3200" kern="12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Output</a:t>
            </a:r>
          </a:p>
        </p:txBody>
      </p:sp>
    </p:spTree>
    <p:extLst>
      <p:ext uri="{BB962C8B-B14F-4D97-AF65-F5344CB8AC3E}">
        <p14:creationId xmlns:p14="http://schemas.microsoft.com/office/powerpoint/2010/main" val="30514244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599" y="545634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" dirty="0"/>
              <a:t>2.2 . </a:t>
            </a:r>
            <a:r>
              <a:rPr lang="en-US" dirty="0"/>
              <a:t>Preliminary audit process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609599" y="1481858"/>
            <a:ext cx="10245865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Before the preliminary audit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A75D009-B7A2-4496-B19B-249F526F373C}"/>
              </a:ext>
            </a:extLst>
          </p:cNvPr>
          <p:cNvSpPr txBox="1">
            <a:spLocks/>
          </p:cNvSpPr>
          <p:nvPr/>
        </p:nvSpPr>
        <p:spPr bwMode="auto">
          <a:xfrm>
            <a:off x="609600" y="2211471"/>
            <a:ext cx="5949462" cy="38532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defRPr/>
            </a:pPr>
            <a:r>
              <a:rPr lang="en-US" altLang="en-US" sz="2000" b="1" dirty="0">
                <a:solidFill>
                  <a:schemeClr val="tx1"/>
                </a:solidFill>
                <a:latin typeface="+mn-lt"/>
              </a:rPr>
              <a:t>The ESCO business development team needs: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altLang="en-US" sz="2000" dirty="0">
                <a:solidFill>
                  <a:schemeClr val="tx1"/>
                </a:solidFill>
                <a:latin typeface="+mn-lt"/>
              </a:rPr>
              <a:t>Conduct screening analysis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altLang="en-US" sz="2000" dirty="0">
                <a:solidFill>
                  <a:schemeClr val="tx1"/>
                </a:solidFill>
                <a:latin typeface="+mn-lt"/>
              </a:rPr>
              <a:t>Presentation of ESCO concept to client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altLang="en-US" sz="2000" dirty="0">
                <a:solidFill>
                  <a:schemeClr val="tx1"/>
                </a:solidFill>
                <a:latin typeface="+mn-lt"/>
              </a:rPr>
              <a:t>Check whether the client is credible (preliminary)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altLang="en-US" sz="2000" dirty="0">
                <a:solidFill>
                  <a:schemeClr val="tx1"/>
                </a:solidFill>
                <a:latin typeface="+mn-lt"/>
              </a:rPr>
              <a:t>Calculate the client’s benefits of implementing EE solutions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altLang="en-US" sz="2000" dirty="0">
                <a:solidFill>
                  <a:schemeClr val="tx1"/>
                </a:solidFill>
                <a:latin typeface="+mn-lt"/>
              </a:rPr>
              <a:t>Determine the client’s strategic position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altLang="en-US" sz="2000" dirty="0">
                <a:solidFill>
                  <a:schemeClr val="tx1"/>
                </a:solidFill>
                <a:latin typeface="+mn-lt"/>
              </a:rPr>
              <a:t>Determine the scope of the preliminary audit</a:t>
            </a:r>
            <a:endParaRPr lang="en-CA" altLang="en-US" sz="2000" dirty="0">
              <a:solidFill>
                <a:schemeClr val="tx1"/>
              </a:solidFill>
              <a:latin typeface="+mn-lt"/>
              <a:cs typeface="Arial" charset="0"/>
            </a:endParaRPr>
          </a:p>
          <a:p>
            <a:pPr marL="609585" indent="-609585" defTabSz="609585" eaLnBrk="1" hangingPunct="1">
              <a:spcBef>
                <a:spcPct val="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endParaRPr lang="en-US" altLang="en-US" sz="2000" dirty="0">
              <a:solidFill>
                <a:schemeClr val="tx1"/>
              </a:solidFill>
              <a:latin typeface="+mn-lt"/>
              <a:cs typeface="Arial" charset="0"/>
            </a:endParaRP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F51B8AE0-E5D1-52B4-D1DD-167065FD21BB}"/>
              </a:ext>
            </a:extLst>
          </p:cNvPr>
          <p:cNvSpPr txBox="1">
            <a:spLocks/>
          </p:cNvSpPr>
          <p:nvPr/>
        </p:nvSpPr>
        <p:spPr bwMode="auto">
          <a:xfrm>
            <a:off x="7033846" y="2211471"/>
            <a:ext cx="4548553" cy="38532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The technical team responsible for performing the audit needs to have a good understanding of:</a:t>
            </a:r>
          </a:p>
          <a:p>
            <a:pPr lvl="1"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Pricing structure</a:t>
            </a:r>
          </a:p>
          <a:p>
            <a:pPr lvl="1"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Local standards</a:t>
            </a:r>
          </a:p>
          <a:p>
            <a:pPr lvl="1"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Weather statistics</a:t>
            </a:r>
          </a:p>
          <a:p>
            <a:pPr lvl="1"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Energy intensity statistics</a:t>
            </a:r>
          </a:p>
          <a:p>
            <a:pPr lvl="1"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Available technologies and budgets</a:t>
            </a:r>
            <a:endParaRPr lang="en-CA" altLang="en-US" sz="2000" dirty="0">
              <a:solidFill>
                <a:schemeClr val="tx1"/>
              </a:solidFill>
              <a:latin typeface="+mn-lt"/>
              <a:cs typeface="Arial" charset="0"/>
            </a:endParaRPr>
          </a:p>
          <a:p>
            <a:pPr marL="609585" indent="-609585" defTabSz="609585" eaLnBrk="1" hangingPunct="1">
              <a:spcBef>
                <a:spcPct val="0"/>
              </a:spcBef>
              <a:spcAft>
                <a:spcPts val="800"/>
              </a:spcAft>
              <a:buFont typeface="Wingdings" pitchFamily="2" charset="2"/>
              <a:buChar char="Ø"/>
              <a:defRPr/>
            </a:pPr>
            <a:endParaRPr lang="en-US" altLang="en-US" sz="2000" dirty="0">
              <a:solidFill>
                <a:schemeClr val="tx1"/>
              </a:solidFill>
              <a:latin typeface="+mn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6614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521988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" dirty="0"/>
              <a:t>2.2 . </a:t>
            </a:r>
            <a:r>
              <a:rPr lang="en-US" dirty="0"/>
              <a:t>Preliminary audit process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452848" y="1294575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Before the preliminary audit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A75D009-B7A2-4496-B19B-249F526F373C}"/>
              </a:ext>
            </a:extLst>
          </p:cNvPr>
          <p:cNvSpPr txBox="1">
            <a:spLocks/>
          </p:cNvSpPr>
          <p:nvPr/>
        </p:nvSpPr>
        <p:spPr bwMode="auto">
          <a:xfrm>
            <a:off x="452848" y="1852978"/>
            <a:ext cx="4963885" cy="41344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None/>
            </a:pP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Collect and analyze information BEFORE visiting the facility (as much as possible):</a:t>
            </a:r>
          </a:p>
          <a:p>
            <a:pPr marL="960943" lvl="2" eaLnBrk="1" hangingPunct="1">
              <a:spcBef>
                <a:spcPct val="20000"/>
              </a:spcBef>
              <a:buFont typeface="Wingdings" pitchFamily="2" charset="2"/>
              <a:buChar char="v"/>
            </a:pP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Basic information about enterprise</a:t>
            </a:r>
          </a:p>
          <a:p>
            <a:pPr marL="960943" lvl="2" eaLnBrk="1" hangingPunct="1">
              <a:spcBef>
                <a:spcPct val="20000"/>
              </a:spcBef>
              <a:buFont typeface="Wingdings" pitchFamily="2" charset="2"/>
              <a:buChar char="v"/>
            </a:pP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Energy Bills</a:t>
            </a:r>
          </a:p>
          <a:p>
            <a:pPr marL="960943" lvl="2" eaLnBrk="1" hangingPunct="1">
              <a:spcBef>
                <a:spcPct val="20000"/>
              </a:spcBef>
              <a:buFont typeface="Wingdings" pitchFamily="2" charset="2"/>
              <a:buChar char="v"/>
            </a:pP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Compare with Similar Establishments (Benchmarking)</a:t>
            </a:r>
            <a:endParaRPr lang="en-US" altLang="en-US" sz="2400" dirty="0">
              <a:solidFill>
                <a:schemeClr val="tx1"/>
              </a:solidFill>
              <a:latin typeface="+mn-lt"/>
              <a:cs typeface="Arial" charset="0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30CF3FB9-9984-4707-9368-5219D96957D0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9285" y="1773200"/>
            <a:ext cx="6432715" cy="458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1">
            <a:extLst>
              <a:ext uri="{FF2B5EF4-FFF2-40B4-BE49-F238E27FC236}">
                <a16:creationId xmlns:a16="http://schemas.microsoft.com/office/drawing/2014/main" id="{0474319F-FBAF-4BB9-83DD-062A2F40FB7B}"/>
              </a:ext>
            </a:extLst>
          </p:cNvPr>
          <p:cNvSpPr txBox="1"/>
          <p:nvPr/>
        </p:nvSpPr>
        <p:spPr>
          <a:xfrm>
            <a:off x="7670759" y="6390232"/>
            <a:ext cx="43584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 i="1" dirty="0">
                <a:solidFill>
                  <a:srgbClr val="0046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 : CIPEC </a:t>
            </a:r>
            <a:r>
              <a:rPr lang="fr-CA" sz="2000" i="1" dirty="0" err="1">
                <a:solidFill>
                  <a:srgbClr val="0046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Industrial</a:t>
            </a:r>
            <a:r>
              <a:rPr lang="fr-CA" sz="2000" i="1" dirty="0">
                <a:solidFill>
                  <a:srgbClr val="0046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Program</a:t>
            </a:r>
          </a:p>
        </p:txBody>
      </p:sp>
    </p:spTree>
    <p:extLst>
      <p:ext uri="{BB962C8B-B14F-4D97-AF65-F5344CB8AC3E}">
        <p14:creationId xmlns:p14="http://schemas.microsoft.com/office/powerpoint/2010/main" val="654660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2" name="Google Shape;3202;p48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CONTENT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BF304BE-522E-4ECF-A271-4B5B099E1CAE}"/>
              </a:ext>
            </a:extLst>
          </p:cNvPr>
          <p:cNvGrpSpPr/>
          <p:nvPr/>
        </p:nvGrpSpPr>
        <p:grpSpPr>
          <a:xfrm>
            <a:off x="2688121" y="1989435"/>
            <a:ext cx="6815759" cy="3279516"/>
            <a:chOff x="1179533" y="1374312"/>
            <a:chExt cx="5111819" cy="2459637"/>
          </a:xfrm>
        </p:grpSpPr>
        <p:grpSp>
          <p:nvGrpSpPr>
            <p:cNvPr id="3203" name="Google Shape;3203;p48"/>
            <p:cNvGrpSpPr/>
            <p:nvPr/>
          </p:nvGrpSpPr>
          <p:grpSpPr>
            <a:xfrm>
              <a:off x="1179533" y="1592048"/>
              <a:ext cx="5111819" cy="2241901"/>
              <a:chOff x="-687367" y="1809786"/>
              <a:chExt cx="5111819" cy="2241901"/>
            </a:xfrm>
          </p:grpSpPr>
          <p:sp>
            <p:nvSpPr>
              <p:cNvPr id="3206" name="Google Shape;3206;p48"/>
              <p:cNvSpPr/>
              <p:nvPr/>
            </p:nvSpPr>
            <p:spPr>
              <a:xfrm>
                <a:off x="2616052" y="1809787"/>
                <a:ext cx="1808400" cy="2241900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>
                  <a:latin typeface="+mn-lt"/>
                </a:endParaRPr>
              </a:p>
            </p:txBody>
          </p:sp>
          <p:sp>
            <p:nvSpPr>
              <p:cNvPr id="3207" name="Google Shape;3207;p48"/>
              <p:cNvSpPr/>
              <p:nvPr/>
            </p:nvSpPr>
            <p:spPr>
              <a:xfrm>
                <a:off x="-687367" y="1809786"/>
                <a:ext cx="1808400" cy="2241900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89">
                  <a:latin typeface="+mn-lt"/>
                </a:endParaRPr>
              </a:p>
            </p:txBody>
          </p:sp>
        </p:grpSp>
        <p:grpSp>
          <p:nvGrpSpPr>
            <p:cNvPr id="3208" name="Google Shape;3208;p48"/>
            <p:cNvGrpSpPr/>
            <p:nvPr/>
          </p:nvGrpSpPr>
          <p:grpSpPr>
            <a:xfrm>
              <a:off x="1291895" y="1374312"/>
              <a:ext cx="1505717" cy="2459636"/>
              <a:chOff x="624290" y="1592050"/>
              <a:chExt cx="1505717" cy="2459636"/>
            </a:xfrm>
          </p:grpSpPr>
          <p:sp>
            <p:nvSpPr>
              <p:cNvPr id="3209" name="Google Shape;3209;p48"/>
              <p:cNvSpPr/>
              <p:nvPr/>
            </p:nvSpPr>
            <p:spPr>
              <a:xfrm>
                <a:off x="1172400" y="1592050"/>
                <a:ext cx="488700" cy="488700"/>
              </a:xfrm>
              <a:prstGeom prst="ellipse">
                <a:avLst/>
              </a:prstGeom>
              <a:solidFill>
                <a:schemeClr val="accent1"/>
              </a:solidFill>
              <a:ln w="38100" cap="flat" cmpd="sng">
                <a:solidFill>
                  <a:srgbClr val="FDFDF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>
                  <a:buClr>
                    <a:schemeClr val="dk1"/>
                  </a:buClr>
                  <a:buSzPts val="1100"/>
                </a:pPr>
                <a:r>
                  <a:rPr lang="en" sz="2800">
                    <a:solidFill>
                      <a:schemeClr val="lt1"/>
                    </a:solidFill>
                    <a:latin typeface="+mn-lt"/>
                    <a:ea typeface="Fira Sans Extra Condensed Medium"/>
                    <a:cs typeface="Fira Sans Extra Condensed Medium"/>
                    <a:sym typeface="Fira Sans Extra Condensed Medium"/>
                  </a:rPr>
                  <a:t>1</a:t>
                </a:r>
                <a:endParaRPr sz="2489">
                  <a:latin typeface="+mn-lt"/>
                </a:endParaRPr>
              </a:p>
            </p:txBody>
          </p:sp>
          <p:sp>
            <p:nvSpPr>
              <p:cNvPr id="3210" name="Google Shape;3210;p48"/>
              <p:cNvSpPr txBox="1"/>
              <p:nvPr/>
            </p:nvSpPr>
            <p:spPr>
              <a:xfrm flipH="1">
                <a:off x="624290" y="2789023"/>
                <a:ext cx="1505717" cy="1262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r>
                  <a:rPr lang="en-US" sz="2800" b="1" dirty="0">
                    <a:solidFill>
                      <a:schemeClr val="dk1"/>
                    </a:solidFill>
                    <a:latin typeface="+mn-lt"/>
                    <a:ea typeface="Fira Sans Extra Condensed"/>
                    <a:cs typeface="Fira Sans Extra Condensed"/>
                    <a:sym typeface="Fira Sans Extra Condensed"/>
                  </a:rPr>
                  <a:t>Overview of EE</a:t>
                </a:r>
              </a:p>
            </p:txBody>
          </p:sp>
          <p:grpSp>
            <p:nvGrpSpPr>
              <p:cNvPr id="3212" name="Google Shape;3212;p48"/>
              <p:cNvGrpSpPr/>
              <p:nvPr/>
            </p:nvGrpSpPr>
            <p:grpSpPr>
              <a:xfrm>
                <a:off x="1225237" y="2300620"/>
                <a:ext cx="383041" cy="526990"/>
                <a:chOff x="7621501" y="2575387"/>
                <a:chExt cx="237795" cy="327160"/>
              </a:xfrm>
            </p:grpSpPr>
            <p:sp>
              <p:nvSpPr>
                <p:cNvPr id="3213" name="Google Shape;3213;p48"/>
                <p:cNvSpPr/>
                <p:nvPr/>
              </p:nvSpPr>
              <p:spPr>
                <a:xfrm>
                  <a:off x="7664245" y="2575387"/>
                  <a:ext cx="66852" cy="349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" h="1157" extrusionOk="0">
                      <a:moveTo>
                        <a:pt x="334" y="1"/>
                      </a:moveTo>
                      <a:lnTo>
                        <a:pt x="206" y="27"/>
                      </a:lnTo>
                      <a:lnTo>
                        <a:pt x="103" y="104"/>
                      </a:lnTo>
                      <a:lnTo>
                        <a:pt x="26" y="206"/>
                      </a:lnTo>
                      <a:lnTo>
                        <a:pt x="0" y="309"/>
                      </a:lnTo>
                      <a:lnTo>
                        <a:pt x="0" y="1157"/>
                      </a:lnTo>
                      <a:lnTo>
                        <a:pt x="2209" y="1157"/>
                      </a:lnTo>
                      <a:lnTo>
                        <a:pt x="2209" y="309"/>
                      </a:lnTo>
                      <a:lnTo>
                        <a:pt x="2183" y="206"/>
                      </a:lnTo>
                      <a:lnTo>
                        <a:pt x="2106" y="104"/>
                      </a:lnTo>
                      <a:lnTo>
                        <a:pt x="2004" y="27"/>
                      </a:lnTo>
                      <a:lnTo>
                        <a:pt x="1875" y="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3214" name="Google Shape;3214;p48"/>
                <p:cNvSpPr/>
                <p:nvPr/>
              </p:nvSpPr>
              <p:spPr>
                <a:xfrm>
                  <a:off x="7641708" y="2630565"/>
                  <a:ext cx="197381" cy="2455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25" h="8118" extrusionOk="0">
                      <a:moveTo>
                        <a:pt x="0" y="1"/>
                      </a:moveTo>
                      <a:lnTo>
                        <a:pt x="0" y="8117"/>
                      </a:lnTo>
                      <a:lnTo>
                        <a:pt x="6524" y="8117"/>
                      </a:lnTo>
                      <a:lnTo>
                        <a:pt x="6524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3215" name="Google Shape;3215;p48"/>
                <p:cNvSpPr/>
                <p:nvPr/>
              </p:nvSpPr>
              <p:spPr>
                <a:xfrm>
                  <a:off x="7621501" y="2733114"/>
                  <a:ext cx="237795" cy="334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1" h="1106" extrusionOk="0">
                      <a:moveTo>
                        <a:pt x="232" y="1"/>
                      </a:moveTo>
                      <a:lnTo>
                        <a:pt x="129" y="27"/>
                      </a:lnTo>
                      <a:lnTo>
                        <a:pt x="78" y="78"/>
                      </a:lnTo>
                      <a:lnTo>
                        <a:pt x="26" y="181"/>
                      </a:lnTo>
                      <a:lnTo>
                        <a:pt x="0" y="284"/>
                      </a:lnTo>
                      <a:lnTo>
                        <a:pt x="0" y="823"/>
                      </a:lnTo>
                      <a:lnTo>
                        <a:pt x="26" y="926"/>
                      </a:lnTo>
                      <a:lnTo>
                        <a:pt x="78" y="1003"/>
                      </a:lnTo>
                      <a:lnTo>
                        <a:pt x="129" y="1080"/>
                      </a:lnTo>
                      <a:lnTo>
                        <a:pt x="232" y="1105"/>
                      </a:lnTo>
                      <a:lnTo>
                        <a:pt x="7629" y="1105"/>
                      </a:lnTo>
                      <a:lnTo>
                        <a:pt x="7706" y="1080"/>
                      </a:lnTo>
                      <a:lnTo>
                        <a:pt x="7783" y="1003"/>
                      </a:lnTo>
                      <a:lnTo>
                        <a:pt x="7835" y="926"/>
                      </a:lnTo>
                      <a:lnTo>
                        <a:pt x="7860" y="823"/>
                      </a:lnTo>
                      <a:lnTo>
                        <a:pt x="7860" y="284"/>
                      </a:lnTo>
                      <a:lnTo>
                        <a:pt x="7835" y="181"/>
                      </a:lnTo>
                      <a:lnTo>
                        <a:pt x="7783" y="78"/>
                      </a:lnTo>
                      <a:lnTo>
                        <a:pt x="7706" y="27"/>
                      </a:lnTo>
                      <a:lnTo>
                        <a:pt x="7629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3216" name="Google Shape;3216;p48"/>
                <p:cNvSpPr/>
                <p:nvPr/>
              </p:nvSpPr>
              <p:spPr>
                <a:xfrm>
                  <a:off x="7695313" y="2684955"/>
                  <a:ext cx="89389" cy="1220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5" h="4034" extrusionOk="0">
                      <a:moveTo>
                        <a:pt x="1439" y="1"/>
                      </a:moveTo>
                      <a:lnTo>
                        <a:pt x="1388" y="52"/>
                      </a:lnTo>
                      <a:lnTo>
                        <a:pt x="1028" y="489"/>
                      </a:lnTo>
                      <a:lnTo>
                        <a:pt x="797" y="771"/>
                      </a:lnTo>
                      <a:lnTo>
                        <a:pt x="566" y="1131"/>
                      </a:lnTo>
                      <a:lnTo>
                        <a:pt x="360" y="1490"/>
                      </a:lnTo>
                      <a:lnTo>
                        <a:pt x="180" y="1850"/>
                      </a:lnTo>
                      <a:lnTo>
                        <a:pt x="52" y="2209"/>
                      </a:lnTo>
                      <a:lnTo>
                        <a:pt x="26" y="2389"/>
                      </a:lnTo>
                      <a:lnTo>
                        <a:pt x="1" y="2569"/>
                      </a:lnTo>
                      <a:lnTo>
                        <a:pt x="52" y="2852"/>
                      </a:lnTo>
                      <a:lnTo>
                        <a:pt x="129" y="3134"/>
                      </a:lnTo>
                      <a:lnTo>
                        <a:pt x="257" y="3391"/>
                      </a:lnTo>
                      <a:lnTo>
                        <a:pt x="437" y="3596"/>
                      </a:lnTo>
                      <a:lnTo>
                        <a:pt x="668" y="3776"/>
                      </a:lnTo>
                      <a:lnTo>
                        <a:pt x="925" y="3905"/>
                      </a:lnTo>
                      <a:lnTo>
                        <a:pt x="1182" y="4007"/>
                      </a:lnTo>
                      <a:lnTo>
                        <a:pt x="1490" y="4033"/>
                      </a:lnTo>
                      <a:lnTo>
                        <a:pt x="1773" y="4007"/>
                      </a:lnTo>
                      <a:lnTo>
                        <a:pt x="2055" y="3905"/>
                      </a:lnTo>
                      <a:lnTo>
                        <a:pt x="2312" y="3776"/>
                      </a:lnTo>
                      <a:lnTo>
                        <a:pt x="2518" y="3596"/>
                      </a:lnTo>
                      <a:lnTo>
                        <a:pt x="2698" y="3391"/>
                      </a:lnTo>
                      <a:lnTo>
                        <a:pt x="2852" y="3134"/>
                      </a:lnTo>
                      <a:lnTo>
                        <a:pt x="2929" y="2852"/>
                      </a:lnTo>
                      <a:lnTo>
                        <a:pt x="2954" y="2569"/>
                      </a:lnTo>
                      <a:lnTo>
                        <a:pt x="2954" y="2389"/>
                      </a:lnTo>
                      <a:lnTo>
                        <a:pt x="2929" y="2209"/>
                      </a:lnTo>
                      <a:lnTo>
                        <a:pt x="2800" y="1850"/>
                      </a:lnTo>
                      <a:lnTo>
                        <a:pt x="2620" y="1490"/>
                      </a:lnTo>
                      <a:lnTo>
                        <a:pt x="2415" y="1131"/>
                      </a:lnTo>
                      <a:lnTo>
                        <a:pt x="2184" y="771"/>
                      </a:lnTo>
                      <a:lnTo>
                        <a:pt x="1953" y="489"/>
                      </a:lnTo>
                      <a:lnTo>
                        <a:pt x="1593" y="52"/>
                      </a:lnTo>
                      <a:lnTo>
                        <a:pt x="1542" y="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3217" name="Google Shape;3217;p48"/>
                <p:cNvSpPr/>
                <p:nvPr/>
              </p:nvSpPr>
              <p:spPr>
                <a:xfrm>
                  <a:off x="7621501" y="2869091"/>
                  <a:ext cx="237795" cy="334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1" h="1106" extrusionOk="0">
                      <a:moveTo>
                        <a:pt x="206" y="1"/>
                      </a:moveTo>
                      <a:lnTo>
                        <a:pt x="129" y="27"/>
                      </a:lnTo>
                      <a:lnTo>
                        <a:pt x="52" y="78"/>
                      </a:lnTo>
                      <a:lnTo>
                        <a:pt x="26" y="129"/>
                      </a:lnTo>
                      <a:lnTo>
                        <a:pt x="0" y="232"/>
                      </a:lnTo>
                      <a:lnTo>
                        <a:pt x="0" y="900"/>
                      </a:lnTo>
                      <a:lnTo>
                        <a:pt x="26" y="977"/>
                      </a:lnTo>
                      <a:lnTo>
                        <a:pt x="52" y="1028"/>
                      </a:lnTo>
                      <a:lnTo>
                        <a:pt x="129" y="1080"/>
                      </a:lnTo>
                      <a:lnTo>
                        <a:pt x="206" y="1105"/>
                      </a:lnTo>
                      <a:lnTo>
                        <a:pt x="7629" y="1105"/>
                      </a:lnTo>
                      <a:lnTo>
                        <a:pt x="7732" y="1080"/>
                      </a:lnTo>
                      <a:lnTo>
                        <a:pt x="7783" y="1028"/>
                      </a:lnTo>
                      <a:lnTo>
                        <a:pt x="7835" y="977"/>
                      </a:lnTo>
                      <a:lnTo>
                        <a:pt x="7860" y="900"/>
                      </a:lnTo>
                      <a:lnTo>
                        <a:pt x="7860" y="232"/>
                      </a:lnTo>
                      <a:lnTo>
                        <a:pt x="7835" y="129"/>
                      </a:lnTo>
                      <a:lnTo>
                        <a:pt x="7783" y="78"/>
                      </a:lnTo>
                      <a:lnTo>
                        <a:pt x="7732" y="27"/>
                      </a:lnTo>
                      <a:lnTo>
                        <a:pt x="7629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3218" name="Google Shape;3218;p48"/>
                <p:cNvSpPr/>
                <p:nvPr/>
              </p:nvSpPr>
              <p:spPr>
                <a:xfrm>
                  <a:off x="7621501" y="2603369"/>
                  <a:ext cx="237795" cy="334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1" h="1106" extrusionOk="0">
                      <a:moveTo>
                        <a:pt x="206" y="1"/>
                      </a:moveTo>
                      <a:lnTo>
                        <a:pt x="129" y="26"/>
                      </a:lnTo>
                      <a:lnTo>
                        <a:pt x="52" y="78"/>
                      </a:lnTo>
                      <a:lnTo>
                        <a:pt x="26" y="129"/>
                      </a:lnTo>
                      <a:lnTo>
                        <a:pt x="0" y="232"/>
                      </a:lnTo>
                      <a:lnTo>
                        <a:pt x="0" y="900"/>
                      </a:lnTo>
                      <a:lnTo>
                        <a:pt x="26" y="977"/>
                      </a:lnTo>
                      <a:lnTo>
                        <a:pt x="52" y="1054"/>
                      </a:lnTo>
                      <a:lnTo>
                        <a:pt x="129" y="1079"/>
                      </a:lnTo>
                      <a:lnTo>
                        <a:pt x="206" y="1105"/>
                      </a:lnTo>
                      <a:lnTo>
                        <a:pt x="7629" y="1105"/>
                      </a:lnTo>
                      <a:lnTo>
                        <a:pt x="7732" y="1079"/>
                      </a:lnTo>
                      <a:lnTo>
                        <a:pt x="7783" y="1054"/>
                      </a:lnTo>
                      <a:lnTo>
                        <a:pt x="7835" y="977"/>
                      </a:lnTo>
                      <a:lnTo>
                        <a:pt x="7860" y="900"/>
                      </a:lnTo>
                      <a:lnTo>
                        <a:pt x="7860" y="232"/>
                      </a:lnTo>
                      <a:lnTo>
                        <a:pt x="7835" y="129"/>
                      </a:lnTo>
                      <a:lnTo>
                        <a:pt x="7783" y="78"/>
                      </a:lnTo>
                      <a:lnTo>
                        <a:pt x="7732" y="26"/>
                      </a:lnTo>
                      <a:lnTo>
                        <a:pt x="7629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</p:grpSp>
        </p:grpSp>
        <p:grpSp>
          <p:nvGrpSpPr>
            <p:cNvPr id="3243" name="Google Shape;3243;p48"/>
            <p:cNvGrpSpPr/>
            <p:nvPr/>
          </p:nvGrpSpPr>
          <p:grpSpPr>
            <a:xfrm>
              <a:off x="4584080" y="1374312"/>
              <a:ext cx="1707272" cy="2294784"/>
              <a:chOff x="2717180" y="1592050"/>
              <a:chExt cx="1707272" cy="2294784"/>
            </a:xfrm>
          </p:grpSpPr>
          <p:sp>
            <p:nvSpPr>
              <p:cNvPr id="3244" name="Google Shape;3244;p48"/>
              <p:cNvSpPr txBox="1"/>
              <p:nvPr/>
            </p:nvSpPr>
            <p:spPr>
              <a:xfrm flipH="1">
                <a:off x="2717180" y="2789023"/>
                <a:ext cx="1707272" cy="109781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r>
                  <a:rPr lang="en-US" sz="2800" b="1" dirty="0">
                    <a:solidFill>
                      <a:schemeClr val="dk1"/>
                    </a:solidFill>
                    <a:latin typeface="+mn-lt"/>
                    <a:ea typeface="Fira Sans Extra Condensed"/>
                    <a:cs typeface="Fira Sans Extra Condensed"/>
                    <a:sym typeface="Fira Sans Extra Condensed"/>
                  </a:rPr>
                  <a:t>Preliminary EE</a:t>
                </a:r>
                <a:endParaRPr sz="2800" dirty="0">
                  <a:solidFill>
                    <a:srgbClr val="FDFDFD"/>
                  </a:solidFill>
                  <a:latin typeface="+mn-lt"/>
                  <a:ea typeface="Fira Sans Extra Condensed Medium"/>
                  <a:cs typeface="Fira Sans Extra Condensed Medium"/>
                  <a:sym typeface="Fira Sans Extra Condensed Medium"/>
                </a:endParaRPr>
              </a:p>
            </p:txBody>
          </p:sp>
          <p:grpSp>
            <p:nvGrpSpPr>
              <p:cNvPr id="3246" name="Google Shape;3246;p48"/>
              <p:cNvGrpSpPr/>
              <p:nvPr/>
            </p:nvGrpSpPr>
            <p:grpSpPr>
              <a:xfrm>
                <a:off x="3316775" y="2300604"/>
                <a:ext cx="406956" cy="411830"/>
                <a:chOff x="2291369" y="5400675"/>
                <a:chExt cx="406956" cy="411830"/>
              </a:xfrm>
            </p:grpSpPr>
            <p:sp>
              <p:nvSpPr>
                <p:cNvPr id="3247" name="Google Shape;3247;p48"/>
                <p:cNvSpPr/>
                <p:nvPr/>
              </p:nvSpPr>
              <p:spPr>
                <a:xfrm>
                  <a:off x="2291369" y="5438710"/>
                  <a:ext cx="200085" cy="3737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5" h="9425" extrusionOk="0">
                      <a:moveTo>
                        <a:pt x="2042" y="1"/>
                      </a:moveTo>
                      <a:lnTo>
                        <a:pt x="1845" y="25"/>
                      </a:lnTo>
                      <a:lnTo>
                        <a:pt x="1649" y="50"/>
                      </a:lnTo>
                      <a:lnTo>
                        <a:pt x="1452" y="99"/>
                      </a:lnTo>
                      <a:lnTo>
                        <a:pt x="1255" y="173"/>
                      </a:lnTo>
                      <a:lnTo>
                        <a:pt x="1083" y="247"/>
                      </a:lnTo>
                      <a:lnTo>
                        <a:pt x="910" y="345"/>
                      </a:lnTo>
                      <a:lnTo>
                        <a:pt x="763" y="468"/>
                      </a:lnTo>
                      <a:lnTo>
                        <a:pt x="615" y="591"/>
                      </a:lnTo>
                      <a:lnTo>
                        <a:pt x="468" y="739"/>
                      </a:lnTo>
                      <a:lnTo>
                        <a:pt x="345" y="911"/>
                      </a:lnTo>
                      <a:lnTo>
                        <a:pt x="246" y="1083"/>
                      </a:lnTo>
                      <a:lnTo>
                        <a:pt x="172" y="1256"/>
                      </a:lnTo>
                      <a:lnTo>
                        <a:pt x="98" y="1428"/>
                      </a:lnTo>
                      <a:lnTo>
                        <a:pt x="49" y="1625"/>
                      </a:lnTo>
                      <a:lnTo>
                        <a:pt x="25" y="1846"/>
                      </a:lnTo>
                      <a:lnTo>
                        <a:pt x="0" y="2043"/>
                      </a:lnTo>
                      <a:lnTo>
                        <a:pt x="25" y="2215"/>
                      </a:lnTo>
                      <a:lnTo>
                        <a:pt x="49" y="2412"/>
                      </a:lnTo>
                      <a:lnTo>
                        <a:pt x="74" y="2584"/>
                      </a:lnTo>
                      <a:lnTo>
                        <a:pt x="123" y="2732"/>
                      </a:lnTo>
                      <a:lnTo>
                        <a:pt x="271" y="3052"/>
                      </a:lnTo>
                      <a:lnTo>
                        <a:pt x="468" y="3323"/>
                      </a:lnTo>
                      <a:lnTo>
                        <a:pt x="689" y="3569"/>
                      </a:lnTo>
                      <a:lnTo>
                        <a:pt x="960" y="3790"/>
                      </a:lnTo>
                      <a:lnTo>
                        <a:pt x="1280" y="3938"/>
                      </a:lnTo>
                      <a:lnTo>
                        <a:pt x="1427" y="3987"/>
                      </a:lnTo>
                      <a:lnTo>
                        <a:pt x="1599" y="4036"/>
                      </a:lnTo>
                      <a:lnTo>
                        <a:pt x="1280" y="4208"/>
                      </a:lnTo>
                      <a:lnTo>
                        <a:pt x="960" y="4405"/>
                      </a:lnTo>
                      <a:lnTo>
                        <a:pt x="689" y="4651"/>
                      </a:lnTo>
                      <a:lnTo>
                        <a:pt x="468" y="4947"/>
                      </a:lnTo>
                      <a:lnTo>
                        <a:pt x="271" y="5266"/>
                      </a:lnTo>
                      <a:lnTo>
                        <a:pt x="123" y="5611"/>
                      </a:lnTo>
                      <a:lnTo>
                        <a:pt x="74" y="5808"/>
                      </a:lnTo>
                      <a:lnTo>
                        <a:pt x="49" y="6005"/>
                      </a:lnTo>
                      <a:lnTo>
                        <a:pt x="25" y="6177"/>
                      </a:lnTo>
                      <a:lnTo>
                        <a:pt x="0" y="6398"/>
                      </a:lnTo>
                      <a:lnTo>
                        <a:pt x="25" y="6620"/>
                      </a:lnTo>
                      <a:lnTo>
                        <a:pt x="49" y="6817"/>
                      </a:lnTo>
                      <a:lnTo>
                        <a:pt x="98" y="7038"/>
                      </a:lnTo>
                      <a:lnTo>
                        <a:pt x="148" y="7235"/>
                      </a:lnTo>
                      <a:lnTo>
                        <a:pt x="246" y="7432"/>
                      </a:lnTo>
                      <a:lnTo>
                        <a:pt x="345" y="7629"/>
                      </a:lnTo>
                      <a:lnTo>
                        <a:pt x="443" y="7801"/>
                      </a:lnTo>
                      <a:lnTo>
                        <a:pt x="566" y="7973"/>
                      </a:lnTo>
                      <a:lnTo>
                        <a:pt x="492" y="8096"/>
                      </a:lnTo>
                      <a:lnTo>
                        <a:pt x="443" y="8219"/>
                      </a:lnTo>
                      <a:lnTo>
                        <a:pt x="418" y="8342"/>
                      </a:lnTo>
                      <a:lnTo>
                        <a:pt x="418" y="8490"/>
                      </a:lnTo>
                      <a:lnTo>
                        <a:pt x="418" y="8687"/>
                      </a:lnTo>
                      <a:lnTo>
                        <a:pt x="492" y="8859"/>
                      </a:lnTo>
                      <a:lnTo>
                        <a:pt x="566" y="9006"/>
                      </a:lnTo>
                      <a:lnTo>
                        <a:pt x="689" y="9154"/>
                      </a:lnTo>
                      <a:lnTo>
                        <a:pt x="812" y="9253"/>
                      </a:lnTo>
                      <a:lnTo>
                        <a:pt x="984" y="9351"/>
                      </a:lnTo>
                      <a:lnTo>
                        <a:pt x="1157" y="9400"/>
                      </a:lnTo>
                      <a:lnTo>
                        <a:pt x="1329" y="9425"/>
                      </a:lnTo>
                      <a:lnTo>
                        <a:pt x="1476" y="9400"/>
                      </a:lnTo>
                      <a:lnTo>
                        <a:pt x="1599" y="9376"/>
                      </a:lnTo>
                      <a:lnTo>
                        <a:pt x="1722" y="9326"/>
                      </a:lnTo>
                      <a:lnTo>
                        <a:pt x="1845" y="9277"/>
                      </a:lnTo>
                      <a:lnTo>
                        <a:pt x="1944" y="9203"/>
                      </a:lnTo>
                      <a:lnTo>
                        <a:pt x="2042" y="9105"/>
                      </a:lnTo>
                      <a:lnTo>
                        <a:pt x="2116" y="9006"/>
                      </a:lnTo>
                      <a:lnTo>
                        <a:pt x="2190" y="8883"/>
                      </a:lnTo>
                      <a:lnTo>
                        <a:pt x="2534" y="8908"/>
                      </a:lnTo>
                      <a:lnTo>
                        <a:pt x="2781" y="8908"/>
                      </a:lnTo>
                      <a:lnTo>
                        <a:pt x="3051" y="8859"/>
                      </a:lnTo>
                      <a:lnTo>
                        <a:pt x="3273" y="8810"/>
                      </a:lnTo>
                      <a:lnTo>
                        <a:pt x="3519" y="8711"/>
                      </a:lnTo>
                      <a:lnTo>
                        <a:pt x="3740" y="8613"/>
                      </a:lnTo>
                      <a:lnTo>
                        <a:pt x="3937" y="8490"/>
                      </a:lnTo>
                      <a:lnTo>
                        <a:pt x="4134" y="8342"/>
                      </a:lnTo>
                      <a:lnTo>
                        <a:pt x="4306" y="8170"/>
                      </a:lnTo>
                      <a:lnTo>
                        <a:pt x="4478" y="7998"/>
                      </a:lnTo>
                      <a:lnTo>
                        <a:pt x="4626" y="7801"/>
                      </a:lnTo>
                      <a:lnTo>
                        <a:pt x="4749" y="7579"/>
                      </a:lnTo>
                      <a:lnTo>
                        <a:pt x="4847" y="7358"/>
                      </a:lnTo>
                      <a:lnTo>
                        <a:pt x="4946" y="7136"/>
                      </a:lnTo>
                      <a:lnTo>
                        <a:pt x="4995" y="6890"/>
                      </a:lnTo>
                      <a:lnTo>
                        <a:pt x="5044" y="6644"/>
                      </a:lnTo>
                      <a:lnTo>
                        <a:pt x="5044" y="6398"/>
                      </a:lnTo>
                      <a:lnTo>
                        <a:pt x="5044" y="6078"/>
                      </a:lnTo>
                      <a:lnTo>
                        <a:pt x="4970" y="5783"/>
                      </a:lnTo>
                      <a:lnTo>
                        <a:pt x="5044" y="2781"/>
                      </a:lnTo>
                      <a:lnTo>
                        <a:pt x="4675" y="2929"/>
                      </a:lnTo>
                      <a:lnTo>
                        <a:pt x="4626" y="2707"/>
                      </a:lnTo>
                      <a:lnTo>
                        <a:pt x="4577" y="2461"/>
                      </a:lnTo>
                      <a:lnTo>
                        <a:pt x="4478" y="2166"/>
                      </a:lnTo>
                      <a:lnTo>
                        <a:pt x="4355" y="1822"/>
                      </a:lnTo>
                      <a:lnTo>
                        <a:pt x="4134" y="1428"/>
                      </a:lnTo>
                      <a:lnTo>
                        <a:pt x="4035" y="1231"/>
                      </a:lnTo>
                      <a:lnTo>
                        <a:pt x="3888" y="1034"/>
                      </a:lnTo>
                      <a:lnTo>
                        <a:pt x="3716" y="837"/>
                      </a:lnTo>
                      <a:lnTo>
                        <a:pt x="3543" y="665"/>
                      </a:lnTo>
                      <a:lnTo>
                        <a:pt x="3396" y="517"/>
                      </a:lnTo>
                      <a:lnTo>
                        <a:pt x="3223" y="394"/>
                      </a:lnTo>
                      <a:lnTo>
                        <a:pt x="3051" y="271"/>
                      </a:lnTo>
                      <a:lnTo>
                        <a:pt x="2879" y="173"/>
                      </a:lnTo>
                      <a:lnTo>
                        <a:pt x="2682" y="99"/>
                      </a:lnTo>
                      <a:lnTo>
                        <a:pt x="2485" y="50"/>
                      </a:lnTo>
                      <a:lnTo>
                        <a:pt x="2264" y="25"/>
                      </a:lnTo>
                      <a:lnTo>
                        <a:pt x="2042" y="1"/>
                      </a:lnTo>
                      <a:close/>
                    </a:path>
                  </a:pathLst>
                </a:custGeom>
                <a:solidFill>
                  <a:srgbClr val="F9DA2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3248" name="Google Shape;3248;p48"/>
                <p:cNvSpPr/>
                <p:nvPr/>
              </p:nvSpPr>
              <p:spPr>
                <a:xfrm>
                  <a:off x="2498238" y="5438710"/>
                  <a:ext cx="200085" cy="3737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5" h="9425" extrusionOk="0">
                      <a:moveTo>
                        <a:pt x="3002" y="1"/>
                      </a:moveTo>
                      <a:lnTo>
                        <a:pt x="2781" y="25"/>
                      </a:lnTo>
                      <a:lnTo>
                        <a:pt x="2584" y="50"/>
                      </a:lnTo>
                      <a:lnTo>
                        <a:pt x="2363" y="99"/>
                      </a:lnTo>
                      <a:lnTo>
                        <a:pt x="2190" y="173"/>
                      </a:lnTo>
                      <a:lnTo>
                        <a:pt x="1994" y="271"/>
                      </a:lnTo>
                      <a:lnTo>
                        <a:pt x="1821" y="394"/>
                      </a:lnTo>
                      <a:lnTo>
                        <a:pt x="1649" y="517"/>
                      </a:lnTo>
                      <a:lnTo>
                        <a:pt x="1501" y="665"/>
                      </a:lnTo>
                      <a:lnTo>
                        <a:pt x="1329" y="837"/>
                      </a:lnTo>
                      <a:lnTo>
                        <a:pt x="1182" y="1034"/>
                      </a:lnTo>
                      <a:lnTo>
                        <a:pt x="1034" y="1231"/>
                      </a:lnTo>
                      <a:lnTo>
                        <a:pt x="911" y="1428"/>
                      </a:lnTo>
                      <a:lnTo>
                        <a:pt x="714" y="1822"/>
                      </a:lnTo>
                      <a:lnTo>
                        <a:pt x="566" y="2166"/>
                      </a:lnTo>
                      <a:lnTo>
                        <a:pt x="468" y="2461"/>
                      </a:lnTo>
                      <a:lnTo>
                        <a:pt x="419" y="2707"/>
                      </a:lnTo>
                      <a:lnTo>
                        <a:pt x="394" y="2929"/>
                      </a:lnTo>
                      <a:lnTo>
                        <a:pt x="25" y="2781"/>
                      </a:lnTo>
                      <a:lnTo>
                        <a:pt x="99" y="5783"/>
                      </a:lnTo>
                      <a:lnTo>
                        <a:pt x="74" y="5783"/>
                      </a:lnTo>
                      <a:lnTo>
                        <a:pt x="25" y="6078"/>
                      </a:lnTo>
                      <a:lnTo>
                        <a:pt x="1" y="6398"/>
                      </a:lnTo>
                      <a:lnTo>
                        <a:pt x="1" y="6644"/>
                      </a:lnTo>
                      <a:lnTo>
                        <a:pt x="50" y="6890"/>
                      </a:lnTo>
                      <a:lnTo>
                        <a:pt x="99" y="7136"/>
                      </a:lnTo>
                      <a:lnTo>
                        <a:pt x="197" y="7358"/>
                      </a:lnTo>
                      <a:lnTo>
                        <a:pt x="296" y="7579"/>
                      </a:lnTo>
                      <a:lnTo>
                        <a:pt x="419" y="7801"/>
                      </a:lnTo>
                      <a:lnTo>
                        <a:pt x="566" y="7998"/>
                      </a:lnTo>
                      <a:lnTo>
                        <a:pt x="739" y="8170"/>
                      </a:lnTo>
                      <a:lnTo>
                        <a:pt x="911" y="8342"/>
                      </a:lnTo>
                      <a:lnTo>
                        <a:pt x="1108" y="8490"/>
                      </a:lnTo>
                      <a:lnTo>
                        <a:pt x="1329" y="8613"/>
                      </a:lnTo>
                      <a:lnTo>
                        <a:pt x="1551" y="8711"/>
                      </a:lnTo>
                      <a:lnTo>
                        <a:pt x="1772" y="8810"/>
                      </a:lnTo>
                      <a:lnTo>
                        <a:pt x="2018" y="8859"/>
                      </a:lnTo>
                      <a:lnTo>
                        <a:pt x="2264" y="8908"/>
                      </a:lnTo>
                      <a:lnTo>
                        <a:pt x="2510" y="8908"/>
                      </a:lnTo>
                      <a:lnTo>
                        <a:pt x="2879" y="8883"/>
                      </a:lnTo>
                      <a:lnTo>
                        <a:pt x="2929" y="9006"/>
                      </a:lnTo>
                      <a:lnTo>
                        <a:pt x="3027" y="9105"/>
                      </a:lnTo>
                      <a:lnTo>
                        <a:pt x="3101" y="9203"/>
                      </a:lnTo>
                      <a:lnTo>
                        <a:pt x="3199" y="9277"/>
                      </a:lnTo>
                      <a:lnTo>
                        <a:pt x="3322" y="9326"/>
                      </a:lnTo>
                      <a:lnTo>
                        <a:pt x="3445" y="9376"/>
                      </a:lnTo>
                      <a:lnTo>
                        <a:pt x="3568" y="9400"/>
                      </a:lnTo>
                      <a:lnTo>
                        <a:pt x="3716" y="9425"/>
                      </a:lnTo>
                      <a:lnTo>
                        <a:pt x="3913" y="9400"/>
                      </a:lnTo>
                      <a:lnTo>
                        <a:pt x="4085" y="9351"/>
                      </a:lnTo>
                      <a:lnTo>
                        <a:pt x="4233" y="9253"/>
                      </a:lnTo>
                      <a:lnTo>
                        <a:pt x="4380" y="9154"/>
                      </a:lnTo>
                      <a:lnTo>
                        <a:pt x="4479" y="9006"/>
                      </a:lnTo>
                      <a:lnTo>
                        <a:pt x="4577" y="8859"/>
                      </a:lnTo>
                      <a:lnTo>
                        <a:pt x="4626" y="8687"/>
                      </a:lnTo>
                      <a:lnTo>
                        <a:pt x="4651" y="8490"/>
                      </a:lnTo>
                      <a:lnTo>
                        <a:pt x="4626" y="8342"/>
                      </a:lnTo>
                      <a:lnTo>
                        <a:pt x="4602" y="8219"/>
                      </a:lnTo>
                      <a:lnTo>
                        <a:pt x="4553" y="8096"/>
                      </a:lnTo>
                      <a:lnTo>
                        <a:pt x="4479" y="7973"/>
                      </a:lnTo>
                      <a:lnTo>
                        <a:pt x="4602" y="7801"/>
                      </a:lnTo>
                      <a:lnTo>
                        <a:pt x="4725" y="7629"/>
                      </a:lnTo>
                      <a:lnTo>
                        <a:pt x="4823" y="7432"/>
                      </a:lnTo>
                      <a:lnTo>
                        <a:pt x="4897" y="7235"/>
                      </a:lnTo>
                      <a:lnTo>
                        <a:pt x="4971" y="7038"/>
                      </a:lnTo>
                      <a:lnTo>
                        <a:pt x="4996" y="6817"/>
                      </a:lnTo>
                      <a:lnTo>
                        <a:pt x="5045" y="6620"/>
                      </a:lnTo>
                      <a:lnTo>
                        <a:pt x="5045" y="6398"/>
                      </a:lnTo>
                      <a:lnTo>
                        <a:pt x="5045" y="6177"/>
                      </a:lnTo>
                      <a:lnTo>
                        <a:pt x="5020" y="6005"/>
                      </a:lnTo>
                      <a:lnTo>
                        <a:pt x="4971" y="5808"/>
                      </a:lnTo>
                      <a:lnTo>
                        <a:pt x="4922" y="5611"/>
                      </a:lnTo>
                      <a:lnTo>
                        <a:pt x="4799" y="5266"/>
                      </a:lnTo>
                      <a:lnTo>
                        <a:pt x="4602" y="4947"/>
                      </a:lnTo>
                      <a:lnTo>
                        <a:pt x="4356" y="4651"/>
                      </a:lnTo>
                      <a:lnTo>
                        <a:pt x="4085" y="4405"/>
                      </a:lnTo>
                      <a:lnTo>
                        <a:pt x="3790" y="4208"/>
                      </a:lnTo>
                      <a:lnTo>
                        <a:pt x="3445" y="4036"/>
                      </a:lnTo>
                      <a:lnTo>
                        <a:pt x="3618" y="3987"/>
                      </a:lnTo>
                      <a:lnTo>
                        <a:pt x="3790" y="3938"/>
                      </a:lnTo>
                      <a:lnTo>
                        <a:pt x="4085" y="3790"/>
                      </a:lnTo>
                      <a:lnTo>
                        <a:pt x="4356" y="3569"/>
                      </a:lnTo>
                      <a:lnTo>
                        <a:pt x="4602" y="3323"/>
                      </a:lnTo>
                      <a:lnTo>
                        <a:pt x="4774" y="3052"/>
                      </a:lnTo>
                      <a:lnTo>
                        <a:pt x="4922" y="2732"/>
                      </a:lnTo>
                      <a:lnTo>
                        <a:pt x="4971" y="2584"/>
                      </a:lnTo>
                      <a:lnTo>
                        <a:pt x="5020" y="2412"/>
                      </a:lnTo>
                      <a:lnTo>
                        <a:pt x="5045" y="2215"/>
                      </a:lnTo>
                      <a:lnTo>
                        <a:pt x="5045" y="2043"/>
                      </a:lnTo>
                      <a:lnTo>
                        <a:pt x="5045" y="1846"/>
                      </a:lnTo>
                      <a:lnTo>
                        <a:pt x="4996" y="1625"/>
                      </a:lnTo>
                      <a:lnTo>
                        <a:pt x="4946" y="1428"/>
                      </a:lnTo>
                      <a:lnTo>
                        <a:pt x="4897" y="1256"/>
                      </a:lnTo>
                      <a:lnTo>
                        <a:pt x="4799" y="1083"/>
                      </a:lnTo>
                      <a:lnTo>
                        <a:pt x="4700" y="911"/>
                      </a:lnTo>
                      <a:lnTo>
                        <a:pt x="4577" y="739"/>
                      </a:lnTo>
                      <a:lnTo>
                        <a:pt x="4454" y="591"/>
                      </a:lnTo>
                      <a:lnTo>
                        <a:pt x="4307" y="468"/>
                      </a:lnTo>
                      <a:lnTo>
                        <a:pt x="4134" y="345"/>
                      </a:lnTo>
                      <a:lnTo>
                        <a:pt x="3987" y="247"/>
                      </a:lnTo>
                      <a:lnTo>
                        <a:pt x="3790" y="173"/>
                      </a:lnTo>
                      <a:lnTo>
                        <a:pt x="3618" y="99"/>
                      </a:lnTo>
                      <a:lnTo>
                        <a:pt x="3421" y="50"/>
                      </a:lnTo>
                      <a:lnTo>
                        <a:pt x="3224" y="25"/>
                      </a:lnTo>
                      <a:lnTo>
                        <a:pt x="3002" y="1"/>
                      </a:lnTo>
                      <a:close/>
                    </a:path>
                  </a:pathLst>
                </a:custGeom>
                <a:solidFill>
                  <a:srgbClr val="F9DA2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3249" name="Google Shape;3249;p48"/>
                <p:cNvSpPr/>
                <p:nvPr/>
              </p:nvSpPr>
              <p:spPr>
                <a:xfrm>
                  <a:off x="2598738" y="5438710"/>
                  <a:ext cx="99586" cy="3737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11" h="9425" extrusionOk="0">
                      <a:moveTo>
                        <a:pt x="468" y="1"/>
                      </a:moveTo>
                      <a:lnTo>
                        <a:pt x="247" y="25"/>
                      </a:lnTo>
                      <a:lnTo>
                        <a:pt x="26" y="50"/>
                      </a:lnTo>
                      <a:lnTo>
                        <a:pt x="198" y="99"/>
                      </a:lnTo>
                      <a:lnTo>
                        <a:pt x="345" y="148"/>
                      </a:lnTo>
                      <a:lnTo>
                        <a:pt x="641" y="321"/>
                      </a:lnTo>
                      <a:lnTo>
                        <a:pt x="911" y="517"/>
                      </a:lnTo>
                      <a:lnTo>
                        <a:pt x="1157" y="764"/>
                      </a:lnTo>
                      <a:lnTo>
                        <a:pt x="1354" y="1034"/>
                      </a:lnTo>
                      <a:lnTo>
                        <a:pt x="1477" y="1354"/>
                      </a:lnTo>
                      <a:lnTo>
                        <a:pt x="1527" y="1526"/>
                      </a:lnTo>
                      <a:lnTo>
                        <a:pt x="1576" y="1699"/>
                      </a:lnTo>
                      <a:lnTo>
                        <a:pt x="1600" y="1871"/>
                      </a:lnTo>
                      <a:lnTo>
                        <a:pt x="1600" y="2043"/>
                      </a:lnTo>
                      <a:lnTo>
                        <a:pt x="1600" y="2215"/>
                      </a:lnTo>
                      <a:lnTo>
                        <a:pt x="1576" y="2412"/>
                      </a:lnTo>
                      <a:lnTo>
                        <a:pt x="1527" y="2584"/>
                      </a:lnTo>
                      <a:lnTo>
                        <a:pt x="1477" y="2732"/>
                      </a:lnTo>
                      <a:lnTo>
                        <a:pt x="1330" y="3052"/>
                      </a:lnTo>
                      <a:lnTo>
                        <a:pt x="1157" y="3323"/>
                      </a:lnTo>
                      <a:lnTo>
                        <a:pt x="911" y="3569"/>
                      </a:lnTo>
                      <a:lnTo>
                        <a:pt x="641" y="3790"/>
                      </a:lnTo>
                      <a:lnTo>
                        <a:pt x="345" y="3938"/>
                      </a:lnTo>
                      <a:lnTo>
                        <a:pt x="173" y="3987"/>
                      </a:lnTo>
                      <a:lnTo>
                        <a:pt x="1" y="4036"/>
                      </a:lnTo>
                      <a:lnTo>
                        <a:pt x="345" y="4208"/>
                      </a:lnTo>
                      <a:lnTo>
                        <a:pt x="641" y="4405"/>
                      </a:lnTo>
                      <a:lnTo>
                        <a:pt x="911" y="4651"/>
                      </a:lnTo>
                      <a:lnTo>
                        <a:pt x="1157" y="4947"/>
                      </a:lnTo>
                      <a:lnTo>
                        <a:pt x="1354" y="5266"/>
                      </a:lnTo>
                      <a:lnTo>
                        <a:pt x="1477" y="5611"/>
                      </a:lnTo>
                      <a:lnTo>
                        <a:pt x="1527" y="5808"/>
                      </a:lnTo>
                      <a:lnTo>
                        <a:pt x="1576" y="6005"/>
                      </a:lnTo>
                      <a:lnTo>
                        <a:pt x="1600" y="6177"/>
                      </a:lnTo>
                      <a:lnTo>
                        <a:pt x="1600" y="6398"/>
                      </a:lnTo>
                      <a:lnTo>
                        <a:pt x="1600" y="6620"/>
                      </a:lnTo>
                      <a:lnTo>
                        <a:pt x="1576" y="6817"/>
                      </a:lnTo>
                      <a:lnTo>
                        <a:pt x="1527" y="7038"/>
                      </a:lnTo>
                      <a:lnTo>
                        <a:pt x="1453" y="7235"/>
                      </a:lnTo>
                      <a:lnTo>
                        <a:pt x="1379" y="7432"/>
                      </a:lnTo>
                      <a:lnTo>
                        <a:pt x="1280" y="7629"/>
                      </a:lnTo>
                      <a:lnTo>
                        <a:pt x="1157" y="7801"/>
                      </a:lnTo>
                      <a:lnTo>
                        <a:pt x="1034" y="7973"/>
                      </a:lnTo>
                      <a:lnTo>
                        <a:pt x="1108" y="8096"/>
                      </a:lnTo>
                      <a:lnTo>
                        <a:pt x="1157" y="8219"/>
                      </a:lnTo>
                      <a:lnTo>
                        <a:pt x="1182" y="8342"/>
                      </a:lnTo>
                      <a:lnTo>
                        <a:pt x="1207" y="8490"/>
                      </a:lnTo>
                      <a:lnTo>
                        <a:pt x="1182" y="8613"/>
                      </a:lnTo>
                      <a:lnTo>
                        <a:pt x="1157" y="8736"/>
                      </a:lnTo>
                      <a:lnTo>
                        <a:pt x="1133" y="8859"/>
                      </a:lnTo>
                      <a:lnTo>
                        <a:pt x="1059" y="8957"/>
                      </a:lnTo>
                      <a:lnTo>
                        <a:pt x="1010" y="9056"/>
                      </a:lnTo>
                      <a:lnTo>
                        <a:pt x="911" y="9154"/>
                      </a:lnTo>
                      <a:lnTo>
                        <a:pt x="838" y="9228"/>
                      </a:lnTo>
                      <a:lnTo>
                        <a:pt x="739" y="9302"/>
                      </a:lnTo>
                      <a:lnTo>
                        <a:pt x="838" y="9351"/>
                      </a:lnTo>
                      <a:lnTo>
                        <a:pt x="936" y="9400"/>
                      </a:lnTo>
                      <a:lnTo>
                        <a:pt x="1059" y="9425"/>
                      </a:lnTo>
                      <a:lnTo>
                        <a:pt x="1182" y="9425"/>
                      </a:lnTo>
                      <a:lnTo>
                        <a:pt x="1379" y="9400"/>
                      </a:lnTo>
                      <a:lnTo>
                        <a:pt x="1551" y="9351"/>
                      </a:lnTo>
                      <a:lnTo>
                        <a:pt x="1699" y="9253"/>
                      </a:lnTo>
                      <a:lnTo>
                        <a:pt x="1846" y="9154"/>
                      </a:lnTo>
                      <a:lnTo>
                        <a:pt x="1945" y="9006"/>
                      </a:lnTo>
                      <a:lnTo>
                        <a:pt x="2043" y="8859"/>
                      </a:lnTo>
                      <a:lnTo>
                        <a:pt x="2092" y="8687"/>
                      </a:lnTo>
                      <a:lnTo>
                        <a:pt x="2117" y="8490"/>
                      </a:lnTo>
                      <a:lnTo>
                        <a:pt x="2092" y="8342"/>
                      </a:lnTo>
                      <a:lnTo>
                        <a:pt x="2068" y="8219"/>
                      </a:lnTo>
                      <a:lnTo>
                        <a:pt x="2019" y="8096"/>
                      </a:lnTo>
                      <a:lnTo>
                        <a:pt x="1945" y="7973"/>
                      </a:lnTo>
                      <a:lnTo>
                        <a:pt x="2068" y="7801"/>
                      </a:lnTo>
                      <a:lnTo>
                        <a:pt x="2191" y="7629"/>
                      </a:lnTo>
                      <a:lnTo>
                        <a:pt x="2289" y="7432"/>
                      </a:lnTo>
                      <a:lnTo>
                        <a:pt x="2363" y="7235"/>
                      </a:lnTo>
                      <a:lnTo>
                        <a:pt x="2437" y="7038"/>
                      </a:lnTo>
                      <a:lnTo>
                        <a:pt x="2462" y="6817"/>
                      </a:lnTo>
                      <a:lnTo>
                        <a:pt x="2511" y="6620"/>
                      </a:lnTo>
                      <a:lnTo>
                        <a:pt x="2511" y="6398"/>
                      </a:lnTo>
                      <a:lnTo>
                        <a:pt x="2511" y="6177"/>
                      </a:lnTo>
                      <a:lnTo>
                        <a:pt x="2486" y="6005"/>
                      </a:lnTo>
                      <a:lnTo>
                        <a:pt x="2437" y="5808"/>
                      </a:lnTo>
                      <a:lnTo>
                        <a:pt x="2388" y="5611"/>
                      </a:lnTo>
                      <a:lnTo>
                        <a:pt x="2265" y="5266"/>
                      </a:lnTo>
                      <a:lnTo>
                        <a:pt x="2068" y="4947"/>
                      </a:lnTo>
                      <a:lnTo>
                        <a:pt x="1822" y="4651"/>
                      </a:lnTo>
                      <a:lnTo>
                        <a:pt x="1551" y="4405"/>
                      </a:lnTo>
                      <a:lnTo>
                        <a:pt x="1256" y="4208"/>
                      </a:lnTo>
                      <a:lnTo>
                        <a:pt x="911" y="4036"/>
                      </a:lnTo>
                      <a:lnTo>
                        <a:pt x="1084" y="3987"/>
                      </a:lnTo>
                      <a:lnTo>
                        <a:pt x="1256" y="3938"/>
                      </a:lnTo>
                      <a:lnTo>
                        <a:pt x="1551" y="3790"/>
                      </a:lnTo>
                      <a:lnTo>
                        <a:pt x="1822" y="3569"/>
                      </a:lnTo>
                      <a:lnTo>
                        <a:pt x="2068" y="3323"/>
                      </a:lnTo>
                      <a:lnTo>
                        <a:pt x="2240" y="3052"/>
                      </a:lnTo>
                      <a:lnTo>
                        <a:pt x="2388" y="2732"/>
                      </a:lnTo>
                      <a:lnTo>
                        <a:pt x="2437" y="2584"/>
                      </a:lnTo>
                      <a:lnTo>
                        <a:pt x="2486" y="2412"/>
                      </a:lnTo>
                      <a:lnTo>
                        <a:pt x="2511" y="2215"/>
                      </a:lnTo>
                      <a:lnTo>
                        <a:pt x="2511" y="2043"/>
                      </a:lnTo>
                      <a:lnTo>
                        <a:pt x="2511" y="1846"/>
                      </a:lnTo>
                      <a:lnTo>
                        <a:pt x="2462" y="1625"/>
                      </a:lnTo>
                      <a:lnTo>
                        <a:pt x="2412" y="1428"/>
                      </a:lnTo>
                      <a:lnTo>
                        <a:pt x="2363" y="1256"/>
                      </a:lnTo>
                      <a:lnTo>
                        <a:pt x="2265" y="1083"/>
                      </a:lnTo>
                      <a:lnTo>
                        <a:pt x="2166" y="911"/>
                      </a:lnTo>
                      <a:lnTo>
                        <a:pt x="2043" y="739"/>
                      </a:lnTo>
                      <a:lnTo>
                        <a:pt x="1920" y="591"/>
                      </a:lnTo>
                      <a:lnTo>
                        <a:pt x="1773" y="468"/>
                      </a:lnTo>
                      <a:lnTo>
                        <a:pt x="1600" y="345"/>
                      </a:lnTo>
                      <a:lnTo>
                        <a:pt x="1453" y="247"/>
                      </a:lnTo>
                      <a:lnTo>
                        <a:pt x="1256" y="173"/>
                      </a:lnTo>
                      <a:lnTo>
                        <a:pt x="1084" y="99"/>
                      </a:lnTo>
                      <a:lnTo>
                        <a:pt x="887" y="50"/>
                      </a:lnTo>
                      <a:lnTo>
                        <a:pt x="690" y="25"/>
                      </a:lnTo>
                      <a:lnTo>
                        <a:pt x="468" y="1"/>
                      </a:lnTo>
                      <a:close/>
                    </a:path>
                  </a:pathLst>
                </a:custGeom>
                <a:solidFill>
                  <a:srgbClr val="F9DA2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3250" name="Google Shape;3250;p48"/>
                <p:cNvSpPr/>
                <p:nvPr/>
              </p:nvSpPr>
              <p:spPr>
                <a:xfrm>
                  <a:off x="2435773" y="5400675"/>
                  <a:ext cx="50804" cy="96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1" h="2437" extrusionOk="0">
                      <a:moveTo>
                        <a:pt x="99" y="0"/>
                      </a:moveTo>
                      <a:lnTo>
                        <a:pt x="50" y="49"/>
                      </a:lnTo>
                      <a:lnTo>
                        <a:pt x="1" y="99"/>
                      </a:lnTo>
                      <a:lnTo>
                        <a:pt x="1" y="148"/>
                      </a:lnTo>
                      <a:lnTo>
                        <a:pt x="25" y="222"/>
                      </a:lnTo>
                      <a:lnTo>
                        <a:pt x="985" y="2338"/>
                      </a:lnTo>
                      <a:lnTo>
                        <a:pt x="1059" y="2411"/>
                      </a:lnTo>
                      <a:lnTo>
                        <a:pt x="1133" y="2436"/>
                      </a:lnTo>
                      <a:lnTo>
                        <a:pt x="1206" y="2411"/>
                      </a:lnTo>
                      <a:lnTo>
                        <a:pt x="1256" y="2387"/>
                      </a:lnTo>
                      <a:lnTo>
                        <a:pt x="1280" y="2338"/>
                      </a:lnTo>
                      <a:lnTo>
                        <a:pt x="1280" y="2264"/>
                      </a:lnTo>
                      <a:lnTo>
                        <a:pt x="1280" y="2215"/>
                      </a:lnTo>
                      <a:lnTo>
                        <a:pt x="296" y="74"/>
                      </a:lnTo>
                      <a:lnTo>
                        <a:pt x="271" y="25"/>
                      </a:lnTo>
                      <a:lnTo>
                        <a:pt x="222" y="0"/>
                      </a:lnTo>
                      <a:close/>
                    </a:path>
                  </a:pathLst>
                </a:custGeom>
                <a:solidFill>
                  <a:srgbClr val="E31E7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3251" name="Google Shape;3251;p48"/>
                <p:cNvSpPr/>
                <p:nvPr/>
              </p:nvSpPr>
              <p:spPr>
                <a:xfrm>
                  <a:off x="2503117" y="5400675"/>
                  <a:ext cx="50804" cy="96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1" h="2437" extrusionOk="0">
                      <a:moveTo>
                        <a:pt x="1059" y="0"/>
                      </a:moveTo>
                      <a:lnTo>
                        <a:pt x="1009" y="25"/>
                      </a:lnTo>
                      <a:lnTo>
                        <a:pt x="985" y="74"/>
                      </a:lnTo>
                      <a:lnTo>
                        <a:pt x="1" y="2215"/>
                      </a:lnTo>
                      <a:lnTo>
                        <a:pt x="1" y="2264"/>
                      </a:lnTo>
                      <a:lnTo>
                        <a:pt x="1" y="2338"/>
                      </a:lnTo>
                      <a:lnTo>
                        <a:pt x="25" y="2387"/>
                      </a:lnTo>
                      <a:lnTo>
                        <a:pt x="74" y="2411"/>
                      </a:lnTo>
                      <a:lnTo>
                        <a:pt x="148" y="2436"/>
                      </a:lnTo>
                      <a:lnTo>
                        <a:pt x="222" y="2411"/>
                      </a:lnTo>
                      <a:lnTo>
                        <a:pt x="296" y="2338"/>
                      </a:lnTo>
                      <a:lnTo>
                        <a:pt x="1255" y="222"/>
                      </a:lnTo>
                      <a:lnTo>
                        <a:pt x="1280" y="148"/>
                      </a:lnTo>
                      <a:lnTo>
                        <a:pt x="1280" y="99"/>
                      </a:lnTo>
                      <a:lnTo>
                        <a:pt x="1231" y="49"/>
                      </a:lnTo>
                      <a:lnTo>
                        <a:pt x="1182" y="0"/>
                      </a:lnTo>
                      <a:close/>
                    </a:path>
                  </a:pathLst>
                </a:custGeom>
                <a:solidFill>
                  <a:srgbClr val="E31E7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3252" name="Google Shape;3252;p48"/>
                <p:cNvSpPr/>
                <p:nvPr/>
              </p:nvSpPr>
              <p:spPr>
                <a:xfrm>
                  <a:off x="2459212" y="5480670"/>
                  <a:ext cx="72261" cy="248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22" h="6276" extrusionOk="0">
                      <a:moveTo>
                        <a:pt x="911" y="1"/>
                      </a:moveTo>
                      <a:lnTo>
                        <a:pt x="812" y="25"/>
                      </a:lnTo>
                      <a:lnTo>
                        <a:pt x="738" y="75"/>
                      </a:lnTo>
                      <a:lnTo>
                        <a:pt x="640" y="148"/>
                      </a:lnTo>
                      <a:lnTo>
                        <a:pt x="566" y="222"/>
                      </a:lnTo>
                      <a:lnTo>
                        <a:pt x="492" y="345"/>
                      </a:lnTo>
                      <a:lnTo>
                        <a:pt x="419" y="493"/>
                      </a:lnTo>
                      <a:lnTo>
                        <a:pt x="296" y="837"/>
                      </a:lnTo>
                      <a:lnTo>
                        <a:pt x="173" y="1256"/>
                      </a:lnTo>
                      <a:lnTo>
                        <a:pt x="99" y="1748"/>
                      </a:lnTo>
                      <a:lnTo>
                        <a:pt x="25" y="2289"/>
                      </a:lnTo>
                      <a:lnTo>
                        <a:pt x="0" y="2880"/>
                      </a:lnTo>
                      <a:lnTo>
                        <a:pt x="0" y="3150"/>
                      </a:lnTo>
                      <a:lnTo>
                        <a:pt x="25" y="3839"/>
                      </a:lnTo>
                      <a:lnTo>
                        <a:pt x="74" y="4479"/>
                      </a:lnTo>
                      <a:lnTo>
                        <a:pt x="148" y="4873"/>
                      </a:lnTo>
                      <a:lnTo>
                        <a:pt x="222" y="5217"/>
                      </a:lnTo>
                      <a:lnTo>
                        <a:pt x="320" y="5512"/>
                      </a:lnTo>
                      <a:lnTo>
                        <a:pt x="419" y="5783"/>
                      </a:lnTo>
                      <a:lnTo>
                        <a:pt x="517" y="5980"/>
                      </a:lnTo>
                      <a:lnTo>
                        <a:pt x="640" y="6152"/>
                      </a:lnTo>
                      <a:lnTo>
                        <a:pt x="763" y="6251"/>
                      </a:lnTo>
                      <a:lnTo>
                        <a:pt x="837" y="6275"/>
                      </a:lnTo>
                      <a:lnTo>
                        <a:pt x="960" y="6275"/>
                      </a:lnTo>
                      <a:lnTo>
                        <a:pt x="1034" y="6251"/>
                      </a:lnTo>
                      <a:lnTo>
                        <a:pt x="1157" y="6152"/>
                      </a:lnTo>
                      <a:lnTo>
                        <a:pt x="1280" y="5980"/>
                      </a:lnTo>
                      <a:lnTo>
                        <a:pt x="1403" y="5783"/>
                      </a:lnTo>
                      <a:lnTo>
                        <a:pt x="1501" y="5512"/>
                      </a:lnTo>
                      <a:lnTo>
                        <a:pt x="1575" y="5217"/>
                      </a:lnTo>
                      <a:lnTo>
                        <a:pt x="1673" y="4873"/>
                      </a:lnTo>
                      <a:lnTo>
                        <a:pt x="1723" y="4479"/>
                      </a:lnTo>
                      <a:lnTo>
                        <a:pt x="1797" y="3839"/>
                      </a:lnTo>
                      <a:lnTo>
                        <a:pt x="1821" y="3150"/>
                      </a:lnTo>
                      <a:lnTo>
                        <a:pt x="1797" y="2880"/>
                      </a:lnTo>
                      <a:lnTo>
                        <a:pt x="1772" y="2289"/>
                      </a:lnTo>
                      <a:lnTo>
                        <a:pt x="1723" y="1748"/>
                      </a:lnTo>
                      <a:lnTo>
                        <a:pt x="1624" y="1256"/>
                      </a:lnTo>
                      <a:lnTo>
                        <a:pt x="1526" y="837"/>
                      </a:lnTo>
                      <a:lnTo>
                        <a:pt x="1378" y="493"/>
                      </a:lnTo>
                      <a:lnTo>
                        <a:pt x="1304" y="345"/>
                      </a:lnTo>
                      <a:lnTo>
                        <a:pt x="1231" y="222"/>
                      </a:lnTo>
                      <a:lnTo>
                        <a:pt x="1157" y="148"/>
                      </a:lnTo>
                      <a:lnTo>
                        <a:pt x="1083" y="75"/>
                      </a:lnTo>
                      <a:lnTo>
                        <a:pt x="985" y="25"/>
                      </a:lnTo>
                      <a:lnTo>
                        <a:pt x="911" y="1"/>
                      </a:lnTo>
                      <a:close/>
                    </a:path>
                  </a:pathLst>
                </a:custGeom>
                <a:solidFill>
                  <a:srgbClr val="FD646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3253" name="Google Shape;3253;p48"/>
                <p:cNvSpPr/>
                <p:nvPr/>
              </p:nvSpPr>
              <p:spPr>
                <a:xfrm>
                  <a:off x="2336225" y="5483605"/>
                  <a:ext cx="73252" cy="72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47" h="1822" extrusionOk="0">
                      <a:moveTo>
                        <a:pt x="936" y="1"/>
                      </a:moveTo>
                      <a:lnTo>
                        <a:pt x="739" y="25"/>
                      </a:lnTo>
                      <a:lnTo>
                        <a:pt x="567" y="74"/>
                      </a:lnTo>
                      <a:lnTo>
                        <a:pt x="419" y="148"/>
                      </a:lnTo>
                      <a:lnTo>
                        <a:pt x="272" y="271"/>
                      </a:lnTo>
                      <a:lnTo>
                        <a:pt x="173" y="394"/>
                      </a:lnTo>
                      <a:lnTo>
                        <a:pt x="75" y="567"/>
                      </a:lnTo>
                      <a:lnTo>
                        <a:pt x="26" y="739"/>
                      </a:lnTo>
                      <a:lnTo>
                        <a:pt x="1" y="911"/>
                      </a:lnTo>
                      <a:lnTo>
                        <a:pt x="26" y="1108"/>
                      </a:lnTo>
                      <a:lnTo>
                        <a:pt x="75" y="1280"/>
                      </a:lnTo>
                      <a:lnTo>
                        <a:pt x="173" y="1428"/>
                      </a:lnTo>
                      <a:lnTo>
                        <a:pt x="272" y="1551"/>
                      </a:lnTo>
                      <a:lnTo>
                        <a:pt x="419" y="1674"/>
                      </a:lnTo>
                      <a:lnTo>
                        <a:pt x="567" y="1748"/>
                      </a:lnTo>
                      <a:lnTo>
                        <a:pt x="739" y="1821"/>
                      </a:lnTo>
                      <a:lnTo>
                        <a:pt x="1108" y="1821"/>
                      </a:lnTo>
                      <a:lnTo>
                        <a:pt x="1280" y="1748"/>
                      </a:lnTo>
                      <a:lnTo>
                        <a:pt x="1453" y="1674"/>
                      </a:lnTo>
                      <a:lnTo>
                        <a:pt x="1576" y="1551"/>
                      </a:lnTo>
                      <a:lnTo>
                        <a:pt x="1699" y="1428"/>
                      </a:lnTo>
                      <a:lnTo>
                        <a:pt x="1773" y="1280"/>
                      </a:lnTo>
                      <a:lnTo>
                        <a:pt x="1822" y="1108"/>
                      </a:lnTo>
                      <a:lnTo>
                        <a:pt x="1846" y="911"/>
                      </a:lnTo>
                      <a:lnTo>
                        <a:pt x="1822" y="739"/>
                      </a:lnTo>
                      <a:lnTo>
                        <a:pt x="1773" y="567"/>
                      </a:lnTo>
                      <a:lnTo>
                        <a:pt x="1699" y="394"/>
                      </a:lnTo>
                      <a:lnTo>
                        <a:pt x="1576" y="271"/>
                      </a:lnTo>
                      <a:lnTo>
                        <a:pt x="1453" y="148"/>
                      </a:lnTo>
                      <a:lnTo>
                        <a:pt x="1280" y="74"/>
                      </a:lnTo>
                      <a:lnTo>
                        <a:pt x="1108" y="25"/>
                      </a:lnTo>
                      <a:lnTo>
                        <a:pt x="936" y="1"/>
                      </a:lnTo>
                      <a:close/>
                    </a:path>
                  </a:pathLst>
                </a:custGeom>
                <a:solidFill>
                  <a:srgbClr val="E5E2C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3254" name="Google Shape;3254;p48"/>
                <p:cNvSpPr/>
                <p:nvPr/>
              </p:nvSpPr>
              <p:spPr>
                <a:xfrm>
                  <a:off x="2395755" y="5640741"/>
                  <a:ext cx="34227" cy="410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3" h="1034" extrusionOk="0">
                      <a:moveTo>
                        <a:pt x="444" y="0"/>
                      </a:moveTo>
                      <a:lnTo>
                        <a:pt x="321" y="49"/>
                      </a:lnTo>
                      <a:lnTo>
                        <a:pt x="272" y="74"/>
                      </a:lnTo>
                      <a:lnTo>
                        <a:pt x="222" y="148"/>
                      </a:lnTo>
                      <a:lnTo>
                        <a:pt x="124" y="271"/>
                      </a:lnTo>
                      <a:lnTo>
                        <a:pt x="75" y="418"/>
                      </a:lnTo>
                      <a:lnTo>
                        <a:pt x="25" y="714"/>
                      </a:lnTo>
                      <a:lnTo>
                        <a:pt x="1" y="960"/>
                      </a:lnTo>
                      <a:lnTo>
                        <a:pt x="1" y="1034"/>
                      </a:lnTo>
                      <a:lnTo>
                        <a:pt x="99" y="1009"/>
                      </a:lnTo>
                      <a:lnTo>
                        <a:pt x="296" y="935"/>
                      </a:lnTo>
                      <a:lnTo>
                        <a:pt x="444" y="861"/>
                      </a:lnTo>
                      <a:lnTo>
                        <a:pt x="567" y="788"/>
                      </a:lnTo>
                      <a:lnTo>
                        <a:pt x="690" y="689"/>
                      </a:lnTo>
                      <a:lnTo>
                        <a:pt x="813" y="591"/>
                      </a:lnTo>
                      <a:lnTo>
                        <a:pt x="837" y="517"/>
                      </a:lnTo>
                      <a:lnTo>
                        <a:pt x="862" y="443"/>
                      </a:lnTo>
                      <a:lnTo>
                        <a:pt x="862" y="295"/>
                      </a:lnTo>
                      <a:lnTo>
                        <a:pt x="813" y="172"/>
                      </a:lnTo>
                      <a:lnTo>
                        <a:pt x="788" y="123"/>
                      </a:lnTo>
                      <a:lnTo>
                        <a:pt x="714" y="74"/>
                      </a:lnTo>
                      <a:lnTo>
                        <a:pt x="665" y="25"/>
                      </a:lnTo>
                      <a:lnTo>
                        <a:pt x="591" y="0"/>
                      </a:lnTo>
                      <a:close/>
                    </a:path>
                  </a:pathLst>
                </a:custGeom>
                <a:solidFill>
                  <a:srgbClr val="E5E2C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3255" name="Google Shape;3255;p48"/>
                <p:cNvSpPr/>
                <p:nvPr/>
              </p:nvSpPr>
              <p:spPr>
                <a:xfrm>
                  <a:off x="2557769" y="5640741"/>
                  <a:ext cx="34187" cy="410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2" h="1034" extrusionOk="0">
                      <a:moveTo>
                        <a:pt x="271" y="0"/>
                      </a:moveTo>
                      <a:lnTo>
                        <a:pt x="197" y="25"/>
                      </a:lnTo>
                      <a:lnTo>
                        <a:pt x="148" y="74"/>
                      </a:lnTo>
                      <a:lnTo>
                        <a:pt x="99" y="123"/>
                      </a:lnTo>
                      <a:lnTo>
                        <a:pt x="50" y="172"/>
                      </a:lnTo>
                      <a:lnTo>
                        <a:pt x="0" y="295"/>
                      </a:lnTo>
                      <a:lnTo>
                        <a:pt x="0" y="443"/>
                      </a:lnTo>
                      <a:lnTo>
                        <a:pt x="25" y="517"/>
                      </a:lnTo>
                      <a:lnTo>
                        <a:pt x="74" y="591"/>
                      </a:lnTo>
                      <a:lnTo>
                        <a:pt x="173" y="689"/>
                      </a:lnTo>
                      <a:lnTo>
                        <a:pt x="296" y="788"/>
                      </a:lnTo>
                      <a:lnTo>
                        <a:pt x="443" y="861"/>
                      </a:lnTo>
                      <a:lnTo>
                        <a:pt x="566" y="935"/>
                      </a:lnTo>
                      <a:lnTo>
                        <a:pt x="788" y="1009"/>
                      </a:lnTo>
                      <a:lnTo>
                        <a:pt x="862" y="1034"/>
                      </a:lnTo>
                      <a:lnTo>
                        <a:pt x="862" y="960"/>
                      </a:lnTo>
                      <a:lnTo>
                        <a:pt x="862" y="714"/>
                      </a:lnTo>
                      <a:lnTo>
                        <a:pt x="788" y="418"/>
                      </a:lnTo>
                      <a:lnTo>
                        <a:pt x="739" y="271"/>
                      </a:lnTo>
                      <a:lnTo>
                        <a:pt x="665" y="148"/>
                      </a:lnTo>
                      <a:lnTo>
                        <a:pt x="616" y="74"/>
                      </a:lnTo>
                      <a:lnTo>
                        <a:pt x="542" y="49"/>
                      </a:lnTo>
                      <a:lnTo>
                        <a:pt x="419" y="0"/>
                      </a:lnTo>
                      <a:close/>
                    </a:path>
                  </a:pathLst>
                </a:custGeom>
                <a:solidFill>
                  <a:srgbClr val="E5E2C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3256" name="Google Shape;3256;p48"/>
                <p:cNvSpPr/>
                <p:nvPr/>
              </p:nvSpPr>
              <p:spPr>
                <a:xfrm>
                  <a:off x="2579225" y="5483605"/>
                  <a:ext cx="73252" cy="72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47" h="1822" extrusionOk="0">
                      <a:moveTo>
                        <a:pt x="936" y="1"/>
                      </a:moveTo>
                      <a:lnTo>
                        <a:pt x="739" y="25"/>
                      </a:lnTo>
                      <a:lnTo>
                        <a:pt x="567" y="74"/>
                      </a:lnTo>
                      <a:lnTo>
                        <a:pt x="419" y="148"/>
                      </a:lnTo>
                      <a:lnTo>
                        <a:pt x="271" y="271"/>
                      </a:lnTo>
                      <a:lnTo>
                        <a:pt x="173" y="394"/>
                      </a:lnTo>
                      <a:lnTo>
                        <a:pt x="75" y="567"/>
                      </a:lnTo>
                      <a:lnTo>
                        <a:pt x="25" y="739"/>
                      </a:lnTo>
                      <a:lnTo>
                        <a:pt x="1" y="911"/>
                      </a:lnTo>
                      <a:lnTo>
                        <a:pt x="25" y="1108"/>
                      </a:lnTo>
                      <a:lnTo>
                        <a:pt x="75" y="1280"/>
                      </a:lnTo>
                      <a:lnTo>
                        <a:pt x="173" y="1428"/>
                      </a:lnTo>
                      <a:lnTo>
                        <a:pt x="271" y="1551"/>
                      </a:lnTo>
                      <a:lnTo>
                        <a:pt x="419" y="1674"/>
                      </a:lnTo>
                      <a:lnTo>
                        <a:pt x="567" y="1748"/>
                      </a:lnTo>
                      <a:lnTo>
                        <a:pt x="739" y="1821"/>
                      </a:lnTo>
                      <a:lnTo>
                        <a:pt x="1108" y="1821"/>
                      </a:lnTo>
                      <a:lnTo>
                        <a:pt x="1280" y="1748"/>
                      </a:lnTo>
                      <a:lnTo>
                        <a:pt x="1453" y="1674"/>
                      </a:lnTo>
                      <a:lnTo>
                        <a:pt x="1576" y="1551"/>
                      </a:lnTo>
                      <a:lnTo>
                        <a:pt x="1699" y="1428"/>
                      </a:lnTo>
                      <a:lnTo>
                        <a:pt x="1772" y="1280"/>
                      </a:lnTo>
                      <a:lnTo>
                        <a:pt x="1822" y="1108"/>
                      </a:lnTo>
                      <a:lnTo>
                        <a:pt x="1846" y="911"/>
                      </a:lnTo>
                      <a:lnTo>
                        <a:pt x="1822" y="739"/>
                      </a:lnTo>
                      <a:lnTo>
                        <a:pt x="1772" y="567"/>
                      </a:lnTo>
                      <a:lnTo>
                        <a:pt x="1699" y="394"/>
                      </a:lnTo>
                      <a:lnTo>
                        <a:pt x="1576" y="271"/>
                      </a:lnTo>
                      <a:lnTo>
                        <a:pt x="1453" y="148"/>
                      </a:lnTo>
                      <a:lnTo>
                        <a:pt x="1280" y="74"/>
                      </a:lnTo>
                      <a:lnTo>
                        <a:pt x="1108" y="25"/>
                      </a:lnTo>
                      <a:lnTo>
                        <a:pt x="936" y="1"/>
                      </a:lnTo>
                      <a:close/>
                    </a:path>
                  </a:pathLst>
                </a:custGeom>
                <a:solidFill>
                  <a:srgbClr val="E5E2C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3257" name="Google Shape;3257;p48"/>
                <p:cNvSpPr/>
                <p:nvPr/>
              </p:nvSpPr>
              <p:spPr>
                <a:xfrm>
                  <a:off x="2328451" y="5644627"/>
                  <a:ext cx="120051" cy="1122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7" h="2831" extrusionOk="0">
                      <a:moveTo>
                        <a:pt x="640" y="1"/>
                      </a:moveTo>
                      <a:lnTo>
                        <a:pt x="418" y="197"/>
                      </a:lnTo>
                      <a:lnTo>
                        <a:pt x="320" y="320"/>
                      </a:lnTo>
                      <a:lnTo>
                        <a:pt x="222" y="443"/>
                      </a:lnTo>
                      <a:lnTo>
                        <a:pt x="148" y="566"/>
                      </a:lnTo>
                      <a:lnTo>
                        <a:pt x="98" y="714"/>
                      </a:lnTo>
                      <a:lnTo>
                        <a:pt x="25" y="1009"/>
                      </a:lnTo>
                      <a:lnTo>
                        <a:pt x="0" y="1305"/>
                      </a:lnTo>
                      <a:lnTo>
                        <a:pt x="25" y="1600"/>
                      </a:lnTo>
                      <a:lnTo>
                        <a:pt x="123" y="1895"/>
                      </a:lnTo>
                      <a:lnTo>
                        <a:pt x="197" y="2018"/>
                      </a:lnTo>
                      <a:lnTo>
                        <a:pt x="271" y="2166"/>
                      </a:lnTo>
                      <a:lnTo>
                        <a:pt x="369" y="2289"/>
                      </a:lnTo>
                      <a:lnTo>
                        <a:pt x="468" y="2387"/>
                      </a:lnTo>
                      <a:lnTo>
                        <a:pt x="591" y="2486"/>
                      </a:lnTo>
                      <a:lnTo>
                        <a:pt x="714" y="2584"/>
                      </a:lnTo>
                      <a:lnTo>
                        <a:pt x="861" y="2658"/>
                      </a:lnTo>
                      <a:lnTo>
                        <a:pt x="1009" y="2732"/>
                      </a:lnTo>
                      <a:lnTo>
                        <a:pt x="1280" y="2806"/>
                      </a:lnTo>
                      <a:lnTo>
                        <a:pt x="1599" y="2830"/>
                      </a:lnTo>
                      <a:lnTo>
                        <a:pt x="1895" y="2781"/>
                      </a:lnTo>
                      <a:lnTo>
                        <a:pt x="2165" y="2707"/>
                      </a:lnTo>
                      <a:lnTo>
                        <a:pt x="2313" y="2633"/>
                      </a:lnTo>
                      <a:lnTo>
                        <a:pt x="2436" y="2535"/>
                      </a:lnTo>
                      <a:lnTo>
                        <a:pt x="2559" y="2461"/>
                      </a:lnTo>
                      <a:lnTo>
                        <a:pt x="2682" y="2338"/>
                      </a:lnTo>
                      <a:lnTo>
                        <a:pt x="2781" y="2215"/>
                      </a:lnTo>
                      <a:lnTo>
                        <a:pt x="2879" y="2092"/>
                      </a:lnTo>
                      <a:lnTo>
                        <a:pt x="2953" y="1944"/>
                      </a:lnTo>
                      <a:lnTo>
                        <a:pt x="3027" y="1797"/>
                      </a:lnTo>
                      <a:lnTo>
                        <a:pt x="2781" y="1944"/>
                      </a:lnTo>
                      <a:lnTo>
                        <a:pt x="2534" y="2043"/>
                      </a:lnTo>
                      <a:lnTo>
                        <a:pt x="2264" y="2092"/>
                      </a:lnTo>
                      <a:lnTo>
                        <a:pt x="1993" y="2092"/>
                      </a:lnTo>
                      <a:lnTo>
                        <a:pt x="1747" y="2043"/>
                      </a:lnTo>
                      <a:lnTo>
                        <a:pt x="1476" y="1969"/>
                      </a:lnTo>
                      <a:lnTo>
                        <a:pt x="1255" y="1846"/>
                      </a:lnTo>
                      <a:lnTo>
                        <a:pt x="1034" y="1674"/>
                      </a:lnTo>
                      <a:lnTo>
                        <a:pt x="861" y="1502"/>
                      </a:lnTo>
                      <a:lnTo>
                        <a:pt x="738" y="1305"/>
                      </a:lnTo>
                      <a:lnTo>
                        <a:pt x="640" y="1083"/>
                      </a:lnTo>
                      <a:lnTo>
                        <a:pt x="591" y="886"/>
                      </a:lnTo>
                      <a:lnTo>
                        <a:pt x="541" y="665"/>
                      </a:lnTo>
                      <a:lnTo>
                        <a:pt x="541" y="443"/>
                      </a:lnTo>
                      <a:lnTo>
                        <a:pt x="591" y="222"/>
                      </a:lnTo>
                      <a:lnTo>
                        <a:pt x="640" y="1"/>
                      </a:lnTo>
                      <a:close/>
                    </a:path>
                  </a:pathLst>
                </a:custGeom>
                <a:solidFill>
                  <a:srgbClr val="FD646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3258" name="Google Shape;3258;p48"/>
                <p:cNvSpPr/>
                <p:nvPr/>
              </p:nvSpPr>
              <p:spPr>
                <a:xfrm>
                  <a:off x="2542143" y="5644627"/>
                  <a:ext cx="120090" cy="1122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8" h="2831" extrusionOk="0">
                      <a:moveTo>
                        <a:pt x="2388" y="1"/>
                      </a:moveTo>
                      <a:lnTo>
                        <a:pt x="2437" y="222"/>
                      </a:lnTo>
                      <a:lnTo>
                        <a:pt x="2486" y="443"/>
                      </a:lnTo>
                      <a:lnTo>
                        <a:pt x="2486" y="665"/>
                      </a:lnTo>
                      <a:lnTo>
                        <a:pt x="2437" y="886"/>
                      </a:lnTo>
                      <a:lnTo>
                        <a:pt x="2388" y="1083"/>
                      </a:lnTo>
                      <a:lnTo>
                        <a:pt x="2289" y="1305"/>
                      </a:lnTo>
                      <a:lnTo>
                        <a:pt x="2166" y="1502"/>
                      </a:lnTo>
                      <a:lnTo>
                        <a:pt x="1994" y="1674"/>
                      </a:lnTo>
                      <a:lnTo>
                        <a:pt x="1772" y="1846"/>
                      </a:lnTo>
                      <a:lnTo>
                        <a:pt x="1526" y="1969"/>
                      </a:lnTo>
                      <a:lnTo>
                        <a:pt x="1280" y="2043"/>
                      </a:lnTo>
                      <a:lnTo>
                        <a:pt x="1010" y="2092"/>
                      </a:lnTo>
                      <a:lnTo>
                        <a:pt x="764" y="2092"/>
                      </a:lnTo>
                      <a:lnTo>
                        <a:pt x="493" y="2043"/>
                      </a:lnTo>
                      <a:lnTo>
                        <a:pt x="247" y="1944"/>
                      </a:lnTo>
                      <a:lnTo>
                        <a:pt x="1" y="1797"/>
                      </a:lnTo>
                      <a:lnTo>
                        <a:pt x="75" y="1944"/>
                      </a:lnTo>
                      <a:lnTo>
                        <a:pt x="148" y="2092"/>
                      </a:lnTo>
                      <a:lnTo>
                        <a:pt x="247" y="2215"/>
                      </a:lnTo>
                      <a:lnTo>
                        <a:pt x="345" y="2338"/>
                      </a:lnTo>
                      <a:lnTo>
                        <a:pt x="468" y="2461"/>
                      </a:lnTo>
                      <a:lnTo>
                        <a:pt x="591" y="2535"/>
                      </a:lnTo>
                      <a:lnTo>
                        <a:pt x="714" y="2633"/>
                      </a:lnTo>
                      <a:lnTo>
                        <a:pt x="862" y="2707"/>
                      </a:lnTo>
                      <a:lnTo>
                        <a:pt x="1133" y="2781"/>
                      </a:lnTo>
                      <a:lnTo>
                        <a:pt x="1428" y="2830"/>
                      </a:lnTo>
                      <a:lnTo>
                        <a:pt x="1723" y="2806"/>
                      </a:lnTo>
                      <a:lnTo>
                        <a:pt x="2018" y="2732"/>
                      </a:lnTo>
                      <a:lnTo>
                        <a:pt x="2166" y="2658"/>
                      </a:lnTo>
                      <a:lnTo>
                        <a:pt x="2289" y="2584"/>
                      </a:lnTo>
                      <a:lnTo>
                        <a:pt x="2437" y="2486"/>
                      </a:lnTo>
                      <a:lnTo>
                        <a:pt x="2560" y="2387"/>
                      </a:lnTo>
                      <a:lnTo>
                        <a:pt x="2658" y="2289"/>
                      </a:lnTo>
                      <a:lnTo>
                        <a:pt x="2757" y="2166"/>
                      </a:lnTo>
                      <a:lnTo>
                        <a:pt x="2830" y="2018"/>
                      </a:lnTo>
                      <a:lnTo>
                        <a:pt x="2904" y="1895"/>
                      </a:lnTo>
                      <a:lnTo>
                        <a:pt x="3003" y="1600"/>
                      </a:lnTo>
                      <a:lnTo>
                        <a:pt x="3027" y="1305"/>
                      </a:lnTo>
                      <a:lnTo>
                        <a:pt x="3003" y="1009"/>
                      </a:lnTo>
                      <a:lnTo>
                        <a:pt x="2929" y="714"/>
                      </a:lnTo>
                      <a:lnTo>
                        <a:pt x="2880" y="566"/>
                      </a:lnTo>
                      <a:lnTo>
                        <a:pt x="2806" y="443"/>
                      </a:lnTo>
                      <a:lnTo>
                        <a:pt x="2707" y="320"/>
                      </a:lnTo>
                      <a:lnTo>
                        <a:pt x="2609" y="197"/>
                      </a:lnTo>
                      <a:lnTo>
                        <a:pt x="2388" y="1"/>
                      </a:lnTo>
                      <a:close/>
                    </a:path>
                  </a:pathLst>
                </a:custGeom>
                <a:solidFill>
                  <a:srgbClr val="FD646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3259" name="Google Shape;3259;p48"/>
                <p:cNvSpPr/>
                <p:nvPr/>
              </p:nvSpPr>
              <p:spPr>
                <a:xfrm>
                  <a:off x="2459212" y="5594853"/>
                  <a:ext cx="72261" cy="634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22" h="1601" extrusionOk="0">
                      <a:moveTo>
                        <a:pt x="0" y="1"/>
                      </a:moveTo>
                      <a:lnTo>
                        <a:pt x="0" y="271"/>
                      </a:lnTo>
                      <a:lnTo>
                        <a:pt x="25" y="960"/>
                      </a:lnTo>
                      <a:lnTo>
                        <a:pt x="74" y="1600"/>
                      </a:lnTo>
                      <a:lnTo>
                        <a:pt x="1723" y="1600"/>
                      </a:lnTo>
                      <a:lnTo>
                        <a:pt x="1797" y="960"/>
                      </a:lnTo>
                      <a:lnTo>
                        <a:pt x="1821" y="271"/>
                      </a:lnTo>
                      <a:lnTo>
                        <a:pt x="1797" y="1"/>
                      </a:lnTo>
                      <a:close/>
                    </a:path>
                  </a:pathLst>
                </a:custGeom>
                <a:solidFill>
                  <a:srgbClr val="E5E2C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 dirty="0">
                    <a:latin typeface="+mn-lt"/>
                  </a:endParaRPr>
                </a:p>
              </p:txBody>
            </p:sp>
          </p:grpSp>
          <p:sp>
            <p:nvSpPr>
              <p:cNvPr id="3260" name="Google Shape;3260;p48"/>
              <p:cNvSpPr/>
              <p:nvPr/>
            </p:nvSpPr>
            <p:spPr>
              <a:xfrm>
                <a:off x="3275902" y="1592050"/>
                <a:ext cx="488700" cy="488700"/>
              </a:xfrm>
              <a:prstGeom prst="ellipse">
                <a:avLst/>
              </a:prstGeom>
              <a:solidFill>
                <a:schemeClr val="accent2"/>
              </a:solidFill>
              <a:ln w="38100" cap="flat" cmpd="sng">
                <a:solidFill>
                  <a:srgbClr val="FDFDF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r>
                  <a:rPr lang="en" sz="2800">
                    <a:solidFill>
                      <a:schemeClr val="lt1"/>
                    </a:solidFill>
                    <a:latin typeface="+mn-lt"/>
                    <a:ea typeface="Fira Sans Extra Condensed Medium"/>
                    <a:cs typeface="Fira Sans Extra Condensed Medium"/>
                    <a:sym typeface="Fira Sans Extra Condensed Medium"/>
                  </a:rPr>
                  <a:t>2</a:t>
                </a:r>
                <a:endParaRPr sz="2489">
                  <a:latin typeface="+mn-lt"/>
                </a:endParaRPr>
              </a:p>
            </p:txBody>
          </p:sp>
        </p:grpSp>
        <p:grpSp>
          <p:nvGrpSpPr>
            <p:cNvPr id="86" name="Google Shape;3219;p48">
              <a:extLst>
                <a:ext uri="{FF2B5EF4-FFF2-40B4-BE49-F238E27FC236}">
                  <a16:creationId xmlns:a16="http://schemas.microsoft.com/office/drawing/2014/main" id="{77819D89-0A83-4963-9CFA-6EFD8ABD4ACB}"/>
                </a:ext>
              </a:extLst>
            </p:cNvPr>
            <p:cNvGrpSpPr/>
            <p:nvPr/>
          </p:nvGrpSpPr>
          <p:grpSpPr>
            <a:xfrm>
              <a:off x="5134533" y="1390178"/>
              <a:ext cx="488700" cy="1175553"/>
              <a:chOff x="7482893" y="1592050"/>
              <a:chExt cx="488700" cy="1175553"/>
            </a:xfrm>
          </p:grpSpPr>
          <p:sp>
            <p:nvSpPr>
              <p:cNvPr id="87" name="Google Shape;3220;p48">
                <a:extLst>
                  <a:ext uri="{FF2B5EF4-FFF2-40B4-BE49-F238E27FC236}">
                    <a16:creationId xmlns:a16="http://schemas.microsoft.com/office/drawing/2014/main" id="{F186FF5D-515D-47CB-B5F2-A3FC9974BDE9}"/>
                  </a:ext>
                </a:extLst>
              </p:cNvPr>
              <p:cNvSpPr/>
              <p:nvPr/>
            </p:nvSpPr>
            <p:spPr>
              <a:xfrm>
                <a:off x="7482893" y="1592050"/>
                <a:ext cx="488700" cy="488700"/>
              </a:xfrm>
              <a:prstGeom prst="ellipse">
                <a:avLst/>
              </a:prstGeom>
              <a:solidFill>
                <a:schemeClr val="accent5"/>
              </a:solidFill>
              <a:ln w="38100" cap="flat" cmpd="sng">
                <a:solidFill>
                  <a:srgbClr val="FDFDF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r>
                  <a:rPr lang="en" sz="2800" dirty="0">
                    <a:solidFill>
                      <a:schemeClr val="lt1"/>
                    </a:solidFill>
                    <a:latin typeface="+mn-lt"/>
                    <a:ea typeface="Fira Sans Extra Condensed Medium"/>
                    <a:cs typeface="Fira Sans Extra Condensed Medium"/>
                    <a:sym typeface="Fira Sans Extra Condensed Medium"/>
                  </a:rPr>
                  <a:t>2</a:t>
                </a:r>
                <a:endParaRPr sz="2489" dirty="0">
                  <a:latin typeface="+mn-lt"/>
                </a:endParaRPr>
              </a:p>
            </p:txBody>
          </p:sp>
          <p:grpSp>
            <p:nvGrpSpPr>
              <p:cNvPr id="90" name="Google Shape;3223;p48">
                <a:extLst>
                  <a:ext uri="{FF2B5EF4-FFF2-40B4-BE49-F238E27FC236}">
                    <a16:creationId xmlns:a16="http://schemas.microsoft.com/office/drawing/2014/main" id="{D2C7AD2A-EB39-4195-85CA-3BDF80F17466}"/>
                  </a:ext>
                </a:extLst>
              </p:cNvPr>
              <p:cNvGrpSpPr/>
              <p:nvPr/>
            </p:nvGrpSpPr>
            <p:grpSpPr>
              <a:xfrm>
                <a:off x="7520810" y="2360608"/>
                <a:ext cx="412865" cy="406995"/>
                <a:chOff x="-48843" y="5440653"/>
                <a:chExt cx="412865" cy="406995"/>
              </a:xfrm>
            </p:grpSpPr>
            <p:sp>
              <p:nvSpPr>
                <p:cNvPr id="91" name="Google Shape;3224;p48">
                  <a:extLst>
                    <a:ext uri="{FF2B5EF4-FFF2-40B4-BE49-F238E27FC236}">
                      <a16:creationId xmlns:a16="http://schemas.microsoft.com/office/drawing/2014/main" id="{31D9BE0D-D7C8-4F36-BBCF-D36EC3036F2F}"/>
                    </a:ext>
                  </a:extLst>
                </p:cNvPr>
                <p:cNvSpPr/>
                <p:nvPr/>
              </p:nvSpPr>
              <p:spPr>
                <a:xfrm>
                  <a:off x="31192" y="5518745"/>
                  <a:ext cx="251801" cy="2527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9" h="6374" extrusionOk="0">
                      <a:moveTo>
                        <a:pt x="3175" y="0"/>
                      </a:moveTo>
                      <a:lnTo>
                        <a:pt x="2855" y="25"/>
                      </a:lnTo>
                      <a:lnTo>
                        <a:pt x="2535" y="74"/>
                      </a:lnTo>
                      <a:lnTo>
                        <a:pt x="2240" y="148"/>
                      </a:lnTo>
                      <a:lnTo>
                        <a:pt x="1944" y="246"/>
                      </a:lnTo>
                      <a:lnTo>
                        <a:pt x="1674" y="394"/>
                      </a:lnTo>
                      <a:lnTo>
                        <a:pt x="1403" y="542"/>
                      </a:lnTo>
                      <a:lnTo>
                        <a:pt x="1157" y="739"/>
                      </a:lnTo>
                      <a:lnTo>
                        <a:pt x="935" y="935"/>
                      </a:lnTo>
                      <a:lnTo>
                        <a:pt x="739" y="1157"/>
                      </a:lnTo>
                      <a:lnTo>
                        <a:pt x="566" y="1403"/>
                      </a:lnTo>
                      <a:lnTo>
                        <a:pt x="394" y="1674"/>
                      </a:lnTo>
                      <a:lnTo>
                        <a:pt x="271" y="1944"/>
                      </a:lnTo>
                      <a:lnTo>
                        <a:pt x="148" y="2240"/>
                      </a:lnTo>
                      <a:lnTo>
                        <a:pt x="74" y="2559"/>
                      </a:lnTo>
                      <a:lnTo>
                        <a:pt x="25" y="2855"/>
                      </a:lnTo>
                      <a:lnTo>
                        <a:pt x="0" y="3199"/>
                      </a:lnTo>
                      <a:lnTo>
                        <a:pt x="25" y="3519"/>
                      </a:lnTo>
                      <a:lnTo>
                        <a:pt x="74" y="3839"/>
                      </a:lnTo>
                      <a:lnTo>
                        <a:pt x="148" y="4134"/>
                      </a:lnTo>
                      <a:lnTo>
                        <a:pt x="271" y="4429"/>
                      </a:lnTo>
                      <a:lnTo>
                        <a:pt x="394" y="4700"/>
                      </a:lnTo>
                      <a:lnTo>
                        <a:pt x="566" y="4971"/>
                      </a:lnTo>
                      <a:lnTo>
                        <a:pt x="739" y="5217"/>
                      </a:lnTo>
                      <a:lnTo>
                        <a:pt x="935" y="5438"/>
                      </a:lnTo>
                      <a:lnTo>
                        <a:pt x="1157" y="5635"/>
                      </a:lnTo>
                      <a:lnTo>
                        <a:pt x="1403" y="5832"/>
                      </a:lnTo>
                      <a:lnTo>
                        <a:pt x="1674" y="5980"/>
                      </a:lnTo>
                      <a:lnTo>
                        <a:pt x="1944" y="6127"/>
                      </a:lnTo>
                      <a:lnTo>
                        <a:pt x="2240" y="6226"/>
                      </a:lnTo>
                      <a:lnTo>
                        <a:pt x="2535" y="6300"/>
                      </a:lnTo>
                      <a:lnTo>
                        <a:pt x="2855" y="6349"/>
                      </a:lnTo>
                      <a:lnTo>
                        <a:pt x="3175" y="6373"/>
                      </a:lnTo>
                      <a:lnTo>
                        <a:pt x="3519" y="6349"/>
                      </a:lnTo>
                      <a:lnTo>
                        <a:pt x="3814" y="6300"/>
                      </a:lnTo>
                      <a:lnTo>
                        <a:pt x="4134" y="6226"/>
                      </a:lnTo>
                      <a:lnTo>
                        <a:pt x="4430" y="6127"/>
                      </a:lnTo>
                      <a:lnTo>
                        <a:pt x="4700" y="5980"/>
                      </a:lnTo>
                      <a:lnTo>
                        <a:pt x="4971" y="5832"/>
                      </a:lnTo>
                      <a:lnTo>
                        <a:pt x="5217" y="5635"/>
                      </a:lnTo>
                      <a:lnTo>
                        <a:pt x="5438" y="5438"/>
                      </a:lnTo>
                      <a:lnTo>
                        <a:pt x="5635" y="5217"/>
                      </a:lnTo>
                      <a:lnTo>
                        <a:pt x="5807" y="4971"/>
                      </a:lnTo>
                      <a:lnTo>
                        <a:pt x="5980" y="4700"/>
                      </a:lnTo>
                      <a:lnTo>
                        <a:pt x="6103" y="4429"/>
                      </a:lnTo>
                      <a:lnTo>
                        <a:pt x="6226" y="4134"/>
                      </a:lnTo>
                      <a:lnTo>
                        <a:pt x="6300" y="3839"/>
                      </a:lnTo>
                      <a:lnTo>
                        <a:pt x="6349" y="3519"/>
                      </a:lnTo>
                      <a:lnTo>
                        <a:pt x="6349" y="3199"/>
                      </a:lnTo>
                      <a:lnTo>
                        <a:pt x="6349" y="2855"/>
                      </a:lnTo>
                      <a:lnTo>
                        <a:pt x="6300" y="2559"/>
                      </a:lnTo>
                      <a:lnTo>
                        <a:pt x="6226" y="2240"/>
                      </a:lnTo>
                      <a:lnTo>
                        <a:pt x="6103" y="1944"/>
                      </a:lnTo>
                      <a:lnTo>
                        <a:pt x="5980" y="1674"/>
                      </a:lnTo>
                      <a:lnTo>
                        <a:pt x="5807" y="1403"/>
                      </a:lnTo>
                      <a:lnTo>
                        <a:pt x="5635" y="1157"/>
                      </a:lnTo>
                      <a:lnTo>
                        <a:pt x="5438" y="935"/>
                      </a:lnTo>
                      <a:lnTo>
                        <a:pt x="5217" y="739"/>
                      </a:lnTo>
                      <a:lnTo>
                        <a:pt x="4971" y="542"/>
                      </a:lnTo>
                      <a:lnTo>
                        <a:pt x="4700" y="394"/>
                      </a:lnTo>
                      <a:lnTo>
                        <a:pt x="4430" y="246"/>
                      </a:lnTo>
                      <a:lnTo>
                        <a:pt x="4134" y="148"/>
                      </a:lnTo>
                      <a:lnTo>
                        <a:pt x="3814" y="74"/>
                      </a:lnTo>
                      <a:lnTo>
                        <a:pt x="3519" y="25"/>
                      </a:lnTo>
                      <a:lnTo>
                        <a:pt x="3175" y="0"/>
                      </a:lnTo>
                      <a:close/>
                    </a:path>
                  </a:pathLst>
                </a:custGeom>
                <a:solidFill>
                  <a:srgbClr val="7CBEC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92" name="Google Shape;3225;p48">
                  <a:extLst>
                    <a:ext uri="{FF2B5EF4-FFF2-40B4-BE49-F238E27FC236}">
                      <a16:creationId xmlns:a16="http://schemas.microsoft.com/office/drawing/2014/main" id="{2FCB148C-8548-4AA0-B4B0-329AE042D52A}"/>
                    </a:ext>
                  </a:extLst>
                </p:cNvPr>
                <p:cNvSpPr/>
                <p:nvPr/>
              </p:nvSpPr>
              <p:spPr>
                <a:xfrm>
                  <a:off x="141449" y="5518745"/>
                  <a:ext cx="141547" cy="2527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69" h="6374" extrusionOk="0">
                      <a:moveTo>
                        <a:pt x="395" y="0"/>
                      </a:moveTo>
                      <a:lnTo>
                        <a:pt x="1" y="25"/>
                      </a:lnTo>
                      <a:lnTo>
                        <a:pt x="296" y="74"/>
                      </a:lnTo>
                      <a:lnTo>
                        <a:pt x="591" y="148"/>
                      </a:lnTo>
                      <a:lnTo>
                        <a:pt x="862" y="246"/>
                      </a:lnTo>
                      <a:lnTo>
                        <a:pt x="1108" y="369"/>
                      </a:lnTo>
                      <a:lnTo>
                        <a:pt x="1354" y="517"/>
                      </a:lnTo>
                      <a:lnTo>
                        <a:pt x="1576" y="689"/>
                      </a:lnTo>
                      <a:lnTo>
                        <a:pt x="1797" y="862"/>
                      </a:lnTo>
                      <a:lnTo>
                        <a:pt x="1994" y="1083"/>
                      </a:lnTo>
                      <a:lnTo>
                        <a:pt x="2166" y="1305"/>
                      </a:lnTo>
                      <a:lnTo>
                        <a:pt x="2338" y="1526"/>
                      </a:lnTo>
                      <a:lnTo>
                        <a:pt x="2462" y="1772"/>
                      </a:lnTo>
                      <a:lnTo>
                        <a:pt x="2585" y="2043"/>
                      </a:lnTo>
                      <a:lnTo>
                        <a:pt x="2683" y="2313"/>
                      </a:lnTo>
                      <a:lnTo>
                        <a:pt x="2732" y="2584"/>
                      </a:lnTo>
                      <a:lnTo>
                        <a:pt x="2781" y="2879"/>
                      </a:lnTo>
                      <a:lnTo>
                        <a:pt x="2806" y="3199"/>
                      </a:lnTo>
                      <a:lnTo>
                        <a:pt x="2781" y="3494"/>
                      </a:lnTo>
                      <a:lnTo>
                        <a:pt x="2732" y="3790"/>
                      </a:lnTo>
                      <a:lnTo>
                        <a:pt x="2683" y="4060"/>
                      </a:lnTo>
                      <a:lnTo>
                        <a:pt x="2585" y="4331"/>
                      </a:lnTo>
                      <a:lnTo>
                        <a:pt x="2462" y="4602"/>
                      </a:lnTo>
                      <a:lnTo>
                        <a:pt x="2338" y="4848"/>
                      </a:lnTo>
                      <a:lnTo>
                        <a:pt x="2166" y="5094"/>
                      </a:lnTo>
                      <a:lnTo>
                        <a:pt x="1994" y="5315"/>
                      </a:lnTo>
                      <a:lnTo>
                        <a:pt x="1797" y="5512"/>
                      </a:lnTo>
                      <a:lnTo>
                        <a:pt x="1576" y="5684"/>
                      </a:lnTo>
                      <a:lnTo>
                        <a:pt x="1354" y="5857"/>
                      </a:lnTo>
                      <a:lnTo>
                        <a:pt x="1108" y="6004"/>
                      </a:lnTo>
                      <a:lnTo>
                        <a:pt x="862" y="6127"/>
                      </a:lnTo>
                      <a:lnTo>
                        <a:pt x="591" y="6226"/>
                      </a:lnTo>
                      <a:lnTo>
                        <a:pt x="296" y="6300"/>
                      </a:lnTo>
                      <a:lnTo>
                        <a:pt x="1" y="6349"/>
                      </a:lnTo>
                      <a:lnTo>
                        <a:pt x="395" y="6373"/>
                      </a:lnTo>
                      <a:lnTo>
                        <a:pt x="739" y="6349"/>
                      </a:lnTo>
                      <a:lnTo>
                        <a:pt x="1034" y="6300"/>
                      </a:lnTo>
                      <a:lnTo>
                        <a:pt x="1354" y="6226"/>
                      </a:lnTo>
                      <a:lnTo>
                        <a:pt x="1650" y="6127"/>
                      </a:lnTo>
                      <a:lnTo>
                        <a:pt x="1920" y="5980"/>
                      </a:lnTo>
                      <a:lnTo>
                        <a:pt x="2191" y="5832"/>
                      </a:lnTo>
                      <a:lnTo>
                        <a:pt x="2437" y="5635"/>
                      </a:lnTo>
                      <a:lnTo>
                        <a:pt x="2658" y="5438"/>
                      </a:lnTo>
                      <a:lnTo>
                        <a:pt x="2855" y="5217"/>
                      </a:lnTo>
                      <a:lnTo>
                        <a:pt x="3027" y="4971"/>
                      </a:lnTo>
                      <a:lnTo>
                        <a:pt x="3200" y="4700"/>
                      </a:lnTo>
                      <a:lnTo>
                        <a:pt x="3323" y="4429"/>
                      </a:lnTo>
                      <a:lnTo>
                        <a:pt x="3446" y="4134"/>
                      </a:lnTo>
                      <a:lnTo>
                        <a:pt x="3520" y="3839"/>
                      </a:lnTo>
                      <a:lnTo>
                        <a:pt x="3569" y="3519"/>
                      </a:lnTo>
                      <a:lnTo>
                        <a:pt x="3569" y="3199"/>
                      </a:lnTo>
                      <a:lnTo>
                        <a:pt x="3569" y="2855"/>
                      </a:lnTo>
                      <a:lnTo>
                        <a:pt x="3520" y="2559"/>
                      </a:lnTo>
                      <a:lnTo>
                        <a:pt x="3446" y="2240"/>
                      </a:lnTo>
                      <a:lnTo>
                        <a:pt x="3323" y="1944"/>
                      </a:lnTo>
                      <a:lnTo>
                        <a:pt x="3200" y="1674"/>
                      </a:lnTo>
                      <a:lnTo>
                        <a:pt x="3027" y="1403"/>
                      </a:lnTo>
                      <a:lnTo>
                        <a:pt x="2855" y="1157"/>
                      </a:lnTo>
                      <a:lnTo>
                        <a:pt x="2658" y="935"/>
                      </a:lnTo>
                      <a:lnTo>
                        <a:pt x="2437" y="739"/>
                      </a:lnTo>
                      <a:lnTo>
                        <a:pt x="2191" y="542"/>
                      </a:lnTo>
                      <a:lnTo>
                        <a:pt x="1920" y="394"/>
                      </a:lnTo>
                      <a:lnTo>
                        <a:pt x="1650" y="246"/>
                      </a:lnTo>
                      <a:lnTo>
                        <a:pt x="1354" y="148"/>
                      </a:lnTo>
                      <a:lnTo>
                        <a:pt x="1034" y="74"/>
                      </a:lnTo>
                      <a:lnTo>
                        <a:pt x="739" y="25"/>
                      </a:lnTo>
                      <a:lnTo>
                        <a:pt x="395" y="0"/>
                      </a:lnTo>
                      <a:close/>
                    </a:path>
                  </a:pathLst>
                </a:custGeom>
                <a:solidFill>
                  <a:srgbClr val="87C6CC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93" name="Google Shape;3226;p48">
                  <a:extLst>
                    <a:ext uri="{FF2B5EF4-FFF2-40B4-BE49-F238E27FC236}">
                      <a16:creationId xmlns:a16="http://schemas.microsoft.com/office/drawing/2014/main" id="{317E74B8-CA65-484B-AD74-85BBB09D7B7D}"/>
                    </a:ext>
                  </a:extLst>
                </p:cNvPr>
                <p:cNvSpPr/>
                <p:nvPr/>
              </p:nvSpPr>
              <p:spPr>
                <a:xfrm>
                  <a:off x="114123" y="5519736"/>
                  <a:ext cx="163994" cy="2000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5" h="5045" extrusionOk="0">
                      <a:moveTo>
                        <a:pt x="1305" y="0"/>
                      </a:moveTo>
                      <a:lnTo>
                        <a:pt x="1256" y="148"/>
                      </a:lnTo>
                      <a:lnTo>
                        <a:pt x="1182" y="492"/>
                      </a:lnTo>
                      <a:lnTo>
                        <a:pt x="1084" y="689"/>
                      </a:lnTo>
                      <a:lnTo>
                        <a:pt x="985" y="910"/>
                      </a:lnTo>
                      <a:lnTo>
                        <a:pt x="838" y="1083"/>
                      </a:lnTo>
                      <a:lnTo>
                        <a:pt x="764" y="1156"/>
                      </a:lnTo>
                      <a:lnTo>
                        <a:pt x="690" y="1230"/>
                      </a:lnTo>
                      <a:lnTo>
                        <a:pt x="518" y="1353"/>
                      </a:lnTo>
                      <a:lnTo>
                        <a:pt x="345" y="1476"/>
                      </a:lnTo>
                      <a:lnTo>
                        <a:pt x="222" y="1624"/>
                      </a:lnTo>
                      <a:lnTo>
                        <a:pt x="99" y="1796"/>
                      </a:lnTo>
                      <a:lnTo>
                        <a:pt x="26" y="1968"/>
                      </a:lnTo>
                      <a:lnTo>
                        <a:pt x="1" y="2165"/>
                      </a:lnTo>
                      <a:lnTo>
                        <a:pt x="26" y="2362"/>
                      </a:lnTo>
                      <a:lnTo>
                        <a:pt x="99" y="2559"/>
                      </a:lnTo>
                      <a:lnTo>
                        <a:pt x="149" y="2657"/>
                      </a:lnTo>
                      <a:lnTo>
                        <a:pt x="222" y="2731"/>
                      </a:lnTo>
                      <a:lnTo>
                        <a:pt x="296" y="2805"/>
                      </a:lnTo>
                      <a:lnTo>
                        <a:pt x="370" y="2854"/>
                      </a:lnTo>
                      <a:lnTo>
                        <a:pt x="542" y="2904"/>
                      </a:lnTo>
                      <a:lnTo>
                        <a:pt x="715" y="2928"/>
                      </a:lnTo>
                      <a:lnTo>
                        <a:pt x="911" y="2928"/>
                      </a:lnTo>
                      <a:lnTo>
                        <a:pt x="1133" y="2904"/>
                      </a:lnTo>
                      <a:lnTo>
                        <a:pt x="1551" y="2830"/>
                      </a:lnTo>
                      <a:lnTo>
                        <a:pt x="1650" y="2830"/>
                      </a:lnTo>
                      <a:lnTo>
                        <a:pt x="1723" y="2879"/>
                      </a:lnTo>
                      <a:lnTo>
                        <a:pt x="1773" y="2953"/>
                      </a:lnTo>
                      <a:lnTo>
                        <a:pt x="1822" y="3076"/>
                      </a:lnTo>
                      <a:lnTo>
                        <a:pt x="1871" y="3346"/>
                      </a:lnTo>
                      <a:lnTo>
                        <a:pt x="1871" y="3691"/>
                      </a:lnTo>
                      <a:lnTo>
                        <a:pt x="1871" y="4060"/>
                      </a:lnTo>
                      <a:lnTo>
                        <a:pt x="1896" y="4404"/>
                      </a:lnTo>
                      <a:lnTo>
                        <a:pt x="1945" y="4700"/>
                      </a:lnTo>
                      <a:lnTo>
                        <a:pt x="1969" y="4823"/>
                      </a:lnTo>
                      <a:lnTo>
                        <a:pt x="2019" y="4921"/>
                      </a:lnTo>
                      <a:lnTo>
                        <a:pt x="2092" y="4995"/>
                      </a:lnTo>
                      <a:lnTo>
                        <a:pt x="2191" y="5020"/>
                      </a:lnTo>
                      <a:lnTo>
                        <a:pt x="2265" y="5044"/>
                      </a:lnTo>
                      <a:lnTo>
                        <a:pt x="2363" y="5044"/>
                      </a:lnTo>
                      <a:lnTo>
                        <a:pt x="2462" y="4995"/>
                      </a:lnTo>
                      <a:lnTo>
                        <a:pt x="2585" y="4946"/>
                      </a:lnTo>
                      <a:lnTo>
                        <a:pt x="2781" y="4798"/>
                      </a:lnTo>
                      <a:lnTo>
                        <a:pt x="2978" y="4601"/>
                      </a:lnTo>
                      <a:lnTo>
                        <a:pt x="3126" y="4404"/>
                      </a:lnTo>
                      <a:lnTo>
                        <a:pt x="3175" y="4281"/>
                      </a:lnTo>
                      <a:lnTo>
                        <a:pt x="3200" y="4158"/>
                      </a:lnTo>
                      <a:lnTo>
                        <a:pt x="3224" y="4060"/>
                      </a:lnTo>
                      <a:lnTo>
                        <a:pt x="3224" y="3937"/>
                      </a:lnTo>
                      <a:lnTo>
                        <a:pt x="3175" y="3666"/>
                      </a:lnTo>
                      <a:lnTo>
                        <a:pt x="3151" y="3420"/>
                      </a:lnTo>
                      <a:lnTo>
                        <a:pt x="3151" y="3199"/>
                      </a:lnTo>
                      <a:lnTo>
                        <a:pt x="3224" y="3027"/>
                      </a:lnTo>
                      <a:lnTo>
                        <a:pt x="3323" y="2830"/>
                      </a:lnTo>
                      <a:lnTo>
                        <a:pt x="3520" y="2657"/>
                      </a:lnTo>
                      <a:lnTo>
                        <a:pt x="3766" y="2461"/>
                      </a:lnTo>
                      <a:lnTo>
                        <a:pt x="4135" y="2264"/>
                      </a:lnTo>
                      <a:lnTo>
                        <a:pt x="4061" y="2018"/>
                      </a:lnTo>
                      <a:lnTo>
                        <a:pt x="3963" y="1796"/>
                      </a:lnTo>
                      <a:lnTo>
                        <a:pt x="3864" y="1599"/>
                      </a:lnTo>
                      <a:lnTo>
                        <a:pt x="3716" y="1378"/>
                      </a:lnTo>
                      <a:lnTo>
                        <a:pt x="3593" y="1206"/>
                      </a:lnTo>
                      <a:lnTo>
                        <a:pt x="3421" y="1009"/>
                      </a:lnTo>
                      <a:lnTo>
                        <a:pt x="3274" y="837"/>
                      </a:lnTo>
                      <a:lnTo>
                        <a:pt x="3077" y="689"/>
                      </a:lnTo>
                      <a:lnTo>
                        <a:pt x="2904" y="541"/>
                      </a:lnTo>
                      <a:lnTo>
                        <a:pt x="2683" y="418"/>
                      </a:lnTo>
                      <a:lnTo>
                        <a:pt x="2486" y="295"/>
                      </a:lnTo>
                      <a:lnTo>
                        <a:pt x="2265" y="197"/>
                      </a:lnTo>
                      <a:lnTo>
                        <a:pt x="2019" y="123"/>
                      </a:lnTo>
                      <a:lnTo>
                        <a:pt x="1797" y="49"/>
                      </a:lnTo>
                      <a:lnTo>
                        <a:pt x="1551" y="25"/>
                      </a:lnTo>
                      <a:lnTo>
                        <a:pt x="1305" y="0"/>
                      </a:lnTo>
                      <a:close/>
                    </a:path>
                  </a:pathLst>
                </a:custGeom>
                <a:solidFill>
                  <a:srgbClr val="9DC67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94" name="Google Shape;3227;p48">
                  <a:extLst>
                    <a:ext uri="{FF2B5EF4-FFF2-40B4-BE49-F238E27FC236}">
                      <a16:creationId xmlns:a16="http://schemas.microsoft.com/office/drawing/2014/main" id="{DEEB3E2E-2EC6-4B0A-AC7D-1A2345A95853}"/>
                    </a:ext>
                  </a:extLst>
                </p:cNvPr>
                <p:cNvSpPr/>
                <p:nvPr/>
              </p:nvSpPr>
              <p:spPr>
                <a:xfrm>
                  <a:off x="236118" y="5547023"/>
                  <a:ext cx="40" cy="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" extrusionOk="0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9DC67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95" name="Google Shape;3228;p48">
                  <a:extLst>
                    <a:ext uri="{FF2B5EF4-FFF2-40B4-BE49-F238E27FC236}">
                      <a16:creationId xmlns:a16="http://schemas.microsoft.com/office/drawing/2014/main" id="{A1EEC60E-919A-462A-A7DB-3631B3F5B0FD}"/>
                    </a:ext>
                  </a:extLst>
                </p:cNvPr>
                <p:cNvSpPr/>
                <p:nvPr/>
              </p:nvSpPr>
              <p:spPr>
                <a:xfrm>
                  <a:off x="251745" y="5561697"/>
                  <a:ext cx="40" cy="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" extrusionOk="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DC67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96" name="Google Shape;3229;p48">
                  <a:extLst>
                    <a:ext uri="{FF2B5EF4-FFF2-40B4-BE49-F238E27FC236}">
                      <a16:creationId xmlns:a16="http://schemas.microsoft.com/office/drawing/2014/main" id="{9724EFCD-A37F-4BC8-B993-D67431FD1BF5}"/>
                    </a:ext>
                  </a:extLst>
                </p:cNvPr>
                <p:cNvSpPr/>
                <p:nvPr/>
              </p:nvSpPr>
              <p:spPr>
                <a:xfrm>
                  <a:off x="31192" y="5601675"/>
                  <a:ext cx="56634" cy="1454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" h="3668" extrusionOk="0">
                      <a:moveTo>
                        <a:pt x="222" y="1"/>
                      </a:moveTo>
                      <a:lnTo>
                        <a:pt x="123" y="247"/>
                      </a:lnTo>
                      <a:lnTo>
                        <a:pt x="74" y="518"/>
                      </a:lnTo>
                      <a:lnTo>
                        <a:pt x="25" y="813"/>
                      </a:lnTo>
                      <a:lnTo>
                        <a:pt x="0" y="1108"/>
                      </a:lnTo>
                      <a:lnTo>
                        <a:pt x="25" y="1477"/>
                      </a:lnTo>
                      <a:lnTo>
                        <a:pt x="99" y="1871"/>
                      </a:lnTo>
                      <a:lnTo>
                        <a:pt x="222" y="2215"/>
                      </a:lnTo>
                      <a:lnTo>
                        <a:pt x="370" y="2560"/>
                      </a:lnTo>
                      <a:lnTo>
                        <a:pt x="542" y="2880"/>
                      </a:lnTo>
                      <a:lnTo>
                        <a:pt x="763" y="3175"/>
                      </a:lnTo>
                      <a:lnTo>
                        <a:pt x="1034" y="3421"/>
                      </a:lnTo>
                      <a:lnTo>
                        <a:pt x="1305" y="3667"/>
                      </a:lnTo>
                      <a:lnTo>
                        <a:pt x="1305" y="3593"/>
                      </a:lnTo>
                      <a:lnTo>
                        <a:pt x="1329" y="3495"/>
                      </a:lnTo>
                      <a:lnTo>
                        <a:pt x="1329" y="3273"/>
                      </a:lnTo>
                      <a:lnTo>
                        <a:pt x="1305" y="3101"/>
                      </a:lnTo>
                      <a:lnTo>
                        <a:pt x="1255" y="2929"/>
                      </a:lnTo>
                      <a:lnTo>
                        <a:pt x="1182" y="2732"/>
                      </a:lnTo>
                      <a:lnTo>
                        <a:pt x="1083" y="2535"/>
                      </a:lnTo>
                      <a:lnTo>
                        <a:pt x="1058" y="2437"/>
                      </a:lnTo>
                      <a:lnTo>
                        <a:pt x="1058" y="2314"/>
                      </a:lnTo>
                      <a:lnTo>
                        <a:pt x="1108" y="2191"/>
                      </a:lnTo>
                      <a:lnTo>
                        <a:pt x="1157" y="2019"/>
                      </a:lnTo>
                      <a:lnTo>
                        <a:pt x="1305" y="1699"/>
                      </a:lnTo>
                      <a:lnTo>
                        <a:pt x="1378" y="1551"/>
                      </a:lnTo>
                      <a:lnTo>
                        <a:pt x="1428" y="1379"/>
                      </a:lnTo>
                      <a:lnTo>
                        <a:pt x="1428" y="1256"/>
                      </a:lnTo>
                      <a:lnTo>
                        <a:pt x="1403" y="1157"/>
                      </a:lnTo>
                      <a:lnTo>
                        <a:pt x="1305" y="1084"/>
                      </a:lnTo>
                      <a:lnTo>
                        <a:pt x="1206" y="1034"/>
                      </a:lnTo>
                      <a:lnTo>
                        <a:pt x="985" y="961"/>
                      </a:lnTo>
                      <a:lnTo>
                        <a:pt x="886" y="936"/>
                      </a:lnTo>
                      <a:lnTo>
                        <a:pt x="812" y="887"/>
                      </a:lnTo>
                      <a:lnTo>
                        <a:pt x="739" y="813"/>
                      </a:lnTo>
                      <a:lnTo>
                        <a:pt x="665" y="714"/>
                      </a:lnTo>
                      <a:lnTo>
                        <a:pt x="517" y="444"/>
                      </a:lnTo>
                      <a:lnTo>
                        <a:pt x="370" y="198"/>
                      </a:lnTo>
                      <a:lnTo>
                        <a:pt x="296" y="75"/>
                      </a:lnTo>
                      <a:lnTo>
                        <a:pt x="246" y="1"/>
                      </a:lnTo>
                      <a:close/>
                    </a:path>
                  </a:pathLst>
                </a:custGeom>
                <a:solidFill>
                  <a:srgbClr val="9DC67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97" name="Google Shape;3230;p48">
                  <a:extLst>
                    <a:ext uri="{FF2B5EF4-FFF2-40B4-BE49-F238E27FC236}">
                      <a16:creationId xmlns:a16="http://schemas.microsoft.com/office/drawing/2014/main" id="{22FEF0C6-B834-4C13-8BC9-0C6E7B4B8122}"/>
                    </a:ext>
                  </a:extLst>
                </p:cNvPr>
                <p:cNvSpPr/>
                <p:nvPr/>
              </p:nvSpPr>
              <p:spPr>
                <a:xfrm>
                  <a:off x="164888" y="5519736"/>
                  <a:ext cx="113229" cy="1073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55" h="2707" extrusionOk="0">
                      <a:moveTo>
                        <a:pt x="25" y="0"/>
                      </a:moveTo>
                      <a:lnTo>
                        <a:pt x="0" y="123"/>
                      </a:lnTo>
                      <a:lnTo>
                        <a:pt x="197" y="197"/>
                      </a:lnTo>
                      <a:lnTo>
                        <a:pt x="394" y="295"/>
                      </a:lnTo>
                      <a:lnTo>
                        <a:pt x="591" y="394"/>
                      </a:lnTo>
                      <a:lnTo>
                        <a:pt x="788" y="517"/>
                      </a:lnTo>
                      <a:lnTo>
                        <a:pt x="960" y="640"/>
                      </a:lnTo>
                      <a:lnTo>
                        <a:pt x="1132" y="787"/>
                      </a:lnTo>
                      <a:lnTo>
                        <a:pt x="1305" y="935"/>
                      </a:lnTo>
                      <a:lnTo>
                        <a:pt x="1452" y="1107"/>
                      </a:lnTo>
                      <a:lnTo>
                        <a:pt x="1575" y="1280"/>
                      </a:lnTo>
                      <a:lnTo>
                        <a:pt x="1698" y="1452"/>
                      </a:lnTo>
                      <a:lnTo>
                        <a:pt x="1821" y="1649"/>
                      </a:lnTo>
                      <a:lnTo>
                        <a:pt x="1920" y="1845"/>
                      </a:lnTo>
                      <a:lnTo>
                        <a:pt x="1994" y="2042"/>
                      </a:lnTo>
                      <a:lnTo>
                        <a:pt x="2067" y="2264"/>
                      </a:lnTo>
                      <a:lnTo>
                        <a:pt x="2141" y="2485"/>
                      </a:lnTo>
                      <a:lnTo>
                        <a:pt x="2166" y="2707"/>
                      </a:lnTo>
                      <a:lnTo>
                        <a:pt x="2461" y="2485"/>
                      </a:lnTo>
                      <a:lnTo>
                        <a:pt x="2855" y="2264"/>
                      </a:lnTo>
                      <a:lnTo>
                        <a:pt x="2732" y="1919"/>
                      </a:lnTo>
                      <a:lnTo>
                        <a:pt x="2584" y="1624"/>
                      </a:lnTo>
                      <a:lnTo>
                        <a:pt x="2412" y="1329"/>
                      </a:lnTo>
                      <a:lnTo>
                        <a:pt x="2190" y="1058"/>
                      </a:lnTo>
                      <a:lnTo>
                        <a:pt x="2018" y="861"/>
                      </a:lnTo>
                      <a:lnTo>
                        <a:pt x="1797" y="689"/>
                      </a:lnTo>
                      <a:lnTo>
                        <a:pt x="1624" y="541"/>
                      </a:lnTo>
                      <a:lnTo>
                        <a:pt x="1403" y="418"/>
                      </a:lnTo>
                      <a:lnTo>
                        <a:pt x="1206" y="295"/>
                      </a:lnTo>
                      <a:lnTo>
                        <a:pt x="985" y="197"/>
                      </a:lnTo>
                      <a:lnTo>
                        <a:pt x="739" y="123"/>
                      </a:lnTo>
                      <a:lnTo>
                        <a:pt x="517" y="49"/>
                      </a:lnTo>
                      <a:lnTo>
                        <a:pt x="271" y="25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8BB96C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98" name="Google Shape;3231;p48">
                  <a:extLst>
                    <a:ext uri="{FF2B5EF4-FFF2-40B4-BE49-F238E27FC236}">
                      <a16:creationId xmlns:a16="http://schemas.microsoft.com/office/drawing/2014/main" id="{C345D92B-CADD-4E14-8CD3-CCAEC47AD7C8}"/>
                    </a:ext>
                  </a:extLst>
                </p:cNvPr>
                <p:cNvSpPr/>
                <p:nvPr/>
              </p:nvSpPr>
              <p:spPr>
                <a:xfrm>
                  <a:off x="-48843" y="5527510"/>
                  <a:ext cx="80074" cy="2245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9" h="5661" extrusionOk="0">
                      <a:moveTo>
                        <a:pt x="1649" y="1"/>
                      </a:moveTo>
                      <a:lnTo>
                        <a:pt x="1600" y="50"/>
                      </a:lnTo>
                      <a:lnTo>
                        <a:pt x="1403" y="321"/>
                      </a:lnTo>
                      <a:lnTo>
                        <a:pt x="1206" y="616"/>
                      </a:lnTo>
                      <a:lnTo>
                        <a:pt x="1133" y="345"/>
                      </a:lnTo>
                      <a:lnTo>
                        <a:pt x="1108" y="272"/>
                      </a:lnTo>
                      <a:lnTo>
                        <a:pt x="1059" y="247"/>
                      </a:lnTo>
                      <a:lnTo>
                        <a:pt x="1010" y="222"/>
                      </a:lnTo>
                      <a:lnTo>
                        <a:pt x="936" y="222"/>
                      </a:lnTo>
                      <a:lnTo>
                        <a:pt x="887" y="247"/>
                      </a:lnTo>
                      <a:lnTo>
                        <a:pt x="837" y="296"/>
                      </a:lnTo>
                      <a:lnTo>
                        <a:pt x="813" y="345"/>
                      </a:lnTo>
                      <a:lnTo>
                        <a:pt x="813" y="419"/>
                      </a:lnTo>
                      <a:lnTo>
                        <a:pt x="985" y="1034"/>
                      </a:lnTo>
                      <a:lnTo>
                        <a:pt x="813" y="1428"/>
                      </a:lnTo>
                      <a:lnTo>
                        <a:pt x="690" y="1846"/>
                      </a:lnTo>
                      <a:lnTo>
                        <a:pt x="542" y="1526"/>
                      </a:lnTo>
                      <a:lnTo>
                        <a:pt x="493" y="1477"/>
                      </a:lnTo>
                      <a:lnTo>
                        <a:pt x="444" y="1453"/>
                      </a:lnTo>
                      <a:lnTo>
                        <a:pt x="321" y="1453"/>
                      </a:lnTo>
                      <a:lnTo>
                        <a:pt x="271" y="1502"/>
                      </a:lnTo>
                      <a:lnTo>
                        <a:pt x="247" y="1551"/>
                      </a:lnTo>
                      <a:lnTo>
                        <a:pt x="247" y="1600"/>
                      </a:lnTo>
                      <a:lnTo>
                        <a:pt x="247" y="1674"/>
                      </a:lnTo>
                      <a:lnTo>
                        <a:pt x="591" y="2363"/>
                      </a:lnTo>
                      <a:lnTo>
                        <a:pt x="542" y="2732"/>
                      </a:lnTo>
                      <a:lnTo>
                        <a:pt x="517" y="3101"/>
                      </a:lnTo>
                      <a:lnTo>
                        <a:pt x="517" y="3224"/>
                      </a:lnTo>
                      <a:lnTo>
                        <a:pt x="271" y="2978"/>
                      </a:lnTo>
                      <a:lnTo>
                        <a:pt x="222" y="2954"/>
                      </a:lnTo>
                      <a:lnTo>
                        <a:pt x="173" y="2929"/>
                      </a:lnTo>
                      <a:lnTo>
                        <a:pt x="99" y="2954"/>
                      </a:lnTo>
                      <a:lnTo>
                        <a:pt x="50" y="2978"/>
                      </a:lnTo>
                      <a:lnTo>
                        <a:pt x="25" y="3027"/>
                      </a:lnTo>
                      <a:lnTo>
                        <a:pt x="1" y="3077"/>
                      </a:lnTo>
                      <a:lnTo>
                        <a:pt x="25" y="3150"/>
                      </a:lnTo>
                      <a:lnTo>
                        <a:pt x="50" y="3200"/>
                      </a:lnTo>
                      <a:lnTo>
                        <a:pt x="567" y="3692"/>
                      </a:lnTo>
                      <a:lnTo>
                        <a:pt x="640" y="4110"/>
                      </a:lnTo>
                      <a:lnTo>
                        <a:pt x="739" y="4528"/>
                      </a:lnTo>
                      <a:lnTo>
                        <a:pt x="419" y="4307"/>
                      </a:lnTo>
                      <a:lnTo>
                        <a:pt x="296" y="4307"/>
                      </a:lnTo>
                      <a:lnTo>
                        <a:pt x="247" y="4331"/>
                      </a:lnTo>
                      <a:lnTo>
                        <a:pt x="198" y="4356"/>
                      </a:lnTo>
                      <a:lnTo>
                        <a:pt x="198" y="4430"/>
                      </a:lnTo>
                      <a:lnTo>
                        <a:pt x="198" y="4479"/>
                      </a:lnTo>
                      <a:lnTo>
                        <a:pt x="222" y="4528"/>
                      </a:lnTo>
                      <a:lnTo>
                        <a:pt x="247" y="4578"/>
                      </a:lnTo>
                      <a:lnTo>
                        <a:pt x="911" y="4996"/>
                      </a:lnTo>
                      <a:lnTo>
                        <a:pt x="1059" y="5291"/>
                      </a:lnTo>
                      <a:lnTo>
                        <a:pt x="1231" y="5586"/>
                      </a:lnTo>
                      <a:lnTo>
                        <a:pt x="1280" y="5660"/>
                      </a:lnTo>
                      <a:lnTo>
                        <a:pt x="1354" y="5660"/>
                      </a:lnTo>
                      <a:lnTo>
                        <a:pt x="1452" y="5636"/>
                      </a:lnTo>
                      <a:lnTo>
                        <a:pt x="1477" y="5611"/>
                      </a:lnTo>
                      <a:lnTo>
                        <a:pt x="1502" y="5537"/>
                      </a:lnTo>
                      <a:lnTo>
                        <a:pt x="1526" y="5488"/>
                      </a:lnTo>
                      <a:lnTo>
                        <a:pt x="1502" y="5439"/>
                      </a:lnTo>
                      <a:lnTo>
                        <a:pt x="1329" y="5143"/>
                      </a:lnTo>
                      <a:lnTo>
                        <a:pt x="1182" y="4824"/>
                      </a:lnTo>
                      <a:lnTo>
                        <a:pt x="1452" y="4258"/>
                      </a:lnTo>
                      <a:lnTo>
                        <a:pt x="1452" y="4208"/>
                      </a:lnTo>
                      <a:lnTo>
                        <a:pt x="1452" y="4135"/>
                      </a:lnTo>
                      <a:lnTo>
                        <a:pt x="1428" y="4085"/>
                      </a:lnTo>
                      <a:lnTo>
                        <a:pt x="1379" y="4061"/>
                      </a:lnTo>
                      <a:lnTo>
                        <a:pt x="1305" y="4036"/>
                      </a:lnTo>
                      <a:lnTo>
                        <a:pt x="1256" y="4036"/>
                      </a:lnTo>
                      <a:lnTo>
                        <a:pt x="1206" y="4085"/>
                      </a:lnTo>
                      <a:lnTo>
                        <a:pt x="1157" y="4135"/>
                      </a:lnTo>
                      <a:lnTo>
                        <a:pt x="1034" y="4405"/>
                      </a:lnTo>
                      <a:lnTo>
                        <a:pt x="936" y="4061"/>
                      </a:lnTo>
                      <a:lnTo>
                        <a:pt x="887" y="3692"/>
                      </a:lnTo>
                      <a:lnTo>
                        <a:pt x="1280" y="3150"/>
                      </a:lnTo>
                      <a:lnTo>
                        <a:pt x="1305" y="3101"/>
                      </a:lnTo>
                      <a:lnTo>
                        <a:pt x="1305" y="3027"/>
                      </a:lnTo>
                      <a:lnTo>
                        <a:pt x="1305" y="2978"/>
                      </a:lnTo>
                      <a:lnTo>
                        <a:pt x="1256" y="2929"/>
                      </a:lnTo>
                      <a:lnTo>
                        <a:pt x="1206" y="2904"/>
                      </a:lnTo>
                      <a:lnTo>
                        <a:pt x="1133" y="2904"/>
                      </a:lnTo>
                      <a:lnTo>
                        <a:pt x="1083" y="2929"/>
                      </a:lnTo>
                      <a:lnTo>
                        <a:pt x="1034" y="2954"/>
                      </a:lnTo>
                      <a:lnTo>
                        <a:pt x="837" y="3224"/>
                      </a:lnTo>
                      <a:lnTo>
                        <a:pt x="837" y="3101"/>
                      </a:lnTo>
                      <a:lnTo>
                        <a:pt x="862" y="2732"/>
                      </a:lnTo>
                      <a:lnTo>
                        <a:pt x="887" y="2388"/>
                      </a:lnTo>
                      <a:lnTo>
                        <a:pt x="1428" y="2019"/>
                      </a:lnTo>
                      <a:lnTo>
                        <a:pt x="1477" y="1969"/>
                      </a:lnTo>
                      <a:lnTo>
                        <a:pt x="1502" y="1920"/>
                      </a:lnTo>
                      <a:lnTo>
                        <a:pt x="1502" y="1871"/>
                      </a:lnTo>
                      <a:lnTo>
                        <a:pt x="1477" y="1797"/>
                      </a:lnTo>
                      <a:lnTo>
                        <a:pt x="1428" y="1772"/>
                      </a:lnTo>
                      <a:lnTo>
                        <a:pt x="1379" y="1748"/>
                      </a:lnTo>
                      <a:lnTo>
                        <a:pt x="1305" y="1748"/>
                      </a:lnTo>
                      <a:lnTo>
                        <a:pt x="1256" y="1772"/>
                      </a:lnTo>
                      <a:lnTo>
                        <a:pt x="985" y="1945"/>
                      </a:lnTo>
                      <a:lnTo>
                        <a:pt x="1108" y="1551"/>
                      </a:lnTo>
                      <a:lnTo>
                        <a:pt x="1256" y="1182"/>
                      </a:lnTo>
                      <a:lnTo>
                        <a:pt x="1895" y="1034"/>
                      </a:lnTo>
                      <a:lnTo>
                        <a:pt x="1945" y="1010"/>
                      </a:lnTo>
                      <a:lnTo>
                        <a:pt x="1994" y="960"/>
                      </a:lnTo>
                      <a:lnTo>
                        <a:pt x="2018" y="911"/>
                      </a:lnTo>
                      <a:lnTo>
                        <a:pt x="2018" y="837"/>
                      </a:lnTo>
                      <a:lnTo>
                        <a:pt x="1994" y="788"/>
                      </a:lnTo>
                      <a:lnTo>
                        <a:pt x="1945" y="739"/>
                      </a:lnTo>
                      <a:lnTo>
                        <a:pt x="1895" y="714"/>
                      </a:lnTo>
                      <a:lnTo>
                        <a:pt x="1822" y="714"/>
                      </a:lnTo>
                      <a:lnTo>
                        <a:pt x="1452" y="813"/>
                      </a:lnTo>
                      <a:lnTo>
                        <a:pt x="1649" y="518"/>
                      </a:lnTo>
                      <a:lnTo>
                        <a:pt x="1846" y="247"/>
                      </a:lnTo>
                      <a:lnTo>
                        <a:pt x="1871" y="198"/>
                      </a:lnTo>
                      <a:lnTo>
                        <a:pt x="1895" y="124"/>
                      </a:lnTo>
                      <a:lnTo>
                        <a:pt x="1871" y="75"/>
                      </a:lnTo>
                      <a:lnTo>
                        <a:pt x="1822" y="25"/>
                      </a:lnTo>
                      <a:lnTo>
                        <a:pt x="1772" y="1"/>
                      </a:lnTo>
                      <a:close/>
                    </a:path>
                  </a:pathLst>
                </a:custGeom>
                <a:solidFill>
                  <a:srgbClr val="70934C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99" name="Google Shape;3232;p48">
                  <a:extLst>
                    <a:ext uri="{FF2B5EF4-FFF2-40B4-BE49-F238E27FC236}">
                      <a16:creationId xmlns:a16="http://schemas.microsoft.com/office/drawing/2014/main" id="{487D0AF6-9F26-498F-A50A-085EE7746BD7}"/>
                    </a:ext>
                  </a:extLst>
                </p:cNvPr>
                <p:cNvSpPr/>
                <p:nvPr/>
              </p:nvSpPr>
              <p:spPr>
                <a:xfrm>
                  <a:off x="283949" y="5527510"/>
                  <a:ext cx="80074" cy="2245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9" h="5661" extrusionOk="0">
                      <a:moveTo>
                        <a:pt x="246" y="1"/>
                      </a:moveTo>
                      <a:lnTo>
                        <a:pt x="197" y="25"/>
                      </a:lnTo>
                      <a:lnTo>
                        <a:pt x="148" y="75"/>
                      </a:lnTo>
                      <a:lnTo>
                        <a:pt x="123" y="124"/>
                      </a:lnTo>
                      <a:lnTo>
                        <a:pt x="148" y="198"/>
                      </a:lnTo>
                      <a:lnTo>
                        <a:pt x="173" y="247"/>
                      </a:lnTo>
                      <a:lnTo>
                        <a:pt x="369" y="518"/>
                      </a:lnTo>
                      <a:lnTo>
                        <a:pt x="566" y="813"/>
                      </a:lnTo>
                      <a:lnTo>
                        <a:pt x="197" y="714"/>
                      </a:lnTo>
                      <a:lnTo>
                        <a:pt x="123" y="714"/>
                      </a:lnTo>
                      <a:lnTo>
                        <a:pt x="74" y="739"/>
                      </a:lnTo>
                      <a:lnTo>
                        <a:pt x="25" y="788"/>
                      </a:lnTo>
                      <a:lnTo>
                        <a:pt x="0" y="837"/>
                      </a:lnTo>
                      <a:lnTo>
                        <a:pt x="0" y="911"/>
                      </a:lnTo>
                      <a:lnTo>
                        <a:pt x="25" y="960"/>
                      </a:lnTo>
                      <a:lnTo>
                        <a:pt x="74" y="1010"/>
                      </a:lnTo>
                      <a:lnTo>
                        <a:pt x="123" y="1034"/>
                      </a:lnTo>
                      <a:lnTo>
                        <a:pt x="763" y="1182"/>
                      </a:lnTo>
                      <a:lnTo>
                        <a:pt x="911" y="1551"/>
                      </a:lnTo>
                      <a:lnTo>
                        <a:pt x="1034" y="1945"/>
                      </a:lnTo>
                      <a:lnTo>
                        <a:pt x="763" y="1772"/>
                      </a:lnTo>
                      <a:lnTo>
                        <a:pt x="714" y="1748"/>
                      </a:lnTo>
                      <a:lnTo>
                        <a:pt x="640" y="1748"/>
                      </a:lnTo>
                      <a:lnTo>
                        <a:pt x="591" y="1772"/>
                      </a:lnTo>
                      <a:lnTo>
                        <a:pt x="542" y="1797"/>
                      </a:lnTo>
                      <a:lnTo>
                        <a:pt x="517" y="1871"/>
                      </a:lnTo>
                      <a:lnTo>
                        <a:pt x="517" y="1920"/>
                      </a:lnTo>
                      <a:lnTo>
                        <a:pt x="542" y="1969"/>
                      </a:lnTo>
                      <a:lnTo>
                        <a:pt x="591" y="2019"/>
                      </a:lnTo>
                      <a:lnTo>
                        <a:pt x="1132" y="2388"/>
                      </a:lnTo>
                      <a:lnTo>
                        <a:pt x="1157" y="2732"/>
                      </a:lnTo>
                      <a:lnTo>
                        <a:pt x="1181" y="3101"/>
                      </a:lnTo>
                      <a:lnTo>
                        <a:pt x="1181" y="3224"/>
                      </a:lnTo>
                      <a:lnTo>
                        <a:pt x="985" y="2954"/>
                      </a:lnTo>
                      <a:lnTo>
                        <a:pt x="935" y="2929"/>
                      </a:lnTo>
                      <a:lnTo>
                        <a:pt x="886" y="2904"/>
                      </a:lnTo>
                      <a:lnTo>
                        <a:pt x="812" y="2904"/>
                      </a:lnTo>
                      <a:lnTo>
                        <a:pt x="763" y="2929"/>
                      </a:lnTo>
                      <a:lnTo>
                        <a:pt x="714" y="2978"/>
                      </a:lnTo>
                      <a:lnTo>
                        <a:pt x="689" y="3027"/>
                      </a:lnTo>
                      <a:lnTo>
                        <a:pt x="714" y="3101"/>
                      </a:lnTo>
                      <a:lnTo>
                        <a:pt x="739" y="3150"/>
                      </a:lnTo>
                      <a:lnTo>
                        <a:pt x="1132" y="3692"/>
                      </a:lnTo>
                      <a:lnTo>
                        <a:pt x="1083" y="4061"/>
                      </a:lnTo>
                      <a:lnTo>
                        <a:pt x="985" y="4405"/>
                      </a:lnTo>
                      <a:lnTo>
                        <a:pt x="862" y="4135"/>
                      </a:lnTo>
                      <a:lnTo>
                        <a:pt x="812" y="4085"/>
                      </a:lnTo>
                      <a:lnTo>
                        <a:pt x="763" y="4036"/>
                      </a:lnTo>
                      <a:lnTo>
                        <a:pt x="714" y="4036"/>
                      </a:lnTo>
                      <a:lnTo>
                        <a:pt x="640" y="4061"/>
                      </a:lnTo>
                      <a:lnTo>
                        <a:pt x="591" y="4085"/>
                      </a:lnTo>
                      <a:lnTo>
                        <a:pt x="566" y="4135"/>
                      </a:lnTo>
                      <a:lnTo>
                        <a:pt x="566" y="4208"/>
                      </a:lnTo>
                      <a:lnTo>
                        <a:pt x="566" y="4258"/>
                      </a:lnTo>
                      <a:lnTo>
                        <a:pt x="837" y="4824"/>
                      </a:lnTo>
                      <a:lnTo>
                        <a:pt x="689" y="5143"/>
                      </a:lnTo>
                      <a:lnTo>
                        <a:pt x="517" y="5439"/>
                      </a:lnTo>
                      <a:lnTo>
                        <a:pt x="493" y="5488"/>
                      </a:lnTo>
                      <a:lnTo>
                        <a:pt x="517" y="5537"/>
                      </a:lnTo>
                      <a:lnTo>
                        <a:pt x="542" y="5611"/>
                      </a:lnTo>
                      <a:lnTo>
                        <a:pt x="566" y="5636"/>
                      </a:lnTo>
                      <a:lnTo>
                        <a:pt x="665" y="5660"/>
                      </a:lnTo>
                      <a:lnTo>
                        <a:pt x="739" y="5660"/>
                      </a:lnTo>
                      <a:lnTo>
                        <a:pt x="788" y="5586"/>
                      </a:lnTo>
                      <a:lnTo>
                        <a:pt x="960" y="5291"/>
                      </a:lnTo>
                      <a:lnTo>
                        <a:pt x="1108" y="4996"/>
                      </a:lnTo>
                      <a:lnTo>
                        <a:pt x="1772" y="4578"/>
                      </a:lnTo>
                      <a:lnTo>
                        <a:pt x="1797" y="4528"/>
                      </a:lnTo>
                      <a:lnTo>
                        <a:pt x="1821" y="4479"/>
                      </a:lnTo>
                      <a:lnTo>
                        <a:pt x="1821" y="4430"/>
                      </a:lnTo>
                      <a:lnTo>
                        <a:pt x="1821" y="4356"/>
                      </a:lnTo>
                      <a:lnTo>
                        <a:pt x="1772" y="4331"/>
                      </a:lnTo>
                      <a:lnTo>
                        <a:pt x="1723" y="4307"/>
                      </a:lnTo>
                      <a:lnTo>
                        <a:pt x="1600" y="4307"/>
                      </a:lnTo>
                      <a:lnTo>
                        <a:pt x="1280" y="4528"/>
                      </a:lnTo>
                      <a:lnTo>
                        <a:pt x="1378" y="4110"/>
                      </a:lnTo>
                      <a:lnTo>
                        <a:pt x="1452" y="3692"/>
                      </a:lnTo>
                      <a:lnTo>
                        <a:pt x="1969" y="3200"/>
                      </a:lnTo>
                      <a:lnTo>
                        <a:pt x="1993" y="3150"/>
                      </a:lnTo>
                      <a:lnTo>
                        <a:pt x="2018" y="3077"/>
                      </a:lnTo>
                      <a:lnTo>
                        <a:pt x="1993" y="3027"/>
                      </a:lnTo>
                      <a:lnTo>
                        <a:pt x="1969" y="2978"/>
                      </a:lnTo>
                      <a:lnTo>
                        <a:pt x="1920" y="2954"/>
                      </a:lnTo>
                      <a:lnTo>
                        <a:pt x="1846" y="2929"/>
                      </a:lnTo>
                      <a:lnTo>
                        <a:pt x="1797" y="2954"/>
                      </a:lnTo>
                      <a:lnTo>
                        <a:pt x="1747" y="2978"/>
                      </a:lnTo>
                      <a:lnTo>
                        <a:pt x="1501" y="3224"/>
                      </a:lnTo>
                      <a:lnTo>
                        <a:pt x="1501" y="3101"/>
                      </a:lnTo>
                      <a:lnTo>
                        <a:pt x="1477" y="2732"/>
                      </a:lnTo>
                      <a:lnTo>
                        <a:pt x="1428" y="2363"/>
                      </a:lnTo>
                      <a:lnTo>
                        <a:pt x="1772" y="1674"/>
                      </a:lnTo>
                      <a:lnTo>
                        <a:pt x="1772" y="1600"/>
                      </a:lnTo>
                      <a:lnTo>
                        <a:pt x="1772" y="1551"/>
                      </a:lnTo>
                      <a:lnTo>
                        <a:pt x="1747" y="1502"/>
                      </a:lnTo>
                      <a:lnTo>
                        <a:pt x="1698" y="1453"/>
                      </a:lnTo>
                      <a:lnTo>
                        <a:pt x="1575" y="1453"/>
                      </a:lnTo>
                      <a:lnTo>
                        <a:pt x="1526" y="1477"/>
                      </a:lnTo>
                      <a:lnTo>
                        <a:pt x="1477" y="1526"/>
                      </a:lnTo>
                      <a:lnTo>
                        <a:pt x="1329" y="1846"/>
                      </a:lnTo>
                      <a:lnTo>
                        <a:pt x="1206" y="1428"/>
                      </a:lnTo>
                      <a:lnTo>
                        <a:pt x="1034" y="1034"/>
                      </a:lnTo>
                      <a:lnTo>
                        <a:pt x="1181" y="419"/>
                      </a:lnTo>
                      <a:lnTo>
                        <a:pt x="1206" y="345"/>
                      </a:lnTo>
                      <a:lnTo>
                        <a:pt x="1181" y="296"/>
                      </a:lnTo>
                      <a:lnTo>
                        <a:pt x="1132" y="247"/>
                      </a:lnTo>
                      <a:lnTo>
                        <a:pt x="1083" y="222"/>
                      </a:lnTo>
                      <a:lnTo>
                        <a:pt x="1009" y="222"/>
                      </a:lnTo>
                      <a:lnTo>
                        <a:pt x="960" y="247"/>
                      </a:lnTo>
                      <a:lnTo>
                        <a:pt x="911" y="272"/>
                      </a:lnTo>
                      <a:lnTo>
                        <a:pt x="886" y="345"/>
                      </a:lnTo>
                      <a:lnTo>
                        <a:pt x="812" y="616"/>
                      </a:lnTo>
                      <a:lnTo>
                        <a:pt x="616" y="321"/>
                      </a:lnTo>
                      <a:lnTo>
                        <a:pt x="419" y="50"/>
                      </a:lnTo>
                      <a:lnTo>
                        <a:pt x="369" y="1"/>
                      </a:lnTo>
                      <a:close/>
                    </a:path>
                  </a:pathLst>
                </a:custGeom>
                <a:solidFill>
                  <a:srgbClr val="70934C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100" name="Google Shape;3233;p48">
                  <a:extLst>
                    <a:ext uri="{FF2B5EF4-FFF2-40B4-BE49-F238E27FC236}">
                      <a16:creationId xmlns:a16="http://schemas.microsoft.com/office/drawing/2014/main" id="{FB258146-364C-4280-98CB-798D70214A8B}"/>
                    </a:ext>
                  </a:extLst>
                </p:cNvPr>
                <p:cNvSpPr/>
                <p:nvPr/>
              </p:nvSpPr>
              <p:spPr>
                <a:xfrm>
                  <a:off x="-42021" y="5711971"/>
                  <a:ext cx="399178" cy="1356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65" h="3421" extrusionOk="0">
                      <a:moveTo>
                        <a:pt x="5021" y="0"/>
                      </a:moveTo>
                      <a:lnTo>
                        <a:pt x="4381" y="25"/>
                      </a:lnTo>
                      <a:lnTo>
                        <a:pt x="3741" y="74"/>
                      </a:lnTo>
                      <a:lnTo>
                        <a:pt x="3101" y="197"/>
                      </a:lnTo>
                      <a:lnTo>
                        <a:pt x="2462" y="345"/>
                      </a:lnTo>
                      <a:lnTo>
                        <a:pt x="1822" y="542"/>
                      </a:lnTo>
                      <a:lnTo>
                        <a:pt x="1207" y="788"/>
                      </a:lnTo>
                      <a:lnTo>
                        <a:pt x="616" y="1083"/>
                      </a:lnTo>
                      <a:lnTo>
                        <a:pt x="26" y="1403"/>
                      </a:lnTo>
                      <a:lnTo>
                        <a:pt x="1" y="1452"/>
                      </a:lnTo>
                      <a:lnTo>
                        <a:pt x="1" y="1477"/>
                      </a:lnTo>
                      <a:lnTo>
                        <a:pt x="1" y="1526"/>
                      </a:lnTo>
                      <a:lnTo>
                        <a:pt x="26" y="1551"/>
                      </a:lnTo>
                      <a:lnTo>
                        <a:pt x="1059" y="2018"/>
                      </a:lnTo>
                      <a:lnTo>
                        <a:pt x="1084" y="2043"/>
                      </a:lnTo>
                      <a:lnTo>
                        <a:pt x="1108" y="2067"/>
                      </a:lnTo>
                      <a:lnTo>
                        <a:pt x="1182" y="3347"/>
                      </a:lnTo>
                      <a:lnTo>
                        <a:pt x="1182" y="3396"/>
                      </a:lnTo>
                      <a:lnTo>
                        <a:pt x="1207" y="3421"/>
                      </a:lnTo>
                      <a:lnTo>
                        <a:pt x="1280" y="3421"/>
                      </a:lnTo>
                      <a:lnTo>
                        <a:pt x="1723" y="3175"/>
                      </a:lnTo>
                      <a:lnTo>
                        <a:pt x="2166" y="2953"/>
                      </a:lnTo>
                      <a:lnTo>
                        <a:pt x="2634" y="2781"/>
                      </a:lnTo>
                      <a:lnTo>
                        <a:pt x="3101" y="2633"/>
                      </a:lnTo>
                      <a:lnTo>
                        <a:pt x="3569" y="2510"/>
                      </a:lnTo>
                      <a:lnTo>
                        <a:pt x="4061" y="2436"/>
                      </a:lnTo>
                      <a:lnTo>
                        <a:pt x="4553" y="2387"/>
                      </a:lnTo>
                      <a:lnTo>
                        <a:pt x="5021" y="2363"/>
                      </a:lnTo>
                      <a:lnTo>
                        <a:pt x="5513" y="2387"/>
                      </a:lnTo>
                      <a:lnTo>
                        <a:pt x="6005" y="2436"/>
                      </a:lnTo>
                      <a:lnTo>
                        <a:pt x="6472" y="2510"/>
                      </a:lnTo>
                      <a:lnTo>
                        <a:pt x="6964" y="2633"/>
                      </a:lnTo>
                      <a:lnTo>
                        <a:pt x="7432" y="2756"/>
                      </a:lnTo>
                      <a:lnTo>
                        <a:pt x="7875" y="2953"/>
                      </a:lnTo>
                      <a:lnTo>
                        <a:pt x="8342" y="3150"/>
                      </a:lnTo>
                      <a:lnTo>
                        <a:pt x="8761" y="3396"/>
                      </a:lnTo>
                      <a:lnTo>
                        <a:pt x="8810" y="3421"/>
                      </a:lnTo>
                      <a:lnTo>
                        <a:pt x="8859" y="3396"/>
                      </a:lnTo>
                      <a:lnTo>
                        <a:pt x="8884" y="3371"/>
                      </a:lnTo>
                      <a:lnTo>
                        <a:pt x="8884" y="3347"/>
                      </a:lnTo>
                      <a:lnTo>
                        <a:pt x="8933" y="2116"/>
                      </a:lnTo>
                      <a:lnTo>
                        <a:pt x="8933" y="2092"/>
                      </a:lnTo>
                      <a:lnTo>
                        <a:pt x="8958" y="2067"/>
                      </a:lnTo>
                      <a:lnTo>
                        <a:pt x="10016" y="1551"/>
                      </a:lnTo>
                      <a:lnTo>
                        <a:pt x="10065" y="1526"/>
                      </a:lnTo>
                      <a:lnTo>
                        <a:pt x="10065" y="1477"/>
                      </a:lnTo>
                      <a:lnTo>
                        <a:pt x="10065" y="1428"/>
                      </a:lnTo>
                      <a:lnTo>
                        <a:pt x="10040" y="1403"/>
                      </a:lnTo>
                      <a:lnTo>
                        <a:pt x="9450" y="1083"/>
                      </a:lnTo>
                      <a:lnTo>
                        <a:pt x="8835" y="788"/>
                      </a:lnTo>
                      <a:lnTo>
                        <a:pt x="8244" y="542"/>
                      </a:lnTo>
                      <a:lnTo>
                        <a:pt x="7604" y="345"/>
                      </a:lnTo>
                      <a:lnTo>
                        <a:pt x="6964" y="197"/>
                      </a:lnTo>
                      <a:lnTo>
                        <a:pt x="6325" y="74"/>
                      </a:lnTo>
                      <a:lnTo>
                        <a:pt x="5685" y="25"/>
                      </a:lnTo>
                      <a:lnTo>
                        <a:pt x="5021" y="0"/>
                      </a:lnTo>
                      <a:close/>
                    </a:path>
                  </a:pathLst>
                </a:custGeom>
                <a:solidFill>
                  <a:srgbClr val="70934C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101" name="Google Shape;3234;p48">
                  <a:extLst>
                    <a:ext uri="{FF2B5EF4-FFF2-40B4-BE49-F238E27FC236}">
                      <a16:creationId xmlns:a16="http://schemas.microsoft.com/office/drawing/2014/main" id="{B01A4FB1-6D3C-4309-8710-517D5C2EF12C}"/>
                    </a:ext>
                  </a:extLst>
                </p:cNvPr>
                <p:cNvSpPr/>
                <p:nvPr/>
              </p:nvSpPr>
              <p:spPr>
                <a:xfrm>
                  <a:off x="138553" y="5711971"/>
                  <a:ext cx="218606" cy="1356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12" h="3421" extrusionOk="0">
                      <a:moveTo>
                        <a:pt x="0" y="0"/>
                      </a:moveTo>
                      <a:lnTo>
                        <a:pt x="566" y="50"/>
                      </a:lnTo>
                      <a:lnTo>
                        <a:pt x="1157" y="148"/>
                      </a:lnTo>
                      <a:lnTo>
                        <a:pt x="1747" y="271"/>
                      </a:lnTo>
                      <a:lnTo>
                        <a:pt x="2313" y="419"/>
                      </a:lnTo>
                      <a:lnTo>
                        <a:pt x="2879" y="616"/>
                      </a:lnTo>
                      <a:lnTo>
                        <a:pt x="3420" y="837"/>
                      </a:lnTo>
                      <a:lnTo>
                        <a:pt x="3962" y="1108"/>
                      </a:lnTo>
                      <a:lnTo>
                        <a:pt x="4503" y="1403"/>
                      </a:lnTo>
                      <a:lnTo>
                        <a:pt x="4528" y="1428"/>
                      </a:lnTo>
                      <a:lnTo>
                        <a:pt x="4528" y="1477"/>
                      </a:lnTo>
                      <a:lnTo>
                        <a:pt x="4528" y="1526"/>
                      </a:lnTo>
                      <a:lnTo>
                        <a:pt x="4503" y="1551"/>
                      </a:lnTo>
                      <a:lnTo>
                        <a:pt x="3445" y="2067"/>
                      </a:lnTo>
                      <a:lnTo>
                        <a:pt x="3396" y="2092"/>
                      </a:lnTo>
                      <a:lnTo>
                        <a:pt x="3396" y="2116"/>
                      </a:lnTo>
                      <a:lnTo>
                        <a:pt x="3371" y="2953"/>
                      </a:lnTo>
                      <a:lnTo>
                        <a:pt x="3789" y="3175"/>
                      </a:lnTo>
                      <a:lnTo>
                        <a:pt x="4208" y="3396"/>
                      </a:lnTo>
                      <a:lnTo>
                        <a:pt x="4257" y="3421"/>
                      </a:lnTo>
                      <a:lnTo>
                        <a:pt x="4306" y="3396"/>
                      </a:lnTo>
                      <a:lnTo>
                        <a:pt x="4331" y="3371"/>
                      </a:lnTo>
                      <a:lnTo>
                        <a:pt x="4331" y="3347"/>
                      </a:lnTo>
                      <a:lnTo>
                        <a:pt x="4380" y="2116"/>
                      </a:lnTo>
                      <a:lnTo>
                        <a:pt x="4380" y="2092"/>
                      </a:lnTo>
                      <a:lnTo>
                        <a:pt x="4405" y="2067"/>
                      </a:lnTo>
                      <a:lnTo>
                        <a:pt x="5463" y="1551"/>
                      </a:lnTo>
                      <a:lnTo>
                        <a:pt x="5512" y="1526"/>
                      </a:lnTo>
                      <a:lnTo>
                        <a:pt x="5512" y="1477"/>
                      </a:lnTo>
                      <a:lnTo>
                        <a:pt x="5512" y="1428"/>
                      </a:lnTo>
                      <a:lnTo>
                        <a:pt x="5487" y="1403"/>
                      </a:lnTo>
                      <a:lnTo>
                        <a:pt x="4847" y="1058"/>
                      </a:lnTo>
                      <a:lnTo>
                        <a:pt x="4183" y="739"/>
                      </a:lnTo>
                      <a:lnTo>
                        <a:pt x="3494" y="492"/>
                      </a:lnTo>
                      <a:lnTo>
                        <a:pt x="2805" y="296"/>
                      </a:lnTo>
                      <a:lnTo>
                        <a:pt x="2116" y="148"/>
                      </a:lnTo>
                      <a:lnTo>
                        <a:pt x="1403" y="50"/>
                      </a:lnTo>
                      <a:lnTo>
                        <a:pt x="689" y="0"/>
                      </a:lnTo>
                      <a:close/>
                    </a:path>
                  </a:pathLst>
                </a:custGeom>
                <a:solidFill>
                  <a:srgbClr val="8BB96C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102" name="Google Shape;3235;p48">
                  <a:extLst>
                    <a:ext uri="{FF2B5EF4-FFF2-40B4-BE49-F238E27FC236}">
                      <a16:creationId xmlns:a16="http://schemas.microsoft.com/office/drawing/2014/main" id="{67E207EC-2562-48E1-8A1A-7B8FC58689D2}"/>
                    </a:ext>
                  </a:extLst>
                </p:cNvPr>
                <p:cNvSpPr/>
                <p:nvPr/>
              </p:nvSpPr>
              <p:spPr>
                <a:xfrm>
                  <a:off x="133675" y="5440653"/>
                  <a:ext cx="47830" cy="429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" h="1084" extrusionOk="0">
                      <a:moveTo>
                        <a:pt x="246" y="1"/>
                      </a:moveTo>
                      <a:lnTo>
                        <a:pt x="197" y="26"/>
                      </a:lnTo>
                      <a:lnTo>
                        <a:pt x="74" y="99"/>
                      </a:lnTo>
                      <a:lnTo>
                        <a:pt x="25" y="222"/>
                      </a:lnTo>
                      <a:lnTo>
                        <a:pt x="0" y="370"/>
                      </a:lnTo>
                      <a:lnTo>
                        <a:pt x="25" y="567"/>
                      </a:lnTo>
                      <a:lnTo>
                        <a:pt x="74" y="715"/>
                      </a:lnTo>
                      <a:lnTo>
                        <a:pt x="172" y="838"/>
                      </a:lnTo>
                      <a:lnTo>
                        <a:pt x="295" y="936"/>
                      </a:lnTo>
                      <a:lnTo>
                        <a:pt x="418" y="1010"/>
                      </a:lnTo>
                      <a:lnTo>
                        <a:pt x="517" y="1059"/>
                      </a:lnTo>
                      <a:lnTo>
                        <a:pt x="591" y="1084"/>
                      </a:lnTo>
                      <a:lnTo>
                        <a:pt x="689" y="1059"/>
                      </a:lnTo>
                      <a:lnTo>
                        <a:pt x="787" y="1010"/>
                      </a:lnTo>
                      <a:lnTo>
                        <a:pt x="910" y="936"/>
                      </a:lnTo>
                      <a:lnTo>
                        <a:pt x="1034" y="838"/>
                      </a:lnTo>
                      <a:lnTo>
                        <a:pt x="1132" y="715"/>
                      </a:lnTo>
                      <a:lnTo>
                        <a:pt x="1181" y="567"/>
                      </a:lnTo>
                      <a:lnTo>
                        <a:pt x="1206" y="370"/>
                      </a:lnTo>
                      <a:lnTo>
                        <a:pt x="1181" y="222"/>
                      </a:lnTo>
                      <a:lnTo>
                        <a:pt x="1107" y="99"/>
                      </a:lnTo>
                      <a:lnTo>
                        <a:pt x="1009" y="26"/>
                      </a:lnTo>
                      <a:lnTo>
                        <a:pt x="960" y="1"/>
                      </a:lnTo>
                      <a:lnTo>
                        <a:pt x="787" y="1"/>
                      </a:lnTo>
                      <a:lnTo>
                        <a:pt x="714" y="50"/>
                      </a:lnTo>
                      <a:lnTo>
                        <a:pt x="664" y="99"/>
                      </a:lnTo>
                      <a:lnTo>
                        <a:pt x="591" y="173"/>
                      </a:lnTo>
                      <a:lnTo>
                        <a:pt x="541" y="99"/>
                      </a:lnTo>
                      <a:lnTo>
                        <a:pt x="492" y="50"/>
                      </a:lnTo>
                      <a:lnTo>
                        <a:pt x="418" y="1"/>
                      </a:lnTo>
                      <a:close/>
                    </a:path>
                  </a:pathLst>
                </a:custGeom>
                <a:solidFill>
                  <a:srgbClr val="FD646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103" name="Google Shape;3236;p48">
                  <a:extLst>
                    <a:ext uri="{FF2B5EF4-FFF2-40B4-BE49-F238E27FC236}">
                      <a16:creationId xmlns:a16="http://schemas.microsoft.com/office/drawing/2014/main" id="{5230CE2B-235F-44FB-A545-C0ACF8BE14C5}"/>
                    </a:ext>
                  </a:extLst>
                </p:cNvPr>
                <p:cNvSpPr/>
                <p:nvPr/>
              </p:nvSpPr>
              <p:spPr>
                <a:xfrm>
                  <a:off x="229297" y="5460206"/>
                  <a:ext cx="47870" cy="448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" h="1132" extrusionOk="0">
                      <a:moveTo>
                        <a:pt x="370" y="0"/>
                      </a:moveTo>
                      <a:lnTo>
                        <a:pt x="247" y="25"/>
                      </a:lnTo>
                      <a:lnTo>
                        <a:pt x="123" y="98"/>
                      </a:lnTo>
                      <a:lnTo>
                        <a:pt x="50" y="246"/>
                      </a:lnTo>
                      <a:lnTo>
                        <a:pt x="0" y="418"/>
                      </a:lnTo>
                      <a:lnTo>
                        <a:pt x="0" y="591"/>
                      </a:lnTo>
                      <a:lnTo>
                        <a:pt x="50" y="738"/>
                      </a:lnTo>
                      <a:lnTo>
                        <a:pt x="99" y="861"/>
                      </a:lnTo>
                      <a:lnTo>
                        <a:pt x="173" y="984"/>
                      </a:lnTo>
                      <a:lnTo>
                        <a:pt x="247" y="1058"/>
                      </a:lnTo>
                      <a:lnTo>
                        <a:pt x="320" y="1132"/>
                      </a:lnTo>
                      <a:lnTo>
                        <a:pt x="665" y="1132"/>
                      </a:lnTo>
                      <a:lnTo>
                        <a:pt x="812" y="1083"/>
                      </a:lnTo>
                      <a:lnTo>
                        <a:pt x="935" y="1009"/>
                      </a:lnTo>
                      <a:lnTo>
                        <a:pt x="1083" y="886"/>
                      </a:lnTo>
                      <a:lnTo>
                        <a:pt x="1182" y="738"/>
                      </a:lnTo>
                      <a:lnTo>
                        <a:pt x="1206" y="591"/>
                      </a:lnTo>
                      <a:lnTo>
                        <a:pt x="1182" y="443"/>
                      </a:lnTo>
                      <a:lnTo>
                        <a:pt x="1132" y="320"/>
                      </a:lnTo>
                      <a:lnTo>
                        <a:pt x="1083" y="271"/>
                      </a:lnTo>
                      <a:lnTo>
                        <a:pt x="1009" y="246"/>
                      </a:lnTo>
                      <a:lnTo>
                        <a:pt x="935" y="222"/>
                      </a:lnTo>
                      <a:lnTo>
                        <a:pt x="862" y="222"/>
                      </a:lnTo>
                      <a:lnTo>
                        <a:pt x="763" y="246"/>
                      </a:lnTo>
                      <a:lnTo>
                        <a:pt x="689" y="295"/>
                      </a:lnTo>
                      <a:lnTo>
                        <a:pt x="665" y="197"/>
                      </a:lnTo>
                      <a:lnTo>
                        <a:pt x="640" y="123"/>
                      </a:lnTo>
                      <a:lnTo>
                        <a:pt x="566" y="74"/>
                      </a:lnTo>
                      <a:lnTo>
                        <a:pt x="493" y="25"/>
                      </a:lnTo>
                      <a:lnTo>
                        <a:pt x="443" y="0"/>
                      </a:lnTo>
                      <a:close/>
                    </a:path>
                  </a:pathLst>
                </a:custGeom>
                <a:solidFill>
                  <a:srgbClr val="FD646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104" name="Google Shape;3237;p48">
                  <a:extLst>
                    <a:ext uri="{FF2B5EF4-FFF2-40B4-BE49-F238E27FC236}">
                      <a16:creationId xmlns:a16="http://schemas.microsoft.com/office/drawing/2014/main" id="{2143DD96-4F1D-40E5-9AA6-5CA36DA1FCDB}"/>
                    </a:ext>
                  </a:extLst>
                </p:cNvPr>
                <p:cNvSpPr/>
                <p:nvPr/>
              </p:nvSpPr>
              <p:spPr>
                <a:xfrm>
                  <a:off x="40949" y="5459214"/>
                  <a:ext cx="47870" cy="458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" h="1157" extrusionOk="0">
                      <a:moveTo>
                        <a:pt x="788" y="0"/>
                      </a:moveTo>
                      <a:lnTo>
                        <a:pt x="714" y="25"/>
                      </a:lnTo>
                      <a:lnTo>
                        <a:pt x="640" y="50"/>
                      </a:lnTo>
                      <a:lnTo>
                        <a:pt x="591" y="99"/>
                      </a:lnTo>
                      <a:lnTo>
                        <a:pt x="517" y="173"/>
                      </a:lnTo>
                      <a:lnTo>
                        <a:pt x="493" y="247"/>
                      </a:lnTo>
                      <a:lnTo>
                        <a:pt x="493" y="320"/>
                      </a:lnTo>
                      <a:lnTo>
                        <a:pt x="394" y="296"/>
                      </a:lnTo>
                      <a:lnTo>
                        <a:pt x="320" y="271"/>
                      </a:lnTo>
                      <a:lnTo>
                        <a:pt x="247" y="271"/>
                      </a:lnTo>
                      <a:lnTo>
                        <a:pt x="148" y="320"/>
                      </a:lnTo>
                      <a:lnTo>
                        <a:pt x="99" y="345"/>
                      </a:lnTo>
                      <a:lnTo>
                        <a:pt x="50" y="394"/>
                      </a:lnTo>
                      <a:lnTo>
                        <a:pt x="0" y="517"/>
                      </a:lnTo>
                      <a:lnTo>
                        <a:pt x="0" y="665"/>
                      </a:lnTo>
                      <a:lnTo>
                        <a:pt x="50" y="812"/>
                      </a:lnTo>
                      <a:lnTo>
                        <a:pt x="148" y="960"/>
                      </a:lnTo>
                      <a:lnTo>
                        <a:pt x="296" y="1059"/>
                      </a:lnTo>
                      <a:lnTo>
                        <a:pt x="443" y="1132"/>
                      </a:lnTo>
                      <a:lnTo>
                        <a:pt x="591" y="1157"/>
                      </a:lnTo>
                      <a:lnTo>
                        <a:pt x="812" y="1157"/>
                      </a:lnTo>
                      <a:lnTo>
                        <a:pt x="911" y="1132"/>
                      </a:lnTo>
                      <a:lnTo>
                        <a:pt x="985" y="1059"/>
                      </a:lnTo>
                      <a:lnTo>
                        <a:pt x="1059" y="985"/>
                      </a:lnTo>
                      <a:lnTo>
                        <a:pt x="1108" y="862"/>
                      </a:lnTo>
                      <a:lnTo>
                        <a:pt x="1182" y="714"/>
                      </a:lnTo>
                      <a:lnTo>
                        <a:pt x="1206" y="566"/>
                      </a:lnTo>
                      <a:lnTo>
                        <a:pt x="1182" y="394"/>
                      </a:lnTo>
                      <a:lnTo>
                        <a:pt x="1132" y="222"/>
                      </a:lnTo>
                      <a:lnTo>
                        <a:pt x="1034" y="99"/>
                      </a:lnTo>
                      <a:lnTo>
                        <a:pt x="911" y="25"/>
                      </a:lnTo>
                      <a:lnTo>
                        <a:pt x="788" y="0"/>
                      </a:lnTo>
                      <a:close/>
                    </a:path>
                  </a:pathLst>
                </a:custGeom>
                <a:solidFill>
                  <a:srgbClr val="FD646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105" name="Google Shape;3238;p48">
                  <a:extLst>
                    <a:ext uri="{FF2B5EF4-FFF2-40B4-BE49-F238E27FC236}">
                      <a16:creationId xmlns:a16="http://schemas.microsoft.com/office/drawing/2014/main" id="{95E8184D-571A-4CC3-AC41-F8AB5BAACB80}"/>
                    </a:ext>
                  </a:extLst>
                </p:cNvPr>
                <p:cNvSpPr/>
                <p:nvPr/>
              </p:nvSpPr>
              <p:spPr>
                <a:xfrm>
                  <a:off x="20444" y="5747110"/>
                  <a:ext cx="49813" cy="62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6" h="1575" extrusionOk="0">
                      <a:moveTo>
                        <a:pt x="739" y="0"/>
                      </a:moveTo>
                      <a:lnTo>
                        <a:pt x="665" y="25"/>
                      </a:lnTo>
                      <a:lnTo>
                        <a:pt x="99" y="222"/>
                      </a:lnTo>
                      <a:lnTo>
                        <a:pt x="50" y="246"/>
                      </a:lnTo>
                      <a:lnTo>
                        <a:pt x="1" y="295"/>
                      </a:lnTo>
                      <a:lnTo>
                        <a:pt x="1" y="345"/>
                      </a:lnTo>
                      <a:lnTo>
                        <a:pt x="1" y="418"/>
                      </a:lnTo>
                      <a:lnTo>
                        <a:pt x="370" y="1452"/>
                      </a:lnTo>
                      <a:lnTo>
                        <a:pt x="394" y="1501"/>
                      </a:lnTo>
                      <a:lnTo>
                        <a:pt x="419" y="1550"/>
                      </a:lnTo>
                      <a:lnTo>
                        <a:pt x="517" y="1575"/>
                      </a:lnTo>
                      <a:lnTo>
                        <a:pt x="567" y="1550"/>
                      </a:lnTo>
                      <a:lnTo>
                        <a:pt x="1133" y="1353"/>
                      </a:lnTo>
                      <a:lnTo>
                        <a:pt x="1182" y="1329"/>
                      </a:lnTo>
                      <a:lnTo>
                        <a:pt x="1231" y="1280"/>
                      </a:lnTo>
                      <a:lnTo>
                        <a:pt x="1256" y="1230"/>
                      </a:lnTo>
                      <a:lnTo>
                        <a:pt x="1231" y="1157"/>
                      </a:lnTo>
                      <a:lnTo>
                        <a:pt x="1206" y="1107"/>
                      </a:lnTo>
                      <a:lnTo>
                        <a:pt x="1157" y="1058"/>
                      </a:lnTo>
                      <a:lnTo>
                        <a:pt x="1034" y="1058"/>
                      </a:lnTo>
                      <a:lnTo>
                        <a:pt x="616" y="1206"/>
                      </a:lnTo>
                      <a:lnTo>
                        <a:pt x="517" y="984"/>
                      </a:lnTo>
                      <a:lnTo>
                        <a:pt x="887" y="837"/>
                      </a:lnTo>
                      <a:lnTo>
                        <a:pt x="936" y="812"/>
                      </a:lnTo>
                      <a:lnTo>
                        <a:pt x="985" y="763"/>
                      </a:lnTo>
                      <a:lnTo>
                        <a:pt x="985" y="714"/>
                      </a:lnTo>
                      <a:lnTo>
                        <a:pt x="985" y="640"/>
                      </a:lnTo>
                      <a:lnTo>
                        <a:pt x="960" y="591"/>
                      </a:lnTo>
                      <a:lnTo>
                        <a:pt x="911" y="566"/>
                      </a:lnTo>
                      <a:lnTo>
                        <a:pt x="837" y="542"/>
                      </a:lnTo>
                      <a:lnTo>
                        <a:pt x="788" y="566"/>
                      </a:lnTo>
                      <a:lnTo>
                        <a:pt x="419" y="689"/>
                      </a:lnTo>
                      <a:lnTo>
                        <a:pt x="345" y="468"/>
                      </a:lnTo>
                      <a:lnTo>
                        <a:pt x="788" y="320"/>
                      </a:lnTo>
                      <a:lnTo>
                        <a:pt x="837" y="271"/>
                      </a:lnTo>
                      <a:lnTo>
                        <a:pt x="862" y="222"/>
                      </a:lnTo>
                      <a:lnTo>
                        <a:pt x="887" y="172"/>
                      </a:lnTo>
                      <a:lnTo>
                        <a:pt x="862" y="123"/>
                      </a:lnTo>
                      <a:lnTo>
                        <a:pt x="837" y="49"/>
                      </a:lnTo>
                      <a:lnTo>
                        <a:pt x="788" y="25"/>
                      </a:lnTo>
                      <a:lnTo>
                        <a:pt x="7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106" name="Google Shape;3239;p48">
                  <a:extLst>
                    <a:ext uri="{FF2B5EF4-FFF2-40B4-BE49-F238E27FC236}">
                      <a16:creationId xmlns:a16="http://schemas.microsoft.com/office/drawing/2014/main" id="{CD982701-80A5-4A19-9C3E-110909F7FF2C}"/>
                    </a:ext>
                  </a:extLst>
                </p:cNvPr>
                <p:cNvSpPr/>
                <p:nvPr/>
              </p:nvSpPr>
              <p:spPr>
                <a:xfrm>
                  <a:off x="79975" y="5735371"/>
                  <a:ext cx="44935" cy="586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3" h="1478" extrusionOk="0">
                      <a:moveTo>
                        <a:pt x="444" y="591"/>
                      </a:moveTo>
                      <a:lnTo>
                        <a:pt x="591" y="813"/>
                      </a:lnTo>
                      <a:lnTo>
                        <a:pt x="394" y="862"/>
                      </a:lnTo>
                      <a:lnTo>
                        <a:pt x="444" y="591"/>
                      </a:lnTo>
                      <a:close/>
                      <a:moveTo>
                        <a:pt x="345" y="1"/>
                      </a:moveTo>
                      <a:lnTo>
                        <a:pt x="271" y="50"/>
                      </a:lnTo>
                      <a:lnTo>
                        <a:pt x="222" y="124"/>
                      </a:lnTo>
                      <a:lnTo>
                        <a:pt x="1" y="1305"/>
                      </a:lnTo>
                      <a:lnTo>
                        <a:pt x="1" y="1354"/>
                      </a:lnTo>
                      <a:lnTo>
                        <a:pt x="25" y="1403"/>
                      </a:lnTo>
                      <a:lnTo>
                        <a:pt x="50" y="1453"/>
                      </a:lnTo>
                      <a:lnTo>
                        <a:pt x="124" y="1477"/>
                      </a:lnTo>
                      <a:lnTo>
                        <a:pt x="198" y="1477"/>
                      </a:lnTo>
                      <a:lnTo>
                        <a:pt x="247" y="1453"/>
                      </a:lnTo>
                      <a:lnTo>
                        <a:pt x="271" y="1403"/>
                      </a:lnTo>
                      <a:lnTo>
                        <a:pt x="296" y="1354"/>
                      </a:lnTo>
                      <a:lnTo>
                        <a:pt x="345" y="1182"/>
                      </a:lnTo>
                      <a:lnTo>
                        <a:pt x="764" y="1108"/>
                      </a:lnTo>
                      <a:lnTo>
                        <a:pt x="862" y="1256"/>
                      </a:lnTo>
                      <a:lnTo>
                        <a:pt x="887" y="1280"/>
                      </a:lnTo>
                      <a:lnTo>
                        <a:pt x="960" y="1305"/>
                      </a:lnTo>
                      <a:lnTo>
                        <a:pt x="1010" y="1330"/>
                      </a:lnTo>
                      <a:lnTo>
                        <a:pt x="1059" y="1305"/>
                      </a:lnTo>
                      <a:lnTo>
                        <a:pt x="1108" y="1256"/>
                      </a:lnTo>
                      <a:lnTo>
                        <a:pt x="1133" y="1207"/>
                      </a:lnTo>
                      <a:lnTo>
                        <a:pt x="1133" y="1133"/>
                      </a:lnTo>
                      <a:lnTo>
                        <a:pt x="1133" y="1084"/>
                      </a:lnTo>
                      <a:lnTo>
                        <a:pt x="1010" y="887"/>
                      </a:lnTo>
                      <a:lnTo>
                        <a:pt x="960" y="838"/>
                      </a:lnTo>
                      <a:lnTo>
                        <a:pt x="517" y="75"/>
                      </a:lnTo>
                      <a:lnTo>
                        <a:pt x="444" y="26"/>
                      </a:lnTo>
                      <a:lnTo>
                        <a:pt x="345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107" name="Google Shape;3240;p48">
                  <a:extLst>
                    <a:ext uri="{FF2B5EF4-FFF2-40B4-BE49-F238E27FC236}">
                      <a16:creationId xmlns:a16="http://schemas.microsoft.com/office/drawing/2014/main" id="{532B2B40-5A19-4F49-81A0-8A25A6514F3B}"/>
                    </a:ext>
                  </a:extLst>
                </p:cNvPr>
                <p:cNvSpPr/>
                <p:nvPr/>
              </p:nvSpPr>
              <p:spPr>
                <a:xfrm>
                  <a:off x="137562" y="5730493"/>
                  <a:ext cx="38113" cy="556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1" h="1404" extrusionOk="0">
                      <a:moveTo>
                        <a:pt x="468" y="296"/>
                      </a:moveTo>
                      <a:lnTo>
                        <a:pt x="542" y="321"/>
                      </a:lnTo>
                      <a:lnTo>
                        <a:pt x="616" y="395"/>
                      </a:lnTo>
                      <a:lnTo>
                        <a:pt x="616" y="444"/>
                      </a:lnTo>
                      <a:lnTo>
                        <a:pt x="640" y="518"/>
                      </a:lnTo>
                      <a:lnTo>
                        <a:pt x="616" y="591"/>
                      </a:lnTo>
                      <a:lnTo>
                        <a:pt x="566" y="616"/>
                      </a:lnTo>
                      <a:lnTo>
                        <a:pt x="517" y="641"/>
                      </a:lnTo>
                      <a:lnTo>
                        <a:pt x="468" y="665"/>
                      </a:lnTo>
                      <a:lnTo>
                        <a:pt x="296" y="665"/>
                      </a:lnTo>
                      <a:lnTo>
                        <a:pt x="296" y="296"/>
                      </a:lnTo>
                      <a:close/>
                      <a:moveTo>
                        <a:pt x="74" y="1"/>
                      </a:moveTo>
                      <a:lnTo>
                        <a:pt x="25" y="25"/>
                      </a:lnTo>
                      <a:lnTo>
                        <a:pt x="0" y="75"/>
                      </a:lnTo>
                      <a:lnTo>
                        <a:pt x="0" y="149"/>
                      </a:lnTo>
                      <a:lnTo>
                        <a:pt x="0" y="1256"/>
                      </a:lnTo>
                      <a:lnTo>
                        <a:pt x="0" y="1305"/>
                      </a:lnTo>
                      <a:lnTo>
                        <a:pt x="25" y="1354"/>
                      </a:lnTo>
                      <a:lnTo>
                        <a:pt x="74" y="1403"/>
                      </a:lnTo>
                      <a:lnTo>
                        <a:pt x="197" y="1403"/>
                      </a:lnTo>
                      <a:lnTo>
                        <a:pt x="247" y="1354"/>
                      </a:lnTo>
                      <a:lnTo>
                        <a:pt x="296" y="1305"/>
                      </a:lnTo>
                      <a:lnTo>
                        <a:pt x="296" y="1256"/>
                      </a:lnTo>
                      <a:lnTo>
                        <a:pt x="296" y="961"/>
                      </a:lnTo>
                      <a:lnTo>
                        <a:pt x="419" y="985"/>
                      </a:lnTo>
                      <a:lnTo>
                        <a:pt x="493" y="985"/>
                      </a:lnTo>
                      <a:lnTo>
                        <a:pt x="566" y="1010"/>
                      </a:lnTo>
                      <a:lnTo>
                        <a:pt x="616" y="1108"/>
                      </a:lnTo>
                      <a:lnTo>
                        <a:pt x="640" y="1256"/>
                      </a:lnTo>
                      <a:lnTo>
                        <a:pt x="640" y="1305"/>
                      </a:lnTo>
                      <a:lnTo>
                        <a:pt x="689" y="1354"/>
                      </a:lnTo>
                      <a:lnTo>
                        <a:pt x="739" y="1403"/>
                      </a:lnTo>
                      <a:lnTo>
                        <a:pt x="862" y="1403"/>
                      </a:lnTo>
                      <a:lnTo>
                        <a:pt x="911" y="1354"/>
                      </a:lnTo>
                      <a:lnTo>
                        <a:pt x="936" y="1305"/>
                      </a:lnTo>
                      <a:lnTo>
                        <a:pt x="960" y="1256"/>
                      </a:lnTo>
                      <a:lnTo>
                        <a:pt x="936" y="1133"/>
                      </a:lnTo>
                      <a:lnTo>
                        <a:pt x="911" y="1010"/>
                      </a:lnTo>
                      <a:lnTo>
                        <a:pt x="886" y="911"/>
                      </a:lnTo>
                      <a:lnTo>
                        <a:pt x="812" y="837"/>
                      </a:lnTo>
                      <a:lnTo>
                        <a:pt x="862" y="764"/>
                      </a:lnTo>
                      <a:lnTo>
                        <a:pt x="911" y="690"/>
                      </a:lnTo>
                      <a:lnTo>
                        <a:pt x="936" y="616"/>
                      </a:lnTo>
                      <a:lnTo>
                        <a:pt x="936" y="518"/>
                      </a:lnTo>
                      <a:lnTo>
                        <a:pt x="936" y="370"/>
                      </a:lnTo>
                      <a:lnTo>
                        <a:pt x="886" y="247"/>
                      </a:lnTo>
                      <a:lnTo>
                        <a:pt x="812" y="173"/>
                      </a:lnTo>
                      <a:lnTo>
                        <a:pt x="763" y="99"/>
                      </a:lnTo>
                      <a:lnTo>
                        <a:pt x="591" y="25"/>
                      </a:lnTo>
                      <a:lnTo>
                        <a:pt x="419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108" name="Google Shape;3241;p48">
                  <a:extLst>
                    <a:ext uri="{FF2B5EF4-FFF2-40B4-BE49-F238E27FC236}">
                      <a16:creationId xmlns:a16="http://schemas.microsoft.com/office/drawing/2014/main" id="{EE8E70EE-DA1F-4DE5-8658-0843B455B20F}"/>
                    </a:ext>
                  </a:extLst>
                </p:cNvPr>
                <p:cNvSpPr/>
                <p:nvPr/>
              </p:nvSpPr>
              <p:spPr>
                <a:xfrm>
                  <a:off x="193206" y="5731484"/>
                  <a:ext cx="44895" cy="585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2" h="1477" extrusionOk="0">
                      <a:moveTo>
                        <a:pt x="98" y="0"/>
                      </a:moveTo>
                      <a:lnTo>
                        <a:pt x="49" y="50"/>
                      </a:lnTo>
                      <a:lnTo>
                        <a:pt x="0" y="74"/>
                      </a:lnTo>
                      <a:lnTo>
                        <a:pt x="0" y="148"/>
                      </a:lnTo>
                      <a:lnTo>
                        <a:pt x="0" y="197"/>
                      </a:lnTo>
                      <a:lnTo>
                        <a:pt x="25" y="247"/>
                      </a:lnTo>
                      <a:lnTo>
                        <a:pt x="74" y="296"/>
                      </a:lnTo>
                      <a:lnTo>
                        <a:pt x="123" y="320"/>
                      </a:lnTo>
                      <a:lnTo>
                        <a:pt x="394" y="345"/>
                      </a:lnTo>
                      <a:lnTo>
                        <a:pt x="246" y="1305"/>
                      </a:lnTo>
                      <a:lnTo>
                        <a:pt x="246" y="1354"/>
                      </a:lnTo>
                      <a:lnTo>
                        <a:pt x="271" y="1403"/>
                      </a:lnTo>
                      <a:lnTo>
                        <a:pt x="320" y="1452"/>
                      </a:lnTo>
                      <a:lnTo>
                        <a:pt x="369" y="1477"/>
                      </a:lnTo>
                      <a:lnTo>
                        <a:pt x="443" y="1477"/>
                      </a:lnTo>
                      <a:lnTo>
                        <a:pt x="492" y="1428"/>
                      </a:lnTo>
                      <a:lnTo>
                        <a:pt x="541" y="1403"/>
                      </a:lnTo>
                      <a:lnTo>
                        <a:pt x="541" y="1354"/>
                      </a:lnTo>
                      <a:lnTo>
                        <a:pt x="689" y="394"/>
                      </a:lnTo>
                      <a:lnTo>
                        <a:pt x="960" y="443"/>
                      </a:lnTo>
                      <a:lnTo>
                        <a:pt x="1033" y="443"/>
                      </a:lnTo>
                      <a:lnTo>
                        <a:pt x="1083" y="394"/>
                      </a:lnTo>
                      <a:lnTo>
                        <a:pt x="1107" y="370"/>
                      </a:lnTo>
                      <a:lnTo>
                        <a:pt x="1132" y="320"/>
                      </a:lnTo>
                      <a:lnTo>
                        <a:pt x="1132" y="247"/>
                      </a:lnTo>
                      <a:lnTo>
                        <a:pt x="1107" y="197"/>
                      </a:lnTo>
                      <a:lnTo>
                        <a:pt x="1058" y="148"/>
                      </a:lnTo>
                      <a:lnTo>
                        <a:pt x="1009" y="124"/>
                      </a:lnTo>
                      <a:lnTo>
                        <a:pt x="591" y="74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  <p:sp>
              <p:nvSpPr>
                <p:cNvPr id="109" name="Google Shape;3242;p48">
                  <a:extLst>
                    <a:ext uri="{FF2B5EF4-FFF2-40B4-BE49-F238E27FC236}">
                      <a16:creationId xmlns:a16="http://schemas.microsoft.com/office/drawing/2014/main" id="{A43FB5D9-A21B-4FF8-8785-8F88DBC180C7}"/>
                    </a:ext>
                  </a:extLst>
                </p:cNvPr>
                <p:cNvSpPr/>
                <p:nvPr/>
              </p:nvSpPr>
              <p:spPr>
                <a:xfrm>
                  <a:off x="241988" y="5747110"/>
                  <a:ext cx="51756" cy="62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5" h="1575" extrusionOk="0">
                      <a:moveTo>
                        <a:pt x="419" y="0"/>
                      </a:moveTo>
                      <a:lnTo>
                        <a:pt x="369" y="49"/>
                      </a:lnTo>
                      <a:lnTo>
                        <a:pt x="320" y="99"/>
                      </a:lnTo>
                      <a:lnTo>
                        <a:pt x="0" y="1157"/>
                      </a:lnTo>
                      <a:lnTo>
                        <a:pt x="0" y="1206"/>
                      </a:lnTo>
                      <a:lnTo>
                        <a:pt x="0" y="1280"/>
                      </a:lnTo>
                      <a:lnTo>
                        <a:pt x="50" y="1304"/>
                      </a:lnTo>
                      <a:lnTo>
                        <a:pt x="99" y="1353"/>
                      </a:lnTo>
                      <a:lnTo>
                        <a:pt x="197" y="1353"/>
                      </a:lnTo>
                      <a:lnTo>
                        <a:pt x="246" y="1329"/>
                      </a:lnTo>
                      <a:lnTo>
                        <a:pt x="271" y="1280"/>
                      </a:lnTo>
                      <a:lnTo>
                        <a:pt x="296" y="1255"/>
                      </a:lnTo>
                      <a:lnTo>
                        <a:pt x="419" y="861"/>
                      </a:lnTo>
                      <a:lnTo>
                        <a:pt x="788" y="960"/>
                      </a:lnTo>
                      <a:lnTo>
                        <a:pt x="665" y="1353"/>
                      </a:lnTo>
                      <a:lnTo>
                        <a:pt x="665" y="1427"/>
                      </a:lnTo>
                      <a:lnTo>
                        <a:pt x="665" y="1477"/>
                      </a:lnTo>
                      <a:lnTo>
                        <a:pt x="714" y="1526"/>
                      </a:lnTo>
                      <a:lnTo>
                        <a:pt x="763" y="1550"/>
                      </a:lnTo>
                      <a:lnTo>
                        <a:pt x="812" y="1575"/>
                      </a:lnTo>
                      <a:lnTo>
                        <a:pt x="862" y="1550"/>
                      </a:lnTo>
                      <a:lnTo>
                        <a:pt x="911" y="1526"/>
                      </a:lnTo>
                      <a:lnTo>
                        <a:pt x="935" y="1501"/>
                      </a:lnTo>
                      <a:lnTo>
                        <a:pt x="960" y="1452"/>
                      </a:lnTo>
                      <a:lnTo>
                        <a:pt x="1304" y="394"/>
                      </a:lnTo>
                      <a:lnTo>
                        <a:pt x="1304" y="345"/>
                      </a:lnTo>
                      <a:lnTo>
                        <a:pt x="1280" y="295"/>
                      </a:lnTo>
                      <a:lnTo>
                        <a:pt x="1255" y="246"/>
                      </a:lnTo>
                      <a:lnTo>
                        <a:pt x="1206" y="222"/>
                      </a:lnTo>
                      <a:lnTo>
                        <a:pt x="1132" y="197"/>
                      </a:lnTo>
                      <a:lnTo>
                        <a:pt x="1083" y="222"/>
                      </a:lnTo>
                      <a:lnTo>
                        <a:pt x="1034" y="246"/>
                      </a:lnTo>
                      <a:lnTo>
                        <a:pt x="1009" y="320"/>
                      </a:lnTo>
                      <a:lnTo>
                        <a:pt x="886" y="665"/>
                      </a:lnTo>
                      <a:lnTo>
                        <a:pt x="517" y="542"/>
                      </a:lnTo>
                      <a:lnTo>
                        <a:pt x="640" y="197"/>
                      </a:lnTo>
                      <a:lnTo>
                        <a:pt x="640" y="123"/>
                      </a:lnTo>
                      <a:lnTo>
                        <a:pt x="615" y="74"/>
                      </a:lnTo>
                      <a:lnTo>
                        <a:pt x="591" y="25"/>
                      </a:lnTo>
                      <a:lnTo>
                        <a:pt x="51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89">
                    <a:latin typeface="+mn-lt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1997062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4822" y="505849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" dirty="0"/>
              <a:t>2.2 . </a:t>
            </a:r>
            <a:r>
              <a:rPr lang="en-US" dirty="0"/>
              <a:t>Preliminary audit process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609600" y="1605121"/>
            <a:ext cx="4963885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Before the preliminary audit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A75D009-B7A2-4496-B19B-249F526F373C}"/>
              </a:ext>
            </a:extLst>
          </p:cNvPr>
          <p:cNvSpPr txBox="1">
            <a:spLocks/>
          </p:cNvSpPr>
          <p:nvPr/>
        </p:nvSpPr>
        <p:spPr bwMode="auto">
          <a:xfrm>
            <a:off x="609600" y="2337418"/>
            <a:ext cx="4963885" cy="16709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3300" lvl="2" eaLnBrk="1" hangingPunct="1">
              <a:spcBef>
                <a:spcPct val="20000"/>
              </a:spcBef>
              <a:buFont typeface="Wingdings" pitchFamily="2" charset="2"/>
              <a:buChar char="v"/>
            </a:pPr>
            <a:r>
              <a:rPr lang="fr-CA" altLang="en-US" sz="2400" dirty="0" err="1">
                <a:solidFill>
                  <a:schemeClr val="tx1"/>
                </a:solidFill>
              </a:rPr>
              <a:t>Assess</a:t>
            </a:r>
            <a:r>
              <a:rPr lang="fr-CA" altLang="en-US" sz="2400" dirty="0">
                <a:solidFill>
                  <a:schemeClr val="tx1"/>
                </a:solidFill>
              </a:rPr>
              <a:t> </a:t>
            </a:r>
            <a:r>
              <a:rPr lang="fr-CA" altLang="en-US" sz="2400" dirty="0" err="1">
                <a:solidFill>
                  <a:schemeClr val="tx1"/>
                </a:solidFill>
              </a:rPr>
              <a:t>potential</a:t>
            </a:r>
            <a:r>
              <a:rPr lang="fr-CA" altLang="en-US" sz="2400" dirty="0">
                <a:solidFill>
                  <a:schemeClr val="tx1"/>
                </a:solidFill>
              </a:rPr>
              <a:t> by </a:t>
            </a:r>
            <a:r>
              <a:rPr lang="fr-CA" altLang="en-US" sz="2400" dirty="0" err="1">
                <a:solidFill>
                  <a:schemeClr val="tx1"/>
                </a:solidFill>
              </a:rPr>
              <a:t>comparing</a:t>
            </a:r>
            <a:endParaRPr lang="fr-CA" altLang="en-US" sz="2400" dirty="0">
              <a:solidFill>
                <a:schemeClr val="tx1"/>
              </a:solidFill>
            </a:endParaRPr>
          </a:p>
          <a:p>
            <a:pPr marL="713300" lvl="2" eaLnBrk="1" hangingPunct="1">
              <a:spcBef>
                <a:spcPct val="20000"/>
              </a:spcBef>
              <a:buFont typeface="Wingdings" pitchFamily="2" charset="2"/>
              <a:buChar char="v"/>
            </a:pPr>
            <a:r>
              <a:rPr lang="fr-CA" altLang="en-US" sz="2400" dirty="0">
                <a:solidFill>
                  <a:schemeClr val="tx1"/>
                </a:solidFill>
              </a:rPr>
              <a:t>Help </a:t>
            </a:r>
            <a:r>
              <a:rPr lang="fr-CA" altLang="en-US" sz="2400" dirty="0" err="1">
                <a:solidFill>
                  <a:schemeClr val="tx1"/>
                </a:solidFill>
              </a:rPr>
              <a:t>sell</a:t>
            </a:r>
            <a:r>
              <a:rPr lang="fr-CA" altLang="en-US" sz="2400" dirty="0">
                <a:solidFill>
                  <a:schemeClr val="tx1"/>
                </a:solidFill>
              </a:rPr>
              <a:t> </a:t>
            </a:r>
            <a:r>
              <a:rPr lang="fr-CA" altLang="en-US" sz="2400" dirty="0" err="1">
                <a:solidFill>
                  <a:schemeClr val="tx1"/>
                </a:solidFill>
              </a:rPr>
              <a:t>projects</a:t>
            </a:r>
            <a:r>
              <a:rPr lang="fr-CA" altLang="en-US" sz="2400" dirty="0">
                <a:solidFill>
                  <a:schemeClr val="tx1"/>
                </a:solidFill>
              </a:rPr>
              <a:t> to clients</a:t>
            </a:r>
            <a:endParaRPr lang="en-US" altLang="en-US" sz="2400" dirty="0">
              <a:solidFill>
                <a:schemeClr val="tx1"/>
              </a:solidFill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DAEF1FA2-9F4B-4D70-9B2C-563F1445661D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5852" y="1266721"/>
            <a:ext cx="5481622" cy="56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41862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707720" y="572674"/>
            <a:ext cx="10776559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" dirty="0"/>
              <a:t>2.2 . </a:t>
            </a:r>
            <a:r>
              <a:rPr lang="en-US" dirty="0"/>
              <a:t>Preliminary audit process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511479" y="1276457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Before the preliminary audit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A75D009-B7A2-4496-B19B-249F526F373C}"/>
              </a:ext>
            </a:extLst>
          </p:cNvPr>
          <p:cNvSpPr txBox="1">
            <a:spLocks/>
          </p:cNvSpPr>
          <p:nvPr/>
        </p:nvSpPr>
        <p:spPr bwMode="auto">
          <a:xfrm>
            <a:off x="660828" y="1948812"/>
            <a:ext cx="5435172" cy="417063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altLang="en-US" sz="2000" b="1" dirty="0">
                <a:solidFill>
                  <a:schemeClr val="tx1"/>
                </a:solidFill>
              </a:rPr>
              <a:t>Collect basic information about enterprise</a:t>
            </a:r>
          </a:p>
          <a:p>
            <a:pPr marL="711182" lvl="1" indent="-588419" defTabSz="711182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v"/>
              <a:defRPr/>
            </a:pPr>
            <a:r>
              <a:rPr lang="en-US" altLang="en-US" sz="2000" dirty="0">
                <a:solidFill>
                  <a:schemeClr val="tx1"/>
                </a:solidFill>
              </a:rPr>
              <a:t>Functions</a:t>
            </a:r>
          </a:p>
          <a:p>
            <a:pPr marL="711182" lvl="1" indent="-588419" defTabSz="711182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v"/>
              <a:defRPr/>
            </a:pPr>
            <a:r>
              <a:rPr lang="en-US" altLang="en-US" sz="2000" dirty="0">
                <a:solidFill>
                  <a:schemeClr val="tx1"/>
                </a:solidFill>
              </a:rPr>
              <a:t>Architectural, mechanical and electrical drawings and specifications</a:t>
            </a:r>
          </a:p>
          <a:p>
            <a:pPr marL="711182" lvl="1" indent="-588419" defTabSz="711182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v"/>
              <a:defRPr/>
            </a:pPr>
            <a:r>
              <a:rPr lang="en-US" altLang="en-US" sz="2000" dirty="0">
                <a:solidFill>
                  <a:schemeClr val="tx1"/>
                </a:solidFill>
              </a:rPr>
              <a:t>Control system drawings</a:t>
            </a:r>
          </a:p>
          <a:p>
            <a:pPr marL="711182" lvl="1" indent="-588419" defTabSz="711182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v"/>
              <a:defRPr/>
            </a:pPr>
            <a:r>
              <a:rPr lang="en-US" altLang="en-US" sz="2000" dirty="0">
                <a:solidFill>
                  <a:schemeClr val="tx1"/>
                </a:solidFill>
              </a:rPr>
              <a:t>Operating hours/operational records</a:t>
            </a:r>
          </a:p>
          <a:p>
            <a:pPr marL="711182" lvl="1" indent="-588419" defTabSz="711182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v"/>
              <a:defRPr/>
            </a:pPr>
            <a:r>
              <a:rPr lang="en-US" altLang="en-US" sz="2000" dirty="0">
                <a:solidFill>
                  <a:schemeClr val="tx1"/>
                </a:solidFill>
              </a:rPr>
              <a:t>Year of construction</a:t>
            </a:r>
          </a:p>
          <a:p>
            <a:pPr marL="711182" lvl="1" indent="-588419" defTabSz="711182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v"/>
              <a:defRPr/>
            </a:pPr>
            <a:r>
              <a:rPr lang="en-US" altLang="en-US" sz="2000" dirty="0">
                <a:solidFill>
                  <a:schemeClr val="tx1"/>
                </a:solidFill>
              </a:rPr>
              <a:t>Energy bills for the last 3 years</a:t>
            </a:r>
          </a:p>
          <a:p>
            <a:pPr marL="711182" lvl="1" indent="-588419" defTabSz="711182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v"/>
              <a:defRPr/>
            </a:pPr>
            <a:r>
              <a:rPr lang="en-US" altLang="en-US" sz="2000" dirty="0">
                <a:solidFill>
                  <a:schemeClr val="tx1"/>
                </a:solidFill>
              </a:rPr>
              <a:t>Each type of energy used</a:t>
            </a:r>
          </a:p>
          <a:p>
            <a:pPr marL="711182" lvl="1" indent="-588419" defTabSz="711182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v"/>
              <a:defRPr/>
            </a:pPr>
            <a:r>
              <a:rPr lang="en-US" altLang="en-US" sz="2000" dirty="0">
                <a:solidFill>
                  <a:schemeClr val="tx1"/>
                </a:solidFill>
              </a:rPr>
              <a:t>Monthly production level (for the plant) for the last 3 years</a:t>
            </a:r>
          </a:p>
          <a:p>
            <a:pPr marL="711182" lvl="1" indent="-588419" defTabSz="711182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v"/>
              <a:defRPr/>
            </a:pPr>
            <a:r>
              <a:rPr lang="en-US" altLang="en-US" sz="2000" dirty="0">
                <a:solidFill>
                  <a:schemeClr val="tx1"/>
                </a:solidFill>
              </a:rPr>
              <a:t>Future plans of the business</a:t>
            </a:r>
            <a:endParaRPr lang="fr-CA" sz="2000" dirty="0">
              <a:solidFill>
                <a:schemeClr val="tx1"/>
              </a:solidFill>
            </a:endParaRP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D839653B-E33C-1C9C-12DA-21CBDF8B0C16}"/>
              </a:ext>
            </a:extLst>
          </p:cNvPr>
          <p:cNvSpPr txBox="1">
            <a:spLocks/>
          </p:cNvSpPr>
          <p:nvPr/>
        </p:nvSpPr>
        <p:spPr bwMode="auto">
          <a:xfrm>
            <a:off x="6498920" y="1948812"/>
            <a:ext cx="5435172" cy="417063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altLang="en-US" sz="2000" b="1" dirty="0">
                <a:solidFill>
                  <a:schemeClr val="tx1"/>
                </a:solidFill>
                <a:latin typeface="+mn-lt"/>
              </a:rPr>
              <a:t>Collect basic information about enterprise</a:t>
            </a:r>
          </a:p>
          <a:p>
            <a:pPr marL="711182" lvl="2" indent="-467772" eaLnBrk="1" hangingPunct="1">
              <a:buFont typeface="Wingdings" pitchFamily="2" charset="2"/>
              <a:buChar char="v"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Specific operational issues (contour, structure, obsolete equipment, etc.)</a:t>
            </a:r>
          </a:p>
          <a:p>
            <a:pPr marL="711182" lvl="2" indent="-467772" eaLnBrk="1" hangingPunct="1">
              <a:buFont typeface="Wingdings" pitchFamily="2" charset="2"/>
              <a:buChar char="v"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Existing mechanical system testing and balancing reports</a:t>
            </a:r>
          </a:p>
          <a:p>
            <a:pPr marL="711182" lvl="2" indent="-467772" eaLnBrk="1" hangingPunct="1">
              <a:buFont typeface="Wingdings" pitchFamily="2" charset="2"/>
              <a:buChar char="v"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Any existing energy efficiency studies</a:t>
            </a:r>
          </a:p>
          <a:p>
            <a:pPr marL="711182" lvl="2" indent="-467772" eaLnBrk="1" hangingPunct="1">
              <a:buFont typeface="Wingdings" pitchFamily="2" charset="2"/>
              <a:buChar char="v"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Standards, codes and guidelines used to design the building as well as new standards and codes that must be met</a:t>
            </a:r>
          </a:p>
          <a:p>
            <a:pPr marL="711182" lvl="2" indent="-467772" eaLnBrk="1" hangingPunct="1">
              <a:buFont typeface="Wingdings" pitchFamily="2" charset="2"/>
              <a:buChar char="v"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A brief meeting with the client is often the best way to check what information is available to them</a:t>
            </a:r>
          </a:p>
        </p:txBody>
      </p:sp>
    </p:spTree>
    <p:extLst>
      <p:ext uri="{BB962C8B-B14F-4D97-AF65-F5344CB8AC3E}">
        <p14:creationId xmlns:p14="http://schemas.microsoft.com/office/powerpoint/2010/main" val="5827557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595743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" dirty="0"/>
              <a:t>2.2 . </a:t>
            </a:r>
            <a:r>
              <a:rPr lang="en-US" dirty="0"/>
              <a:t>Preliminary audit process</a:t>
            </a:r>
            <a:endParaRPr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A75D009-B7A2-4496-B19B-249F526F373C}"/>
              </a:ext>
            </a:extLst>
          </p:cNvPr>
          <p:cNvSpPr txBox="1">
            <a:spLocks/>
          </p:cNvSpPr>
          <p:nvPr/>
        </p:nvSpPr>
        <p:spPr bwMode="auto">
          <a:xfrm>
            <a:off x="423932" y="1342048"/>
            <a:ext cx="11344136" cy="534604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18530" eaLnBrk="1" hangingPunct="1">
              <a:spcAft>
                <a:spcPts val="1600"/>
              </a:spcAft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  <a:ea typeface="ＭＳ Ｐゴシック" charset="-128"/>
              </a:rPr>
              <a:t>Energy Bill Analysis – BEFORE Your Visit</a:t>
            </a:r>
          </a:p>
          <a:p>
            <a:pPr lvl="1"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Analysis of energy bills of the last 3 years </a:t>
            </a:r>
          </a:p>
          <a:p>
            <a:pPr lvl="2">
              <a:spcBef>
                <a:spcPts val="400"/>
              </a:spcBef>
              <a:spcAft>
                <a:spcPts val="400"/>
              </a:spcAft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Electricity, Gas, Fuel Oil</a:t>
            </a:r>
          </a:p>
          <a:p>
            <a:pPr lvl="3">
              <a:defRPr/>
            </a:pPr>
            <a:r>
              <a:rPr lang="en-US" altLang="en-US" sz="2000" dirty="0">
                <a:solidFill>
                  <a:schemeClr val="tx1"/>
                </a:solidFill>
                <a:latin typeface="+mn-lt"/>
              </a:rPr>
              <a:t>Focus on analyzing the last year</a:t>
            </a:r>
          </a:p>
          <a:p>
            <a:pPr lvl="3">
              <a:defRPr/>
            </a:pPr>
            <a:r>
              <a:rPr lang="en-US" altLang="en-US" sz="2000" dirty="0">
                <a:solidFill>
                  <a:schemeClr val="tx1"/>
                </a:solidFill>
                <a:latin typeface="+mn-lt"/>
              </a:rPr>
              <a:t>Check consistency with the previous 2 years </a:t>
            </a:r>
          </a:p>
          <a:p>
            <a:pPr lvl="1"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Summary of bills and average costs, peak costs and marginal costs</a:t>
            </a:r>
          </a:p>
          <a:p>
            <a:pPr lvl="1"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Establish annual energy consumption standards in m2 kWh/m2 for buildings</a:t>
            </a:r>
          </a:p>
          <a:p>
            <a:pPr lvl="1">
              <a:spcAft>
                <a:spcPts val="4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Check for power factor penalty</a:t>
            </a:r>
          </a:p>
          <a:p>
            <a:pPr lvl="1">
              <a:spcAft>
                <a:spcPts val="4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Check if demand is sufficient</a:t>
            </a:r>
          </a:p>
          <a:p>
            <a:pPr lvl="1">
              <a:spcAft>
                <a:spcPts val="4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Check for abnormal errors/patterns</a:t>
            </a:r>
          </a:p>
          <a:p>
            <a:pPr lvl="2">
              <a:spcBef>
                <a:spcPts val="400"/>
              </a:spcBef>
              <a:spcAft>
                <a:spcPts val="400"/>
              </a:spcAft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If there is no explanation, it may be due to a faulty electricity meter</a:t>
            </a:r>
          </a:p>
          <a:p>
            <a:pPr lvl="2">
              <a:spcBef>
                <a:spcPts val="400"/>
              </a:spcBef>
              <a:spcAft>
                <a:spcPts val="400"/>
              </a:spcAft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Should Investigate as compensation may be available from the electricity company</a:t>
            </a:r>
          </a:p>
          <a:p>
            <a:pPr lvl="1"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Check if the applicable rate is the best, taking into account current energy usage patterns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C7597F-225A-4FCA-9A0F-8AC4A4185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8535" y="1342048"/>
            <a:ext cx="3489533" cy="195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18330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529228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" dirty="0"/>
              <a:t>2.2 . </a:t>
            </a:r>
            <a:r>
              <a:rPr lang="en-US" dirty="0"/>
              <a:t>Preliminary audit process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735874" y="1409460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Before the preliminary audit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A75D009-B7A2-4496-B19B-249F526F373C}"/>
              </a:ext>
            </a:extLst>
          </p:cNvPr>
          <p:cNvSpPr txBox="1">
            <a:spLocks/>
          </p:cNvSpPr>
          <p:nvPr/>
        </p:nvSpPr>
        <p:spPr bwMode="auto">
          <a:xfrm>
            <a:off x="735874" y="1976909"/>
            <a:ext cx="10720252" cy="41351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18530" eaLnBrk="1" hangingPunct="1"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  <a:ea typeface="ＭＳ Ｐゴシック" charset="-128"/>
              </a:rPr>
              <a:t>Comparison between energy bill and FACTORY production level – BEFORE visiting</a:t>
            </a:r>
          </a:p>
          <a:p>
            <a:pPr lvl="1"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Establish intensity index (energy per unit of production)</a:t>
            </a:r>
          </a:p>
          <a:p>
            <a:pPr marL="0" lvl="1" indent="0">
              <a:spcAft>
                <a:spcPts val="800"/>
              </a:spcAft>
              <a:buNone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     - Not the best index but an initial analysis</a:t>
            </a:r>
          </a:p>
          <a:p>
            <a:pPr lvl="1"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Construct a regression curve of output against energy to determine the baseline consumption of the enterprise</a:t>
            </a:r>
          </a:p>
          <a:p>
            <a:pPr marL="0" lvl="1" indent="0">
              <a:spcAft>
                <a:spcPts val="800"/>
              </a:spcAft>
              <a:buNone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     - Will be presented in more detail when analyzing the baseline data</a:t>
            </a:r>
          </a:p>
          <a:p>
            <a:pPr lvl="1"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Construct a curve to plot the output</a:t>
            </a:r>
          </a:p>
        </p:txBody>
      </p:sp>
      <p:pic>
        <p:nvPicPr>
          <p:cNvPr id="6" name="Image 1">
            <a:extLst>
              <a:ext uri="{FF2B5EF4-FFF2-40B4-BE49-F238E27FC236}">
                <a16:creationId xmlns:a16="http://schemas.microsoft.com/office/drawing/2014/main" id="{AAB3F65F-C4AB-4388-AF8A-BF26A9D49B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8711" y="4224596"/>
            <a:ext cx="1887415" cy="1887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0465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621474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" dirty="0"/>
              <a:t>2.2 . </a:t>
            </a:r>
            <a:r>
              <a:rPr lang="en-US" dirty="0"/>
              <a:t>Preliminary audit process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609600" y="1359849"/>
            <a:ext cx="481417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Before the preliminary audit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A75D009-B7A2-4496-B19B-249F526F373C}"/>
              </a:ext>
            </a:extLst>
          </p:cNvPr>
          <p:cNvSpPr txBox="1">
            <a:spLocks/>
          </p:cNvSpPr>
          <p:nvPr/>
        </p:nvSpPr>
        <p:spPr bwMode="auto">
          <a:xfrm>
            <a:off x="1601185" y="2066795"/>
            <a:ext cx="8394585" cy="4694519"/>
          </a:xfrm>
          <a:prstGeom prst="downArrow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 typeface="Arial" charset="0"/>
              <a:buNone/>
              <a:defRPr/>
            </a:pPr>
            <a:endParaRPr lang="en-US" sz="2667" dirty="0">
              <a:solidFill>
                <a:schemeClr val="tx1"/>
              </a:solidFill>
              <a:latin typeface="Arial" charset="0"/>
              <a:ea typeface="ＭＳ Ｐゴシック" charset="-128"/>
              <a:cs typeface="Arial" charset="0"/>
            </a:endParaRPr>
          </a:p>
          <a:p>
            <a:pPr algn="ctr" eaLnBrk="1" hangingPunct="1">
              <a:buFont typeface="Arial" charset="0"/>
              <a:buNone/>
              <a:defRPr/>
            </a:pPr>
            <a:r>
              <a:rPr lang="en-US" sz="2667" dirty="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rPr>
              <a:t>Questionnaires can be sent in advance to collect preliminary information before visiting the enterprise.</a:t>
            </a:r>
          </a:p>
          <a:p>
            <a:pPr algn="ctr" eaLnBrk="1" hangingPunct="1">
              <a:buFont typeface="Arial" charset="0"/>
              <a:buNone/>
              <a:defRPr/>
            </a:pPr>
            <a:endParaRPr lang="en-US" sz="1400" dirty="0">
              <a:solidFill>
                <a:schemeClr val="tx1"/>
              </a:solidFill>
              <a:latin typeface="Arial" charset="0"/>
              <a:ea typeface="ＭＳ Ｐゴシック" charset="-128"/>
              <a:cs typeface="Arial" charset="0"/>
            </a:endParaRPr>
          </a:p>
          <a:p>
            <a:pPr algn="ctr" eaLnBrk="1" hangingPunct="1">
              <a:buFont typeface="Arial" charset="0"/>
              <a:buNone/>
              <a:defRPr/>
            </a:pPr>
            <a:r>
              <a:rPr lang="en-US" sz="2667" dirty="0">
                <a:solidFill>
                  <a:srgbClr val="C00000"/>
                </a:solidFill>
                <a:latin typeface="Arial" charset="0"/>
                <a:ea typeface="ＭＳ Ｐゴシック" charset="-128"/>
                <a:cs typeface="Arial" charset="0"/>
              </a:rPr>
              <a:t>Refer to the survey questionnaire below.</a:t>
            </a:r>
          </a:p>
        </p:txBody>
      </p:sp>
    </p:spTree>
    <p:extLst>
      <p:ext uri="{BB962C8B-B14F-4D97-AF65-F5344CB8AC3E}">
        <p14:creationId xmlns:p14="http://schemas.microsoft.com/office/powerpoint/2010/main" val="3768876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638799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" dirty="0"/>
              <a:t>2.2 . </a:t>
            </a:r>
            <a:r>
              <a:rPr lang="en-US" dirty="0"/>
              <a:t>Preliminary audit process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472249" y="1235307"/>
            <a:ext cx="5465088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Before the preliminary audit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pic>
        <p:nvPicPr>
          <p:cNvPr id="11" name="Content Placeholder 3">
            <a:extLst>
              <a:ext uri="{FF2B5EF4-FFF2-40B4-BE49-F238E27FC236}">
                <a16:creationId xmlns:a16="http://schemas.microsoft.com/office/drawing/2014/main" id="{4576DE72-C12B-4559-BBE7-A941CEFE9D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65144" y="2486416"/>
            <a:ext cx="3026856" cy="428338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Content Placeholder 3">
            <a:extLst>
              <a:ext uri="{FF2B5EF4-FFF2-40B4-BE49-F238E27FC236}">
                <a16:creationId xmlns:a16="http://schemas.microsoft.com/office/drawing/2014/main" id="{CCDEE3C5-D703-4DE7-A991-9CCF148398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62009" y="2164129"/>
            <a:ext cx="3026856" cy="428338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Content Placeholder 3">
            <a:extLst>
              <a:ext uri="{FF2B5EF4-FFF2-40B4-BE49-F238E27FC236}">
                <a16:creationId xmlns:a16="http://schemas.microsoft.com/office/drawing/2014/main" id="{68EFC23B-303C-47CA-9AC2-A8CE60DFDC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95741" y="1978109"/>
            <a:ext cx="3026856" cy="428338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Content Placeholder 3">
            <a:extLst>
              <a:ext uri="{FF2B5EF4-FFF2-40B4-BE49-F238E27FC236}">
                <a16:creationId xmlns:a16="http://schemas.microsoft.com/office/drawing/2014/main" id="{70084C84-387C-4757-8D4C-983C385D0DF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68271" y="1792089"/>
            <a:ext cx="3026856" cy="428338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Content Placeholder 3">
            <a:extLst>
              <a:ext uri="{FF2B5EF4-FFF2-40B4-BE49-F238E27FC236}">
                <a16:creationId xmlns:a16="http://schemas.microsoft.com/office/drawing/2014/main" id="{2BBD70AB-C4C1-4C3C-9B12-D9ABAABA3F7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44" y="1606067"/>
            <a:ext cx="3158304" cy="4469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8" name="Content Placeholder 3">
            <a:extLst>
              <a:ext uri="{FF2B5EF4-FFF2-40B4-BE49-F238E27FC236}">
                <a16:creationId xmlns:a16="http://schemas.microsoft.com/office/drawing/2014/main" id="{81FEC5D7-748B-47F0-AEC9-D4675D91D09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39699" y="3699695"/>
            <a:ext cx="4469403" cy="315830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287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635329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" dirty="0"/>
              <a:t>2.2 . </a:t>
            </a:r>
            <a:r>
              <a:rPr lang="en-US" dirty="0"/>
              <a:t>Preliminary audit process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480646" y="1056657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0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Before the preliminary audit- Survey form</a:t>
            </a:r>
            <a:endParaRPr lang="vi-VN" sz="20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234461" y="1520428"/>
            <a:ext cx="3938497" cy="316880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u="sng" dirty="0">
                <a:solidFill>
                  <a:schemeClr val="tx1"/>
                </a:solidFill>
                <a:latin typeface="+mn-lt"/>
              </a:rPr>
              <a:t>Part 1 – General Information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Enterprise information: Address, telephone, email …</a:t>
            </a:r>
            <a:endParaRPr lang="is-IS" sz="2000" dirty="0">
              <a:solidFill>
                <a:schemeClr val="tx1"/>
              </a:solidFill>
              <a:latin typeface="+mn-lt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is-IS" sz="2000" dirty="0">
                <a:solidFill>
                  <a:schemeClr val="tx1"/>
                </a:solidFill>
                <a:latin typeface="+mn-lt"/>
              </a:rPr>
              <a:t>Activity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s-IS" sz="2000" dirty="0">
                <a:solidFill>
                  <a:schemeClr val="tx1"/>
                </a:solidFill>
                <a:latin typeface="+mn-lt"/>
              </a:rPr>
              <a:t>Number of employees, energy consumption data, energy systems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s-IS" sz="2000" dirty="0">
                <a:solidFill>
                  <a:schemeClr val="tx1"/>
                </a:solidFill>
                <a:latin typeface="+mn-lt"/>
              </a:rPr>
              <a:t>Available M&amp;E charts, available logbooks, etc.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F5466DF3-746B-6335-76B6-9202B1C48A67}"/>
              </a:ext>
            </a:extLst>
          </p:cNvPr>
          <p:cNvSpPr txBox="1">
            <a:spLocks/>
          </p:cNvSpPr>
          <p:nvPr/>
        </p:nvSpPr>
        <p:spPr bwMode="auto">
          <a:xfrm>
            <a:off x="4369638" y="1520428"/>
            <a:ext cx="3649406" cy="18792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u="sng" dirty="0">
                <a:solidFill>
                  <a:schemeClr val="tx1"/>
                </a:solidFill>
              </a:rPr>
              <a:t>Part 2 – Monthly Energy Consumption Data</a:t>
            </a:r>
          </a:p>
          <a:p>
            <a:r>
              <a:rPr lang="en-US" sz="2000" u="sng" dirty="0">
                <a:solidFill>
                  <a:schemeClr val="tx1"/>
                </a:solidFill>
              </a:rPr>
              <a:t>Monthly Consumption Data of</a:t>
            </a:r>
          </a:p>
          <a:p>
            <a:r>
              <a:rPr lang="en-US" sz="2000" dirty="0">
                <a:solidFill>
                  <a:schemeClr val="tx1"/>
                </a:solidFill>
              </a:rPr>
              <a:t>Electricity; Fuel; Water; Use Objective; Price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0C97448-E729-1FAE-BF24-E52357DCEC47}"/>
              </a:ext>
            </a:extLst>
          </p:cNvPr>
          <p:cNvSpPr txBox="1">
            <a:spLocks/>
          </p:cNvSpPr>
          <p:nvPr/>
        </p:nvSpPr>
        <p:spPr bwMode="auto">
          <a:xfrm>
            <a:off x="4369638" y="3573772"/>
            <a:ext cx="3649406" cy="11154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u="sng" dirty="0">
                <a:solidFill>
                  <a:schemeClr val="tx1"/>
                </a:solidFill>
              </a:rPr>
              <a:t>Section 3 – Production</a:t>
            </a:r>
          </a:p>
          <a:p>
            <a:r>
              <a:rPr lang="en-US" sz="2000" u="sng" dirty="0">
                <a:solidFill>
                  <a:schemeClr val="tx1"/>
                </a:solidFill>
              </a:rPr>
              <a:t>Monthly Data: </a:t>
            </a:r>
            <a:r>
              <a:rPr lang="en-US" sz="2000" dirty="0">
                <a:solidFill>
                  <a:schemeClr val="tx1"/>
                </a:solidFill>
              </a:rPr>
              <a:t>Raw Materials and Output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CDD6449-1CBA-CFE8-E547-7239CDC8B292}"/>
              </a:ext>
            </a:extLst>
          </p:cNvPr>
          <p:cNvSpPr txBox="1">
            <a:spLocks/>
          </p:cNvSpPr>
          <p:nvPr/>
        </p:nvSpPr>
        <p:spPr bwMode="auto">
          <a:xfrm>
            <a:off x="8214347" y="1520428"/>
            <a:ext cx="3743192" cy="316880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u="sng" dirty="0">
                <a:solidFill>
                  <a:schemeClr val="tx1"/>
                </a:solidFill>
                <a:latin typeface="+mn-lt"/>
              </a:rPr>
              <a:t>Section 4 – Energy Systems:</a:t>
            </a:r>
          </a:p>
          <a:p>
            <a:r>
              <a:rPr lang="en-US" sz="2000" u="sng" dirty="0">
                <a:solidFill>
                  <a:schemeClr val="tx1"/>
                </a:solidFill>
                <a:latin typeface="+mn-lt"/>
              </a:rPr>
              <a:t>Energy consuming systems that may be available in the enterprise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: Type, Quantity, Capacity, Operation of</a:t>
            </a:r>
          </a:p>
          <a:p>
            <a:r>
              <a:rPr lang="en-US" sz="2000" dirty="0">
                <a:solidFill>
                  <a:schemeClr val="tx1"/>
                </a:solidFill>
                <a:latin typeface="+mn-lt"/>
              </a:rPr>
              <a:t>Lighting, Compressors, Refrigerators &amp; Air Conditioners, Boilers/ Furnaces, Engines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E1A45D1-C9AC-C8D3-327A-7C7CE2A8E814}"/>
              </a:ext>
            </a:extLst>
          </p:cNvPr>
          <p:cNvSpPr txBox="1">
            <a:spLocks/>
          </p:cNvSpPr>
          <p:nvPr/>
        </p:nvSpPr>
        <p:spPr bwMode="auto">
          <a:xfrm>
            <a:off x="316523" y="4816418"/>
            <a:ext cx="10859631" cy="20415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u="sng" dirty="0">
                <a:solidFill>
                  <a:schemeClr val="tx1"/>
                </a:solidFill>
                <a:latin typeface="+mn-lt"/>
              </a:rPr>
              <a:t>Part 5 – Energy Management:</a:t>
            </a:r>
          </a:p>
          <a:p>
            <a:pPr marL="609585" indent="-609585">
              <a:buFont typeface="Arial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Energy management systems in place, ISO?</a:t>
            </a:r>
          </a:p>
          <a:p>
            <a:pPr marL="609585" indent="-609585">
              <a:buFont typeface="Arial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Energy manager, contact details</a:t>
            </a:r>
          </a:p>
          <a:p>
            <a:pPr marL="609585" indent="-609585">
              <a:buFont typeface="Arial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Has the enterprise been audited</a:t>
            </a:r>
          </a:p>
          <a:p>
            <a:pPr marL="609585" indent="-609585">
              <a:buFont typeface="Arial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EE potential/expected cost savings, are there any campaigns in progress?</a:t>
            </a:r>
          </a:p>
        </p:txBody>
      </p:sp>
    </p:spTree>
    <p:extLst>
      <p:ext uri="{BB962C8B-B14F-4D97-AF65-F5344CB8AC3E}">
        <p14:creationId xmlns:p14="http://schemas.microsoft.com/office/powerpoint/2010/main" val="21107131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649266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" dirty="0"/>
              <a:t>2.2 . </a:t>
            </a:r>
            <a:r>
              <a:rPr lang="en-US" dirty="0"/>
              <a:t>Preliminary audit process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484774" y="1307328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Before the preliminary audit - Field visit to the enterprise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428190" y="1871331"/>
            <a:ext cx="10859631" cy="367934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-118530" eaLnBrk="1" hangingPunct="1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rgbClr val="A5C935"/>
              </a:buClr>
              <a:buNone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  <a:ea typeface="ＭＳ Ｐゴシック" charset="-128"/>
              </a:rPr>
              <a:t>1-2 ESCO representatives visit the project/factory</a:t>
            </a:r>
          </a:p>
          <a:p>
            <a:pPr lvl="1">
              <a:spcAft>
                <a:spcPts val="800"/>
              </a:spcAft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Identify the main plant systems, their capacity, operating time and current condition</a:t>
            </a:r>
          </a:p>
          <a:p>
            <a:pPr marL="0" lvl="1" indent="0">
              <a:spcAft>
                <a:spcPts val="800"/>
              </a:spcAft>
              <a:buNone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- Identify equipment that has been recently replaced (this can reduce the potential, especially high potential equipment such as chillers, boilers, air compressors, etc.)</a:t>
            </a:r>
          </a:p>
          <a:p>
            <a:pPr lvl="1"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Identify the technology used in each equipment</a:t>
            </a:r>
          </a:p>
          <a:p>
            <a:pPr lvl="1"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Identify the control system used (timers, individual pneumatic panels, direct digital controls, BMS…)</a:t>
            </a:r>
          </a:p>
          <a:p>
            <a:pPr lvl="1"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Verify the preliminary information received</a:t>
            </a:r>
          </a:p>
        </p:txBody>
      </p:sp>
    </p:spTree>
    <p:extLst>
      <p:ext uri="{BB962C8B-B14F-4D97-AF65-F5344CB8AC3E}">
        <p14:creationId xmlns:p14="http://schemas.microsoft.com/office/powerpoint/2010/main" val="29387068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589445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" dirty="0"/>
              <a:t>2.2 . </a:t>
            </a:r>
            <a:r>
              <a:rPr lang="en-US" dirty="0"/>
              <a:t>Preliminary audit process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594241" y="1409051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Before the preliminary audit - Field visit to the enterprise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graphicFrame>
        <p:nvGraphicFramePr>
          <p:cNvPr id="5" name="Diagramme 2">
            <a:extLst>
              <a:ext uri="{FF2B5EF4-FFF2-40B4-BE49-F238E27FC236}">
                <a16:creationId xmlns:a16="http://schemas.microsoft.com/office/drawing/2014/main" id="{E2133985-A1FC-40E5-83D8-291A9502D26F}"/>
              </a:ext>
            </a:extLst>
          </p:cNvPr>
          <p:cNvGraphicFramePr/>
          <p:nvPr/>
        </p:nvGraphicFramePr>
        <p:xfrm>
          <a:off x="225469" y="1769435"/>
          <a:ext cx="6432713" cy="50885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me 3">
            <a:extLst>
              <a:ext uri="{FF2B5EF4-FFF2-40B4-BE49-F238E27FC236}">
                <a16:creationId xmlns:a16="http://schemas.microsoft.com/office/drawing/2014/main" id="{3291B051-9292-48C3-B7F6-98BEEC6952EB}"/>
              </a:ext>
            </a:extLst>
          </p:cNvPr>
          <p:cNvGraphicFramePr/>
          <p:nvPr/>
        </p:nvGraphicFramePr>
        <p:xfrm>
          <a:off x="5411376" y="1512437"/>
          <a:ext cx="6672064" cy="534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5847029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603838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" dirty="0"/>
              <a:t>2.2 . </a:t>
            </a:r>
            <a:r>
              <a:rPr lang="en-US" dirty="0"/>
              <a:t>Preliminary audit process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484774" y="1238468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Before the preliminary audit - Field visit to the enterprise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609600" y="1788809"/>
            <a:ext cx="11124981" cy="421775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18530" eaLnBrk="1" hangingPunct="1">
              <a:lnSpc>
                <a:spcPct val="110000"/>
              </a:lnSpc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  <a:ea typeface="ＭＳ Ｐゴシック" charset="-128"/>
              </a:rPr>
              <a:t>Interview technical/operational managers – during enterprise visit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System operating hours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Operating procedures and set points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Systems, processes and their characteristics, etc.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Current control systems and schedules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buFont typeface="Wingdings" pitchFamily="2" charset="2"/>
              <a:buChar char="ü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    Should have printed copy if possible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Identify issues related to on-site equipment operation and maintenance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Chiller: is the heat exchanger clean?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Boiler: is it regularly tuned for efficiency, are tubes cleaned, is water treated?</a:t>
            </a:r>
          </a:p>
        </p:txBody>
      </p:sp>
      <p:pic>
        <p:nvPicPr>
          <p:cNvPr id="5" name="Image 1">
            <a:extLst>
              <a:ext uri="{FF2B5EF4-FFF2-40B4-BE49-F238E27FC236}">
                <a16:creationId xmlns:a16="http://schemas.microsoft.com/office/drawing/2014/main" id="{F78E7DF1-FFDA-41EA-AC01-22261767A7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0201" y="2425721"/>
            <a:ext cx="2451211" cy="1634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10909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1.1. </a:t>
            </a:r>
            <a:r>
              <a:rPr lang="en-US" dirty="0"/>
              <a:t>Objectives of energy audit levels</a:t>
            </a:r>
            <a:endParaRPr dirty="0"/>
          </a:p>
        </p:txBody>
      </p:sp>
      <p:sp>
        <p:nvSpPr>
          <p:cNvPr id="88" name="Google Shape;437;p17">
            <a:extLst>
              <a:ext uri="{FF2B5EF4-FFF2-40B4-BE49-F238E27FC236}">
                <a16:creationId xmlns:a16="http://schemas.microsoft.com/office/drawing/2014/main" id="{56EEEFCA-289E-4FE0-9BA9-AE9A86EDB1EB}"/>
              </a:ext>
            </a:extLst>
          </p:cNvPr>
          <p:cNvSpPr txBox="1"/>
          <p:nvPr/>
        </p:nvSpPr>
        <p:spPr>
          <a:xfrm>
            <a:off x="4023899" y="1971702"/>
            <a:ext cx="8168101" cy="4832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285750" indent="-285750" defTabSz="609585"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CA" sz="2000" dirty="0">
                <a:solidFill>
                  <a:schemeClr val="tx1"/>
                </a:solidFill>
                <a:latin typeface="+mn-lt"/>
              </a:rPr>
              <a:t>Implementing Initial Objectives</a:t>
            </a:r>
          </a:p>
          <a:p>
            <a:pPr marL="285750" indent="-285750" defTabSz="609585"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CA" sz="2000" dirty="0">
                <a:solidFill>
                  <a:schemeClr val="tx1"/>
                </a:solidFill>
                <a:latin typeface="+mn-lt"/>
              </a:rPr>
              <a:t>For ESCOs: Screening Potential Clients</a:t>
            </a:r>
          </a:p>
          <a:p>
            <a:pPr marL="285750" indent="-285750" defTabSz="609585"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CA" sz="2000" dirty="0">
                <a:solidFill>
                  <a:schemeClr val="tx1"/>
                </a:solidFill>
                <a:latin typeface="+mn-lt"/>
              </a:rPr>
              <a:t>Developing an EE Project Based on Economic and Technical Criteria</a:t>
            </a:r>
          </a:p>
          <a:p>
            <a:pPr marL="285750" indent="-285750" defTabSz="609585"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CA" sz="2000" dirty="0">
                <a:solidFill>
                  <a:schemeClr val="tx1"/>
                </a:solidFill>
                <a:latin typeface="+mn-lt"/>
              </a:rPr>
              <a:t>Investment Objectives</a:t>
            </a:r>
          </a:p>
          <a:p>
            <a:pPr marL="285750" indent="-285750" defTabSz="609585"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CA" sz="2000" dirty="0">
                <a:solidFill>
                  <a:schemeClr val="tx1"/>
                </a:solidFill>
                <a:latin typeface="+mn-lt"/>
              </a:rPr>
              <a:t>Ensuring Stakeholder Consensus on Action</a:t>
            </a:r>
          </a:p>
          <a:p>
            <a:pPr lvl="1" defTabSz="609585"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CA" sz="2000" dirty="0">
                <a:solidFill>
                  <a:schemeClr val="tx1"/>
                </a:solidFill>
                <a:latin typeface="+mn-lt"/>
              </a:rPr>
              <a:t>Understand the impact of the current situation and the potential for improvement</a:t>
            </a:r>
          </a:p>
          <a:p>
            <a:pPr lvl="1" defTabSz="609585"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CA" sz="2000" dirty="0">
                <a:solidFill>
                  <a:schemeClr val="tx1"/>
                </a:solidFill>
                <a:latin typeface="+mn-lt"/>
              </a:rPr>
              <a:t>Assess the feasibility of solutions</a:t>
            </a:r>
          </a:p>
          <a:p>
            <a:pPr lvl="1" defTabSz="609585"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CA" sz="2000" dirty="0">
                <a:solidFill>
                  <a:schemeClr val="tx1"/>
                </a:solidFill>
                <a:latin typeface="+mn-lt"/>
              </a:rPr>
              <a:t>Reduce investment risk</a:t>
            </a:r>
          </a:p>
          <a:p>
            <a:pPr lvl="1" defTabSz="609585"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CA" sz="2000" dirty="0">
                <a:solidFill>
                  <a:schemeClr val="tx1"/>
                </a:solidFill>
                <a:latin typeface="+mn-lt"/>
              </a:rPr>
              <a:t>Maximize economic return on investment</a:t>
            </a:r>
            <a:endParaRPr lang="en-US" sz="20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89" name="Image 2">
            <a:extLst>
              <a:ext uri="{FF2B5EF4-FFF2-40B4-BE49-F238E27FC236}">
                <a16:creationId xmlns:a16="http://schemas.microsoft.com/office/drawing/2014/main" id="{895AE652-DD84-4DB3-9889-E754A1F1B3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290367"/>
            <a:ext cx="2857547" cy="26860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7234A7A-E5BE-84AF-4C16-FA0AC8B3136B}"/>
              </a:ext>
            </a:extLst>
          </p:cNvPr>
          <p:cNvSpPr txBox="1"/>
          <p:nvPr/>
        </p:nvSpPr>
        <p:spPr>
          <a:xfrm>
            <a:off x="556752" y="1263816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sz="2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Objective of enterprise</a:t>
            </a:r>
          </a:p>
          <a:p>
            <a:pPr defTabSz="609585">
              <a:spcAft>
                <a:spcPts val="800"/>
              </a:spcAft>
              <a:defRPr/>
            </a:pPr>
            <a:r>
              <a:rPr lang="en-CA" sz="2000" dirty="0">
                <a:solidFill>
                  <a:schemeClr val="tx1"/>
                </a:solidFill>
                <a:latin typeface="+mn-lt"/>
              </a:rPr>
              <a:t>Energy Audit – Possible Results</a:t>
            </a:r>
          </a:p>
        </p:txBody>
      </p:sp>
    </p:spTree>
    <p:extLst>
      <p:ext uri="{BB962C8B-B14F-4D97-AF65-F5344CB8AC3E}">
        <p14:creationId xmlns:p14="http://schemas.microsoft.com/office/powerpoint/2010/main" val="1438005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599" y="692774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" dirty="0"/>
              <a:t>2.2 . </a:t>
            </a:r>
            <a:r>
              <a:rPr lang="en-US" dirty="0"/>
              <a:t>Preliminary audit process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468510" y="1526112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Before the preliminary audit - Field visit to the enterprise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533509" y="2120856"/>
            <a:ext cx="11124981" cy="3881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18530" eaLnBrk="1" hangingPunct="1">
              <a:lnSpc>
                <a:spcPct val="110000"/>
              </a:lnSpc>
              <a:defRPr/>
            </a:pPr>
            <a:r>
              <a:rPr lang="en-US" sz="2000" b="1" dirty="0">
                <a:solidFill>
                  <a:schemeClr val="tx1"/>
                </a:solidFill>
                <a:ea typeface="ＭＳ Ｐゴシック" charset="-128"/>
              </a:rPr>
              <a:t>Interview technical/operational managers – during enterprise visit</a:t>
            </a:r>
          </a:p>
          <a:p>
            <a:pPr lvl="1">
              <a:spcAft>
                <a:spcPts val="80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Verify information from drawings and specifications</a:t>
            </a:r>
          </a:p>
          <a:p>
            <a:pPr lvl="1">
              <a:spcAft>
                <a:spcPts val="80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Identify peak hours</a:t>
            </a:r>
          </a:p>
          <a:p>
            <a:pPr lvl="1">
              <a:spcAft>
                <a:spcPts val="800"/>
              </a:spcAft>
              <a:defRPr/>
            </a:pPr>
            <a:r>
              <a:rPr lang="en-US" sz="2000" dirty="0">
                <a:solidFill>
                  <a:schemeClr val="tx1"/>
                </a:solidFill>
              </a:rPr>
              <a:t>Identify equipment that uses electricity during peak hours</a:t>
            </a:r>
            <a:endParaRPr lang="en-US" sz="2000" dirty="0">
              <a:solidFill>
                <a:schemeClr val="tx1"/>
              </a:solidFill>
              <a:latin typeface="Arial" charset="0"/>
              <a:ea typeface="ＭＳ Ｐゴシック" charset="-128"/>
              <a:cs typeface="Arial" charset="0"/>
            </a:endParaRPr>
          </a:p>
          <a:p>
            <a:pPr marL="1439297" lvl="1" indent="-484705" eaLnBrk="1" hangingPunct="1">
              <a:lnSpc>
                <a:spcPct val="90000"/>
              </a:lnSpc>
              <a:buFont typeface="Arial" charset="0"/>
              <a:buChar char="›"/>
              <a:defRPr/>
            </a:pPr>
            <a:endParaRPr lang="en-US" sz="2000" dirty="0">
              <a:solidFill>
                <a:schemeClr val="tx1"/>
              </a:solidFill>
              <a:latin typeface="Arial" charset="0"/>
              <a:ea typeface="ＭＳ Ｐゴシック" charset="-128"/>
              <a:cs typeface="Arial" charset="0"/>
            </a:endParaRPr>
          </a:p>
          <a:p>
            <a:pPr marL="353475" lvl="1" indent="0" algn="ctr" eaLnBrk="1" hangingPunct="1">
              <a:lnSpc>
                <a:spcPct val="90000"/>
              </a:lnSpc>
              <a:buNone/>
              <a:defRPr/>
            </a:pPr>
            <a:r>
              <a:rPr lang="en-US" sz="2000" b="1" dirty="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rPr>
              <a:t>            </a:t>
            </a:r>
            <a:r>
              <a:rPr lang="en-US" sz="2000" b="1" dirty="0">
                <a:solidFill>
                  <a:srgbClr val="C00000"/>
                </a:solidFill>
                <a:latin typeface="Arial" charset="0"/>
                <a:ea typeface="ＭＳ Ｐゴシック" charset="-128"/>
                <a:cs typeface="Arial" charset="0"/>
              </a:rPr>
              <a:t>* ASK QUESTIONS when visiting a enterprise *</a:t>
            </a:r>
          </a:p>
        </p:txBody>
      </p:sp>
      <p:pic>
        <p:nvPicPr>
          <p:cNvPr id="6" name="Image 1">
            <a:extLst>
              <a:ext uri="{FF2B5EF4-FFF2-40B4-BE49-F238E27FC236}">
                <a16:creationId xmlns:a16="http://schemas.microsoft.com/office/drawing/2014/main" id="{9967F781-7D61-4573-843A-696C7F0DDD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373" y="4221382"/>
            <a:ext cx="1817708" cy="178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2601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635306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" dirty="0"/>
              <a:t>2.2 . </a:t>
            </a:r>
            <a:r>
              <a:rPr lang="en-US" dirty="0"/>
              <a:t>Preliminary audit process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609600" y="1381050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0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Before the preliminary audit - Field visit to the enterprise</a:t>
            </a:r>
            <a:endParaRPr lang="vi-VN" sz="20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609601" y="2095365"/>
            <a:ext cx="6600091" cy="43513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18530" eaLnBrk="1" hangingPunct="1">
              <a:lnSpc>
                <a:spcPct val="110000"/>
              </a:lnSpc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  <a:ea typeface="ＭＳ Ｐゴシック" charset="-128"/>
              </a:rPr>
              <a:t>Industrial processes – when visiting an enterprise</a:t>
            </a:r>
          </a:p>
          <a:p>
            <a:pPr lvl="1">
              <a:spcBef>
                <a:spcPts val="400"/>
              </a:spcBef>
              <a:spcAft>
                <a:spcPts val="4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Raw material description and quantification</a:t>
            </a:r>
          </a:p>
          <a:p>
            <a:pPr lvl="1">
              <a:spcBef>
                <a:spcPts val="400"/>
              </a:spcBef>
              <a:spcAft>
                <a:spcPts val="4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Energy input and water consumption at each production process</a:t>
            </a:r>
          </a:p>
          <a:p>
            <a:pPr lvl="1">
              <a:spcBef>
                <a:spcPts val="400"/>
              </a:spcBef>
              <a:spcAft>
                <a:spcPts val="4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Temperature, pressure and flow rate</a:t>
            </a:r>
          </a:p>
          <a:p>
            <a:pPr lvl="1">
              <a:spcBef>
                <a:spcPts val="400"/>
              </a:spcBef>
              <a:spcAft>
                <a:spcPts val="4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Conversion process to final product</a:t>
            </a:r>
          </a:p>
          <a:p>
            <a:pPr lvl="1">
              <a:spcBef>
                <a:spcPts val="400"/>
              </a:spcBef>
              <a:spcAft>
                <a:spcPts val="4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Control mode</a:t>
            </a:r>
          </a:p>
          <a:p>
            <a:pPr lvl="1">
              <a:spcBef>
                <a:spcPts val="400"/>
              </a:spcBef>
              <a:spcAft>
                <a:spcPts val="4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Lighting requirements</a:t>
            </a:r>
          </a:p>
          <a:p>
            <a:pPr lvl="1">
              <a:spcBef>
                <a:spcPts val="400"/>
              </a:spcBef>
              <a:spcAft>
                <a:spcPts val="4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Operating schedule and potential for reduction during peak hours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5C35EAC4-EF74-8FB0-FD18-6B0BA250213E}"/>
              </a:ext>
            </a:extLst>
          </p:cNvPr>
          <p:cNvSpPr txBox="1">
            <a:spLocks/>
          </p:cNvSpPr>
          <p:nvPr/>
        </p:nvSpPr>
        <p:spPr bwMode="auto">
          <a:xfrm>
            <a:off x="7373815" y="2095365"/>
            <a:ext cx="4736124" cy="43513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-118530" eaLnBrk="1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rgbClr val="A5C935"/>
              </a:buClr>
              <a:buNone/>
              <a:defRPr/>
            </a:pPr>
            <a:r>
              <a:rPr lang="en-US" sz="20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Analysis - evaluation criteria</a:t>
            </a:r>
            <a:endParaRPr lang="en-US" sz="2000" b="1" dirty="0">
              <a:solidFill>
                <a:schemeClr val="tx1"/>
              </a:solidFill>
              <a:ea typeface="ＭＳ Ｐゴシック" charset="-128"/>
            </a:endParaRPr>
          </a:p>
          <a:p>
            <a:pPr marL="0" lvl="1" indent="-118530" eaLnBrk="1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rgbClr val="A5C935"/>
              </a:buClr>
              <a:buNone/>
              <a:defRPr/>
            </a:pPr>
            <a:r>
              <a:rPr lang="en-US" sz="2000" b="1" dirty="0">
                <a:solidFill>
                  <a:schemeClr val="tx1"/>
                </a:solidFill>
                <a:ea typeface="ＭＳ Ｐゴシック" charset="-128"/>
              </a:rPr>
              <a:t>Owner's Desire for the Project</a:t>
            </a:r>
          </a:p>
          <a:p>
            <a:pPr marL="224370" lvl="1" indent="-342900" eaLnBrk="1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rgbClr val="A5C935"/>
              </a:buClr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ea typeface="ＭＳ Ｐゴシック" charset="-128"/>
              </a:rPr>
              <a:t>Achieve Financial Payback Threshold</a:t>
            </a:r>
          </a:p>
          <a:p>
            <a:pPr marL="338658" lvl="1" indent="-457189" eaLnBrk="1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rgbClr val="A5C935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ea typeface="ＭＳ Ｐゴシック" charset="-128"/>
              </a:rPr>
              <a:t>Return &lt; x years</a:t>
            </a:r>
          </a:p>
          <a:p>
            <a:pPr marL="338658" lvl="1" indent="-457189" eaLnBrk="1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rgbClr val="A5C935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ea typeface="ＭＳ Ｐゴシック" charset="-128"/>
              </a:rPr>
              <a:t>IRR &gt; x %</a:t>
            </a:r>
          </a:p>
          <a:p>
            <a:pPr marL="224370" lvl="1" indent="-342900" eaLnBrk="1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rgbClr val="A5C935"/>
              </a:buClr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ea typeface="ＭＳ Ｐゴシック" charset="-128"/>
              </a:rPr>
              <a:t>Low/No Cost: Low Investment Cost and High Savings</a:t>
            </a:r>
          </a:p>
          <a:p>
            <a:pPr marL="224370" lvl="1" indent="-342900" eaLnBrk="1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rgbClr val="A5C935"/>
              </a:buClr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ea typeface="ＭＳ Ｐゴシック" charset="-128"/>
              </a:rPr>
              <a:t>Low Risk Solution: Ensure Savings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4822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604412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521684" y="1332386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Based on experience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521684" y="2021650"/>
            <a:ext cx="10854020" cy="147585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Experience in determining potential is presented in the section below:</a:t>
            </a:r>
          </a:p>
          <a:p>
            <a:pPr lvl="1">
              <a:lnSpc>
                <a:spcPct val="110000"/>
              </a:lnSpc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Experimental auditors can quickly identify a list of potential EE solutions;</a:t>
            </a:r>
          </a:p>
          <a:p>
            <a:pPr lvl="1">
              <a:lnSpc>
                <a:spcPct val="110000"/>
              </a:lnSpc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The technologies will be detailed in the following sections;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D248FBE0-89E1-4A90-8EF6-682712473494}"/>
              </a:ext>
            </a:extLst>
          </p:cNvPr>
          <p:cNvSpPr txBox="1">
            <a:spLocks/>
          </p:cNvSpPr>
          <p:nvPr/>
        </p:nvSpPr>
        <p:spPr bwMode="auto">
          <a:xfrm>
            <a:off x="521684" y="3722996"/>
            <a:ext cx="10854020" cy="30241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>
                <a:srgbClr val="A5C935"/>
              </a:buClr>
              <a:buNone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Illumination</a:t>
            </a:r>
          </a:p>
          <a:p>
            <a:pPr lvl="1">
              <a:lnSpc>
                <a:spcPct val="110000"/>
              </a:lnSpc>
              <a:buFont typeface="Wingdings" pitchFamily="2" charset="2"/>
              <a:buChar char="v"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Incandescent: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CFLs use 4 – 5 times less energy</a:t>
            </a:r>
          </a:p>
          <a:p>
            <a:pPr lvl="1">
              <a:lnSpc>
                <a:spcPct val="110000"/>
              </a:lnSpc>
              <a:buFont typeface="Wingdings" pitchFamily="2" charset="2"/>
              <a:buChar char="v"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T10 fluorescent lamps: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40W or 36W lamps can be replaced by T8, T5 (Tri phosphor) lamps with electronic ballasts or LEDs</a:t>
            </a:r>
          </a:p>
          <a:p>
            <a:pPr lvl="1">
              <a:lnSpc>
                <a:spcPct val="110000"/>
              </a:lnSpc>
              <a:buFont typeface="Wingdings" pitchFamily="2" charset="2"/>
              <a:buChar char="v"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Magnetic ballasts: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can be replaced by electronic ballasts</a:t>
            </a:r>
          </a:p>
          <a:p>
            <a:pPr lvl="1">
              <a:lnSpc>
                <a:spcPct val="110000"/>
              </a:lnSpc>
              <a:buFont typeface="Wingdings" pitchFamily="2" charset="2"/>
              <a:buChar char="v"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Mercury vapor lamps: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can be replaced by HPS lamps</a:t>
            </a:r>
          </a:p>
          <a:p>
            <a:pPr lvl="1">
              <a:lnSpc>
                <a:spcPct val="110000"/>
              </a:lnSpc>
              <a:buFont typeface="Wingdings" pitchFamily="2" charset="2"/>
              <a:buChar char="v"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Incandescent exit lamps: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can be replaced by CFLs or LEDs</a:t>
            </a:r>
          </a:p>
        </p:txBody>
      </p:sp>
    </p:spTree>
    <p:extLst>
      <p:ext uri="{BB962C8B-B14F-4D97-AF65-F5344CB8AC3E}">
        <p14:creationId xmlns:p14="http://schemas.microsoft.com/office/powerpoint/2010/main" val="22760289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645013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609600" y="1362349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Based on experience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5FE17339-E28E-48F2-9E6F-F46759AC61B8}"/>
              </a:ext>
            </a:extLst>
          </p:cNvPr>
          <p:cNvGrpSpPr/>
          <p:nvPr/>
        </p:nvGrpSpPr>
        <p:grpSpPr>
          <a:xfrm>
            <a:off x="1179643" y="2045576"/>
            <a:ext cx="9832714" cy="4809744"/>
            <a:chOff x="0" y="131547"/>
            <a:chExt cx="5705475" cy="3254591"/>
          </a:xfrm>
        </p:grpSpPr>
        <p:graphicFrame>
          <p:nvGraphicFramePr>
            <p:cNvPr id="6" name="Graphique 5">
              <a:extLst>
                <a:ext uri="{FF2B5EF4-FFF2-40B4-BE49-F238E27FC236}">
                  <a16:creationId xmlns:a16="http://schemas.microsoft.com/office/drawing/2014/main" id="{4D36746F-2414-45D0-ABA2-E02E8F9BC473}"/>
                </a:ext>
              </a:extLst>
            </p:cNvPr>
            <p:cNvGraphicFramePr/>
            <p:nvPr/>
          </p:nvGraphicFramePr>
          <p:xfrm>
            <a:off x="0" y="131547"/>
            <a:ext cx="5705475" cy="32545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" name="ZoneTexte 1">
              <a:extLst>
                <a:ext uri="{FF2B5EF4-FFF2-40B4-BE49-F238E27FC236}">
                  <a16:creationId xmlns:a16="http://schemas.microsoft.com/office/drawing/2014/main" id="{9C96E8DD-8C18-4B9B-86A4-1926C12DAD65}"/>
                </a:ext>
              </a:extLst>
            </p:cNvPr>
            <p:cNvSpPr txBox="1"/>
            <p:nvPr/>
          </p:nvSpPr>
          <p:spPr>
            <a:xfrm>
              <a:off x="2371726" y="1985963"/>
              <a:ext cx="542925" cy="209550"/>
            </a:xfrm>
            <a:prstGeom prst="rect">
              <a:avLst/>
            </a:prstGeom>
          </p:spPr>
          <p:txBody>
            <a:bodyPr wrap="square" lIns="0" tIns="0" rIns="0" bIns="0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CA" sz="1467">
                  <a:latin typeface="Arial" panose="020B0604020202020204" pitchFamily="34" charset="0"/>
                  <a:cs typeface="Arial" panose="020B0604020202020204" pitchFamily="34" charset="0"/>
                </a:rPr>
                <a:t>25-60</a:t>
              </a:r>
            </a:p>
          </p:txBody>
        </p:sp>
        <p:sp>
          <p:nvSpPr>
            <p:cNvPr id="8" name="ZoneTexte 1">
              <a:extLst>
                <a:ext uri="{FF2B5EF4-FFF2-40B4-BE49-F238E27FC236}">
                  <a16:creationId xmlns:a16="http://schemas.microsoft.com/office/drawing/2014/main" id="{86A5DE25-C3F6-452B-BE9F-F9AA871C6120}"/>
                </a:ext>
              </a:extLst>
            </p:cNvPr>
            <p:cNvSpPr txBox="1"/>
            <p:nvPr/>
          </p:nvSpPr>
          <p:spPr>
            <a:xfrm>
              <a:off x="2914651" y="1985962"/>
              <a:ext cx="542925" cy="209550"/>
            </a:xfrm>
            <a:prstGeom prst="rect">
              <a:avLst/>
            </a:prstGeom>
          </p:spPr>
          <p:txBody>
            <a:bodyPr wrap="square" lIns="0" tIns="0" rIns="0" bIns="0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CA" sz="1467" dirty="0">
                  <a:latin typeface="Arial" panose="020B0604020202020204" pitchFamily="34" charset="0"/>
                  <a:cs typeface="Arial" panose="020B0604020202020204" pitchFamily="34" charset="0"/>
                </a:rPr>
                <a:t>30-110</a:t>
              </a:r>
            </a:p>
          </p:txBody>
        </p:sp>
        <p:sp>
          <p:nvSpPr>
            <p:cNvPr id="9" name="ZoneTexte 1">
              <a:extLst>
                <a:ext uri="{FF2B5EF4-FFF2-40B4-BE49-F238E27FC236}">
                  <a16:creationId xmlns:a16="http://schemas.microsoft.com/office/drawing/2014/main" id="{8CDD780E-5C5B-4B98-9B3D-5D72A2AB306C}"/>
                </a:ext>
              </a:extLst>
            </p:cNvPr>
            <p:cNvSpPr txBox="1"/>
            <p:nvPr/>
          </p:nvSpPr>
          <p:spPr>
            <a:xfrm>
              <a:off x="3505201" y="1776413"/>
              <a:ext cx="542925" cy="209550"/>
            </a:xfrm>
            <a:prstGeom prst="rect">
              <a:avLst/>
            </a:prstGeom>
          </p:spPr>
          <p:txBody>
            <a:bodyPr wrap="square" lIns="0" tIns="0" rIns="0" bIns="0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CA" sz="1467">
                  <a:latin typeface="Arial" panose="020B0604020202020204" pitchFamily="34" charset="0"/>
                  <a:cs typeface="Arial" panose="020B0604020202020204" pitchFamily="34" charset="0"/>
                </a:rPr>
                <a:t>40-70</a:t>
              </a: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956D9C06-2F37-439C-B9B4-497BB424386C}"/>
              </a:ext>
            </a:extLst>
          </p:cNvPr>
          <p:cNvSpPr/>
          <p:nvPr/>
        </p:nvSpPr>
        <p:spPr>
          <a:xfrm>
            <a:off x="2513382" y="1639195"/>
            <a:ext cx="7165235" cy="77067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1120" tIns="47413" rIns="71120" bIns="47413" numCol="1" spcCol="1270" anchor="ctr" anchorCtr="0">
            <a:noAutofit/>
          </a:bodyPr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659425">
              <a:lnSpc>
                <a:spcPct val="90000"/>
              </a:lnSpc>
              <a:spcAft>
                <a:spcPct val="35000"/>
              </a:spcAft>
            </a:pPr>
            <a:r>
              <a:rPr lang="fr-CA" sz="2000" dirty="0" err="1">
                <a:solidFill>
                  <a:schemeClr val="tx1"/>
                </a:solidFill>
                <a:cs typeface="Arial" panose="020B0604020202020204" pitchFamily="34" charset="0"/>
              </a:rPr>
              <a:t>Lamp</a:t>
            </a:r>
            <a:r>
              <a:rPr lang="fr-CA" sz="2000" dirty="0">
                <a:solidFill>
                  <a:schemeClr val="tx1"/>
                </a:solidFill>
                <a:cs typeface="Arial" panose="020B0604020202020204" pitchFamily="34" charset="0"/>
              </a:rPr>
              <a:t> performance</a:t>
            </a:r>
          </a:p>
        </p:txBody>
      </p:sp>
    </p:spTree>
    <p:extLst>
      <p:ext uri="{BB962C8B-B14F-4D97-AF65-F5344CB8AC3E}">
        <p14:creationId xmlns:p14="http://schemas.microsoft.com/office/powerpoint/2010/main" val="28910035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631974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555821" y="1468731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Based on experience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555821" y="2045261"/>
            <a:ext cx="10854020" cy="43012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CA" sz="2400" b="1" dirty="0">
                <a:solidFill>
                  <a:schemeClr val="tx1"/>
                </a:solidFill>
                <a:latin typeface="+mn-lt"/>
              </a:rPr>
              <a:t>Illumination</a:t>
            </a:r>
          </a:p>
          <a:p>
            <a:pPr lvl="1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Wingdings" pitchFamily="2" charset="2"/>
              <a:buChar char="v"/>
              <a:defRPr/>
            </a:pPr>
            <a:r>
              <a:rPr lang="en-CA" dirty="0">
                <a:solidFill>
                  <a:schemeClr val="tx1"/>
                </a:solidFill>
                <a:latin typeface="+mn-lt"/>
              </a:rPr>
              <a:t>Calculate the electrical power per unit area – good efficiency index</a:t>
            </a:r>
          </a:p>
          <a:p>
            <a:pPr lvl="2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CA" sz="2400" dirty="0">
                <a:solidFill>
                  <a:schemeClr val="tx1"/>
                </a:solidFill>
                <a:latin typeface="+mn-lt"/>
              </a:rPr>
              <a:t>Benchmark against reference values ​​W/m2</a:t>
            </a:r>
          </a:p>
          <a:p>
            <a:pPr lvl="2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CA" sz="2400" dirty="0">
                <a:solidFill>
                  <a:schemeClr val="tx1"/>
                </a:solidFill>
                <a:latin typeface="+mn-lt"/>
              </a:rPr>
              <a:t>For example, classroom:</a:t>
            </a:r>
          </a:p>
          <a:p>
            <a:pPr lvl="3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CA" sz="2400" dirty="0">
                <a:solidFill>
                  <a:schemeClr val="tx1"/>
                </a:solidFill>
                <a:latin typeface="+mn-lt"/>
              </a:rPr>
              <a:t>Current: 19 W/m2</a:t>
            </a:r>
          </a:p>
          <a:p>
            <a:pPr lvl="3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CA" sz="2400" dirty="0">
                <a:solidFill>
                  <a:schemeClr val="tx1"/>
                </a:solidFill>
                <a:latin typeface="+mn-lt"/>
              </a:rPr>
              <a:t>upgraded efficiency: 8.6 W/m2</a:t>
            </a:r>
          </a:p>
          <a:p>
            <a:pPr lvl="1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Wingdings" pitchFamily="2" charset="2"/>
              <a:buChar char="v"/>
              <a:defRPr/>
            </a:pPr>
            <a:r>
              <a:rPr lang="en-CA" dirty="0">
                <a:solidFill>
                  <a:schemeClr val="tx1"/>
                </a:solidFill>
                <a:latin typeface="+mn-lt"/>
              </a:rPr>
              <a:t>Use a luxmeter to check the current brightness in different areas.</a:t>
            </a:r>
          </a:p>
          <a:p>
            <a:pPr lvl="2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CA" sz="2400" dirty="0">
                <a:solidFill>
                  <a:schemeClr val="tx1"/>
                </a:solidFill>
                <a:latin typeface="+mn-lt"/>
              </a:rPr>
              <a:t>Identify overexposed or underexposed areas</a:t>
            </a:r>
            <a:endParaRPr lang="en-CA" sz="2400" dirty="0">
              <a:solidFill>
                <a:schemeClr val="tx1"/>
              </a:solidFill>
              <a:latin typeface="+mn-lt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768356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704602" y="610433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437041" y="1411464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Based on experience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490820" y="2107120"/>
            <a:ext cx="10854020" cy="38928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CA" sz="2000" b="1" dirty="0">
                <a:solidFill>
                  <a:schemeClr val="tx1"/>
                </a:solidFill>
              </a:rPr>
              <a:t>Illumination</a:t>
            </a:r>
          </a:p>
          <a:p>
            <a:pPr marL="353475" eaLnBrk="1" hangingPunct="1">
              <a:spcBef>
                <a:spcPts val="400"/>
              </a:spcBef>
              <a:spcAft>
                <a:spcPts val="0"/>
              </a:spcAft>
              <a:defRPr/>
            </a:pPr>
            <a:r>
              <a:rPr lang="en-CA" sz="1800" dirty="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rPr>
              <a:t>Look at the control system</a:t>
            </a:r>
          </a:p>
          <a:p>
            <a:pPr marL="950360" lvl="1" indent="-484705" eaLnBrk="1" hangingPunct="1">
              <a:spcBef>
                <a:spcPts val="4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CA" sz="1800" dirty="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rPr>
              <a:t>Can it be turned off in all unoccupied areas?</a:t>
            </a:r>
          </a:p>
          <a:p>
            <a:pPr marL="950360" lvl="1" indent="-484705" eaLnBrk="1" hangingPunct="1">
              <a:spcBef>
                <a:spcPts val="4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CA" sz="1800" dirty="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rPr>
              <a:t>Are several zones on the same circuit?</a:t>
            </a:r>
          </a:p>
          <a:p>
            <a:pPr marL="353475" eaLnBrk="1" hangingPunct="1">
              <a:spcBef>
                <a:spcPts val="400"/>
              </a:spcBef>
              <a:spcAft>
                <a:spcPts val="0"/>
              </a:spcAft>
              <a:defRPr/>
            </a:pPr>
            <a:r>
              <a:rPr lang="en-CA" sz="1800" dirty="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rPr>
              <a:t>Look at the spotlight assembly of the lighting system</a:t>
            </a:r>
          </a:p>
          <a:p>
            <a:pPr marL="950360" lvl="1" indent="-484705" eaLnBrk="1" hangingPunct="1">
              <a:spcBef>
                <a:spcPts val="4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CA" sz="1800" dirty="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rPr>
              <a:t>Color-changing/broken spotlights retain most of the light</a:t>
            </a:r>
          </a:p>
          <a:p>
            <a:pPr marL="950360" lvl="1" indent="-484705" eaLnBrk="1" hangingPunct="1">
              <a:spcBef>
                <a:spcPts val="4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CA" sz="1800" dirty="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rPr>
              <a:t>Can clear spotlights be replaced?</a:t>
            </a:r>
          </a:p>
          <a:p>
            <a:pPr marL="353475" eaLnBrk="1" hangingPunct="1">
              <a:spcBef>
                <a:spcPts val="400"/>
              </a:spcBef>
              <a:spcAft>
                <a:spcPts val="0"/>
              </a:spcAft>
              <a:defRPr/>
            </a:pPr>
            <a:r>
              <a:rPr lang="en-CA" sz="1800" dirty="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rPr>
              <a:t>Look at the light fixture itself</a:t>
            </a:r>
          </a:p>
          <a:p>
            <a:pPr marL="950360" lvl="1" indent="-484705" eaLnBrk="1" hangingPunct="1">
              <a:spcBef>
                <a:spcPts val="4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CA" sz="1800" dirty="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rPr>
              <a:t>If the reflective surfaces are slightly yellow, new reflectors can be used to increase the lumen output from the luminaire.</a:t>
            </a:r>
          </a:p>
          <a:p>
            <a:pPr marL="950360" lvl="1" indent="-484705" eaLnBrk="1" hangingPunct="1">
              <a:spcBef>
                <a:spcPts val="40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CA" sz="1800" dirty="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rPr>
              <a:t>Opportunity to reduce the number of tubes while maintaining the same brightness</a:t>
            </a:r>
          </a:p>
        </p:txBody>
      </p:sp>
      <p:pic>
        <p:nvPicPr>
          <p:cNvPr id="5" name="Picture 4" descr="http://www.netropolus.com/mm5/graphics/00000001/INSTEONWirelessMotionSensorLarge.jpg">
            <a:extLst>
              <a:ext uri="{FF2B5EF4-FFF2-40B4-BE49-F238E27FC236}">
                <a16:creationId xmlns:a16="http://schemas.microsoft.com/office/drawing/2014/main" id="{A5A36031-89C0-4B99-8783-CDE5B1A64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10790" y="2107120"/>
            <a:ext cx="1899051" cy="189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Wireless Solutions">
            <a:extLst>
              <a:ext uri="{FF2B5EF4-FFF2-40B4-BE49-F238E27FC236}">
                <a16:creationId xmlns:a16="http://schemas.microsoft.com/office/drawing/2014/main" id="{9FC85D34-5A53-4BBA-BEE2-3E5E36060A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1740" y="2107122"/>
            <a:ext cx="1899051" cy="189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rme libre 7">
            <a:extLst>
              <a:ext uri="{FF2B5EF4-FFF2-40B4-BE49-F238E27FC236}">
                <a16:creationId xmlns:a16="http://schemas.microsoft.com/office/drawing/2014/main" id="{FBC78669-36A9-4966-93FD-42DB47B28174}"/>
              </a:ext>
            </a:extLst>
          </p:cNvPr>
          <p:cNvSpPr/>
          <p:nvPr/>
        </p:nvSpPr>
        <p:spPr>
          <a:xfrm>
            <a:off x="7611739" y="3991845"/>
            <a:ext cx="3556000" cy="492421"/>
          </a:xfrm>
          <a:custGeom>
            <a:avLst/>
            <a:gdLst>
              <a:gd name="connsiteX0" fmla="*/ 0 w 3284417"/>
              <a:gd name="connsiteY0" fmla="*/ 120898 h 1208981"/>
              <a:gd name="connsiteX1" fmla="*/ 120898 w 3284417"/>
              <a:gd name="connsiteY1" fmla="*/ 0 h 1208981"/>
              <a:gd name="connsiteX2" fmla="*/ 3163519 w 3284417"/>
              <a:gd name="connsiteY2" fmla="*/ 0 h 1208981"/>
              <a:gd name="connsiteX3" fmla="*/ 3284417 w 3284417"/>
              <a:gd name="connsiteY3" fmla="*/ 120898 h 1208981"/>
              <a:gd name="connsiteX4" fmla="*/ 3284417 w 3284417"/>
              <a:gd name="connsiteY4" fmla="*/ 1088083 h 1208981"/>
              <a:gd name="connsiteX5" fmla="*/ 3163519 w 3284417"/>
              <a:gd name="connsiteY5" fmla="*/ 1208981 h 1208981"/>
              <a:gd name="connsiteX6" fmla="*/ 120898 w 3284417"/>
              <a:gd name="connsiteY6" fmla="*/ 1208981 h 1208981"/>
              <a:gd name="connsiteX7" fmla="*/ 0 w 3284417"/>
              <a:gd name="connsiteY7" fmla="*/ 1088083 h 1208981"/>
              <a:gd name="connsiteX8" fmla="*/ 0 w 3284417"/>
              <a:gd name="connsiteY8" fmla="*/ 120898 h 1208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84417" h="1208981">
                <a:moveTo>
                  <a:pt x="0" y="120898"/>
                </a:moveTo>
                <a:cubicBezTo>
                  <a:pt x="0" y="54128"/>
                  <a:pt x="54128" y="0"/>
                  <a:pt x="120898" y="0"/>
                </a:cubicBezTo>
                <a:lnTo>
                  <a:pt x="3163519" y="0"/>
                </a:lnTo>
                <a:cubicBezTo>
                  <a:pt x="3230289" y="0"/>
                  <a:pt x="3284417" y="54128"/>
                  <a:pt x="3284417" y="120898"/>
                </a:cubicBezTo>
                <a:lnTo>
                  <a:pt x="3284417" y="1088083"/>
                </a:lnTo>
                <a:cubicBezTo>
                  <a:pt x="3284417" y="1154853"/>
                  <a:pt x="3230289" y="1208981"/>
                  <a:pt x="3163519" y="1208981"/>
                </a:cubicBezTo>
                <a:lnTo>
                  <a:pt x="120898" y="1208981"/>
                </a:lnTo>
                <a:cubicBezTo>
                  <a:pt x="54128" y="1208981"/>
                  <a:pt x="0" y="1154853"/>
                  <a:pt x="0" y="1088083"/>
                </a:cubicBezTo>
                <a:lnTo>
                  <a:pt x="0" y="120898"/>
                </a:lnTo>
                <a:close/>
              </a:path>
            </a:pathLst>
          </a:custGeom>
          <a:ln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0" vert="horz" wrap="square" lIns="105633" tIns="86160" rIns="105633" bIns="86160" numCol="1" spcCol="1270" anchor="ctr" anchorCtr="0">
            <a:noAutofit/>
          </a:bodyPr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363099">
              <a:lnSpc>
                <a:spcPct val="90000"/>
              </a:lnSpc>
              <a:spcAft>
                <a:spcPct val="35000"/>
              </a:spcAft>
            </a:pPr>
            <a:r>
              <a:rPr lang="en-CA" sz="1600" dirty="0">
                <a:solidFill>
                  <a:srgbClr val="002060"/>
                </a:solidFill>
                <a:cs typeface="Arial" panose="020B0604020202020204" pitchFamily="34" charset="0"/>
              </a:rPr>
              <a:t>Motion detector and presence sensor</a:t>
            </a:r>
          </a:p>
        </p:txBody>
      </p:sp>
    </p:spTree>
    <p:extLst>
      <p:ext uri="{BB962C8B-B14F-4D97-AF65-F5344CB8AC3E}">
        <p14:creationId xmlns:p14="http://schemas.microsoft.com/office/powerpoint/2010/main" val="7143125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622778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447196" y="1127885"/>
            <a:ext cx="7977476" cy="7483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Based on experience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447196" y="1905789"/>
            <a:ext cx="7063076" cy="20444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3475" lvl="1" indent="0" eaLnBrk="1" hangingPunct="1">
              <a:lnSpc>
                <a:spcPct val="120000"/>
              </a:lnSpc>
              <a:buNone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  <a:ea typeface="ＭＳ Ｐゴシック" charset="-128"/>
              </a:rPr>
              <a:t>Motor</a:t>
            </a:r>
            <a:endParaRPr lang="en-US" sz="2000" i="1" dirty="0">
              <a:solidFill>
                <a:schemeClr val="tx1"/>
              </a:solidFill>
              <a:latin typeface="+mn-lt"/>
              <a:ea typeface="ＭＳ Ｐゴシック" charset="-128"/>
            </a:endParaRPr>
          </a:p>
          <a:p>
            <a:pPr marL="355591" eaLnBrk="1" hangingPunct="1">
              <a:spcAft>
                <a:spcPts val="1600"/>
              </a:spcAft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Is there an energy efficient motor?</a:t>
            </a:r>
          </a:p>
          <a:p>
            <a:pPr marL="355591" eaLnBrk="1" hangingPunct="1">
              <a:spcAft>
                <a:spcPts val="1600"/>
              </a:spcAft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If not = potential reduction is 2 – 10% depending on size</a:t>
            </a:r>
          </a:p>
          <a:p>
            <a:pPr marL="355591" eaLnBrk="1" hangingPunct="1">
              <a:spcAft>
                <a:spcPts val="1600"/>
              </a:spcAft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The larger the motor, the lower the potential reduction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AB09DC44-4243-4E3A-B421-A9893B647E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1396" y="4086787"/>
            <a:ext cx="4122593" cy="277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Image 8">
            <a:extLst>
              <a:ext uri="{FF2B5EF4-FFF2-40B4-BE49-F238E27FC236}">
                <a16:creationId xmlns:a16="http://schemas.microsoft.com/office/drawing/2014/main" id="{52977CE8-4066-4BF0-826D-6A196D109B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1396" y="1312717"/>
            <a:ext cx="4122593" cy="277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2926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558556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609600" y="1425336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0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Based on experience</a:t>
            </a:r>
            <a:endParaRPr lang="vi-VN" sz="20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609600" y="1939035"/>
            <a:ext cx="11448288" cy="20233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17" lvl="1" indent="0" eaLnBrk="1" hangingPunct="1">
              <a:lnSpc>
                <a:spcPct val="120000"/>
              </a:lnSpc>
              <a:buNone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  <a:ea typeface="ＭＳ Ｐゴシック" charset="-128"/>
              </a:rPr>
              <a:t>Motor</a:t>
            </a:r>
            <a:endParaRPr lang="en-US" sz="2000" i="1" dirty="0">
              <a:solidFill>
                <a:schemeClr val="tx1"/>
              </a:solidFill>
              <a:latin typeface="+mn-lt"/>
              <a:ea typeface="ＭＳ Ｐゴシック" charset="-128"/>
            </a:endParaRPr>
          </a:p>
          <a:p>
            <a:pPr eaLnBrk="1" hangingPunct="1">
              <a:lnSpc>
                <a:spcPct val="80000"/>
              </a:lnSpc>
              <a:spcAft>
                <a:spcPts val="1600"/>
              </a:spcAft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Are the ventilation and pumping systems equipped with frequency converters?</a:t>
            </a:r>
          </a:p>
          <a:p>
            <a:pPr marL="342900" indent="-342900" eaLnBrk="1" hangingPunct="1">
              <a:lnSpc>
                <a:spcPct val="80000"/>
              </a:lnSpc>
              <a:spcAft>
                <a:spcPts val="1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If the heating and cooling load control is changed by butterfly valves or regulating valves, installing a frequency converter can help save significantly</a:t>
            </a:r>
          </a:p>
          <a:p>
            <a:pPr marL="342900" indent="-342900" eaLnBrk="1" hangingPunct="1">
              <a:lnSpc>
                <a:spcPct val="80000"/>
              </a:lnSpc>
              <a:spcAft>
                <a:spcPts val="1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If the system inflow is reduced by 20%, the power consumption can be reduced by about 50%.</a:t>
            </a:r>
          </a:p>
        </p:txBody>
      </p:sp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D3135E9F-4064-F842-0016-E355318AA4BC}"/>
              </a:ext>
            </a:extLst>
          </p:cNvPr>
          <p:cNvSpPr txBox="1">
            <a:spLocks/>
          </p:cNvSpPr>
          <p:nvPr/>
        </p:nvSpPr>
        <p:spPr bwMode="auto">
          <a:xfrm>
            <a:off x="609600" y="4092821"/>
            <a:ext cx="11269684" cy="26796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3475" lvl="1" indent="0" eaLnBrk="1" hangingPunct="1">
              <a:lnSpc>
                <a:spcPct val="110000"/>
              </a:lnSpc>
              <a:buNone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  <a:ea typeface="ＭＳ Ｐゴシック" charset="-128"/>
              </a:rPr>
              <a:t>Motor</a:t>
            </a:r>
            <a:endParaRPr lang="en-CA" sz="2000" i="1" dirty="0">
              <a:solidFill>
                <a:schemeClr val="tx1"/>
              </a:solidFill>
              <a:latin typeface="+mn-lt"/>
              <a:ea typeface="ＭＳ Ｐゴシック" charset="-128"/>
            </a:endParaRPr>
          </a:p>
          <a:p>
            <a:pPr marL="355591" eaLnBrk="1" hangingPunct="1">
              <a:spcAft>
                <a:spcPts val="1600"/>
              </a:spcAft>
              <a:defRPr/>
            </a:pPr>
            <a:r>
              <a:rPr lang="en-CA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VSD inverter warning</a:t>
            </a:r>
          </a:p>
          <a:p>
            <a:pPr marL="698491" indent="-342900" eaLnBrk="1" hangingPunct="1">
              <a:spcAft>
                <a:spcPts val="1600"/>
              </a:spcAft>
              <a:buFont typeface="Arial" panose="020B0604020202020204" pitchFamily="34" charset="0"/>
              <a:buChar char="•"/>
              <a:defRPr/>
            </a:pPr>
            <a:r>
              <a:rPr lang="en-CA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Difficult to perform on systems: High-rise project (e.g. open-circuit cooling towers on high-rise buildings)</a:t>
            </a:r>
          </a:p>
          <a:p>
            <a:pPr marL="698491" indent="-342900" eaLnBrk="1" hangingPunct="1">
              <a:spcAft>
                <a:spcPts val="1600"/>
              </a:spcAft>
              <a:buFont typeface="Arial" panose="020B0604020202020204" pitchFamily="34" charset="0"/>
              <a:buChar char="•"/>
              <a:defRPr/>
            </a:pPr>
            <a:r>
              <a:rPr lang="en-CA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Difficult to perform on refrigeration systems (water column pressure and lubrication issues)</a:t>
            </a:r>
          </a:p>
          <a:p>
            <a:pPr marL="698491" indent="-342900" eaLnBrk="1" hangingPunct="1">
              <a:spcAft>
                <a:spcPts val="1600"/>
              </a:spcAft>
              <a:buFont typeface="Arial" panose="020B0604020202020204" pitchFamily="34" charset="0"/>
              <a:buChar char="•"/>
              <a:defRPr/>
            </a:pPr>
            <a:r>
              <a:rPr lang="en-CA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BE CAREFUL with chiller main circuits (can freeze the evaporator)</a:t>
            </a:r>
          </a:p>
        </p:txBody>
      </p:sp>
    </p:spTree>
    <p:extLst>
      <p:ext uri="{BB962C8B-B14F-4D97-AF65-F5344CB8AC3E}">
        <p14:creationId xmlns:p14="http://schemas.microsoft.com/office/powerpoint/2010/main" val="105373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643891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609600" y="1367926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0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Based on experience</a:t>
            </a:r>
            <a:endParaRPr lang="vi-VN" sz="20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609600" y="1993808"/>
            <a:ext cx="9131808" cy="29948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3475" lvl="1" indent="0" eaLnBrk="1" hangingPunct="1">
              <a:lnSpc>
                <a:spcPct val="110000"/>
              </a:lnSpc>
              <a:spcAft>
                <a:spcPts val="1600"/>
              </a:spcAft>
              <a:buNone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  <a:ea typeface="ＭＳ Ｐゴシック" charset="-128"/>
              </a:rPr>
              <a:t>Ventilation</a:t>
            </a:r>
          </a:p>
          <a:p>
            <a:pPr marL="355591" eaLnBrk="1" hangingPunct="1">
              <a:spcBef>
                <a:spcPts val="800"/>
              </a:spcBef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Is there a constant flow system under all heating and cooling conditions?</a:t>
            </a:r>
          </a:p>
          <a:p>
            <a:pPr marL="355591" eaLnBrk="1" hangingPunct="1">
              <a:spcBef>
                <a:spcPts val="800"/>
              </a:spcBef>
              <a:defRPr/>
            </a:pPr>
            <a:r>
              <a:rPr lang="en-US" sz="2000" i="1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Can be changed to variable current</a:t>
            </a:r>
          </a:p>
          <a:p>
            <a:pPr marL="355591" eaLnBrk="1" hangingPunct="1">
              <a:spcBef>
                <a:spcPts val="1600"/>
              </a:spcBef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Is the mixture temperature control system fixed?</a:t>
            </a:r>
          </a:p>
          <a:p>
            <a:pPr marL="355591" eaLnBrk="1" hangingPunct="1">
              <a:spcBef>
                <a:spcPts val="1600"/>
              </a:spcBef>
              <a:defRPr/>
            </a:pPr>
            <a:r>
              <a:rPr lang="en-US" sz="2000" i="1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Can it be adjusted using a zone signal or based on outside air temperature?</a:t>
            </a:r>
          </a:p>
        </p:txBody>
      </p:sp>
      <p:graphicFrame>
        <p:nvGraphicFramePr>
          <p:cNvPr id="5" name="Diagramme 3">
            <a:extLst>
              <a:ext uri="{FF2B5EF4-FFF2-40B4-BE49-F238E27FC236}">
                <a16:creationId xmlns:a16="http://schemas.microsoft.com/office/drawing/2014/main" id="{9C54A648-7573-47F7-B554-653EB4E4B11E}"/>
              </a:ext>
            </a:extLst>
          </p:cNvPr>
          <p:cNvGraphicFramePr/>
          <p:nvPr/>
        </p:nvGraphicFramePr>
        <p:xfrm>
          <a:off x="9741408" y="1081028"/>
          <a:ext cx="3263239" cy="3470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A70A447A-F41C-4781-3968-22ABB9862EB5}"/>
              </a:ext>
            </a:extLst>
          </p:cNvPr>
          <p:cNvSpPr txBox="1">
            <a:spLocks/>
          </p:cNvSpPr>
          <p:nvPr/>
        </p:nvSpPr>
        <p:spPr bwMode="auto">
          <a:xfrm>
            <a:off x="609600" y="5150789"/>
            <a:ext cx="9131808" cy="17072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3475" lvl="1" indent="0" eaLnBrk="1" hangingPunct="1">
              <a:lnSpc>
                <a:spcPct val="110000"/>
              </a:lnSpc>
              <a:spcAft>
                <a:spcPts val="1600"/>
              </a:spcAft>
              <a:buNone/>
              <a:defRPr/>
            </a:pPr>
            <a:r>
              <a:rPr lang="en-CA" sz="2000" b="1" dirty="0">
                <a:solidFill>
                  <a:schemeClr val="tx1"/>
                </a:solidFill>
                <a:latin typeface="+mn-lt"/>
                <a:ea typeface="ＭＳ Ｐゴシック" charset="-128"/>
              </a:rPr>
              <a:t>Ventilation</a:t>
            </a:r>
          </a:p>
          <a:p>
            <a:pPr marL="486821" lvl="1" indent="0" eaLnBrk="1" hangingPunct="1">
              <a:buNone/>
              <a:defRPr/>
            </a:pPr>
            <a:r>
              <a:rPr lang="en-CA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Is outside ventilation as required or too high?</a:t>
            </a:r>
          </a:p>
          <a:p>
            <a:pPr marL="954593" lvl="1" indent="-467772" eaLnBrk="1" hangingPunct="1">
              <a:buFont typeface="Wingdings" pitchFamily="2" charset="2"/>
              <a:buChar char="v"/>
              <a:defRPr/>
            </a:pPr>
            <a:r>
              <a:rPr lang="en-CA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Check occupancy and local standards for outside ventilation</a:t>
            </a:r>
          </a:p>
        </p:txBody>
      </p:sp>
    </p:spTree>
    <p:extLst>
      <p:ext uri="{BB962C8B-B14F-4D97-AF65-F5344CB8AC3E}">
        <p14:creationId xmlns:p14="http://schemas.microsoft.com/office/powerpoint/2010/main" val="30269823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660665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609600" y="1380339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Based on experience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440766" y="1993808"/>
            <a:ext cx="8709764" cy="31697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45527" lvl="1" indent="0" eaLnBrk="1" hangingPunct="1">
              <a:lnSpc>
                <a:spcPct val="110000"/>
              </a:lnSpc>
              <a:buNone/>
              <a:defRPr/>
            </a:pPr>
            <a:r>
              <a:rPr lang="en-CA" b="1" dirty="0">
                <a:solidFill>
                  <a:schemeClr val="tx1"/>
                </a:solidFill>
                <a:ea typeface="ＭＳ Ｐゴシック" charset="-128"/>
              </a:rPr>
              <a:t>Ventilation</a:t>
            </a:r>
            <a:endParaRPr lang="en-US" i="1" dirty="0">
              <a:solidFill>
                <a:schemeClr val="tx1"/>
              </a:solidFill>
              <a:ea typeface="ＭＳ Ｐゴシック" charset="-128"/>
            </a:endParaRPr>
          </a:p>
          <a:p>
            <a:pPr marL="355591" eaLnBrk="1" hangingPunct="1">
              <a:spcAft>
                <a:spcPts val="160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rPr>
              <a:t>Is the throttle valve closed tightly?</a:t>
            </a:r>
          </a:p>
          <a:p>
            <a:pPr marL="950360" lvl="1" indent="-484705" eaLnBrk="1" hangingPunct="1"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US" dirty="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rPr>
              <a:t>Especially for systems that operate during idle hours, close the outside air damper tightly</a:t>
            </a:r>
          </a:p>
          <a:p>
            <a:pPr marL="950360" lvl="1" indent="-484705" eaLnBrk="1" hangingPunct="1"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US" dirty="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rPr>
              <a:t>Usually for heating or cooling purposes</a:t>
            </a:r>
          </a:p>
        </p:txBody>
      </p:sp>
      <p:graphicFrame>
        <p:nvGraphicFramePr>
          <p:cNvPr id="6" name="Diagramme 3">
            <a:extLst>
              <a:ext uri="{FF2B5EF4-FFF2-40B4-BE49-F238E27FC236}">
                <a16:creationId xmlns:a16="http://schemas.microsoft.com/office/drawing/2014/main" id="{4573514E-33D4-437C-AC20-6D275EDE0015}"/>
              </a:ext>
            </a:extLst>
          </p:cNvPr>
          <p:cNvGraphicFramePr/>
          <p:nvPr/>
        </p:nvGraphicFramePr>
        <p:xfrm>
          <a:off x="8981695" y="1694412"/>
          <a:ext cx="4924967" cy="56646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41017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" dirty="0"/>
              <a:t>1.1. </a:t>
            </a:r>
            <a:r>
              <a:rPr lang="en-US" dirty="0"/>
              <a:t>Objectives of energy audit levels</a:t>
            </a:r>
            <a:endParaRPr dirty="0"/>
          </a:p>
        </p:txBody>
      </p:sp>
      <p:sp>
        <p:nvSpPr>
          <p:cNvPr id="88" name="Google Shape;437;p17">
            <a:extLst>
              <a:ext uri="{FF2B5EF4-FFF2-40B4-BE49-F238E27FC236}">
                <a16:creationId xmlns:a16="http://schemas.microsoft.com/office/drawing/2014/main" id="{56EEEFCA-289E-4FE0-9BA9-AE9A86EDB1EB}"/>
              </a:ext>
            </a:extLst>
          </p:cNvPr>
          <p:cNvSpPr txBox="1"/>
          <p:nvPr/>
        </p:nvSpPr>
        <p:spPr>
          <a:xfrm>
            <a:off x="754001" y="1459828"/>
            <a:ext cx="5858107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Objective of enterprise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A324DE2-9948-4E48-ACA7-6B19FD1EAA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8726" y="1955028"/>
            <a:ext cx="8959273" cy="4601939"/>
          </a:xfrm>
          <a:prstGeom prst="rect">
            <a:avLst/>
          </a:prstGeom>
        </p:spPr>
      </p:pic>
      <p:sp>
        <p:nvSpPr>
          <p:cNvPr id="2" name="Google Shape;437;p17">
            <a:extLst>
              <a:ext uri="{FF2B5EF4-FFF2-40B4-BE49-F238E27FC236}">
                <a16:creationId xmlns:a16="http://schemas.microsoft.com/office/drawing/2014/main" id="{105E051D-BA86-5BB1-FAF9-99C1641953BE}"/>
              </a:ext>
            </a:extLst>
          </p:cNvPr>
          <p:cNvSpPr txBox="1"/>
          <p:nvPr/>
        </p:nvSpPr>
        <p:spPr>
          <a:xfrm>
            <a:off x="5579893" y="1955028"/>
            <a:ext cx="3868908" cy="49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Cash outflows</a:t>
            </a:r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6AFEFCAC-6C7A-38AD-6187-61135BAADE07}"/>
              </a:ext>
            </a:extLst>
          </p:cNvPr>
          <p:cNvSpPr txBox="1"/>
          <p:nvPr/>
        </p:nvSpPr>
        <p:spPr>
          <a:xfrm>
            <a:off x="5579893" y="2425471"/>
            <a:ext cx="4337830" cy="49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-US" sz="2000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Energy, operation saving</a:t>
            </a:r>
          </a:p>
        </p:txBody>
      </p:sp>
      <p:sp>
        <p:nvSpPr>
          <p:cNvPr id="5" name="Google Shape;437;p17">
            <a:extLst>
              <a:ext uri="{FF2B5EF4-FFF2-40B4-BE49-F238E27FC236}">
                <a16:creationId xmlns:a16="http://schemas.microsoft.com/office/drawing/2014/main" id="{0F084D52-1223-9110-842A-1D36EB541056}"/>
              </a:ext>
            </a:extLst>
          </p:cNvPr>
          <p:cNvSpPr txBox="1"/>
          <p:nvPr/>
        </p:nvSpPr>
        <p:spPr>
          <a:xfrm>
            <a:off x="5814354" y="1955028"/>
            <a:ext cx="3868908" cy="49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Cash outflows</a:t>
            </a:r>
          </a:p>
        </p:txBody>
      </p:sp>
      <p:sp>
        <p:nvSpPr>
          <p:cNvPr id="6" name="Google Shape;437;p17">
            <a:extLst>
              <a:ext uri="{FF2B5EF4-FFF2-40B4-BE49-F238E27FC236}">
                <a16:creationId xmlns:a16="http://schemas.microsoft.com/office/drawing/2014/main" id="{2CAB3248-C6B9-3054-C630-3941B9184EDF}"/>
              </a:ext>
            </a:extLst>
          </p:cNvPr>
          <p:cNvSpPr txBox="1"/>
          <p:nvPr/>
        </p:nvSpPr>
        <p:spPr>
          <a:xfrm>
            <a:off x="3705220" y="4302263"/>
            <a:ext cx="1964466" cy="49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-US" sz="1600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Implementation time</a:t>
            </a:r>
          </a:p>
        </p:txBody>
      </p:sp>
      <p:sp>
        <p:nvSpPr>
          <p:cNvPr id="7" name="Google Shape;437;p17">
            <a:extLst>
              <a:ext uri="{FF2B5EF4-FFF2-40B4-BE49-F238E27FC236}">
                <a16:creationId xmlns:a16="http://schemas.microsoft.com/office/drawing/2014/main" id="{99DB57BF-75DE-E8C6-669A-75CC5C7B8CF6}"/>
              </a:ext>
            </a:extLst>
          </p:cNvPr>
          <p:cNvSpPr txBox="1"/>
          <p:nvPr/>
        </p:nvSpPr>
        <p:spPr>
          <a:xfrm>
            <a:off x="2057400" y="4296612"/>
            <a:ext cx="1887561" cy="49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-US" sz="1600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Construction time</a:t>
            </a:r>
          </a:p>
        </p:txBody>
      </p:sp>
      <p:sp>
        <p:nvSpPr>
          <p:cNvPr id="8" name="Google Shape;437;p17">
            <a:extLst>
              <a:ext uri="{FF2B5EF4-FFF2-40B4-BE49-F238E27FC236}">
                <a16:creationId xmlns:a16="http://schemas.microsoft.com/office/drawing/2014/main" id="{49D4ED14-BD2E-FB25-7386-486F78B89524}"/>
              </a:ext>
            </a:extLst>
          </p:cNvPr>
          <p:cNvSpPr txBox="1"/>
          <p:nvPr/>
        </p:nvSpPr>
        <p:spPr>
          <a:xfrm>
            <a:off x="2636987" y="5207807"/>
            <a:ext cx="1466235" cy="49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-US" sz="1600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Marketing,</a:t>
            </a:r>
          </a:p>
          <a:p>
            <a:pPr algn="ctr"/>
            <a:r>
              <a:rPr lang="en-US" sz="1600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 audit</a:t>
            </a:r>
          </a:p>
        </p:txBody>
      </p:sp>
      <p:sp>
        <p:nvSpPr>
          <p:cNvPr id="9" name="Google Shape;437;p17">
            <a:extLst>
              <a:ext uri="{FF2B5EF4-FFF2-40B4-BE49-F238E27FC236}">
                <a16:creationId xmlns:a16="http://schemas.microsoft.com/office/drawing/2014/main" id="{21C232D0-48E2-9832-CCEB-C976302261B5}"/>
              </a:ext>
            </a:extLst>
          </p:cNvPr>
          <p:cNvSpPr txBox="1"/>
          <p:nvPr/>
        </p:nvSpPr>
        <p:spPr>
          <a:xfrm>
            <a:off x="6091012" y="4261963"/>
            <a:ext cx="4337830" cy="49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-US" sz="1600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Time brings efficiency</a:t>
            </a:r>
          </a:p>
        </p:txBody>
      </p:sp>
      <p:sp>
        <p:nvSpPr>
          <p:cNvPr id="10" name="Google Shape;437;p17">
            <a:extLst>
              <a:ext uri="{FF2B5EF4-FFF2-40B4-BE49-F238E27FC236}">
                <a16:creationId xmlns:a16="http://schemas.microsoft.com/office/drawing/2014/main" id="{DBA12AC8-2F9D-9829-1508-44E06ED149C3}"/>
              </a:ext>
            </a:extLst>
          </p:cNvPr>
          <p:cNvSpPr txBox="1"/>
          <p:nvPr/>
        </p:nvSpPr>
        <p:spPr>
          <a:xfrm>
            <a:off x="5919865" y="5155573"/>
            <a:ext cx="4337830" cy="49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-US" sz="1600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Operations, Energy, M&amp;V, Debt Services</a:t>
            </a:r>
          </a:p>
        </p:txBody>
      </p:sp>
      <p:sp>
        <p:nvSpPr>
          <p:cNvPr id="11" name="Google Shape;437;p17">
            <a:extLst>
              <a:ext uri="{FF2B5EF4-FFF2-40B4-BE49-F238E27FC236}">
                <a16:creationId xmlns:a16="http://schemas.microsoft.com/office/drawing/2014/main" id="{80A7E250-7A8B-1207-A204-385B4DDE30F1}"/>
              </a:ext>
            </a:extLst>
          </p:cNvPr>
          <p:cNvSpPr txBox="1"/>
          <p:nvPr/>
        </p:nvSpPr>
        <p:spPr>
          <a:xfrm>
            <a:off x="5044485" y="5493343"/>
            <a:ext cx="3868908" cy="49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Cash inflows</a:t>
            </a:r>
          </a:p>
        </p:txBody>
      </p:sp>
      <p:sp>
        <p:nvSpPr>
          <p:cNvPr id="12" name="Google Shape;437;p17">
            <a:extLst>
              <a:ext uri="{FF2B5EF4-FFF2-40B4-BE49-F238E27FC236}">
                <a16:creationId xmlns:a16="http://schemas.microsoft.com/office/drawing/2014/main" id="{9B26CD51-8C50-C311-970A-C1783B76B3CF}"/>
              </a:ext>
            </a:extLst>
          </p:cNvPr>
          <p:cNvSpPr txBox="1"/>
          <p:nvPr/>
        </p:nvSpPr>
        <p:spPr>
          <a:xfrm>
            <a:off x="5310120" y="6230652"/>
            <a:ext cx="3296484" cy="49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-US" sz="2000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Project life circle</a:t>
            </a:r>
          </a:p>
        </p:txBody>
      </p:sp>
    </p:spTree>
    <p:extLst>
      <p:ext uri="{BB962C8B-B14F-4D97-AF65-F5344CB8AC3E}">
        <p14:creationId xmlns:p14="http://schemas.microsoft.com/office/powerpoint/2010/main" val="258291489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640464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722768" y="1355997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Based on experience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609600" y="1920001"/>
            <a:ext cx="10636868" cy="19380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3475" lvl="1" indent="0" eaLnBrk="1" hangingPunct="1">
              <a:lnSpc>
                <a:spcPct val="110000"/>
              </a:lnSpc>
              <a:spcAft>
                <a:spcPts val="2400"/>
              </a:spcAft>
              <a:buNone/>
              <a:defRPr/>
            </a:pPr>
            <a:r>
              <a:rPr lang="en-US" b="1" dirty="0">
                <a:solidFill>
                  <a:schemeClr val="tx1"/>
                </a:solidFill>
                <a:latin typeface="+mn-lt"/>
                <a:ea typeface="ＭＳ Ｐゴシック" charset="-128"/>
              </a:rPr>
              <a:t>Ventilation</a:t>
            </a:r>
            <a:endParaRPr lang="en-US" dirty="0">
              <a:solidFill>
                <a:schemeClr val="tx1"/>
              </a:solidFill>
              <a:latin typeface="+mn-lt"/>
              <a:ea typeface="ＭＳ Ｐゴシック" charset="-128"/>
              <a:cs typeface="Arial" charset="0"/>
            </a:endParaRPr>
          </a:p>
          <a:p>
            <a:pPr marL="355591" eaLnBrk="1" hangingPunct="1"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Is there evidence of a poor connection to the fan inlet?</a:t>
            </a:r>
          </a:p>
          <a:p>
            <a:pPr marL="829713" lvl="1" indent="-484705" eaLnBrk="1" hangingPunct="1">
              <a:buFont typeface="Wingdings" pitchFamily="2" charset="2"/>
              <a:buChar char="v"/>
              <a:defRPr/>
            </a:pPr>
            <a:r>
              <a:rPr lang="en-US" sz="2133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The bend at the fan inlet affects the system and causes low efficiency.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8B966352-1E9D-4FEF-AB46-69A65F5CA5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4786" y="3582444"/>
            <a:ext cx="2537214" cy="3275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: Rounded Corners 4">
            <a:extLst>
              <a:ext uri="{FF2B5EF4-FFF2-40B4-BE49-F238E27FC236}">
                <a16:creationId xmlns:a16="http://schemas.microsoft.com/office/drawing/2014/main" id="{D5004A3D-B47D-4CE0-9F2D-779DC0067E36}"/>
              </a:ext>
            </a:extLst>
          </p:cNvPr>
          <p:cNvSpPr txBox="1"/>
          <p:nvPr/>
        </p:nvSpPr>
        <p:spPr>
          <a:xfrm>
            <a:off x="722768" y="4883729"/>
            <a:ext cx="8846104" cy="1464003"/>
          </a:xfrm>
          <a:prstGeom prst="rightArrow">
            <a:avLst>
              <a:gd name="adj1" fmla="val 77759"/>
              <a:gd name="adj2" fmla="val 65142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1600" tIns="101600" rIns="101600" bIns="101600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133" kern="1200" dirty="0">
                <a:solidFill>
                  <a:srgbClr val="C00000"/>
                </a:solidFill>
                <a:cs typeface="Arial" panose="020B0604020202020204" pitchFamily="34" charset="0"/>
              </a:rPr>
              <a:t>AMCA Publication 2011</a:t>
            </a:r>
          </a:p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133" kern="1200" dirty="0">
                <a:solidFill>
                  <a:srgbClr val="C00000"/>
                </a:solidFill>
                <a:cs typeface="Arial" panose="020B0604020202020204" pitchFamily="34" charset="0"/>
              </a:rPr>
              <a:t>Discuss the effect of input and output connections on fan performance</a:t>
            </a:r>
            <a:endParaRPr lang="fr-CA" sz="2133" kern="1200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471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592880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609600" y="1517806"/>
            <a:ext cx="6951412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0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Based on experience</a:t>
            </a:r>
            <a:endParaRPr lang="vi-VN" sz="20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609600" y="2140214"/>
            <a:ext cx="6951412" cy="278749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0648" lvl="1" indent="0" eaLnBrk="1" hangingPunct="1">
              <a:lnSpc>
                <a:spcPct val="110000"/>
              </a:lnSpc>
              <a:buNone/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  <a:ea typeface="ＭＳ Ｐゴシック" charset="-128"/>
              </a:rPr>
              <a:t>Ventilation</a:t>
            </a:r>
          </a:p>
          <a:p>
            <a:pPr marL="355591" eaLnBrk="1" hangingPunct="1">
              <a:lnSpc>
                <a:spcPct val="90000"/>
              </a:lnSpc>
              <a:spcAft>
                <a:spcPts val="1600"/>
              </a:spcAft>
              <a:defRPr/>
            </a:pPr>
            <a:endParaRPr lang="en-US" sz="2000" dirty="0">
              <a:solidFill>
                <a:schemeClr val="tx1"/>
              </a:solidFill>
              <a:latin typeface="+mn-lt"/>
              <a:ea typeface="ＭＳ Ｐゴシック" charset="-128"/>
              <a:cs typeface="Arial" charset="0"/>
            </a:endParaRPr>
          </a:p>
          <a:p>
            <a:pPr marL="355591" eaLnBrk="1" hangingPunct="1">
              <a:lnSpc>
                <a:spcPct val="90000"/>
              </a:lnSpc>
              <a:spcAft>
                <a:spcPts val="1600"/>
              </a:spcAft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Is there a large exhaust pipe so that hot or cool air can be recovered?</a:t>
            </a:r>
          </a:p>
          <a:p>
            <a:pPr marL="713300" lvl="1" indent="-484705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Freon tube exchanger, plate exchanger or heat wheel can be installed around the coil.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8A00403-1487-481C-861F-8179FCB25A42}"/>
              </a:ext>
            </a:extLst>
          </p:cNvPr>
          <p:cNvSpPr/>
          <p:nvPr/>
        </p:nvSpPr>
        <p:spPr>
          <a:xfrm>
            <a:off x="7954027" y="1299886"/>
            <a:ext cx="4137765" cy="5558114"/>
          </a:xfrm>
          <a:prstGeom prst="round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00" r="-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sz="2489"/>
          </a:p>
        </p:txBody>
      </p:sp>
      <p:sp>
        <p:nvSpPr>
          <p:cNvPr id="8" name="ZoneTexte 1">
            <a:extLst>
              <a:ext uri="{FF2B5EF4-FFF2-40B4-BE49-F238E27FC236}">
                <a16:creationId xmlns:a16="http://schemas.microsoft.com/office/drawing/2014/main" id="{1C54DDCF-76E4-4298-B546-C946B30F46DD}"/>
              </a:ext>
            </a:extLst>
          </p:cNvPr>
          <p:cNvSpPr txBox="1"/>
          <p:nvPr/>
        </p:nvSpPr>
        <p:spPr>
          <a:xfrm>
            <a:off x="4947781" y="6284974"/>
            <a:ext cx="36074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rgbClr val="00467F"/>
                </a:solidFill>
              </a:rPr>
              <a:t>Source: www.zigersnead.com</a:t>
            </a:r>
          </a:p>
        </p:txBody>
      </p:sp>
    </p:spTree>
    <p:extLst>
      <p:ext uri="{BB962C8B-B14F-4D97-AF65-F5344CB8AC3E}">
        <p14:creationId xmlns:p14="http://schemas.microsoft.com/office/powerpoint/2010/main" val="14796796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234472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518018" y="1569619"/>
            <a:ext cx="8008307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Based on experience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609600" y="2336578"/>
            <a:ext cx="7461061" cy="311681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3475" lvl="1" indent="0" eaLnBrk="1" hangingPunct="1">
              <a:lnSpc>
                <a:spcPct val="110000"/>
              </a:lnSpc>
              <a:spcAft>
                <a:spcPts val="800"/>
              </a:spcAft>
              <a:buNone/>
              <a:defRPr/>
            </a:pPr>
            <a:r>
              <a:rPr lang="en-CA" b="1" dirty="0">
                <a:solidFill>
                  <a:schemeClr val="tx1"/>
                </a:solidFill>
                <a:latin typeface="+mn-lt"/>
                <a:ea typeface="ＭＳ Ｐゴシック" charset="-128"/>
              </a:rPr>
              <a:t>Cooling system</a:t>
            </a:r>
          </a:p>
          <a:p>
            <a:pPr marL="717533" eaLnBrk="1" hangingPunct="1">
              <a:lnSpc>
                <a:spcPct val="90000"/>
              </a:lnSpc>
              <a:defRPr/>
            </a:pPr>
            <a:r>
              <a:rPr lang="en-CA" sz="24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Are there any idle temperature settings?</a:t>
            </a:r>
          </a:p>
          <a:p>
            <a:pPr marL="717533" eaLnBrk="1" hangingPunct="1">
              <a:lnSpc>
                <a:spcPct val="90000"/>
              </a:lnSpc>
              <a:defRPr/>
            </a:pPr>
            <a:r>
              <a:rPr lang="en-CA" sz="24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How old are the chillers and how efficient are they?</a:t>
            </a:r>
          </a:p>
          <a:p>
            <a:pPr marL="1320767" lvl="1" indent="-486821" eaLnBrk="1" hangingPunct="1">
              <a:lnSpc>
                <a:spcPct val="90000"/>
              </a:lnSpc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CA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The energy consumption of new chillers can be 40 – 50% less than chillers that have been used for 20 years.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8B41326-47C0-459E-8776-EEA97D5E5681}"/>
              </a:ext>
            </a:extLst>
          </p:cNvPr>
          <p:cNvSpPr/>
          <p:nvPr/>
        </p:nvSpPr>
        <p:spPr>
          <a:xfrm>
            <a:off x="8079071" y="2590959"/>
            <a:ext cx="4112929" cy="2879205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000" b="-3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sz="2489"/>
          </a:p>
        </p:txBody>
      </p:sp>
    </p:spTree>
    <p:extLst>
      <p:ext uri="{BB962C8B-B14F-4D97-AF65-F5344CB8AC3E}">
        <p14:creationId xmlns:p14="http://schemas.microsoft.com/office/powerpoint/2010/main" val="22510405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618770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521918" y="1477514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Based on experience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521918" y="2154293"/>
            <a:ext cx="7765387" cy="322619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3475" lvl="1" indent="0" eaLnBrk="1" hangingPunct="1">
              <a:lnSpc>
                <a:spcPct val="110000"/>
              </a:lnSpc>
              <a:spcAft>
                <a:spcPts val="1600"/>
              </a:spcAft>
              <a:buNone/>
              <a:defRPr/>
            </a:pPr>
            <a:r>
              <a:rPr lang="en-US" b="1" dirty="0">
                <a:solidFill>
                  <a:schemeClr val="tx1"/>
                </a:solidFill>
                <a:latin typeface="+mn-lt"/>
                <a:ea typeface="ＭＳ Ｐゴシック" charset="-128"/>
              </a:rPr>
              <a:t>Freezing system</a:t>
            </a:r>
          </a:p>
          <a:p>
            <a:pPr marL="495288" eaLnBrk="1" hangingPunct="1">
              <a:lnSpc>
                <a:spcPct val="90000"/>
              </a:lnSpc>
              <a:spcBef>
                <a:spcPts val="1600"/>
              </a:spcBef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Is the condensate temperature control device fixed?</a:t>
            </a:r>
          </a:p>
          <a:p>
            <a:pPr marL="956709" lvl="1" indent="-478355" eaLnBrk="1" hangingPunct="1">
              <a:lnSpc>
                <a:spcPct val="90000"/>
              </a:lnSpc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Temperature-based adjustment opportunities</a:t>
            </a:r>
          </a:p>
          <a:p>
            <a:pPr marL="495288" eaLnBrk="1" hangingPunct="1">
              <a:lnSpc>
                <a:spcPct val="90000"/>
              </a:lnSpc>
              <a:spcBef>
                <a:spcPts val="1600"/>
              </a:spcBef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Is the coolant temperature constant?</a:t>
            </a:r>
          </a:p>
          <a:p>
            <a:pPr marL="956709" lvl="1" indent="-478355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Adjustable based on cooling load</a:t>
            </a:r>
          </a:p>
        </p:txBody>
      </p:sp>
      <p:sp>
        <p:nvSpPr>
          <p:cNvPr id="7" name="Rectangle 6" descr="C:\Users\agal\Desktop\7093\B2\ref\tour d'eau.jpg">
            <a:extLst>
              <a:ext uri="{FF2B5EF4-FFF2-40B4-BE49-F238E27FC236}">
                <a16:creationId xmlns:a16="http://schemas.microsoft.com/office/drawing/2014/main" id="{390D66BA-BC41-4339-923E-6624D95D48CB}"/>
              </a:ext>
            </a:extLst>
          </p:cNvPr>
          <p:cNvSpPr/>
          <p:nvPr/>
        </p:nvSpPr>
        <p:spPr>
          <a:xfrm>
            <a:off x="8901974" y="2154293"/>
            <a:ext cx="3139567" cy="2511653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00" r="-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sz="2489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E43310E-115C-4617-842B-DCE6468CA5F8}"/>
              </a:ext>
            </a:extLst>
          </p:cNvPr>
          <p:cNvGrpSpPr/>
          <p:nvPr/>
        </p:nvGrpSpPr>
        <p:grpSpPr>
          <a:xfrm>
            <a:off x="8901975" y="4684829"/>
            <a:ext cx="3139567" cy="404408"/>
            <a:chOff x="366730" y="1695417"/>
            <a:chExt cx="2095661" cy="659309"/>
          </a:xfrm>
          <a:solidFill>
            <a:srgbClr val="66CCFF"/>
          </a:solidFill>
        </p:grpSpPr>
        <p:sp>
          <p:nvSpPr>
            <p:cNvPr id="12" name="Speech Bubble: Rectangle 11">
              <a:extLst>
                <a:ext uri="{FF2B5EF4-FFF2-40B4-BE49-F238E27FC236}">
                  <a16:creationId xmlns:a16="http://schemas.microsoft.com/office/drawing/2014/main" id="{53AA153B-F6AF-4CC5-AED2-232CCD1DEC69}"/>
                </a:ext>
              </a:extLst>
            </p:cNvPr>
            <p:cNvSpPr/>
            <p:nvPr/>
          </p:nvSpPr>
          <p:spPr>
            <a:xfrm>
              <a:off x="366730" y="1695417"/>
              <a:ext cx="2095661" cy="659309"/>
            </a:xfrm>
            <a:prstGeom prst="wedgeRectCallout">
              <a:avLst>
                <a:gd name="adj1" fmla="val 20250"/>
                <a:gd name="adj2" fmla="val -607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2489"/>
            </a:p>
          </p:txBody>
        </p:sp>
        <p:sp>
          <p:nvSpPr>
            <p:cNvPr id="13" name="Speech Bubble: Rectangle 4">
              <a:extLst>
                <a:ext uri="{FF2B5EF4-FFF2-40B4-BE49-F238E27FC236}">
                  <a16:creationId xmlns:a16="http://schemas.microsoft.com/office/drawing/2014/main" id="{0CCCBD06-E1A8-413F-8B5F-A13B0FA20F1B}"/>
                </a:ext>
              </a:extLst>
            </p:cNvPr>
            <p:cNvSpPr txBox="1"/>
            <p:nvPr/>
          </p:nvSpPr>
          <p:spPr>
            <a:xfrm>
              <a:off x="366730" y="1695417"/>
              <a:ext cx="2095661" cy="65930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algn="ctr" defTabSz="106677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CA" sz="2000" kern="1200" dirty="0" err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Condensate</a:t>
              </a:r>
              <a:r>
                <a:rPr lang="fr-CA" sz="2000" kern="12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fr-CA" sz="2000" kern="1200" dirty="0" err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tower</a:t>
              </a:r>
              <a:endParaRPr lang="fr-CA" sz="2000" kern="1200" dirty="0">
                <a:solidFill>
                  <a:schemeClr val="bg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166724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688284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471814" y="1473583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Based on experience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471814" y="2154592"/>
            <a:ext cx="11381885" cy="19422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3475" lvl="1" indent="0" eaLnBrk="1" hangingPunct="1">
              <a:lnSpc>
                <a:spcPct val="110000"/>
              </a:lnSpc>
              <a:spcAft>
                <a:spcPts val="1600"/>
              </a:spcAft>
              <a:buNone/>
              <a:defRPr/>
            </a:pPr>
            <a:r>
              <a:rPr lang="en-US" b="1" dirty="0">
                <a:solidFill>
                  <a:schemeClr val="tx1"/>
                </a:solidFill>
                <a:latin typeface="+mn-lt"/>
                <a:ea typeface="ＭＳ Ｐゴシック" charset="-128"/>
              </a:rPr>
              <a:t>Cooling system</a:t>
            </a:r>
          </a:p>
          <a:p>
            <a:pPr marL="355591" eaLnBrk="1" hangingPunct="1"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Is it expensive to operate during peak hours?</a:t>
            </a:r>
          </a:p>
          <a:p>
            <a:pPr marL="950360" lvl="1" indent="-484705" eaLnBrk="1" hangingPunct="1">
              <a:buFont typeface="Wingdings" pitchFamily="2" charset="2"/>
              <a:buChar char="v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Consider an ice storage system</a:t>
            </a:r>
          </a:p>
        </p:txBody>
      </p:sp>
      <p:graphicFrame>
        <p:nvGraphicFramePr>
          <p:cNvPr id="9" name="Diagramme 3">
            <a:extLst>
              <a:ext uri="{FF2B5EF4-FFF2-40B4-BE49-F238E27FC236}">
                <a16:creationId xmlns:a16="http://schemas.microsoft.com/office/drawing/2014/main" id="{4E2FE3E1-1F68-4646-A8F7-A83F919A6042}"/>
              </a:ext>
            </a:extLst>
          </p:cNvPr>
          <p:cNvGraphicFramePr/>
          <p:nvPr/>
        </p:nvGraphicFramePr>
        <p:xfrm>
          <a:off x="2960918" y="4096809"/>
          <a:ext cx="6270165" cy="2756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911470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639660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609600" y="1681941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Based on experience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609600" y="2422082"/>
            <a:ext cx="10476369" cy="21126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3475" lvl="1" indent="0" eaLnBrk="1" hangingPunct="1">
              <a:lnSpc>
                <a:spcPct val="110000"/>
              </a:lnSpc>
              <a:spcAft>
                <a:spcPts val="1600"/>
              </a:spcAft>
              <a:buNone/>
              <a:defRPr/>
            </a:pPr>
            <a:r>
              <a:rPr lang="en-US" b="1" dirty="0">
                <a:solidFill>
                  <a:schemeClr val="tx1"/>
                </a:solidFill>
                <a:latin typeface="+mn-lt"/>
                <a:ea typeface="ＭＳ Ｐゴシック" pitchFamily="34" charset="-128"/>
              </a:rPr>
              <a:t>Heating System</a:t>
            </a:r>
          </a:p>
          <a:p>
            <a:pPr marL="355591" eaLnBrk="1" hangingPunct="1">
              <a:spcAft>
                <a:spcPts val="160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  <a:ea typeface="ＭＳ Ｐゴシック" pitchFamily="34" charset="-128"/>
                <a:cs typeface="Arial" charset="0"/>
              </a:rPr>
              <a:t>Is there a night time reset or thermostat?</a:t>
            </a:r>
          </a:p>
          <a:p>
            <a:pPr marL="355591" eaLnBrk="1" hangingPunct="1">
              <a:spcAft>
                <a:spcPts val="160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  <a:ea typeface="ＭＳ Ｐゴシック" pitchFamily="34" charset="-128"/>
                <a:cs typeface="Arial" charset="0"/>
              </a:rPr>
              <a:t>Is there a steam system or hot water heating?</a:t>
            </a:r>
          </a:p>
        </p:txBody>
      </p:sp>
    </p:spTree>
    <p:extLst>
      <p:ext uri="{BB962C8B-B14F-4D97-AF65-F5344CB8AC3E}">
        <p14:creationId xmlns:p14="http://schemas.microsoft.com/office/powerpoint/2010/main" val="213005607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96846" y="582304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496430" y="1556990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Based on experience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496430" y="2217690"/>
            <a:ext cx="7273447" cy="35349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591" lvl="1" indent="0" eaLnBrk="1" hangingPunct="1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None/>
            </a:pPr>
            <a:r>
              <a:rPr lang="en-US" sz="2000" b="1" dirty="0">
                <a:solidFill>
                  <a:schemeClr val="tx1"/>
                </a:solidFill>
                <a:latin typeface="+mn-lt"/>
                <a:ea typeface="ＭＳ Ｐゴシック" charset="-128"/>
              </a:rPr>
              <a:t>Boiler</a:t>
            </a:r>
            <a:endParaRPr lang="en-US" sz="2000" i="1" dirty="0">
              <a:solidFill>
                <a:schemeClr val="tx1"/>
              </a:solidFill>
              <a:latin typeface="+mn-lt"/>
              <a:ea typeface="ＭＳ Ｐゴシック" pitchFamily="34" charset="-128"/>
            </a:endParaRPr>
          </a:p>
          <a:p>
            <a:pPr marL="355591" eaLnBrk="1" hangingPunct="1">
              <a:spcBef>
                <a:spcPct val="0"/>
              </a:spcBef>
            </a:pPr>
            <a:r>
              <a:rPr lang="en-CA" altLang="en-US" sz="2000" dirty="0">
                <a:solidFill>
                  <a:schemeClr val="tx1"/>
                </a:solidFill>
                <a:latin typeface="+mn-lt"/>
                <a:cs typeface="Arial" charset="0"/>
              </a:rPr>
              <a:t>Is the flue temperature high?</a:t>
            </a:r>
          </a:p>
          <a:p>
            <a:pPr marL="787380" lvl="1" indent="-355591" eaLnBrk="1" hangingPunct="1">
              <a:buFont typeface="Wingdings" pitchFamily="2" charset="2"/>
              <a:buChar char="v"/>
            </a:pPr>
            <a:r>
              <a:rPr lang="en-CA" altLang="en-US" sz="2000" dirty="0">
                <a:solidFill>
                  <a:schemeClr val="tx1"/>
                </a:solidFill>
                <a:latin typeface="+mn-lt"/>
                <a:cs typeface="Arial" charset="0"/>
              </a:rPr>
              <a:t>If the temperature is above 60</a:t>
            </a:r>
            <a:r>
              <a:rPr lang="en-CA" altLang="en-US" sz="2000" baseline="30000" dirty="0">
                <a:solidFill>
                  <a:schemeClr val="tx1"/>
                </a:solidFill>
                <a:latin typeface="+mn-lt"/>
                <a:cs typeface="Arial" charset="0"/>
              </a:rPr>
              <a:t>0</a:t>
            </a:r>
            <a:r>
              <a:rPr lang="en-CA" altLang="en-US" sz="2000" dirty="0">
                <a:solidFill>
                  <a:schemeClr val="tx1"/>
                </a:solidFill>
                <a:latin typeface="+mn-lt"/>
                <a:cs typeface="Arial" charset="0"/>
              </a:rPr>
              <a:t>C compared to the average temperature (steam or water), it may be a sign of low boiler efficiency.</a:t>
            </a:r>
          </a:p>
          <a:p>
            <a:pPr marL="431989" eaLnBrk="1" hangingPunct="1">
              <a:spcBef>
                <a:spcPts val="800"/>
              </a:spcBef>
            </a:pPr>
            <a:r>
              <a:rPr lang="en-CA" altLang="en-US" sz="2000" dirty="0">
                <a:solidFill>
                  <a:schemeClr val="tx1"/>
                </a:solidFill>
                <a:latin typeface="+mn-lt"/>
                <a:cs typeface="Arial" charset="0"/>
              </a:rPr>
              <a:t>What types of control systems are used? Simply on-off, linkage control?</a:t>
            </a:r>
          </a:p>
          <a:p>
            <a:pPr marL="787380" lvl="1" indent="-355591" eaLnBrk="1" hangingPunct="1">
              <a:buFont typeface="Wingdings" pitchFamily="2" charset="2"/>
              <a:buChar char="v"/>
            </a:pPr>
            <a:r>
              <a:rPr lang="en-CA" altLang="en-US" sz="2000" dirty="0">
                <a:solidFill>
                  <a:schemeClr val="tx1"/>
                </a:solidFill>
                <a:latin typeface="+mn-lt"/>
                <a:cs typeface="Arial" charset="0"/>
              </a:rPr>
              <a:t>Adjust by mechanical linkage so that fuel usage and air flow can be improved</a:t>
            </a:r>
          </a:p>
        </p:txBody>
      </p:sp>
      <p:graphicFrame>
        <p:nvGraphicFramePr>
          <p:cNvPr id="5" name="Diagramme 3">
            <a:extLst>
              <a:ext uri="{FF2B5EF4-FFF2-40B4-BE49-F238E27FC236}">
                <a16:creationId xmlns:a16="http://schemas.microsoft.com/office/drawing/2014/main" id="{9C8E0581-768D-4377-83D7-EEAF0DE53F8F}"/>
              </a:ext>
            </a:extLst>
          </p:cNvPr>
          <p:cNvGraphicFramePr/>
          <p:nvPr/>
        </p:nvGraphicFramePr>
        <p:xfrm>
          <a:off x="8287542" y="1061790"/>
          <a:ext cx="3408028" cy="21383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Image 2">
            <a:extLst>
              <a:ext uri="{FF2B5EF4-FFF2-40B4-BE49-F238E27FC236}">
                <a16:creationId xmlns:a16="http://schemas.microsoft.com/office/drawing/2014/main" id="{613AE09F-9AC3-4ACD-833A-8AECA8F6B19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6000" y="3390333"/>
            <a:ext cx="4716000" cy="263776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4453658-8E42-4C2B-BFC6-50FD90A6E256}"/>
              </a:ext>
            </a:extLst>
          </p:cNvPr>
          <p:cNvSpPr txBox="1"/>
          <p:nvPr/>
        </p:nvSpPr>
        <p:spPr>
          <a:xfrm>
            <a:off x="6789854" y="6039226"/>
            <a:ext cx="6429281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435064">
              <a:lnSpc>
                <a:spcPct val="80000"/>
              </a:lnSpc>
            </a:pPr>
            <a:r>
              <a:rPr lang="en-US" altLang="en-US" sz="1800" dirty="0">
                <a:solidFill>
                  <a:srgbClr val="C00000"/>
                </a:solidFill>
                <a:latin typeface="Arial" charset="0"/>
                <a:cs typeface="Arial" charset="0"/>
              </a:rPr>
              <a:t>Is there a bottom discharge recall?</a:t>
            </a:r>
            <a:endParaRPr lang="en-CA" altLang="en-US" sz="1800" dirty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88526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29909" y="665029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609600" y="1690501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Based on experience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629909" y="2483500"/>
            <a:ext cx="6729639" cy="231731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3475" lvl="1" indent="0" eaLnBrk="1" hangingPunct="1">
              <a:lnSpc>
                <a:spcPct val="110000"/>
              </a:lnSpc>
              <a:spcAft>
                <a:spcPts val="1600"/>
              </a:spcAft>
              <a:buNone/>
              <a:defRPr/>
            </a:pPr>
            <a:r>
              <a:rPr lang="vi-VN" b="1" dirty="0">
                <a:solidFill>
                  <a:schemeClr val="tx1"/>
                </a:solidFill>
                <a:latin typeface="+mn-lt"/>
                <a:ea typeface="ＭＳ Ｐゴシック" charset="-128"/>
              </a:rPr>
              <a:t>Boiler</a:t>
            </a:r>
            <a:endParaRPr lang="en-CA" b="1" dirty="0">
              <a:solidFill>
                <a:schemeClr val="tx1"/>
              </a:solidFill>
              <a:latin typeface="+mn-lt"/>
              <a:ea typeface="ＭＳ Ｐゴシック" charset="-128"/>
            </a:endParaRPr>
          </a:p>
          <a:p>
            <a:pPr marL="355591" eaLnBrk="1" hangingPunct="1">
              <a:defRPr/>
            </a:pPr>
            <a:r>
              <a:rPr lang="en-CA" sz="24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Is there a cogeneration requirement for heat and power?</a:t>
            </a:r>
          </a:p>
          <a:p>
            <a:pPr marL="950360" lvl="1" indent="-484705" eaLnBrk="1" hangingPunct="1">
              <a:buFont typeface="Wingdings" pitchFamily="2" charset="2"/>
              <a:buChar char="v"/>
              <a:defRPr/>
            </a:pPr>
            <a:r>
              <a:rPr lang="en-CA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Cogeneration equipment research</a:t>
            </a:r>
          </a:p>
        </p:txBody>
      </p:sp>
      <p:sp>
        <p:nvSpPr>
          <p:cNvPr id="9" name="ZoneTexte 1">
            <a:extLst>
              <a:ext uri="{FF2B5EF4-FFF2-40B4-BE49-F238E27FC236}">
                <a16:creationId xmlns:a16="http://schemas.microsoft.com/office/drawing/2014/main" id="{79D5316D-1429-4574-AE48-E0B49357D394}"/>
              </a:ext>
            </a:extLst>
          </p:cNvPr>
          <p:cNvSpPr txBox="1"/>
          <p:nvPr/>
        </p:nvSpPr>
        <p:spPr>
          <a:xfrm>
            <a:off x="8415671" y="4800815"/>
            <a:ext cx="31197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2000" dirty="0">
                <a:solidFill>
                  <a:srgbClr val="0046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www.necanet.org</a:t>
            </a:r>
          </a:p>
        </p:txBody>
      </p:sp>
      <p:pic>
        <p:nvPicPr>
          <p:cNvPr id="11" name="Image 2">
            <a:extLst>
              <a:ext uri="{FF2B5EF4-FFF2-40B4-BE49-F238E27FC236}">
                <a16:creationId xmlns:a16="http://schemas.microsoft.com/office/drawing/2014/main" id="{EA036729-6093-4270-9B93-890CEF2D0A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7272" y="1625815"/>
            <a:ext cx="38100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73479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588300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589291" y="1425336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Based on experience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609600" y="1989340"/>
            <a:ext cx="10952491" cy="37851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591" eaLnBrk="1" hangingPunct="1">
              <a:lnSpc>
                <a:spcPct val="90000"/>
              </a:lnSpc>
              <a:spcBef>
                <a:spcPts val="800"/>
              </a:spcBef>
              <a:defRPr/>
            </a:pPr>
            <a:r>
              <a:rPr lang="en-CA" sz="2000" b="1" dirty="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rPr>
              <a:t>Air Compressor</a:t>
            </a:r>
          </a:p>
          <a:p>
            <a:pPr marL="355591" eaLnBrk="1" hangingPunct="1">
              <a:lnSpc>
                <a:spcPct val="90000"/>
              </a:lnSpc>
              <a:spcBef>
                <a:spcPts val="800"/>
              </a:spcBef>
              <a:defRPr/>
            </a:pPr>
            <a:r>
              <a:rPr lang="en-CA" sz="2000" dirty="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rPr>
              <a:t>Do you hear air leaks?</a:t>
            </a:r>
          </a:p>
          <a:p>
            <a:pPr marL="954593" lvl="1" indent="-467772" eaLnBrk="1" hangingPunct="1">
              <a:lnSpc>
                <a:spcPct val="90000"/>
              </a:lnSpc>
              <a:spcAft>
                <a:spcPts val="1600"/>
              </a:spcAft>
              <a:buFont typeface="Arial" charset="0"/>
              <a:buChar char="›"/>
              <a:defRPr/>
            </a:pPr>
            <a:r>
              <a:rPr lang="en-CA" sz="2000" dirty="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rPr>
              <a:t>If you hear it, you need to upgrade.</a:t>
            </a:r>
          </a:p>
          <a:p>
            <a:pPr marL="355591" eaLnBrk="1" hangingPunct="1">
              <a:lnSpc>
                <a:spcPct val="90000"/>
              </a:lnSpc>
              <a:spcBef>
                <a:spcPts val="1600"/>
              </a:spcBef>
              <a:defRPr/>
            </a:pPr>
            <a:r>
              <a:rPr lang="en-CA" sz="2000" dirty="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rPr>
              <a:t>Air into the machine room or outside?</a:t>
            </a:r>
          </a:p>
          <a:p>
            <a:pPr marL="954593" lvl="1" indent="-467772" eaLnBrk="1" hangingPunct="1">
              <a:lnSpc>
                <a:spcPct val="90000"/>
              </a:lnSpc>
              <a:spcAft>
                <a:spcPts val="1600"/>
              </a:spcAft>
              <a:buFont typeface="Arial" charset="0"/>
              <a:buChar char="›"/>
              <a:defRPr/>
            </a:pPr>
            <a:r>
              <a:rPr lang="en-CA" sz="2000" dirty="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rPr>
              <a:t>If the air outside is colder, it will work more efficiently.</a:t>
            </a:r>
          </a:p>
          <a:p>
            <a:pPr marL="355591" eaLnBrk="1" hangingPunct="1">
              <a:lnSpc>
                <a:spcPct val="90000"/>
              </a:lnSpc>
              <a:spcBef>
                <a:spcPts val="1600"/>
              </a:spcBef>
              <a:defRPr/>
            </a:pPr>
            <a:r>
              <a:rPr lang="en-CA" sz="2000" dirty="0">
                <a:solidFill>
                  <a:schemeClr val="tx1"/>
                </a:solidFill>
                <a:latin typeface="Arial" charset="0"/>
                <a:ea typeface="ＭＳ Ｐゴシック" charset="-128"/>
                <a:cs typeface="Arial" charset="0"/>
              </a:rPr>
              <a:t>How many years has the air compressor been used?</a:t>
            </a:r>
          </a:p>
        </p:txBody>
      </p:sp>
    </p:spTree>
    <p:extLst>
      <p:ext uri="{BB962C8B-B14F-4D97-AF65-F5344CB8AC3E}">
        <p14:creationId xmlns:p14="http://schemas.microsoft.com/office/powerpoint/2010/main" val="7485486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645648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609600" y="1557166"/>
            <a:ext cx="10972800" cy="344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Based on experience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629909" y="2238737"/>
            <a:ext cx="10952491" cy="303547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591" eaLnBrk="1" hangingPunct="1">
              <a:spcAft>
                <a:spcPts val="160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Hot Water</a:t>
            </a:r>
          </a:p>
          <a:p>
            <a:pPr marL="355591" eaLnBrk="1" hangingPunct="1">
              <a:spcAft>
                <a:spcPts val="160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Is there a high demand for hot water?</a:t>
            </a:r>
          </a:p>
          <a:p>
            <a:pPr marL="950360" lvl="1" indent="-484705" eaLnBrk="1" hangingPunct="1">
              <a:spcAft>
                <a:spcPts val="800"/>
              </a:spcAft>
              <a:buFont typeface="Arial" charset="0"/>
              <a:buChar char="›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A latent heat recovery system can be installed for the hot water boiler with an efficiency of 98%</a:t>
            </a:r>
          </a:p>
          <a:p>
            <a:pPr marL="950360" lvl="1" indent="-484705" eaLnBrk="1" hangingPunct="1">
              <a:spcAft>
                <a:spcPts val="800"/>
              </a:spcAft>
              <a:buFont typeface="Arial" charset="0"/>
              <a:buChar char="›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Heat recovery from the condenser of the refrigeration compressor</a:t>
            </a:r>
          </a:p>
        </p:txBody>
      </p:sp>
    </p:spTree>
    <p:extLst>
      <p:ext uri="{BB962C8B-B14F-4D97-AF65-F5344CB8AC3E}">
        <p14:creationId xmlns:p14="http://schemas.microsoft.com/office/powerpoint/2010/main" val="781815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" dirty="0"/>
              <a:t>1.1. </a:t>
            </a:r>
            <a:r>
              <a:rPr lang="en-US" dirty="0"/>
              <a:t>Objectives of energy audit levels</a:t>
            </a:r>
            <a:endParaRPr dirty="0"/>
          </a:p>
        </p:txBody>
      </p:sp>
      <p:sp>
        <p:nvSpPr>
          <p:cNvPr id="88" name="Google Shape;437;p17">
            <a:extLst>
              <a:ext uri="{FF2B5EF4-FFF2-40B4-BE49-F238E27FC236}">
                <a16:creationId xmlns:a16="http://schemas.microsoft.com/office/drawing/2014/main" id="{56EEEFCA-289E-4FE0-9BA9-AE9A86EDB1EB}"/>
              </a:ext>
            </a:extLst>
          </p:cNvPr>
          <p:cNvSpPr txBox="1"/>
          <p:nvPr/>
        </p:nvSpPr>
        <p:spPr>
          <a:xfrm>
            <a:off x="563418" y="1392483"/>
            <a:ext cx="5858107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Objective of enterprise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44ED182-B120-4D8D-867C-F9FAF055820F}"/>
              </a:ext>
            </a:extLst>
          </p:cNvPr>
          <p:cNvSpPr txBox="1">
            <a:spLocks/>
          </p:cNvSpPr>
          <p:nvPr/>
        </p:nvSpPr>
        <p:spPr bwMode="auto">
          <a:xfrm>
            <a:off x="456409" y="2017822"/>
            <a:ext cx="11471799" cy="3690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defRPr/>
            </a:pPr>
            <a:endParaRPr lang="en-US" sz="2400" dirty="0">
              <a:solidFill>
                <a:schemeClr val="tx1"/>
              </a:solidFill>
              <a:latin typeface="+mn-lt"/>
            </a:endParaRPr>
          </a:p>
          <a:p>
            <a:pPr defTabSz="609585">
              <a:spcAft>
                <a:spcPts val="800"/>
              </a:spcAft>
              <a:defRPr/>
            </a:pPr>
            <a:endParaRPr lang="en-US" sz="2400" dirty="0">
              <a:solidFill>
                <a:schemeClr val="tx1"/>
              </a:solidFill>
              <a:latin typeface="+mn-lt"/>
            </a:endParaRPr>
          </a:p>
          <a:p>
            <a:pPr algn="ctr" defTabSz="609585">
              <a:spcAft>
                <a:spcPts val="800"/>
              </a:spcAft>
              <a:defRPr/>
            </a:pPr>
            <a:endParaRPr lang="en-US" sz="2400" dirty="0">
              <a:solidFill>
                <a:schemeClr val="tx1"/>
              </a:solidFill>
              <a:latin typeface="+mn-lt"/>
            </a:endParaRPr>
          </a:p>
          <a:p>
            <a:pPr algn="ctr" defTabSz="609585">
              <a:spcAft>
                <a:spcPts val="80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Optimize Audit &amp; M&amp;V Costs</a:t>
            </a:r>
          </a:p>
          <a:p>
            <a:pPr algn="ctr" defTabSz="609585">
              <a:spcAft>
                <a:spcPts val="80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=</a:t>
            </a:r>
          </a:p>
          <a:p>
            <a:pPr algn="ctr" defTabSz="609585">
              <a:spcAft>
                <a:spcPts val="80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More Net Benefit for Clients!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EF7FA58E-7D92-46D3-8B87-09C1459F53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418" y="2252743"/>
            <a:ext cx="11065164" cy="8309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Aft>
                <a:spcPts val="600"/>
              </a:spcAft>
              <a:buFont typeface="Arial" charset="0"/>
              <a:defRPr sz="28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1pPr>
            <a:lvl2pPr marL="742950" indent="-285750" eaLnBrk="0" hangingPunct="0">
              <a:spcBef>
                <a:spcPts val="600"/>
              </a:spcBef>
              <a:buClr>
                <a:srgbClr val="00467F"/>
              </a:buClr>
              <a:buFont typeface="Arial" charset="0"/>
              <a:buChar char="›"/>
              <a:defRPr sz="24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1143000" indent="-228600" eaLnBrk="0" hangingPunct="0">
              <a:buClr>
                <a:srgbClr val="00467F"/>
              </a:buClr>
              <a:buFont typeface="MS PGothic" pitchFamily="34" charset="-128"/>
              <a:buChar char="-"/>
              <a:defRPr sz="20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1600200" indent="-228600" eaLnBrk="0" hangingPunct="0">
              <a:buClr>
                <a:srgbClr val="00467F"/>
              </a:buClr>
              <a:buFont typeface="Symbol" pitchFamily="18" charset="2"/>
              <a:buChar char=""/>
              <a:defRPr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2057400" indent="-228600" eaLnBrk="0" hangingPunct="0">
              <a:buClr>
                <a:srgbClr val="00467F"/>
              </a:buClr>
              <a:buFont typeface="Courier New" pitchFamily="49" charset="0"/>
              <a:buChar char="o"/>
              <a:defRPr sz="16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9pPr>
          </a:lstStyle>
          <a:p>
            <a:pPr algn="ctr" eaLnBrk="1" hangingPunct="1">
              <a:spcAft>
                <a:spcPct val="0"/>
              </a:spcAft>
              <a:buFontTx/>
              <a:buNone/>
            </a:pPr>
            <a:r>
              <a:rPr lang="en-CA" altLang="en-US" sz="2400" dirty="0">
                <a:solidFill>
                  <a:srgbClr val="C00000"/>
                </a:solidFill>
                <a:latin typeface="+mn-lt"/>
              </a:rPr>
              <a:t>Net Benefit =</a:t>
            </a:r>
          </a:p>
          <a:p>
            <a:pPr algn="ctr" eaLnBrk="1" hangingPunct="1">
              <a:spcAft>
                <a:spcPct val="0"/>
              </a:spcAft>
              <a:buFontTx/>
              <a:buNone/>
            </a:pPr>
            <a:r>
              <a:rPr lang="en-CA" altLang="en-US" sz="2400" dirty="0">
                <a:solidFill>
                  <a:srgbClr val="C00000"/>
                </a:solidFill>
                <a:latin typeface="+mn-lt"/>
              </a:rPr>
              <a:t>Operational Savings – (Implementation Costs + M&amp;V Costs + Audit Costs)</a:t>
            </a:r>
            <a:endParaRPr lang="en-US" altLang="en-US" sz="2400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668421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660409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589291" y="1299204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Preliminary Assessment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629909" y="1906570"/>
            <a:ext cx="10952491" cy="49482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eaLnBrk="1" hangingPunct="1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At the preliminary audit stage, the assessment is at ± 30%</a:t>
            </a:r>
          </a:p>
          <a:p>
            <a:pPr lvl="2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Preliminary analysis tools can be used, such as the </a:t>
            </a:r>
            <a:r>
              <a:rPr lang="en-US" dirty="0" err="1">
                <a:solidFill>
                  <a:schemeClr val="tx1"/>
                </a:solidFill>
                <a:latin typeface="+mn-lt"/>
              </a:rPr>
              <a:t>Retscreen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 tool</a:t>
            </a:r>
          </a:p>
          <a:p>
            <a:pPr lvl="2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Benchmark against previous projects or best practices</a:t>
            </a:r>
          </a:p>
          <a:p>
            <a:pPr lvl="2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Return to contour calculation</a:t>
            </a:r>
          </a:p>
          <a:p>
            <a:pPr lvl="1" eaLnBrk="1" hangingPunct="1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Wingdings" pitchFamily="2" charset="2"/>
              <a:buChar char="v"/>
              <a:defRPr/>
            </a:pPr>
            <a:r>
              <a:rPr lang="vi-VN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Determine potential savings – not the only number</a:t>
            </a:r>
          </a:p>
          <a:p>
            <a:pPr lvl="1" eaLnBrk="1" hangingPunct="1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Wingdings" pitchFamily="2" charset="2"/>
              <a:buChar char="v"/>
              <a:defRPr/>
            </a:pPr>
            <a:r>
              <a:rPr lang="vi-VN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Always write down your assumptions and the basis for your preliminary calculations</a:t>
            </a:r>
          </a:p>
          <a:p>
            <a:pPr lvl="1" eaLnBrk="1" hangingPunct="1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Investment reporting could begin in a few months</a:t>
            </a:r>
          </a:p>
          <a:p>
            <a:pPr lvl="2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 Record your ideas.</a:t>
            </a:r>
          </a:p>
          <a:p>
            <a:pPr lvl="2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Identify hypotheses that would require improvement in the investment report.</a:t>
            </a:r>
          </a:p>
        </p:txBody>
      </p:sp>
    </p:spTree>
    <p:extLst>
      <p:ext uri="{BB962C8B-B14F-4D97-AF65-F5344CB8AC3E}">
        <p14:creationId xmlns:p14="http://schemas.microsoft.com/office/powerpoint/2010/main" val="95187283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599445" y="630553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459722" y="1437862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Preliminary Assessment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609600" y="2030651"/>
            <a:ext cx="10952491" cy="45928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>
                <a:solidFill>
                  <a:schemeClr val="tx1"/>
                </a:solidFill>
                <a:latin typeface="+mn-lt"/>
                <a:ea typeface="ＭＳ Ｐゴシック" charset="-128"/>
              </a:rPr>
              <a:t>Annual energy efficiency (internal)</a:t>
            </a:r>
          </a:p>
          <a:p>
            <a:pPr marL="706949" lvl="1" indent="-484705" eaLnBrk="1" hangingPunct="1">
              <a:lnSpc>
                <a:spcPct val="110000"/>
              </a:lnSpc>
              <a:buFont typeface="Arial" charset="0"/>
              <a:buChar char="›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</a:rPr>
              <a:t>Actual system consumption for which the target has been set</a:t>
            </a:r>
          </a:p>
          <a:p>
            <a:pPr marL="706949" lvl="1" indent="-484705" eaLnBrk="1" hangingPunct="1">
              <a:lnSpc>
                <a:spcPct val="110000"/>
              </a:lnSpc>
              <a:buFont typeface="Arial" charset="0"/>
              <a:buChar char="›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</a:rPr>
              <a:t>Total direct savings</a:t>
            </a:r>
          </a:p>
          <a:p>
            <a:pPr marL="706949" lvl="1" indent="-484705" eaLnBrk="1" hangingPunct="1">
              <a:lnSpc>
                <a:spcPct val="110000"/>
              </a:lnSpc>
              <a:buFont typeface="Arial" charset="0"/>
              <a:buChar char="›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</a:rPr>
              <a:t>Are there any cross-effects that need to be considered?</a:t>
            </a:r>
          </a:p>
          <a:p>
            <a:pPr marL="706949" lvl="1" indent="-484705" eaLnBrk="1" hangingPunct="1">
              <a:lnSpc>
                <a:spcPct val="110000"/>
              </a:lnSpc>
              <a:buFont typeface="Arial" charset="0"/>
              <a:buChar char="›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</a:rPr>
              <a:t>Consider the guarantee factors and adjust if detailed data is lacking</a:t>
            </a:r>
          </a:p>
          <a:p>
            <a:pPr marL="706949" lvl="1" indent="-484705" eaLnBrk="1" hangingPunct="1">
              <a:lnSpc>
                <a:spcPct val="110000"/>
              </a:lnSpc>
              <a:buFont typeface="Arial" charset="0"/>
              <a:buChar char="›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</a:rPr>
              <a:t>DO NOT sell too many projects to clients if you are not confident that you can achieve the expected results</a:t>
            </a:r>
          </a:p>
          <a:p>
            <a:pPr marL="706949" lvl="1" indent="-484705" eaLnBrk="1" hangingPunct="1">
              <a:lnSpc>
                <a:spcPct val="110000"/>
              </a:lnSpc>
              <a:buFont typeface="Arial" charset="0"/>
              <a:buChar char="›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</a:rPr>
              <a:t>In competitive bidding, a strong stance is the best way to avoid encountering companies with poor capabilities.</a:t>
            </a:r>
            <a:endParaRPr lang="en-US" dirty="0">
              <a:solidFill>
                <a:schemeClr val="tx1"/>
              </a:solidFill>
              <a:latin typeface="+mn-lt"/>
              <a:ea typeface="ＭＳ Ｐゴシック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6173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630108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496431" y="1437416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Preliminary Assessment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496431" y="2030204"/>
            <a:ext cx="10952491" cy="47275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Aft>
                <a:spcPts val="160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Monetary value of energy efficiency (internal)</a:t>
            </a:r>
          </a:p>
          <a:p>
            <a:pPr marL="706949" lvl="1" indent="-484705" eaLnBrk="1" hangingPunct="1">
              <a:buFont typeface="Wingdings" pitchFamily="2" charset="2"/>
              <a:buChar char="v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</a:rPr>
              <a:t>The value of the savings is based on the pricing structure</a:t>
            </a:r>
          </a:p>
          <a:p>
            <a:pPr marL="706949" lvl="1" indent="-484705" eaLnBrk="1" hangingPunct="1">
              <a:buFont typeface="Wingdings" pitchFamily="2" charset="2"/>
              <a:buChar char="v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</a:rPr>
              <a:t>Includes detailed calculations of the savings</a:t>
            </a:r>
          </a:p>
          <a:p>
            <a:pPr eaLnBrk="1" hangingPunct="1">
              <a:spcBef>
                <a:spcPts val="1600"/>
              </a:spcBef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Cost of modification</a:t>
            </a:r>
          </a:p>
          <a:p>
            <a:pPr marL="706949" lvl="1" indent="-484705" eaLnBrk="1" hangingPunct="1">
              <a:buFont typeface="Wingdings" pitchFamily="2" charset="2"/>
              <a:buChar char="v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</a:rPr>
              <a:t>Preliminary stage: only provides budget estimates</a:t>
            </a:r>
          </a:p>
          <a:p>
            <a:pPr marL="706949" lvl="1" indent="-484705" eaLnBrk="1" hangingPunct="1">
              <a:buFont typeface="Wingdings" pitchFamily="2" charset="2"/>
              <a:buChar char="v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</a:rPr>
              <a:t>Usually based on:</a:t>
            </a:r>
          </a:p>
          <a:p>
            <a:pPr lvl="2"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Savings x payback period (benchmark against other projects)</a:t>
            </a:r>
          </a:p>
          <a:p>
            <a:pPr lvl="2"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Based on experience (cost per kWh installed for boilers, chillers, per m2 for lighting, etc.)</a:t>
            </a:r>
          </a:p>
        </p:txBody>
      </p:sp>
    </p:spTree>
    <p:extLst>
      <p:ext uri="{BB962C8B-B14F-4D97-AF65-F5344CB8AC3E}">
        <p14:creationId xmlns:p14="http://schemas.microsoft.com/office/powerpoint/2010/main" val="223175817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29909" y="610432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447196" y="1530945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Preliminary Assessment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467505" y="2112616"/>
            <a:ext cx="10952491" cy="38873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591" eaLnBrk="1" hangingPunct="1">
              <a:defRPr/>
            </a:pPr>
            <a:r>
              <a:rPr lang="en-US" sz="2000" b="1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M&amp;V Agreement (internal)</a:t>
            </a:r>
          </a:p>
          <a:p>
            <a:pPr marL="1077357" lvl="1" indent="-590536" eaLnBrk="1" hangingPunct="1"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Start thinking: how can we measure savings to ensure savings are achieved?</a:t>
            </a:r>
          </a:p>
          <a:p>
            <a:pPr marL="1077357" lvl="1" indent="-590536" eaLnBrk="1" hangingPunct="1"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Are most of the savings measurement options appropriate?</a:t>
            </a:r>
          </a:p>
          <a:p>
            <a:pPr marL="1077357" lvl="1" indent="-590536" eaLnBrk="1" hangingPunct="1"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Each solution may be different if the approach for each solution is adopted</a:t>
            </a:r>
          </a:p>
          <a:p>
            <a:pPr marL="1077357" lvl="1" indent="-590536" eaLnBrk="1" hangingPunct="1"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Is a holistic approach to building a business feasible for this type of business?</a:t>
            </a:r>
          </a:p>
          <a:p>
            <a:pPr marL="1077357" lvl="1" indent="-590536" eaLnBrk="1" hangingPunct="1"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Outline which measurement methods can be applied</a:t>
            </a:r>
          </a:p>
          <a:p>
            <a:pPr marL="1788539" lvl="2" indent="-609585">
              <a:spcBef>
                <a:spcPts val="800"/>
              </a:spcBef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Measure the same parameters before + after project implementation</a:t>
            </a:r>
          </a:p>
          <a:p>
            <a:pPr marL="1788539" lvl="2" indent="-609585">
              <a:spcBef>
                <a:spcPts val="800"/>
              </a:spcBef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Compare invoices before + after</a:t>
            </a:r>
          </a:p>
          <a:p>
            <a:pPr marL="1788539" lvl="2" indent="-609585">
              <a:spcBef>
                <a:spcPts val="800"/>
              </a:spcBef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During the measurement period</a:t>
            </a:r>
          </a:p>
        </p:txBody>
      </p:sp>
    </p:spTree>
    <p:extLst>
      <p:ext uri="{BB962C8B-B14F-4D97-AF65-F5344CB8AC3E}">
        <p14:creationId xmlns:p14="http://schemas.microsoft.com/office/powerpoint/2010/main" val="24331729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19754" y="601708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609600" y="1425336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Preliminary Assessment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629909" y="2050763"/>
            <a:ext cx="10952491" cy="452717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591"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Risk analysis (internal)</a:t>
            </a:r>
          </a:p>
          <a:p>
            <a:pPr marL="1077357" lvl="1" indent="-711182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Must be performed for each proposal</a:t>
            </a:r>
          </a:p>
          <a:p>
            <a:pPr marL="1077357" lvl="1" indent="-711182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Allows the ESCO with the proposal to qualify to manage hypothetical changes as they occur.</a:t>
            </a:r>
          </a:p>
          <a:p>
            <a:pPr marL="1077357" lvl="1" indent="-711182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Some ESCOs provide risk analysis by changing</a:t>
            </a:r>
          </a:p>
          <a:p>
            <a:pPr marL="1788539" lvl="2" indent="-609585">
              <a:lnSpc>
                <a:spcPct val="90000"/>
              </a:lnSpc>
              <a:spcBef>
                <a:spcPts val="800"/>
              </a:spcBef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implementation costs</a:t>
            </a:r>
          </a:p>
          <a:p>
            <a:pPr marL="1788539" lvl="2" indent="-609585">
              <a:lnSpc>
                <a:spcPct val="90000"/>
              </a:lnSpc>
              <a:spcBef>
                <a:spcPts val="800"/>
              </a:spcBef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Actual and projected savings scenarios</a:t>
            </a:r>
          </a:p>
          <a:p>
            <a:pPr marL="1178954" lvl="2" indent="0">
              <a:lnSpc>
                <a:spcPct val="90000"/>
              </a:lnSpc>
              <a:spcBef>
                <a:spcPts val="800"/>
              </a:spcBef>
              <a:buNone/>
              <a:defRPr/>
            </a:pPr>
            <a:r>
              <a:rPr lang="en-US" sz="2400" dirty="0" err="1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Retscreen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 is a great tool for performing Monte Carlo analysis.</a:t>
            </a:r>
          </a:p>
          <a:p>
            <a:pPr marL="1077357" lvl="1" indent="-711182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ESCO can decide on the next step of the project</a:t>
            </a:r>
          </a:p>
          <a:p>
            <a:pPr marL="1077357" lvl="1" indent="-711182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More risk = higher cost to compensate for the risk</a:t>
            </a:r>
          </a:p>
        </p:txBody>
      </p:sp>
    </p:spTree>
    <p:extLst>
      <p:ext uri="{BB962C8B-B14F-4D97-AF65-F5344CB8AC3E}">
        <p14:creationId xmlns:p14="http://schemas.microsoft.com/office/powerpoint/2010/main" val="248330524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645925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2.3. Preliminary assessment of EE potential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498249" y="1657313"/>
            <a:ext cx="7941766" cy="6486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efficiency Solutions – Preliminary Assessment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609600" y="2547543"/>
            <a:ext cx="6451586" cy="25992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591" eaLnBrk="1" hangingPunct="1">
              <a:lnSpc>
                <a:spcPct val="90000"/>
              </a:lnSpc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Select EE solutions based on:</a:t>
            </a:r>
          </a:p>
          <a:p>
            <a:pPr marL="1439297" lvl="1" indent="-484705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Financial profit</a:t>
            </a:r>
          </a:p>
          <a:p>
            <a:pPr marL="1439297" lvl="1" indent="-484705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Easy to implementation</a:t>
            </a:r>
          </a:p>
          <a:p>
            <a:pPr marL="1439297" lvl="1" indent="-484705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Risk analysis</a:t>
            </a:r>
          </a:p>
          <a:p>
            <a:pPr marL="1439297" lvl="1" indent="-484705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dirty="0">
                <a:solidFill>
                  <a:schemeClr val="tx1"/>
                </a:solidFill>
                <a:latin typeface="+mn-lt"/>
                <a:ea typeface="ＭＳ Ｐゴシック" charset="-128"/>
                <a:cs typeface="Arial" charset="0"/>
              </a:rPr>
              <a:t>Customer readiness…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A267C17-1B51-4501-9772-AFBA83E7ACB9}"/>
              </a:ext>
            </a:extLst>
          </p:cNvPr>
          <p:cNvSpPr/>
          <p:nvPr/>
        </p:nvSpPr>
        <p:spPr>
          <a:xfrm>
            <a:off x="7190497" y="3149599"/>
            <a:ext cx="2683176" cy="1966388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7000" b="-17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sz="2489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D33492B-FA9D-449F-A2C8-52593F8D39FB}"/>
              </a:ext>
            </a:extLst>
          </p:cNvPr>
          <p:cNvSpPr/>
          <p:nvPr/>
        </p:nvSpPr>
        <p:spPr>
          <a:xfrm>
            <a:off x="8440015" y="1684254"/>
            <a:ext cx="1433659" cy="1462497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00" r="-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sz="2489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D6B1F7-0E29-4BDC-8227-0920A366978E}"/>
              </a:ext>
            </a:extLst>
          </p:cNvPr>
          <p:cNvSpPr/>
          <p:nvPr/>
        </p:nvSpPr>
        <p:spPr>
          <a:xfrm>
            <a:off x="10002983" y="2977802"/>
            <a:ext cx="1967344" cy="1462497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000" b="-4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sz="2489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CC5920F-B4C7-4131-B15E-21B707A83241}"/>
              </a:ext>
            </a:extLst>
          </p:cNvPr>
          <p:cNvSpPr/>
          <p:nvPr/>
        </p:nvSpPr>
        <p:spPr>
          <a:xfrm>
            <a:off x="6540979" y="5118836"/>
            <a:ext cx="1535088" cy="869153"/>
          </a:xfrm>
          <a:prstGeom prst="rect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9000" b="-9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sz="2489"/>
          </a:p>
        </p:txBody>
      </p:sp>
    </p:spTree>
    <p:extLst>
      <p:ext uri="{BB962C8B-B14F-4D97-AF65-F5344CB8AC3E}">
        <p14:creationId xmlns:p14="http://schemas.microsoft.com/office/powerpoint/2010/main" val="302631635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531101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2.4. Report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609600" y="1355997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Preliminary audit report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697282" y="2149464"/>
            <a:ext cx="10972799" cy="34202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6821" lvl="1" indent="0" eaLnBrk="1" hangingPunct="1">
              <a:spcAft>
                <a:spcPts val="1600"/>
              </a:spcAft>
              <a:buNone/>
            </a:pPr>
            <a:r>
              <a:rPr lang="en-US" altLang="en-US" b="1" dirty="0">
                <a:solidFill>
                  <a:schemeClr val="tx1"/>
                </a:solidFill>
                <a:latin typeface="+mn-lt"/>
                <a:cs typeface="Arial" charset="0"/>
              </a:rPr>
              <a:t>Objective</a:t>
            </a:r>
          </a:p>
          <a:p>
            <a:pPr marL="1077357" lvl="1" indent="-590536" eaLnBrk="1" hangingPunct="1">
              <a:spcAft>
                <a:spcPts val="1600"/>
              </a:spcAft>
              <a:buFont typeface="Wingdings" pitchFamily="2" charset="2"/>
              <a:buChar char="v"/>
            </a:pPr>
            <a:r>
              <a:rPr lang="en-US" altLang="en-US" dirty="0">
                <a:solidFill>
                  <a:schemeClr val="tx1"/>
                </a:solidFill>
                <a:latin typeface="+mn-lt"/>
                <a:cs typeface="Arial" charset="0"/>
              </a:rPr>
              <a:t>Summarize the results of the preliminary audit</a:t>
            </a:r>
          </a:p>
          <a:p>
            <a:pPr marL="1077357" lvl="1" indent="-590536" eaLnBrk="1" hangingPunct="1">
              <a:spcAft>
                <a:spcPts val="1600"/>
              </a:spcAft>
              <a:buFont typeface="Wingdings" pitchFamily="2" charset="2"/>
              <a:buChar char="v"/>
            </a:pPr>
            <a:r>
              <a:rPr lang="en-US" altLang="en-US" dirty="0">
                <a:solidFill>
                  <a:schemeClr val="tx1"/>
                </a:solidFill>
                <a:latin typeface="+mn-lt"/>
                <a:cs typeface="Arial" charset="0"/>
              </a:rPr>
              <a:t>Convince the enterprise owner to invest</a:t>
            </a:r>
          </a:p>
          <a:p>
            <a:pPr marL="1077357" lvl="1" indent="-590536" eaLnBrk="1" hangingPunct="1">
              <a:spcAft>
                <a:spcPts val="1600"/>
              </a:spcAft>
              <a:buFont typeface="Wingdings" pitchFamily="2" charset="2"/>
              <a:buChar char="v"/>
            </a:pPr>
            <a:r>
              <a:rPr lang="en-US" altLang="en-US" dirty="0">
                <a:solidFill>
                  <a:schemeClr val="tx1"/>
                </a:solidFill>
                <a:latin typeface="+mn-lt"/>
                <a:cs typeface="Arial" charset="0"/>
              </a:rPr>
              <a:t>Make it easy and comprehensive for busy managers to read</a:t>
            </a:r>
          </a:p>
          <a:p>
            <a:pPr marL="1077357" lvl="1" indent="-590536" eaLnBrk="1" hangingPunct="1">
              <a:spcAft>
                <a:spcPts val="1600"/>
              </a:spcAft>
              <a:buFont typeface="Wingdings" pitchFamily="2" charset="2"/>
              <a:buChar char="v"/>
            </a:pPr>
            <a:r>
              <a:rPr lang="en-US" altLang="en-US" dirty="0">
                <a:solidFill>
                  <a:schemeClr val="tx1"/>
                </a:solidFill>
                <a:latin typeface="+mn-lt"/>
                <a:cs typeface="Arial" charset="0"/>
              </a:rPr>
              <a:t>Submit a professional, concise and concise report</a:t>
            </a:r>
          </a:p>
        </p:txBody>
      </p:sp>
    </p:spTree>
    <p:extLst>
      <p:ext uri="{BB962C8B-B14F-4D97-AF65-F5344CB8AC3E}">
        <p14:creationId xmlns:p14="http://schemas.microsoft.com/office/powerpoint/2010/main" val="41353305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598" y="569922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2.4. Report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609598" y="1451045"/>
            <a:ext cx="10972800" cy="463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Preliminary audit report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609598" y="2084274"/>
            <a:ext cx="10972799" cy="34772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6821" lvl="1" indent="0" eaLnBrk="1" hangingPunct="1">
              <a:spcAft>
                <a:spcPts val="1600"/>
              </a:spcAft>
              <a:buNone/>
            </a:pPr>
            <a:r>
              <a:rPr lang="en-US" altLang="en-US" sz="2000" b="1" dirty="0">
                <a:solidFill>
                  <a:schemeClr val="tx1"/>
                </a:solidFill>
                <a:latin typeface="Arial" charset="0"/>
                <a:cs typeface="Arial" charset="0"/>
              </a:rPr>
              <a:t>Report structure</a:t>
            </a:r>
          </a:p>
          <a:p>
            <a:pPr marL="950360" lvl="1" indent="-484705" eaLnBrk="1" hangingPunct="1">
              <a:lnSpc>
                <a:spcPct val="90000"/>
              </a:lnSpc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rPr>
              <a:t>Summary</a:t>
            </a:r>
          </a:p>
          <a:p>
            <a:pPr marL="950360" lvl="1" indent="-484705" eaLnBrk="1" hangingPunct="1">
              <a:lnSpc>
                <a:spcPct val="90000"/>
              </a:lnSpc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rPr>
              <a:t>Characteristics and current status of enterprise operations</a:t>
            </a:r>
          </a:p>
          <a:p>
            <a:pPr marL="950360" lvl="1" indent="-484705" eaLnBrk="1" hangingPunct="1">
              <a:lnSpc>
                <a:spcPct val="90000"/>
              </a:lnSpc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rPr>
              <a:t>Brief description of electrical and mechanical systems</a:t>
            </a:r>
          </a:p>
          <a:p>
            <a:pPr marL="950360" lvl="1" indent="-484705" eaLnBrk="1" hangingPunct="1">
              <a:lnSpc>
                <a:spcPct val="90000"/>
              </a:lnSpc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rPr>
              <a:t>Summary of current energy consumption</a:t>
            </a:r>
          </a:p>
          <a:p>
            <a:pPr marL="950360" lvl="1" indent="-484705" eaLnBrk="1" hangingPunct="1">
              <a:lnSpc>
                <a:spcPct val="90000"/>
              </a:lnSpc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rPr>
              <a:t>Proposals and recommendations for EE solutions</a:t>
            </a:r>
          </a:p>
          <a:p>
            <a:pPr marL="950360" lvl="1" indent="-484705" eaLnBrk="1" hangingPunct="1">
              <a:lnSpc>
                <a:spcPct val="90000"/>
              </a:lnSpc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rPr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366011833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560148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2.4. Report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609600" y="1515327"/>
            <a:ext cx="3148208" cy="823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Preliminary audit report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4196219" y="1515327"/>
            <a:ext cx="7386181" cy="534267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33" b="1" dirty="0">
                <a:solidFill>
                  <a:schemeClr val="tx1"/>
                </a:solidFill>
              </a:rPr>
              <a:t>The report structure is specified in Circular 09/TT-BCT</a:t>
            </a:r>
          </a:p>
          <a:p>
            <a:r>
              <a:rPr lang="en-US" sz="2133" dirty="0">
                <a:solidFill>
                  <a:schemeClr val="tx1"/>
                </a:solidFill>
              </a:rPr>
              <a:t>CHAPTER 1. SUMMARY</a:t>
            </a:r>
          </a:p>
          <a:p>
            <a:r>
              <a:rPr lang="en-US" sz="2133" dirty="0">
                <a:solidFill>
                  <a:schemeClr val="tx1"/>
                </a:solidFill>
              </a:rPr>
              <a:t>1.1. Energy efficiency potential</a:t>
            </a:r>
          </a:p>
          <a:p>
            <a:r>
              <a:rPr lang="en-US" sz="2133" dirty="0">
                <a:solidFill>
                  <a:schemeClr val="tx1"/>
                </a:solidFill>
              </a:rPr>
              <a:t>1.2. Ability to implement energy efficiency solutions</a:t>
            </a:r>
          </a:p>
          <a:p>
            <a:r>
              <a:rPr lang="en-US" sz="2133" dirty="0">
                <a:solidFill>
                  <a:schemeClr val="tx1"/>
                </a:solidFill>
              </a:rPr>
              <a:t>1.3. Proposed implementation plan</a:t>
            </a:r>
          </a:p>
          <a:p>
            <a:r>
              <a:rPr lang="en-US" sz="2133" dirty="0">
                <a:solidFill>
                  <a:schemeClr val="tx1"/>
                </a:solidFill>
              </a:rPr>
              <a:t>CHAPTER 2. INTRODUCTION</a:t>
            </a:r>
          </a:p>
          <a:p>
            <a:r>
              <a:rPr lang="en-US" sz="2133" dirty="0">
                <a:solidFill>
                  <a:schemeClr val="tx1"/>
                </a:solidFill>
              </a:rPr>
              <a:t>2.1. Introduction of the audited unit and auditor</a:t>
            </a:r>
          </a:p>
          <a:p>
            <a:r>
              <a:rPr lang="en-US" sz="2133" dirty="0">
                <a:solidFill>
                  <a:schemeClr val="tx1"/>
                </a:solidFill>
              </a:rPr>
              <a:t>2.2. Scope of energy audit</a:t>
            </a:r>
          </a:p>
          <a:p>
            <a:r>
              <a:rPr lang="en-US" sz="2133" dirty="0">
                <a:solidFill>
                  <a:schemeClr val="tx1"/>
                </a:solidFill>
              </a:rPr>
              <a:t>2.3. Measurement methods and equipment</a:t>
            </a:r>
          </a:p>
          <a:p>
            <a:r>
              <a:rPr lang="en-US" sz="2133" dirty="0">
                <a:solidFill>
                  <a:schemeClr val="tx1"/>
                </a:solidFill>
              </a:rPr>
              <a:t>CHAPTER 3. ENTERPRISE ACTIVITIES</a:t>
            </a:r>
          </a:p>
          <a:p>
            <a:r>
              <a:rPr lang="en-US" sz="2133" dirty="0">
                <a:solidFill>
                  <a:schemeClr val="tx1"/>
                </a:solidFill>
              </a:rPr>
              <a:t>3.1. Development history and current status</a:t>
            </a:r>
          </a:p>
          <a:p>
            <a:r>
              <a:rPr lang="en-US" sz="2133" dirty="0">
                <a:solidFill>
                  <a:schemeClr val="tx1"/>
                </a:solidFill>
              </a:rPr>
              <a:t>3.2. Operation and production methods</a:t>
            </a:r>
            <a:endParaRPr lang="en-US" sz="1867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72625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585200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2.4. Report</a:t>
            </a:r>
            <a:endParaRPr dirty="0"/>
          </a:p>
        </p:txBody>
      </p:sp>
      <p:sp>
        <p:nvSpPr>
          <p:cNvPr id="4" name="Google Shape;437;p17">
            <a:extLst>
              <a:ext uri="{FF2B5EF4-FFF2-40B4-BE49-F238E27FC236}">
                <a16:creationId xmlns:a16="http://schemas.microsoft.com/office/drawing/2014/main" id="{4B057918-7852-4851-83E1-59E039E92F02}"/>
              </a:ext>
            </a:extLst>
          </p:cNvPr>
          <p:cNvSpPr txBox="1"/>
          <p:nvPr/>
        </p:nvSpPr>
        <p:spPr>
          <a:xfrm>
            <a:off x="609600" y="1645863"/>
            <a:ext cx="2839235" cy="709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Preliminary audit report</a:t>
            </a:r>
            <a:endParaRPr lang="vi-VN"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0311656-5EFC-499B-A92E-5B3FD56F64A3}"/>
              </a:ext>
            </a:extLst>
          </p:cNvPr>
          <p:cNvSpPr txBox="1">
            <a:spLocks/>
          </p:cNvSpPr>
          <p:nvPr/>
        </p:nvSpPr>
        <p:spPr bwMode="auto">
          <a:xfrm>
            <a:off x="3448835" y="1645863"/>
            <a:ext cx="8743165" cy="47521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tx1"/>
                </a:solidFill>
              </a:rPr>
              <a:t>The report structure is specified in Circular 09/TT-BCT</a:t>
            </a:r>
          </a:p>
          <a:p>
            <a:r>
              <a:rPr lang="en-US" sz="2000" dirty="0">
                <a:solidFill>
                  <a:schemeClr val="tx1"/>
                </a:solidFill>
              </a:rPr>
              <a:t>CHAPTER 4. PRODUCTION LINE DESCRIPTION</a:t>
            </a:r>
          </a:p>
          <a:p>
            <a:r>
              <a:rPr lang="en-US" sz="2000" dirty="0">
                <a:solidFill>
                  <a:schemeClr val="tx1"/>
                </a:solidFill>
              </a:rPr>
              <a:t>4.1. Production lines</a:t>
            </a:r>
          </a:p>
          <a:p>
            <a:r>
              <a:rPr lang="en-US" sz="2000" dirty="0">
                <a:solidFill>
                  <a:schemeClr val="tx1"/>
                </a:solidFill>
              </a:rPr>
              <a:t>4.2. Energy efficiency potential</a:t>
            </a:r>
          </a:p>
          <a:p>
            <a:r>
              <a:rPr lang="en-US" sz="2000" dirty="0">
                <a:solidFill>
                  <a:schemeClr val="tx1"/>
                </a:solidFill>
              </a:rPr>
              <a:t>CHAPTER 5. ENERGY DEMAND AND SUPPLY CAPACITY</a:t>
            </a:r>
          </a:p>
          <a:p>
            <a:r>
              <a:rPr lang="en-US" sz="2000" dirty="0">
                <a:solidFill>
                  <a:schemeClr val="tx1"/>
                </a:solidFill>
              </a:rPr>
              <a:t>5.1. Energy supply and consumption</a:t>
            </a:r>
          </a:p>
          <a:p>
            <a:r>
              <a:rPr lang="en-US" sz="2000" dirty="0">
                <a:solidFill>
                  <a:schemeClr val="tx1"/>
                </a:solidFill>
              </a:rPr>
              <a:t>5.2. Fuel supply and water consumption</a:t>
            </a:r>
          </a:p>
          <a:p>
            <a:r>
              <a:rPr lang="en-US" sz="2000" dirty="0">
                <a:solidFill>
                  <a:schemeClr val="tx1"/>
                </a:solidFill>
              </a:rPr>
              <a:t>CHAPTER 6. FINANCE AND TECHNICAL CONSTRAINTS</a:t>
            </a:r>
          </a:p>
          <a:p>
            <a:r>
              <a:rPr lang="en-US" sz="2000" dirty="0">
                <a:solidFill>
                  <a:schemeClr val="tx1"/>
                </a:solidFill>
              </a:rPr>
              <a:t>6.1. Technical, technological and environmental issues</a:t>
            </a:r>
          </a:p>
          <a:p>
            <a:r>
              <a:rPr lang="en-US" sz="2000" dirty="0">
                <a:solidFill>
                  <a:schemeClr val="tx1"/>
                </a:solidFill>
              </a:rPr>
              <a:t>6.2. Economic solutions and assessment</a:t>
            </a:r>
          </a:p>
          <a:p>
            <a:r>
              <a:rPr lang="en-US" sz="2000" dirty="0">
                <a:solidFill>
                  <a:schemeClr val="tx1"/>
                </a:solidFill>
              </a:rPr>
              <a:t>CHAPTER 7. ENERGY EFFICIENCY POTENTIAL</a:t>
            </a:r>
          </a:p>
        </p:txBody>
      </p:sp>
    </p:spTree>
    <p:extLst>
      <p:ext uri="{BB962C8B-B14F-4D97-AF65-F5344CB8AC3E}">
        <p14:creationId xmlns:p14="http://schemas.microsoft.com/office/powerpoint/2010/main" val="4207466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" dirty="0"/>
              <a:t>1.1. </a:t>
            </a:r>
            <a:r>
              <a:rPr lang="en-US" dirty="0"/>
              <a:t>Objectives of energy audit levels</a:t>
            </a:r>
            <a:endParaRPr dirty="0"/>
          </a:p>
        </p:txBody>
      </p:sp>
      <p:sp>
        <p:nvSpPr>
          <p:cNvPr id="88" name="Google Shape;437;p17">
            <a:extLst>
              <a:ext uri="{FF2B5EF4-FFF2-40B4-BE49-F238E27FC236}">
                <a16:creationId xmlns:a16="http://schemas.microsoft.com/office/drawing/2014/main" id="{56EEEFCA-289E-4FE0-9BA9-AE9A86EDB1EB}"/>
              </a:ext>
            </a:extLst>
          </p:cNvPr>
          <p:cNvSpPr txBox="1"/>
          <p:nvPr/>
        </p:nvSpPr>
        <p:spPr>
          <a:xfrm>
            <a:off x="-624467" y="1367533"/>
            <a:ext cx="5858107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Objective of enterprise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17877B29-295B-4785-A7E9-C470DC93B613}"/>
              </a:ext>
            </a:extLst>
          </p:cNvPr>
          <p:cNvSpPr txBox="1">
            <a:spLocks/>
          </p:cNvSpPr>
          <p:nvPr/>
        </p:nvSpPr>
        <p:spPr bwMode="auto">
          <a:xfrm>
            <a:off x="609600" y="2000519"/>
            <a:ext cx="10158252" cy="383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defRPr/>
            </a:pPr>
            <a:r>
              <a:rPr lang="en-US" sz="2400" dirty="0">
                <a:solidFill>
                  <a:schemeClr val="tx1"/>
                </a:solidFill>
              </a:rPr>
              <a:t>Other benefit: </a:t>
            </a:r>
          </a:p>
          <a:p>
            <a:pPr lvl="1" defTabSz="609585"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CA" dirty="0">
                <a:solidFill>
                  <a:schemeClr val="tx1"/>
                </a:solidFill>
              </a:rPr>
              <a:t>Reduce emissions and other environmental impacts</a:t>
            </a:r>
          </a:p>
          <a:p>
            <a:pPr lvl="1" defTabSz="609585"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CA" dirty="0">
                <a:solidFill>
                  <a:schemeClr val="tx1"/>
                </a:solidFill>
              </a:rPr>
              <a:t>Increase the availability of non-renewable energy sources</a:t>
            </a:r>
          </a:p>
          <a:p>
            <a:pPr lvl="1" defTabSz="609585"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CA" dirty="0">
                <a:solidFill>
                  <a:schemeClr val="tx1"/>
                </a:solidFill>
              </a:rPr>
              <a:t>Reduce energy costs for customers, not only reducing consumption but also reducing the need for overall investment in the energy supply system</a:t>
            </a:r>
          </a:p>
          <a:p>
            <a:pPr lvl="1" defTabSz="609585">
              <a:spcBef>
                <a:spcPts val="800"/>
              </a:spcBef>
              <a:spcAft>
                <a:spcPts val="800"/>
              </a:spcAft>
              <a:buFont typeface="Wingdings" pitchFamily="2" charset="2"/>
              <a:buChar char="v"/>
              <a:defRPr/>
            </a:pPr>
            <a:r>
              <a:rPr lang="en-CA" dirty="0">
                <a:solidFill>
                  <a:schemeClr val="tx1"/>
                </a:solidFill>
              </a:rPr>
              <a:t>Enhance competitiveness and increase productivity</a:t>
            </a:r>
            <a:endParaRPr lang="en-US" dirty="0">
              <a:solidFill>
                <a:schemeClr val="tx1"/>
              </a:solidFill>
            </a:endParaRPr>
          </a:p>
          <a:p>
            <a:pPr defTabSz="609585">
              <a:spcAft>
                <a:spcPts val="800"/>
              </a:spcAft>
              <a:defRPr/>
            </a:pPr>
            <a:endParaRPr lang="fr-CA" sz="2400" dirty="0">
              <a:solidFill>
                <a:schemeClr val="tx1"/>
              </a:solidFill>
            </a:endParaRPr>
          </a:p>
        </p:txBody>
      </p:sp>
      <p:pic>
        <p:nvPicPr>
          <p:cNvPr id="9" name="Image 3">
            <a:extLst>
              <a:ext uri="{FF2B5EF4-FFF2-40B4-BE49-F238E27FC236}">
                <a16:creationId xmlns:a16="http://schemas.microsoft.com/office/drawing/2014/main" id="{1633C0A5-FDC6-4648-9F0F-17969C2D71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7025" y="5702329"/>
            <a:ext cx="869136" cy="8633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age 4">
            <a:extLst>
              <a:ext uri="{FF2B5EF4-FFF2-40B4-BE49-F238E27FC236}">
                <a16:creationId xmlns:a16="http://schemas.microsoft.com/office/drawing/2014/main" id="{4C0E533C-497B-4194-A82D-07434689C7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3409" y="5715219"/>
            <a:ext cx="880699" cy="10161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7022689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610587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-US" dirty="0"/>
              <a:t>Discuss</a:t>
            </a:r>
            <a:endParaRPr dirty="0"/>
          </a:p>
        </p:txBody>
      </p:sp>
      <p:grpSp>
        <p:nvGrpSpPr>
          <p:cNvPr id="5" name="Google Shape;7373;p72">
            <a:extLst>
              <a:ext uri="{FF2B5EF4-FFF2-40B4-BE49-F238E27FC236}">
                <a16:creationId xmlns:a16="http://schemas.microsoft.com/office/drawing/2014/main" id="{09CC480A-DCAE-4669-9164-2543A6CC867C}"/>
              </a:ext>
            </a:extLst>
          </p:cNvPr>
          <p:cNvGrpSpPr/>
          <p:nvPr/>
        </p:nvGrpSpPr>
        <p:grpSpPr>
          <a:xfrm>
            <a:off x="3417455" y="3066660"/>
            <a:ext cx="1710003" cy="1672313"/>
            <a:chOff x="-33646250" y="3586425"/>
            <a:chExt cx="293000" cy="292225"/>
          </a:xfrm>
          <a:solidFill>
            <a:srgbClr val="92D050"/>
          </a:solidFill>
        </p:grpSpPr>
        <p:sp>
          <p:nvSpPr>
            <p:cNvPr id="6" name="Google Shape;7374;p72">
              <a:extLst>
                <a:ext uri="{FF2B5EF4-FFF2-40B4-BE49-F238E27FC236}">
                  <a16:creationId xmlns:a16="http://schemas.microsoft.com/office/drawing/2014/main" id="{CE633238-E409-4906-B2D6-B9AA9F5DA89C}"/>
                </a:ext>
              </a:extLst>
            </p:cNvPr>
            <p:cNvSpPr/>
            <p:nvPr/>
          </p:nvSpPr>
          <p:spPr>
            <a:xfrm>
              <a:off x="-33646250" y="3739225"/>
              <a:ext cx="141775" cy="139425"/>
            </a:xfrm>
            <a:custGeom>
              <a:avLst/>
              <a:gdLst/>
              <a:ahLst/>
              <a:cxnLst/>
              <a:rect l="l" t="t" r="r" b="b"/>
              <a:pathLst>
                <a:path w="5671" h="5577" extrusionOk="0">
                  <a:moveTo>
                    <a:pt x="4190" y="1"/>
                  </a:moveTo>
                  <a:cubicBezTo>
                    <a:pt x="4001" y="316"/>
                    <a:pt x="3970" y="725"/>
                    <a:pt x="4127" y="1040"/>
                  </a:cubicBezTo>
                  <a:lnTo>
                    <a:pt x="3497" y="1670"/>
                  </a:lnTo>
                  <a:cubicBezTo>
                    <a:pt x="3345" y="1589"/>
                    <a:pt x="3194" y="1550"/>
                    <a:pt x="3047" y="1550"/>
                  </a:cubicBezTo>
                  <a:cubicBezTo>
                    <a:pt x="2797" y="1550"/>
                    <a:pt x="2561" y="1661"/>
                    <a:pt x="2363" y="1859"/>
                  </a:cubicBezTo>
                  <a:lnTo>
                    <a:pt x="378" y="3813"/>
                  </a:lnTo>
                  <a:cubicBezTo>
                    <a:pt x="0" y="4222"/>
                    <a:pt x="0" y="4884"/>
                    <a:pt x="378" y="5293"/>
                  </a:cubicBezTo>
                  <a:cubicBezTo>
                    <a:pt x="583" y="5482"/>
                    <a:pt x="851" y="5577"/>
                    <a:pt x="1115" y="5577"/>
                  </a:cubicBezTo>
                  <a:cubicBezTo>
                    <a:pt x="1378" y="5577"/>
                    <a:pt x="1638" y="5482"/>
                    <a:pt x="1827" y="5293"/>
                  </a:cubicBezTo>
                  <a:lnTo>
                    <a:pt x="3812" y="3309"/>
                  </a:lnTo>
                  <a:cubicBezTo>
                    <a:pt x="4096" y="3025"/>
                    <a:pt x="4190" y="2553"/>
                    <a:pt x="4001" y="2143"/>
                  </a:cubicBezTo>
                  <a:lnTo>
                    <a:pt x="4631" y="1513"/>
                  </a:lnTo>
                  <a:cubicBezTo>
                    <a:pt x="4789" y="1576"/>
                    <a:pt x="4915" y="1607"/>
                    <a:pt x="5072" y="1607"/>
                  </a:cubicBezTo>
                  <a:cubicBezTo>
                    <a:pt x="5261" y="1607"/>
                    <a:pt x="5450" y="1544"/>
                    <a:pt x="5671" y="1418"/>
                  </a:cubicBezTo>
                  <a:cubicBezTo>
                    <a:pt x="5041" y="1040"/>
                    <a:pt x="4568" y="568"/>
                    <a:pt x="4190" y="1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" name="Google Shape;7375;p72">
              <a:extLst>
                <a:ext uri="{FF2B5EF4-FFF2-40B4-BE49-F238E27FC236}">
                  <a16:creationId xmlns:a16="http://schemas.microsoft.com/office/drawing/2014/main" id="{5D1BF957-433C-4D94-AF1C-329C8F92B562}"/>
                </a:ext>
              </a:extLst>
            </p:cNvPr>
            <p:cNvSpPr/>
            <p:nvPr/>
          </p:nvSpPr>
          <p:spPr>
            <a:xfrm>
              <a:off x="-33541500" y="3586425"/>
              <a:ext cx="188250" cy="187475"/>
            </a:xfrm>
            <a:custGeom>
              <a:avLst/>
              <a:gdLst/>
              <a:ahLst/>
              <a:cxnLst/>
              <a:rect l="l" t="t" r="r" b="b"/>
              <a:pathLst>
                <a:path w="7530" h="7499" extrusionOk="0">
                  <a:moveTo>
                    <a:pt x="3718" y="1387"/>
                  </a:moveTo>
                  <a:cubicBezTo>
                    <a:pt x="4253" y="1387"/>
                    <a:pt x="4726" y="1859"/>
                    <a:pt x="4726" y="2427"/>
                  </a:cubicBezTo>
                  <a:cubicBezTo>
                    <a:pt x="4789" y="2805"/>
                    <a:pt x="4505" y="3214"/>
                    <a:pt x="4096" y="3372"/>
                  </a:cubicBezTo>
                  <a:lnTo>
                    <a:pt x="4096" y="3750"/>
                  </a:lnTo>
                  <a:cubicBezTo>
                    <a:pt x="4096" y="3939"/>
                    <a:pt x="3938" y="4096"/>
                    <a:pt x="3749" y="4096"/>
                  </a:cubicBezTo>
                  <a:cubicBezTo>
                    <a:pt x="3560" y="4096"/>
                    <a:pt x="3403" y="3939"/>
                    <a:pt x="3403" y="3750"/>
                  </a:cubicBezTo>
                  <a:lnTo>
                    <a:pt x="3403" y="3372"/>
                  </a:lnTo>
                  <a:cubicBezTo>
                    <a:pt x="3403" y="3088"/>
                    <a:pt x="3592" y="2805"/>
                    <a:pt x="3875" y="2742"/>
                  </a:cubicBezTo>
                  <a:cubicBezTo>
                    <a:pt x="4001" y="2679"/>
                    <a:pt x="4096" y="2521"/>
                    <a:pt x="4096" y="2427"/>
                  </a:cubicBezTo>
                  <a:cubicBezTo>
                    <a:pt x="4096" y="2206"/>
                    <a:pt x="3938" y="2049"/>
                    <a:pt x="3749" y="2049"/>
                  </a:cubicBezTo>
                  <a:cubicBezTo>
                    <a:pt x="3560" y="2049"/>
                    <a:pt x="3403" y="2206"/>
                    <a:pt x="3403" y="2427"/>
                  </a:cubicBezTo>
                  <a:cubicBezTo>
                    <a:pt x="3403" y="2616"/>
                    <a:pt x="3245" y="2773"/>
                    <a:pt x="3056" y="2773"/>
                  </a:cubicBezTo>
                  <a:cubicBezTo>
                    <a:pt x="2836" y="2773"/>
                    <a:pt x="2678" y="2616"/>
                    <a:pt x="2678" y="2427"/>
                  </a:cubicBezTo>
                  <a:cubicBezTo>
                    <a:pt x="2678" y="1859"/>
                    <a:pt x="3151" y="1387"/>
                    <a:pt x="3718" y="1387"/>
                  </a:cubicBezTo>
                  <a:close/>
                  <a:moveTo>
                    <a:pt x="3749" y="4726"/>
                  </a:moveTo>
                  <a:cubicBezTo>
                    <a:pt x="3938" y="4726"/>
                    <a:pt x="4096" y="4884"/>
                    <a:pt x="4096" y="5104"/>
                  </a:cubicBezTo>
                  <a:cubicBezTo>
                    <a:pt x="4096" y="5294"/>
                    <a:pt x="3938" y="5451"/>
                    <a:pt x="3749" y="5451"/>
                  </a:cubicBezTo>
                  <a:cubicBezTo>
                    <a:pt x="3560" y="5451"/>
                    <a:pt x="3403" y="5294"/>
                    <a:pt x="3403" y="5104"/>
                  </a:cubicBezTo>
                  <a:cubicBezTo>
                    <a:pt x="3403" y="4884"/>
                    <a:pt x="3560" y="4726"/>
                    <a:pt x="3749" y="4726"/>
                  </a:cubicBezTo>
                  <a:close/>
                  <a:moveTo>
                    <a:pt x="3749" y="1"/>
                  </a:moveTo>
                  <a:cubicBezTo>
                    <a:pt x="1670" y="1"/>
                    <a:pt x="0" y="1702"/>
                    <a:pt x="0" y="3750"/>
                  </a:cubicBezTo>
                  <a:cubicBezTo>
                    <a:pt x="0" y="5829"/>
                    <a:pt x="1702" y="7499"/>
                    <a:pt x="3749" y="7499"/>
                  </a:cubicBezTo>
                  <a:cubicBezTo>
                    <a:pt x="5829" y="7499"/>
                    <a:pt x="7498" y="5798"/>
                    <a:pt x="7498" y="3750"/>
                  </a:cubicBezTo>
                  <a:cubicBezTo>
                    <a:pt x="7530" y="1670"/>
                    <a:pt x="5829" y="1"/>
                    <a:pt x="3749" y="1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CADDEF3-1B4C-45F2-84A7-DD5E73EBD9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0577" y="2031805"/>
            <a:ext cx="1981476" cy="1397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54133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2" name="Google Shape;2102;p36"/>
          <p:cNvGrpSpPr/>
          <p:nvPr/>
        </p:nvGrpSpPr>
        <p:grpSpPr>
          <a:xfrm>
            <a:off x="7253799" y="1802699"/>
            <a:ext cx="4328601" cy="4529042"/>
            <a:chOff x="2776526" y="930233"/>
            <a:chExt cx="3590949" cy="3757232"/>
          </a:xfrm>
        </p:grpSpPr>
        <p:sp>
          <p:nvSpPr>
            <p:cNvPr id="2103" name="Google Shape;2103;p36"/>
            <p:cNvSpPr/>
            <p:nvPr/>
          </p:nvSpPr>
          <p:spPr>
            <a:xfrm>
              <a:off x="2776526" y="2876498"/>
              <a:ext cx="3581715" cy="1810966"/>
            </a:xfrm>
            <a:custGeom>
              <a:avLst/>
              <a:gdLst/>
              <a:ahLst/>
              <a:cxnLst/>
              <a:rect l="l" t="t" r="r" b="b"/>
              <a:pathLst>
                <a:path w="199761" h="101002" extrusionOk="0">
                  <a:moveTo>
                    <a:pt x="0" y="1"/>
                  </a:moveTo>
                  <a:lnTo>
                    <a:pt x="0" y="1108"/>
                  </a:lnTo>
                  <a:lnTo>
                    <a:pt x="0" y="2422"/>
                  </a:lnTo>
                  <a:lnTo>
                    <a:pt x="26" y="3710"/>
                  </a:lnTo>
                  <a:lnTo>
                    <a:pt x="77" y="4972"/>
                  </a:lnTo>
                  <a:lnTo>
                    <a:pt x="129" y="6260"/>
                  </a:lnTo>
                  <a:lnTo>
                    <a:pt x="206" y="7522"/>
                  </a:lnTo>
                  <a:lnTo>
                    <a:pt x="283" y="8810"/>
                  </a:lnTo>
                  <a:lnTo>
                    <a:pt x="386" y="10073"/>
                  </a:lnTo>
                  <a:lnTo>
                    <a:pt x="515" y="11335"/>
                  </a:lnTo>
                  <a:lnTo>
                    <a:pt x="644" y="12597"/>
                  </a:lnTo>
                  <a:lnTo>
                    <a:pt x="799" y="13833"/>
                  </a:lnTo>
                  <a:lnTo>
                    <a:pt x="953" y="15096"/>
                  </a:lnTo>
                  <a:lnTo>
                    <a:pt x="1133" y="16332"/>
                  </a:lnTo>
                  <a:lnTo>
                    <a:pt x="1339" y="17568"/>
                  </a:lnTo>
                  <a:lnTo>
                    <a:pt x="1546" y="18805"/>
                  </a:lnTo>
                  <a:lnTo>
                    <a:pt x="1777" y="20016"/>
                  </a:lnTo>
                  <a:lnTo>
                    <a:pt x="2009" y="21252"/>
                  </a:lnTo>
                  <a:lnTo>
                    <a:pt x="2267" y="22463"/>
                  </a:lnTo>
                  <a:lnTo>
                    <a:pt x="2550" y="23673"/>
                  </a:lnTo>
                  <a:lnTo>
                    <a:pt x="2833" y="24884"/>
                  </a:lnTo>
                  <a:lnTo>
                    <a:pt x="3143" y="26069"/>
                  </a:lnTo>
                  <a:lnTo>
                    <a:pt x="3787" y="28464"/>
                  </a:lnTo>
                  <a:lnTo>
                    <a:pt x="4482" y="30809"/>
                  </a:lnTo>
                  <a:lnTo>
                    <a:pt x="5229" y="33153"/>
                  </a:lnTo>
                  <a:lnTo>
                    <a:pt x="6053" y="35471"/>
                  </a:lnTo>
                  <a:lnTo>
                    <a:pt x="6929" y="37738"/>
                  </a:lnTo>
                  <a:lnTo>
                    <a:pt x="7831" y="40005"/>
                  </a:lnTo>
                  <a:lnTo>
                    <a:pt x="8810" y="42220"/>
                  </a:lnTo>
                  <a:lnTo>
                    <a:pt x="9840" y="44409"/>
                  </a:lnTo>
                  <a:lnTo>
                    <a:pt x="10922" y="46599"/>
                  </a:lnTo>
                  <a:lnTo>
                    <a:pt x="12055" y="48737"/>
                  </a:lnTo>
                  <a:lnTo>
                    <a:pt x="13214" y="50823"/>
                  </a:lnTo>
                  <a:lnTo>
                    <a:pt x="14451" y="52910"/>
                  </a:lnTo>
                  <a:lnTo>
                    <a:pt x="15739" y="54945"/>
                  </a:lnTo>
                  <a:lnTo>
                    <a:pt x="17052" y="56954"/>
                  </a:lnTo>
                  <a:lnTo>
                    <a:pt x="18418" y="58937"/>
                  </a:lnTo>
                  <a:lnTo>
                    <a:pt x="19834" y="60869"/>
                  </a:lnTo>
                  <a:lnTo>
                    <a:pt x="21303" y="62776"/>
                  </a:lnTo>
                  <a:lnTo>
                    <a:pt x="22797" y="64656"/>
                  </a:lnTo>
                  <a:lnTo>
                    <a:pt x="24342" y="66485"/>
                  </a:lnTo>
                  <a:lnTo>
                    <a:pt x="25939" y="68288"/>
                  </a:lnTo>
                  <a:lnTo>
                    <a:pt x="27562" y="70040"/>
                  </a:lnTo>
                  <a:lnTo>
                    <a:pt x="29236" y="71740"/>
                  </a:lnTo>
                  <a:lnTo>
                    <a:pt x="30962" y="73414"/>
                  </a:lnTo>
                  <a:lnTo>
                    <a:pt x="32714" y="75063"/>
                  </a:lnTo>
                  <a:lnTo>
                    <a:pt x="34517" y="76634"/>
                  </a:lnTo>
                  <a:lnTo>
                    <a:pt x="36346" y="78179"/>
                  </a:lnTo>
                  <a:lnTo>
                    <a:pt x="38201" y="79699"/>
                  </a:lnTo>
                  <a:lnTo>
                    <a:pt x="40107" y="81168"/>
                  </a:lnTo>
                  <a:lnTo>
                    <a:pt x="42064" y="82559"/>
                  </a:lnTo>
                  <a:lnTo>
                    <a:pt x="44022" y="83950"/>
                  </a:lnTo>
                  <a:lnTo>
                    <a:pt x="46031" y="85263"/>
                  </a:lnTo>
                  <a:lnTo>
                    <a:pt x="48092" y="86551"/>
                  </a:lnTo>
                  <a:lnTo>
                    <a:pt x="50153" y="87762"/>
                  </a:lnTo>
                  <a:lnTo>
                    <a:pt x="52265" y="88947"/>
                  </a:lnTo>
                  <a:lnTo>
                    <a:pt x="54403" y="90080"/>
                  </a:lnTo>
                  <a:lnTo>
                    <a:pt x="56567" y="91162"/>
                  </a:lnTo>
                  <a:lnTo>
                    <a:pt x="58756" y="92167"/>
                  </a:lnTo>
                  <a:lnTo>
                    <a:pt x="60997" y="93145"/>
                  </a:lnTo>
                  <a:lnTo>
                    <a:pt x="63238" y="94073"/>
                  </a:lnTo>
                  <a:lnTo>
                    <a:pt x="65531" y="94949"/>
                  </a:lnTo>
                  <a:lnTo>
                    <a:pt x="67849" y="95747"/>
                  </a:lnTo>
                  <a:lnTo>
                    <a:pt x="70167" y="96520"/>
                  </a:lnTo>
                  <a:lnTo>
                    <a:pt x="72537" y="97215"/>
                  </a:lnTo>
                  <a:lnTo>
                    <a:pt x="74907" y="97859"/>
                  </a:lnTo>
                  <a:lnTo>
                    <a:pt x="76118" y="98143"/>
                  </a:lnTo>
                  <a:lnTo>
                    <a:pt x="77303" y="98452"/>
                  </a:lnTo>
                  <a:lnTo>
                    <a:pt x="78513" y="98709"/>
                  </a:lnTo>
                  <a:lnTo>
                    <a:pt x="79750" y="98967"/>
                  </a:lnTo>
                  <a:lnTo>
                    <a:pt x="80960" y="99199"/>
                  </a:lnTo>
                  <a:lnTo>
                    <a:pt x="82197" y="99431"/>
                  </a:lnTo>
                  <a:lnTo>
                    <a:pt x="83433" y="99663"/>
                  </a:lnTo>
                  <a:lnTo>
                    <a:pt x="84670" y="99843"/>
                  </a:lnTo>
                  <a:lnTo>
                    <a:pt x="85906" y="100023"/>
                  </a:lnTo>
                  <a:lnTo>
                    <a:pt x="87143" y="100203"/>
                  </a:lnTo>
                  <a:lnTo>
                    <a:pt x="88405" y="100358"/>
                  </a:lnTo>
                  <a:lnTo>
                    <a:pt x="89667" y="100487"/>
                  </a:lnTo>
                  <a:lnTo>
                    <a:pt x="90929" y="100616"/>
                  </a:lnTo>
                  <a:lnTo>
                    <a:pt x="92191" y="100719"/>
                  </a:lnTo>
                  <a:lnTo>
                    <a:pt x="93454" y="100796"/>
                  </a:lnTo>
                  <a:lnTo>
                    <a:pt x="94742" y="100873"/>
                  </a:lnTo>
                  <a:lnTo>
                    <a:pt x="96004" y="100925"/>
                  </a:lnTo>
                  <a:lnTo>
                    <a:pt x="97292" y="100976"/>
                  </a:lnTo>
                  <a:lnTo>
                    <a:pt x="98580" y="101002"/>
                  </a:lnTo>
                  <a:lnTo>
                    <a:pt x="101155" y="101002"/>
                  </a:lnTo>
                  <a:lnTo>
                    <a:pt x="102443" y="100976"/>
                  </a:lnTo>
                  <a:lnTo>
                    <a:pt x="103731" y="100925"/>
                  </a:lnTo>
                  <a:lnTo>
                    <a:pt x="105019" y="100873"/>
                  </a:lnTo>
                  <a:lnTo>
                    <a:pt x="106282" y="100796"/>
                  </a:lnTo>
                  <a:lnTo>
                    <a:pt x="107544" y="100719"/>
                  </a:lnTo>
                  <a:lnTo>
                    <a:pt x="108832" y="100616"/>
                  </a:lnTo>
                  <a:lnTo>
                    <a:pt x="110094" y="100487"/>
                  </a:lnTo>
                  <a:lnTo>
                    <a:pt x="111330" y="100358"/>
                  </a:lnTo>
                  <a:lnTo>
                    <a:pt x="112592" y="100203"/>
                  </a:lnTo>
                  <a:lnTo>
                    <a:pt x="113829" y="100023"/>
                  </a:lnTo>
                  <a:lnTo>
                    <a:pt x="115091" y="99843"/>
                  </a:lnTo>
                  <a:lnTo>
                    <a:pt x="116328" y="99663"/>
                  </a:lnTo>
                  <a:lnTo>
                    <a:pt x="117538" y="99431"/>
                  </a:lnTo>
                  <a:lnTo>
                    <a:pt x="118775" y="99199"/>
                  </a:lnTo>
                  <a:lnTo>
                    <a:pt x="120011" y="98967"/>
                  </a:lnTo>
                  <a:lnTo>
                    <a:pt x="121222" y="98709"/>
                  </a:lnTo>
                  <a:lnTo>
                    <a:pt x="122432" y="98452"/>
                  </a:lnTo>
                  <a:lnTo>
                    <a:pt x="123643" y="98143"/>
                  </a:lnTo>
                  <a:lnTo>
                    <a:pt x="124828" y="97859"/>
                  </a:lnTo>
                  <a:lnTo>
                    <a:pt x="127224" y="97215"/>
                  </a:lnTo>
                  <a:lnTo>
                    <a:pt x="129568" y="96520"/>
                  </a:lnTo>
                  <a:lnTo>
                    <a:pt x="131912" y="95747"/>
                  </a:lnTo>
                  <a:lnTo>
                    <a:pt x="134204" y="94949"/>
                  </a:lnTo>
                  <a:lnTo>
                    <a:pt x="136497" y="94073"/>
                  </a:lnTo>
                  <a:lnTo>
                    <a:pt x="138738" y="93145"/>
                  </a:lnTo>
                  <a:lnTo>
                    <a:pt x="140979" y="92167"/>
                  </a:lnTo>
                  <a:lnTo>
                    <a:pt x="143168" y="91162"/>
                  </a:lnTo>
                  <a:lnTo>
                    <a:pt x="145332" y="90080"/>
                  </a:lnTo>
                  <a:lnTo>
                    <a:pt x="147470" y="88947"/>
                  </a:lnTo>
                  <a:lnTo>
                    <a:pt x="149582" y="87762"/>
                  </a:lnTo>
                  <a:lnTo>
                    <a:pt x="151669" y="86551"/>
                  </a:lnTo>
                  <a:lnTo>
                    <a:pt x="153704" y="85263"/>
                  </a:lnTo>
                  <a:lnTo>
                    <a:pt x="155713" y="83950"/>
                  </a:lnTo>
                  <a:lnTo>
                    <a:pt x="157696" y="82559"/>
                  </a:lnTo>
                  <a:lnTo>
                    <a:pt x="159628" y="81168"/>
                  </a:lnTo>
                  <a:lnTo>
                    <a:pt x="161535" y="79699"/>
                  </a:lnTo>
                  <a:lnTo>
                    <a:pt x="163415" y="78179"/>
                  </a:lnTo>
                  <a:lnTo>
                    <a:pt x="165244" y="76634"/>
                  </a:lnTo>
                  <a:lnTo>
                    <a:pt x="167021" y="75063"/>
                  </a:lnTo>
                  <a:lnTo>
                    <a:pt x="168773" y="73414"/>
                  </a:lnTo>
                  <a:lnTo>
                    <a:pt x="170499" y="71740"/>
                  </a:lnTo>
                  <a:lnTo>
                    <a:pt x="172173" y="70040"/>
                  </a:lnTo>
                  <a:lnTo>
                    <a:pt x="173796" y="68288"/>
                  </a:lnTo>
                  <a:lnTo>
                    <a:pt x="175393" y="66485"/>
                  </a:lnTo>
                  <a:lnTo>
                    <a:pt x="176938" y="64656"/>
                  </a:lnTo>
                  <a:lnTo>
                    <a:pt x="178458" y="62776"/>
                  </a:lnTo>
                  <a:lnTo>
                    <a:pt x="179901" y="60869"/>
                  </a:lnTo>
                  <a:lnTo>
                    <a:pt x="181317" y="58937"/>
                  </a:lnTo>
                  <a:lnTo>
                    <a:pt x="182683" y="56954"/>
                  </a:lnTo>
                  <a:lnTo>
                    <a:pt x="184022" y="54945"/>
                  </a:lnTo>
                  <a:lnTo>
                    <a:pt x="185284" y="52910"/>
                  </a:lnTo>
                  <a:lnTo>
                    <a:pt x="186521" y="50823"/>
                  </a:lnTo>
                  <a:lnTo>
                    <a:pt x="187706" y="48737"/>
                  </a:lnTo>
                  <a:lnTo>
                    <a:pt x="188813" y="46599"/>
                  </a:lnTo>
                  <a:lnTo>
                    <a:pt x="189895" y="44409"/>
                  </a:lnTo>
                  <a:lnTo>
                    <a:pt x="190926" y="42220"/>
                  </a:lnTo>
                  <a:lnTo>
                    <a:pt x="191904" y="40005"/>
                  </a:lnTo>
                  <a:lnTo>
                    <a:pt x="192832" y="37738"/>
                  </a:lnTo>
                  <a:lnTo>
                    <a:pt x="193682" y="35471"/>
                  </a:lnTo>
                  <a:lnTo>
                    <a:pt x="194506" y="33153"/>
                  </a:lnTo>
                  <a:lnTo>
                    <a:pt x="195253" y="30809"/>
                  </a:lnTo>
                  <a:lnTo>
                    <a:pt x="195949" y="28464"/>
                  </a:lnTo>
                  <a:lnTo>
                    <a:pt x="196592" y="26069"/>
                  </a:lnTo>
                  <a:lnTo>
                    <a:pt x="196902" y="24884"/>
                  </a:lnTo>
                  <a:lnTo>
                    <a:pt x="197185" y="23673"/>
                  </a:lnTo>
                  <a:lnTo>
                    <a:pt x="197468" y="22463"/>
                  </a:lnTo>
                  <a:lnTo>
                    <a:pt x="197726" y="21252"/>
                  </a:lnTo>
                  <a:lnTo>
                    <a:pt x="197958" y="20016"/>
                  </a:lnTo>
                  <a:lnTo>
                    <a:pt x="198190" y="18805"/>
                  </a:lnTo>
                  <a:lnTo>
                    <a:pt x="198396" y="17568"/>
                  </a:lnTo>
                  <a:lnTo>
                    <a:pt x="198602" y="16332"/>
                  </a:lnTo>
                  <a:lnTo>
                    <a:pt x="198782" y="15096"/>
                  </a:lnTo>
                  <a:lnTo>
                    <a:pt x="198937" y="13833"/>
                  </a:lnTo>
                  <a:lnTo>
                    <a:pt x="199091" y="12597"/>
                  </a:lnTo>
                  <a:lnTo>
                    <a:pt x="199246" y="11335"/>
                  </a:lnTo>
                  <a:lnTo>
                    <a:pt x="199349" y="10073"/>
                  </a:lnTo>
                  <a:lnTo>
                    <a:pt x="199452" y="8810"/>
                  </a:lnTo>
                  <a:lnTo>
                    <a:pt x="199555" y="7522"/>
                  </a:lnTo>
                  <a:lnTo>
                    <a:pt x="199632" y="6260"/>
                  </a:lnTo>
                  <a:lnTo>
                    <a:pt x="199684" y="4972"/>
                  </a:lnTo>
                  <a:lnTo>
                    <a:pt x="199709" y="3710"/>
                  </a:lnTo>
                  <a:lnTo>
                    <a:pt x="199735" y="2422"/>
                  </a:lnTo>
                  <a:lnTo>
                    <a:pt x="199761" y="1108"/>
                  </a:lnTo>
                  <a:lnTo>
                    <a:pt x="19970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4" name="Google Shape;2104;p36"/>
            <p:cNvSpPr/>
            <p:nvPr/>
          </p:nvSpPr>
          <p:spPr>
            <a:xfrm>
              <a:off x="2776526" y="2876498"/>
              <a:ext cx="3581715" cy="1810966"/>
            </a:xfrm>
            <a:custGeom>
              <a:avLst/>
              <a:gdLst/>
              <a:ahLst/>
              <a:cxnLst/>
              <a:rect l="l" t="t" r="r" b="b"/>
              <a:pathLst>
                <a:path w="199761" h="101002" fill="none" extrusionOk="0">
                  <a:moveTo>
                    <a:pt x="199709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108"/>
                  </a:lnTo>
                  <a:lnTo>
                    <a:pt x="0" y="1108"/>
                  </a:lnTo>
                  <a:lnTo>
                    <a:pt x="0" y="2422"/>
                  </a:lnTo>
                  <a:lnTo>
                    <a:pt x="26" y="3710"/>
                  </a:lnTo>
                  <a:lnTo>
                    <a:pt x="77" y="4972"/>
                  </a:lnTo>
                  <a:lnTo>
                    <a:pt x="129" y="6260"/>
                  </a:lnTo>
                  <a:lnTo>
                    <a:pt x="206" y="7522"/>
                  </a:lnTo>
                  <a:lnTo>
                    <a:pt x="283" y="8810"/>
                  </a:lnTo>
                  <a:lnTo>
                    <a:pt x="386" y="10073"/>
                  </a:lnTo>
                  <a:lnTo>
                    <a:pt x="515" y="11335"/>
                  </a:lnTo>
                  <a:lnTo>
                    <a:pt x="644" y="12597"/>
                  </a:lnTo>
                  <a:lnTo>
                    <a:pt x="799" y="13833"/>
                  </a:lnTo>
                  <a:lnTo>
                    <a:pt x="953" y="15096"/>
                  </a:lnTo>
                  <a:lnTo>
                    <a:pt x="1133" y="16332"/>
                  </a:lnTo>
                  <a:lnTo>
                    <a:pt x="1339" y="17568"/>
                  </a:lnTo>
                  <a:lnTo>
                    <a:pt x="1546" y="18805"/>
                  </a:lnTo>
                  <a:lnTo>
                    <a:pt x="1777" y="20016"/>
                  </a:lnTo>
                  <a:lnTo>
                    <a:pt x="2009" y="21252"/>
                  </a:lnTo>
                  <a:lnTo>
                    <a:pt x="2267" y="22463"/>
                  </a:lnTo>
                  <a:lnTo>
                    <a:pt x="2550" y="23673"/>
                  </a:lnTo>
                  <a:lnTo>
                    <a:pt x="2833" y="24884"/>
                  </a:lnTo>
                  <a:lnTo>
                    <a:pt x="3143" y="26069"/>
                  </a:lnTo>
                  <a:lnTo>
                    <a:pt x="3787" y="28464"/>
                  </a:lnTo>
                  <a:lnTo>
                    <a:pt x="4482" y="30809"/>
                  </a:lnTo>
                  <a:lnTo>
                    <a:pt x="5229" y="33153"/>
                  </a:lnTo>
                  <a:lnTo>
                    <a:pt x="6053" y="35471"/>
                  </a:lnTo>
                  <a:lnTo>
                    <a:pt x="6929" y="37738"/>
                  </a:lnTo>
                  <a:lnTo>
                    <a:pt x="7831" y="40005"/>
                  </a:lnTo>
                  <a:lnTo>
                    <a:pt x="8810" y="42220"/>
                  </a:lnTo>
                  <a:lnTo>
                    <a:pt x="9840" y="44409"/>
                  </a:lnTo>
                  <a:lnTo>
                    <a:pt x="10922" y="46599"/>
                  </a:lnTo>
                  <a:lnTo>
                    <a:pt x="12055" y="48737"/>
                  </a:lnTo>
                  <a:lnTo>
                    <a:pt x="13214" y="50823"/>
                  </a:lnTo>
                  <a:lnTo>
                    <a:pt x="14451" y="52910"/>
                  </a:lnTo>
                  <a:lnTo>
                    <a:pt x="15739" y="54945"/>
                  </a:lnTo>
                  <a:lnTo>
                    <a:pt x="17052" y="56954"/>
                  </a:lnTo>
                  <a:lnTo>
                    <a:pt x="18418" y="58937"/>
                  </a:lnTo>
                  <a:lnTo>
                    <a:pt x="19834" y="60869"/>
                  </a:lnTo>
                  <a:lnTo>
                    <a:pt x="21303" y="62776"/>
                  </a:lnTo>
                  <a:lnTo>
                    <a:pt x="22797" y="64656"/>
                  </a:lnTo>
                  <a:lnTo>
                    <a:pt x="24342" y="66485"/>
                  </a:lnTo>
                  <a:lnTo>
                    <a:pt x="25939" y="68288"/>
                  </a:lnTo>
                  <a:lnTo>
                    <a:pt x="27562" y="70040"/>
                  </a:lnTo>
                  <a:lnTo>
                    <a:pt x="29236" y="71740"/>
                  </a:lnTo>
                  <a:lnTo>
                    <a:pt x="30962" y="73414"/>
                  </a:lnTo>
                  <a:lnTo>
                    <a:pt x="32714" y="75063"/>
                  </a:lnTo>
                  <a:lnTo>
                    <a:pt x="34517" y="76634"/>
                  </a:lnTo>
                  <a:lnTo>
                    <a:pt x="36346" y="78179"/>
                  </a:lnTo>
                  <a:lnTo>
                    <a:pt x="38201" y="79699"/>
                  </a:lnTo>
                  <a:lnTo>
                    <a:pt x="40107" y="81168"/>
                  </a:lnTo>
                  <a:lnTo>
                    <a:pt x="42064" y="82559"/>
                  </a:lnTo>
                  <a:lnTo>
                    <a:pt x="44022" y="83950"/>
                  </a:lnTo>
                  <a:lnTo>
                    <a:pt x="46031" y="85263"/>
                  </a:lnTo>
                  <a:lnTo>
                    <a:pt x="48092" y="86551"/>
                  </a:lnTo>
                  <a:lnTo>
                    <a:pt x="50153" y="87762"/>
                  </a:lnTo>
                  <a:lnTo>
                    <a:pt x="52265" y="88947"/>
                  </a:lnTo>
                  <a:lnTo>
                    <a:pt x="54403" y="90080"/>
                  </a:lnTo>
                  <a:lnTo>
                    <a:pt x="56567" y="91162"/>
                  </a:lnTo>
                  <a:lnTo>
                    <a:pt x="58756" y="92167"/>
                  </a:lnTo>
                  <a:lnTo>
                    <a:pt x="60997" y="93145"/>
                  </a:lnTo>
                  <a:lnTo>
                    <a:pt x="63238" y="94073"/>
                  </a:lnTo>
                  <a:lnTo>
                    <a:pt x="65531" y="94949"/>
                  </a:lnTo>
                  <a:lnTo>
                    <a:pt x="67849" y="95747"/>
                  </a:lnTo>
                  <a:lnTo>
                    <a:pt x="70167" y="96520"/>
                  </a:lnTo>
                  <a:lnTo>
                    <a:pt x="72537" y="97215"/>
                  </a:lnTo>
                  <a:lnTo>
                    <a:pt x="74907" y="97859"/>
                  </a:lnTo>
                  <a:lnTo>
                    <a:pt x="76118" y="98143"/>
                  </a:lnTo>
                  <a:lnTo>
                    <a:pt x="77303" y="98452"/>
                  </a:lnTo>
                  <a:lnTo>
                    <a:pt x="78513" y="98709"/>
                  </a:lnTo>
                  <a:lnTo>
                    <a:pt x="79750" y="98967"/>
                  </a:lnTo>
                  <a:lnTo>
                    <a:pt x="80960" y="99199"/>
                  </a:lnTo>
                  <a:lnTo>
                    <a:pt x="82197" y="99431"/>
                  </a:lnTo>
                  <a:lnTo>
                    <a:pt x="83433" y="99663"/>
                  </a:lnTo>
                  <a:lnTo>
                    <a:pt x="84670" y="99843"/>
                  </a:lnTo>
                  <a:lnTo>
                    <a:pt x="85906" y="100023"/>
                  </a:lnTo>
                  <a:lnTo>
                    <a:pt x="87143" y="100203"/>
                  </a:lnTo>
                  <a:lnTo>
                    <a:pt x="88405" y="100358"/>
                  </a:lnTo>
                  <a:lnTo>
                    <a:pt x="89667" y="100487"/>
                  </a:lnTo>
                  <a:lnTo>
                    <a:pt x="90929" y="100616"/>
                  </a:lnTo>
                  <a:lnTo>
                    <a:pt x="92191" y="100719"/>
                  </a:lnTo>
                  <a:lnTo>
                    <a:pt x="93454" y="100796"/>
                  </a:lnTo>
                  <a:lnTo>
                    <a:pt x="94742" y="100873"/>
                  </a:lnTo>
                  <a:lnTo>
                    <a:pt x="96004" y="100925"/>
                  </a:lnTo>
                  <a:lnTo>
                    <a:pt x="97292" y="100976"/>
                  </a:lnTo>
                  <a:lnTo>
                    <a:pt x="98580" y="101002"/>
                  </a:lnTo>
                  <a:lnTo>
                    <a:pt x="99868" y="101002"/>
                  </a:lnTo>
                  <a:lnTo>
                    <a:pt x="99868" y="101002"/>
                  </a:lnTo>
                  <a:lnTo>
                    <a:pt x="101155" y="101002"/>
                  </a:lnTo>
                  <a:lnTo>
                    <a:pt x="102443" y="100976"/>
                  </a:lnTo>
                  <a:lnTo>
                    <a:pt x="103731" y="100925"/>
                  </a:lnTo>
                  <a:lnTo>
                    <a:pt x="105019" y="100873"/>
                  </a:lnTo>
                  <a:lnTo>
                    <a:pt x="106282" y="100796"/>
                  </a:lnTo>
                  <a:lnTo>
                    <a:pt x="107544" y="100719"/>
                  </a:lnTo>
                  <a:lnTo>
                    <a:pt x="108832" y="100616"/>
                  </a:lnTo>
                  <a:lnTo>
                    <a:pt x="110094" y="100487"/>
                  </a:lnTo>
                  <a:lnTo>
                    <a:pt x="111330" y="100358"/>
                  </a:lnTo>
                  <a:lnTo>
                    <a:pt x="112592" y="100203"/>
                  </a:lnTo>
                  <a:lnTo>
                    <a:pt x="113829" y="100023"/>
                  </a:lnTo>
                  <a:lnTo>
                    <a:pt x="115091" y="99843"/>
                  </a:lnTo>
                  <a:lnTo>
                    <a:pt x="116328" y="99663"/>
                  </a:lnTo>
                  <a:lnTo>
                    <a:pt x="117538" y="99431"/>
                  </a:lnTo>
                  <a:lnTo>
                    <a:pt x="118775" y="99199"/>
                  </a:lnTo>
                  <a:lnTo>
                    <a:pt x="120011" y="98967"/>
                  </a:lnTo>
                  <a:lnTo>
                    <a:pt x="121222" y="98709"/>
                  </a:lnTo>
                  <a:lnTo>
                    <a:pt x="122432" y="98452"/>
                  </a:lnTo>
                  <a:lnTo>
                    <a:pt x="123643" y="98143"/>
                  </a:lnTo>
                  <a:lnTo>
                    <a:pt x="124828" y="97859"/>
                  </a:lnTo>
                  <a:lnTo>
                    <a:pt x="127224" y="97215"/>
                  </a:lnTo>
                  <a:lnTo>
                    <a:pt x="129568" y="96520"/>
                  </a:lnTo>
                  <a:lnTo>
                    <a:pt x="131912" y="95747"/>
                  </a:lnTo>
                  <a:lnTo>
                    <a:pt x="134204" y="94949"/>
                  </a:lnTo>
                  <a:lnTo>
                    <a:pt x="136497" y="94073"/>
                  </a:lnTo>
                  <a:lnTo>
                    <a:pt x="138738" y="93145"/>
                  </a:lnTo>
                  <a:lnTo>
                    <a:pt x="140979" y="92167"/>
                  </a:lnTo>
                  <a:lnTo>
                    <a:pt x="143168" y="91162"/>
                  </a:lnTo>
                  <a:lnTo>
                    <a:pt x="145332" y="90080"/>
                  </a:lnTo>
                  <a:lnTo>
                    <a:pt x="147470" y="88947"/>
                  </a:lnTo>
                  <a:lnTo>
                    <a:pt x="149582" y="87762"/>
                  </a:lnTo>
                  <a:lnTo>
                    <a:pt x="151669" y="86551"/>
                  </a:lnTo>
                  <a:lnTo>
                    <a:pt x="153704" y="85263"/>
                  </a:lnTo>
                  <a:lnTo>
                    <a:pt x="155713" y="83950"/>
                  </a:lnTo>
                  <a:lnTo>
                    <a:pt x="157696" y="82559"/>
                  </a:lnTo>
                  <a:lnTo>
                    <a:pt x="159628" y="81168"/>
                  </a:lnTo>
                  <a:lnTo>
                    <a:pt x="161535" y="79699"/>
                  </a:lnTo>
                  <a:lnTo>
                    <a:pt x="163415" y="78179"/>
                  </a:lnTo>
                  <a:lnTo>
                    <a:pt x="165244" y="76634"/>
                  </a:lnTo>
                  <a:lnTo>
                    <a:pt x="167021" y="75063"/>
                  </a:lnTo>
                  <a:lnTo>
                    <a:pt x="168773" y="73414"/>
                  </a:lnTo>
                  <a:lnTo>
                    <a:pt x="170499" y="71740"/>
                  </a:lnTo>
                  <a:lnTo>
                    <a:pt x="172173" y="70040"/>
                  </a:lnTo>
                  <a:lnTo>
                    <a:pt x="173796" y="68288"/>
                  </a:lnTo>
                  <a:lnTo>
                    <a:pt x="175393" y="66485"/>
                  </a:lnTo>
                  <a:lnTo>
                    <a:pt x="176938" y="64656"/>
                  </a:lnTo>
                  <a:lnTo>
                    <a:pt x="178458" y="62776"/>
                  </a:lnTo>
                  <a:lnTo>
                    <a:pt x="179901" y="60869"/>
                  </a:lnTo>
                  <a:lnTo>
                    <a:pt x="181317" y="58937"/>
                  </a:lnTo>
                  <a:lnTo>
                    <a:pt x="182683" y="56954"/>
                  </a:lnTo>
                  <a:lnTo>
                    <a:pt x="184022" y="54945"/>
                  </a:lnTo>
                  <a:lnTo>
                    <a:pt x="185284" y="52910"/>
                  </a:lnTo>
                  <a:lnTo>
                    <a:pt x="186521" y="50823"/>
                  </a:lnTo>
                  <a:lnTo>
                    <a:pt x="187706" y="48737"/>
                  </a:lnTo>
                  <a:lnTo>
                    <a:pt x="188813" y="46599"/>
                  </a:lnTo>
                  <a:lnTo>
                    <a:pt x="189895" y="44409"/>
                  </a:lnTo>
                  <a:lnTo>
                    <a:pt x="190926" y="42220"/>
                  </a:lnTo>
                  <a:lnTo>
                    <a:pt x="191904" y="40005"/>
                  </a:lnTo>
                  <a:lnTo>
                    <a:pt x="192832" y="37738"/>
                  </a:lnTo>
                  <a:lnTo>
                    <a:pt x="193682" y="35471"/>
                  </a:lnTo>
                  <a:lnTo>
                    <a:pt x="194506" y="33153"/>
                  </a:lnTo>
                  <a:lnTo>
                    <a:pt x="195253" y="30809"/>
                  </a:lnTo>
                  <a:lnTo>
                    <a:pt x="195949" y="28464"/>
                  </a:lnTo>
                  <a:lnTo>
                    <a:pt x="196592" y="26069"/>
                  </a:lnTo>
                  <a:lnTo>
                    <a:pt x="196902" y="24884"/>
                  </a:lnTo>
                  <a:lnTo>
                    <a:pt x="197185" y="23673"/>
                  </a:lnTo>
                  <a:lnTo>
                    <a:pt x="197468" y="22463"/>
                  </a:lnTo>
                  <a:lnTo>
                    <a:pt x="197726" y="21252"/>
                  </a:lnTo>
                  <a:lnTo>
                    <a:pt x="197958" y="20016"/>
                  </a:lnTo>
                  <a:lnTo>
                    <a:pt x="198190" y="18805"/>
                  </a:lnTo>
                  <a:lnTo>
                    <a:pt x="198396" y="17568"/>
                  </a:lnTo>
                  <a:lnTo>
                    <a:pt x="198602" y="16332"/>
                  </a:lnTo>
                  <a:lnTo>
                    <a:pt x="198782" y="15096"/>
                  </a:lnTo>
                  <a:lnTo>
                    <a:pt x="198937" y="13833"/>
                  </a:lnTo>
                  <a:lnTo>
                    <a:pt x="199091" y="12597"/>
                  </a:lnTo>
                  <a:lnTo>
                    <a:pt x="199246" y="11335"/>
                  </a:lnTo>
                  <a:lnTo>
                    <a:pt x="199349" y="10073"/>
                  </a:lnTo>
                  <a:lnTo>
                    <a:pt x="199452" y="8810"/>
                  </a:lnTo>
                  <a:lnTo>
                    <a:pt x="199555" y="7522"/>
                  </a:lnTo>
                  <a:lnTo>
                    <a:pt x="199632" y="6260"/>
                  </a:lnTo>
                  <a:lnTo>
                    <a:pt x="199684" y="4972"/>
                  </a:lnTo>
                  <a:lnTo>
                    <a:pt x="199709" y="3710"/>
                  </a:lnTo>
                  <a:lnTo>
                    <a:pt x="199735" y="2422"/>
                  </a:lnTo>
                  <a:lnTo>
                    <a:pt x="199761" y="110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5" name="Google Shape;2105;p36"/>
            <p:cNvSpPr/>
            <p:nvPr/>
          </p:nvSpPr>
          <p:spPr>
            <a:xfrm>
              <a:off x="2776526" y="2680219"/>
              <a:ext cx="3581715" cy="361648"/>
            </a:xfrm>
            <a:custGeom>
              <a:avLst/>
              <a:gdLst/>
              <a:ahLst/>
              <a:cxnLst/>
              <a:rect l="l" t="t" r="r" b="b"/>
              <a:pathLst>
                <a:path w="199761" h="20170" extrusionOk="0">
                  <a:moveTo>
                    <a:pt x="99893" y="0"/>
                  </a:moveTo>
                  <a:lnTo>
                    <a:pt x="94742" y="26"/>
                  </a:lnTo>
                  <a:lnTo>
                    <a:pt x="89667" y="52"/>
                  </a:lnTo>
                  <a:lnTo>
                    <a:pt x="84670" y="129"/>
                  </a:lnTo>
                  <a:lnTo>
                    <a:pt x="79750" y="206"/>
                  </a:lnTo>
                  <a:lnTo>
                    <a:pt x="74933" y="335"/>
                  </a:lnTo>
                  <a:lnTo>
                    <a:pt x="70193" y="464"/>
                  </a:lnTo>
                  <a:lnTo>
                    <a:pt x="65557" y="618"/>
                  </a:lnTo>
                  <a:lnTo>
                    <a:pt x="61023" y="799"/>
                  </a:lnTo>
                  <a:lnTo>
                    <a:pt x="56592" y="1005"/>
                  </a:lnTo>
                  <a:lnTo>
                    <a:pt x="52291" y="1211"/>
                  </a:lnTo>
                  <a:lnTo>
                    <a:pt x="48092" y="1468"/>
                  </a:lnTo>
                  <a:lnTo>
                    <a:pt x="44048" y="1726"/>
                  </a:lnTo>
                  <a:lnTo>
                    <a:pt x="40132" y="2009"/>
                  </a:lnTo>
                  <a:lnTo>
                    <a:pt x="36346" y="2318"/>
                  </a:lnTo>
                  <a:lnTo>
                    <a:pt x="32740" y="2628"/>
                  </a:lnTo>
                  <a:lnTo>
                    <a:pt x="29262" y="2962"/>
                  </a:lnTo>
                  <a:lnTo>
                    <a:pt x="25965" y="3297"/>
                  </a:lnTo>
                  <a:lnTo>
                    <a:pt x="22822" y="3684"/>
                  </a:lnTo>
                  <a:lnTo>
                    <a:pt x="19860" y="4044"/>
                  </a:lnTo>
                  <a:lnTo>
                    <a:pt x="17078" y="4456"/>
                  </a:lnTo>
                  <a:lnTo>
                    <a:pt x="14477" y="4869"/>
                  </a:lnTo>
                  <a:lnTo>
                    <a:pt x="12055" y="5281"/>
                  </a:lnTo>
                  <a:lnTo>
                    <a:pt x="9866" y="5719"/>
                  </a:lnTo>
                  <a:lnTo>
                    <a:pt x="7856" y="6157"/>
                  </a:lnTo>
                  <a:lnTo>
                    <a:pt x="6929" y="6388"/>
                  </a:lnTo>
                  <a:lnTo>
                    <a:pt x="6079" y="6620"/>
                  </a:lnTo>
                  <a:lnTo>
                    <a:pt x="5255" y="6852"/>
                  </a:lnTo>
                  <a:lnTo>
                    <a:pt x="4508" y="7084"/>
                  </a:lnTo>
                  <a:lnTo>
                    <a:pt x="3812" y="7316"/>
                  </a:lnTo>
                  <a:lnTo>
                    <a:pt x="3168" y="7573"/>
                  </a:lnTo>
                  <a:lnTo>
                    <a:pt x="2576" y="7805"/>
                  </a:lnTo>
                  <a:lnTo>
                    <a:pt x="2035" y="8063"/>
                  </a:lnTo>
                  <a:lnTo>
                    <a:pt x="1571" y="8295"/>
                  </a:lnTo>
                  <a:lnTo>
                    <a:pt x="1159" y="8552"/>
                  </a:lnTo>
                  <a:lnTo>
                    <a:pt x="824" y="8810"/>
                  </a:lnTo>
                  <a:lnTo>
                    <a:pt x="515" y="9067"/>
                  </a:lnTo>
                  <a:lnTo>
                    <a:pt x="309" y="9299"/>
                  </a:lnTo>
                  <a:lnTo>
                    <a:pt x="129" y="9557"/>
                  </a:lnTo>
                  <a:lnTo>
                    <a:pt x="52" y="9840"/>
                  </a:lnTo>
                  <a:lnTo>
                    <a:pt x="26" y="9969"/>
                  </a:lnTo>
                  <a:lnTo>
                    <a:pt x="0" y="10098"/>
                  </a:lnTo>
                  <a:lnTo>
                    <a:pt x="26" y="10226"/>
                  </a:lnTo>
                  <a:lnTo>
                    <a:pt x="52" y="10355"/>
                  </a:lnTo>
                  <a:lnTo>
                    <a:pt x="129" y="10613"/>
                  </a:lnTo>
                  <a:lnTo>
                    <a:pt x="309" y="10870"/>
                  </a:lnTo>
                  <a:lnTo>
                    <a:pt x="515" y="11128"/>
                  </a:lnTo>
                  <a:lnTo>
                    <a:pt x="824" y="11360"/>
                  </a:lnTo>
                  <a:lnTo>
                    <a:pt x="1159" y="11617"/>
                  </a:lnTo>
                  <a:lnTo>
                    <a:pt x="1571" y="11875"/>
                  </a:lnTo>
                  <a:lnTo>
                    <a:pt x="2035" y="12107"/>
                  </a:lnTo>
                  <a:lnTo>
                    <a:pt x="2576" y="12364"/>
                  </a:lnTo>
                  <a:lnTo>
                    <a:pt x="3168" y="12596"/>
                  </a:lnTo>
                  <a:lnTo>
                    <a:pt x="3812" y="12854"/>
                  </a:lnTo>
                  <a:lnTo>
                    <a:pt x="4508" y="13086"/>
                  </a:lnTo>
                  <a:lnTo>
                    <a:pt x="5255" y="13318"/>
                  </a:lnTo>
                  <a:lnTo>
                    <a:pt x="6079" y="13549"/>
                  </a:lnTo>
                  <a:lnTo>
                    <a:pt x="6929" y="13781"/>
                  </a:lnTo>
                  <a:lnTo>
                    <a:pt x="7856" y="14013"/>
                  </a:lnTo>
                  <a:lnTo>
                    <a:pt x="9866" y="14451"/>
                  </a:lnTo>
                  <a:lnTo>
                    <a:pt x="12055" y="14889"/>
                  </a:lnTo>
                  <a:lnTo>
                    <a:pt x="14477" y="15327"/>
                  </a:lnTo>
                  <a:lnTo>
                    <a:pt x="17078" y="15713"/>
                  </a:lnTo>
                  <a:lnTo>
                    <a:pt x="19860" y="16125"/>
                  </a:lnTo>
                  <a:lnTo>
                    <a:pt x="22822" y="16512"/>
                  </a:lnTo>
                  <a:lnTo>
                    <a:pt x="25965" y="16872"/>
                  </a:lnTo>
                  <a:lnTo>
                    <a:pt x="29262" y="17207"/>
                  </a:lnTo>
                  <a:lnTo>
                    <a:pt x="32740" y="17542"/>
                  </a:lnTo>
                  <a:lnTo>
                    <a:pt x="36346" y="17877"/>
                  </a:lnTo>
                  <a:lnTo>
                    <a:pt x="40132" y="18160"/>
                  </a:lnTo>
                  <a:lnTo>
                    <a:pt x="44048" y="18444"/>
                  </a:lnTo>
                  <a:lnTo>
                    <a:pt x="48092" y="18701"/>
                  </a:lnTo>
                  <a:lnTo>
                    <a:pt x="52291" y="18959"/>
                  </a:lnTo>
                  <a:lnTo>
                    <a:pt x="56592" y="19165"/>
                  </a:lnTo>
                  <a:lnTo>
                    <a:pt x="61023" y="19371"/>
                  </a:lnTo>
                  <a:lnTo>
                    <a:pt x="65557" y="19551"/>
                  </a:lnTo>
                  <a:lnTo>
                    <a:pt x="70193" y="19706"/>
                  </a:lnTo>
                  <a:lnTo>
                    <a:pt x="74933" y="19860"/>
                  </a:lnTo>
                  <a:lnTo>
                    <a:pt x="79750" y="19963"/>
                  </a:lnTo>
                  <a:lnTo>
                    <a:pt x="84670" y="20041"/>
                  </a:lnTo>
                  <a:lnTo>
                    <a:pt x="89667" y="20118"/>
                  </a:lnTo>
                  <a:lnTo>
                    <a:pt x="94742" y="20144"/>
                  </a:lnTo>
                  <a:lnTo>
                    <a:pt x="99893" y="20169"/>
                  </a:lnTo>
                  <a:lnTo>
                    <a:pt x="105019" y="20144"/>
                  </a:lnTo>
                  <a:lnTo>
                    <a:pt x="110094" y="20118"/>
                  </a:lnTo>
                  <a:lnTo>
                    <a:pt x="115091" y="20041"/>
                  </a:lnTo>
                  <a:lnTo>
                    <a:pt x="120011" y="19963"/>
                  </a:lnTo>
                  <a:lnTo>
                    <a:pt x="124854" y="19860"/>
                  </a:lnTo>
                  <a:lnTo>
                    <a:pt x="129593" y="19706"/>
                  </a:lnTo>
                  <a:lnTo>
                    <a:pt x="134230" y="19551"/>
                  </a:lnTo>
                  <a:lnTo>
                    <a:pt x="138764" y="19371"/>
                  </a:lnTo>
                  <a:lnTo>
                    <a:pt x="143194" y="19165"/>
                  </a:lnTo>
                  <a:lnTo>
                    <a:pt x="147496" y="18959"/>
                  </a:lnTo>
                  <a:lnTo>
                    <a:pt x="151669" y="18701"/>
                  </a:lnTo>
                  <a:lnTo>
                    <a:pt x="155739" y="18444"/>
                  </a:lnTo>
                  <a:lnTo>
                    <a:pt x="159654" y="18160"/>
                  </a:lnTo>
                  <a:lnTo>
                    <a:pt x="163415" y="17877"/>
                  </a:lnTo>
                  <a:lnTo>
                    <a:pt x="167047" y="17542"/>
                  </a:lnTo>
                  <a:lnTo>
                    <a:pt x="170524" y="17207"/>
                  </a:lnTo>
                  <a:lnTo>
                    <a:pt x="173822" y="16872"/>
                  </a:lnTo>
                  <a:lnTo>
                    <a:pt x="176964" y="16512"/>
                  </a:lnTo>
                  <a:lnTo>
                    <a:pt x="179926" y="16125"/>
                  </a:lnTo>
                  <a:lnTo>
                    <a:pt x="182708" y="15713"/>
                  </a:lnTo>
                  <a:lnTo>
                    <a:pt x="185310" y="15327"/>
                  </a:lnTo>
                  <a:lnTo>
                    <a:pt x="187706" y="14889"/>
                  </a:lnTo>
                  <a:lnTo>
                    <a:pt x="189921" y="14451"/>
                  </a:lnTo>
                  <a:lnTo>
                    <a:pt x="191930" y="14013"/>
                  </a:lnTo>
                  <a:lnTo>
                    <a:pt x="192832" y="13781"/>
                  </a:lnTo>
                  <a:lnTo>
                    <a:pt x="193707" y="13549"/>
                  </a:lnTo>
                  <a:lnTo>
                    <a:pt x="194532" y="13318"/>
                  </a:lnTo>
                  <a:lnTo>
                    <a:pt x="195279" y="13086"/>
                  </a:lnTo>
                  <a:lnTo>
                    <a:pt x="195974" y="12854"/>
                  </a:lnTo>
                  <a:lnTo>
                    <a:pt x="196618" y="12596"/>
                  </a:lnTo>
                  <a:lnTo>
                    <a:pt x="197211" y="12364"/>
                  </a:lnTo>
                  <a:lnTo>
                    <a:pt x="197726" y="12107"/>
                  </a:lnTo>
                  <a:lnTo>
                    <a:pt x="198215" y="11875"/>
                  </a:lnTo>
                  <a:lnTo>
                    <a:pt x="198627" y="11617"/>
                  </a:lnTo>
                  <a:lnTo>
                    <a:pt x="198962" y="11360"/>
                  </a:lnTo>
                  <a:lnTo>
                    <a:pt x="199246" y="11128"/>
                  </a:lnTo>
                  <a:lnTo>
                    <a:pt x="199477" y="10870"/>
                  </a:lnTo>
                  <a:lnTo>
                    <a:pt x="199632" y="10613"/>
                  </a:lnTo>
                  <a:lnTo>
                    <a:pt x="199735" y="10355"/>
                  </a:lnTo>
                  <a:lnTo>
                    <a:pt x="199761" y="10226"/>
                  </a:lnTo>
                  <a:lnTo>
                    <a:pt x="199761" y="10098"/>
                  </a:lnTo>
                  <a:lnTo>
                    <a:pt x="199761" y="9969"/>
                  </a:lnTo>
                  <a:lnTo>
                    <a:pt x="199735" y="9840"/>
                  </a:lnTo>
                  <a:lnTo>
                    <a:pt x="199632" y="9557"/>
                  </a:lnTo>
                  <a:lnTo>
                    <a:pt x="199477" y="9299"/>
                  </a:lnTo>
                  <a:lnTo>
                    <a:pt x="199246" y="9067"/>
                  </a:lnTo>
                  <a:lnTo>
                    <a:pt x="198962" y="8810"/>
                  </a:lnTo>
                  <a:lnTo>
                    <a:pt x="198627" y="8552"/>
                  </a:lnTo>
                  <a:lnTo>
                    <a:pt x="198215" y="8295"/>
                  </a:lnTo>
                  <a:lnTo>
                    <a:pt x="197726" y="8063"/>
                  </a:lnTo>
                  <a:lnTo>
                    <a:pt x="197211" y="7805"/>
                  </a:lnTo>
                  <a:lnTo>
                    <a:pt x="196618" y="7573"/>
                  </a:lnTo>
                  <a:lnTo>
                    <a:pt x="195974" y="7316"/>
                  </a:lnTo>
                  <a:lnTo>
                    <a:pt x="195279" y="7084"/>
                  </a:lnTo>
                  <a:lnTo>
                    <a:pt x="194532" y="6852"/>
                  </a:lnTo>
                  <a:lnTo>
                    <a:pt x="193707" y="6620"/>
                  </a:lnTo>
                  <a:lnTo>
                    <a:pt x="192832" y="6388"/>
                  </a:lnTo>
                  <a:lnTo>
                    <a:pt x="191930" y="6157"/>
                  </a:lnTo>
                  <a:lnTo>
                    <a:pt x="189921" y="5719"/>
                  </a:lnTo>
                  <a:lnTo>
                    <a:pt x="187706" y="5281"/>
                  </a:lnTo>
                  <a:lnTo>
                    <a:pt x="185310" y="4869"/>
                  </a:lnTo>
                  <a:lnTo>
                    <a:pt x="182708" y="4456"/>
                  </a:lnTo>
                  <a:lnTo>
                    <a:pt x="179926" y="4044"/>
                  </a:lnTo>
                  <a:lnTo>
                    <a:pt x="176964" y="3684"/>
                  </a:lnTo>
                  <a:lnTo>
                    <a:pt x="173822" y="3297"/>
                  </a:lnTo>
                  <a:lnTo>
                    <a:pt x="170524" y="2962"/>
                  </a:lnTo>
                  <a:lnTo>
                    <a:pt x="167047" y="2628"/>
                  </a:lnTo>
                  <a:lnTo>
                    <a:pt x="163415" y="2318"/>
                  </a:lnTo>
                  <a:lnTo>
                    <a:pt x="159654" y="2009"/>
                  </a:lnTo>
                  <a:lnTo>
                    <a:pt x="155739" y="1726"/>
                  </a:lnTo>
                  <a:lnTo>
                    <a:pt x="151669" y="1468"/>
                  </a:lnTo>
                  <a:lnTo>
                    <a:pt x="147496" y="1211"/>
                  </a:lnTo>
                  <a:lnTo>
                    <a:pt x="143194" y="1005"/>
                  </a:lnTo>
                  <a:lnTo>
                    <a:pt x="138764" y="799"/>
                  </a:lnTo>
                  <a:lnTo>
                    <a:pt x="134230" y="618"/>
                  </a:lnTo>
                  <a:lnTo>
                    <a:pt x="129593" y="464"/>
                  </a:lnTo>
                  <a:lnTo>
                    <a:pt x="124854" y="335"/>
                  </a:lnTo>
                  <a:lnTo>
                    <a:pt x="120011" y="206"/>
                  </a:lnTo>
                  <a:lnTo>
                    <a:pt x="115091" y="129"/>
                  </a:lnTo>
                  <a:lnTo>
                    <a:pt x="110094" y="52"/>
                  </a:lnTo>
                  <a:lnTo>
                    <a:pt x="105019" y="26"/>
                  </a:lnTo>
                  <a:lnTo>
                    <a:pt x="9989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6" name="Google Shape;2106;p36"/>
            <p:cNvSpPr/>
            <p:nvPr/>
          </p:nvSpPr>
          <p:spPr>
            <a:xfrm>
              <a:off x="3660044" y="3019221"/>
              <a:ext cx="1147735" cy="1489051"/>
            </a:xfrm>
            <a:custGeom>
              <a:avLst/>
              <a:gdLst/>
              <a:ahLst/>
              <a:cxnLst/>
              <a:rect l="l" t="t" r="r" b="b"/>
              <a:pathLst>
                <a:path w="64012" h="83048" extrusionOk="0">
                  <a:moveTo>
                    <a:pt x="2139" y="0"/>
                  </a:moveTo>
                  <a:lnTo>
                    <a:pt x="2036" y="515"/>
                  </a:lnTo>
                  <a:lnTo>
                    <a:pt x="1933" y="1082"/>
                  </a:lnTo>
                  <a:lnTo>
                    <a:pt x="1753" y="2216"/>
                  </a:lnTo>
                  <a:lnTo>
                    <a:pt x="1598" y="3272"/>
                  </a:lnTo>
                  <a:lnTo>
                    <a:pt x="1495" y="3710"/>
                  </a:lnTo>
                  <a:lnTo>
                    <a:pt x="1392" y="4122"/>
                  </a:lnTo>
                  <a:lnTo>
                    <a:pt x="1263" y="4457"/>
                  </a:lnTo>
                  <a:lnTo>
                    <a:pt x="1057" y="4843"/>
                  </a:lnTo>
                  <a:lnTo>
                    <a:pt x="593" y="5719"/>
                  </a:lnTo>
                  <a:lnTo>
                    <a:pt x="362" y="6157"/>
                  </a:lnTo>
                  <a:lnTo>
                    <a:pt x="181" y="6569"/>
                  </a:lnTo>
                  <a:lnTo>
                    <a:pt x="104" y="6775"/>
                  </a:lnTo>
                  <a:lnTo>
                    <a:pt x="52" y="6981"/>
                  </a:lnTo>
                  <a:lnTo>
                    <a:pt x="27" y="7161"/>
                  </a:lnTo>
                  <a:lnTo>
                    <a:pt x="1" y="7342"/>
                  </a:lnTo>
                  <a:lnTo>
                    <a:pt x="27" y="7625"/>
                  </a:lnTo>
                  <a:lnTo>
                    <a:pt x="78" y="7934"/>
                  </a:lnTo>
                  <a:lnTo>
                    <a:pt x="155" y="8243"/>
                  </a:lnTo>
                  <a:lnTo>
                    <a:pt x="259" y="8552"/>
                  </a:lnTo>
                  <a:lnTo>
                    <a:pt x="362" y="8861"/>
                  </a:lnTo>
                  <a:lnTo>
                    <a:pt x="516" y="9196"/>
                  </a:lnTo>
                  <a:lnTo>
                    <a:pt x="825" y="9892"/>
                  </a:lnTo>
                  <a:lnTo>
                    <a:pt x="1212" y="10587"/>
                  </a:lnTo>
                  <a:lnTo>
                    <a:pt x="1649" y="11308"/>
                  </a:lnTo>
                  <a:lnTo>
                    <a:pt x="2113" y="12030"/>
                  </a:lnTo>
                  <a:lnTo>
                    <a:pt x="2603" y="12751"/>
                  </a:lnTo>
                  <a:lnTo>
                    <a:pt x="3556" y="14219"/>
                  </a:lnTo>
                  <a:lnTo>
                    <a:pt x="4019" y="14915"/>
                  </a:lnTo>
                  <a:lnTo>
                    <a:pt x="4457" y="15610"/>
                  </a:lnTo>
                  <a:lnTo>
                    <a:pt x="4844" y="16280"/>
                  </a:lnTo>
                  <a:lnTo>
                    <a:pt x="5178" y="16950"/>
                  </a:lnTo>
                  <a:lnTo>
                    <a:pt x="5436" y="17542"/>
                  </a:lnTo>
                  <a:lnTo>
                    <a:pt x="5539" y="17851"/>
                  </a:lnTo>
                  <a:lnTo>
                    <a:pt x="5616" y="18135"/>
                  </a:lnTo>
                  <a:lnTo>
                    <a:pt x="5642" y="18289"/>
                  </a:lnTo>
                  <a:lnTo>
                    <a:pt x="5668" y="18470"/>
                  </a:lnTo>
                  <a:lnTo>
                    <a:pt x="5642" y="18882"/>
                  </a:lnTo>
                  <a:lnTo>
                    <a:pt x="5513" y="19809"/>
                  </a:lnTo>
                  <a:lnTo>
                    <a:pt x="5436" y="20298"/>
                  </a:lnTo>
                  <a:lnTo>
                    <a:pt x="5436" y="20736"/>
                  </a:lnTo>
                  <a:lnTo>
                    <a:pt x="5436" y="20942"/>
                  </a:lnTo>
                  <a:lnTo>
                    <a:pt x="5462" y="21123"/>
                  </a:lnTo>
                  <a:lnTo>
                    <a:pt x="5513" y="21303"/>
                  </a:lnTo>
                  <a:lnTo>
                    <a:pt x="5565" y="21432"/>
                  </a:lnTo>
                  <a:lnTo>
                    <a:pt x="5668" y="21561"/>
                  </a:lnTo>
                  <a:lnTo>
                    <a:pt x="5797" y="21689"/>
                  </a:lnTo>
                  <a:lnTo>
                    <a:pt x="5951" y="21792"/>
                  </a:lnTo>
                  <a:lnTo>
                    <a:pt x="6157" y="21921"/>
                  </a:lnTo>
                  <a:lnTo>
                    <a:pt x="6569" y="22127"/>
                  </a:lnTo>
                  <a:lnTo>
                    <a:pt x="7033" y="22333"/>
                  </a:lnTo>
                  <a:lnTo>
                    <a:pt x="7497" y="22488"/>
                  </a:lnTo>
                  <a:lnTo>
                    <a:pt x="7935" y="22617"/>
                  </a:lnTo>
                  <a:lnTo>
                    <a:pt x="8450" y="22771"/>
                  </a:lnTo>
                  <a:lnTo>
                    <a:pt x="8553" y="22823"/>
                  </a:lnTo>
                  <a:lnTo>
                    <a:pt x="8759" y="22952"/>
                  </a:lnTo>
                  <a:lnTo>
                    <a:pt x="9326" y="23389"/>
                  </a:lnTo>
                  <a:lnTo>
                    <a:pt x="10124" y="24059"/>
                  </a:lnTo>
                  <a:lnTo>
                    <a:pt x="11000" y="24858"/>
                  </a:lnTo>
                  <a:lnTo>
                    <a:pt x="11438" y="25296"/>
                  </a:lnTo>
                  <a:lnTo>
                    <a:pt x="11876" y="25759"/>
                  </a:lnTo>
                  <a:lnTo>
                    <a:pt x="12288" y="26223"/>
                  </a:lnTo>
                  <a:lnTo>
                    <a:pt x="12674" y="26661"/>
                  </a:lnTo>
                  <a:lnTo>
                    <a:pt x="13009" y="27125"/>
                  </a:lnTo>
                  <a:lnTo>
                    <a:pt x="13293" y="27537"/>
                  </a:lnTo>
                  <a:lnTo>
                    <a:pt x="13524" y="27923"/>
                  </a:lnTo>
                  <a:lnTo>
                    <a:pt x="13602" y="28129"/>
                  </a:lnTo>
                  <a:lnTo>
                    <a:pt x="13653" y="28309"/>
                  </a:lnTo>
                  <a:lnTo>
                    <a:pt x="13730" y="28696"/>
                  </a:lnTo>
                  <a:lnTo>
                    <a:pt x="13782" y="29134"/>
                  </a:lnTo>
                  <a:lnTo>
                    <a:pt x="13782" y="29572"/>
                  </a:lnTo>
                  <a:lnTo>
                    <a:pt x="13756" y="30061"/>
                  </a:lnTo>
                  <a:lnTo>
                    <a:pt x="13705" y="30551"/>
                  </a:lnTo>
                  <a:lnTo>
                    <a:pt x="13602" y="31066"/>
                  </a:lnTo>
                  <a:lnTo>
                    <a:pt x="13499" y="31581"/>
                  </a:lnTo>
                  <a:lnTo>
                    <a:pt x="13344" y="32148"/>
                  </a:lnTo>
                  <a:lnTo>
                    <a:pt x="13009" y="33255"/>
                  </a:lnTo>
                  <a:lnTo>
                    <a:pt x="12623" y="34440"/>
                  </a:lnTo>
                  <a:lnTo>
                    <a:pt x="11721" y="36836"/>
                  </a:lnTo>
                  <a:lnTo>
                    <a:pt x="11283" y="38046"/>
                  </a:lnTo>
                  <a:lnTo>
                    <a:pt x="10871" y="39231"/>
                  </a:lnTo>
                  <a:lnTo>
                    <a:pt x="10511" y="40365"/>
                  </a:lnTo>
                  <a:lnTo>
                    <a:pt x="10356" y="40931"/>
                  </a:lnTo>
                  <a:lnTo>
                    <a:pt x="10227" y="41472"/>
                  </a:lnTo>
                  <a:lnTo>
                    <a:pt x="10124" y="42013"/>
                  </a:lnTo>
                  <a:lnTo>
                    <a:pt x="10047" y="42528"/>
                  </a:lnTo>
                  <a:lnTo>
                    <a:pt x="9995" y="43018"/>
                  </a:lnTo>
                  <a:lnTo>
                    <a:pt x="9995" y="43507"/>
                  </a:lnTo>
                  <a:lnTo>
                    <a:pt x="10021" y="43945"/>
                  </a:lnTo>
                  <a:lnTo>
                    <a:pt x="10098" y="44383"/>
                  </a:lnTo>
                  <a:lnTo>
                    <a:pt x="10201" y="44795"/>
                  </a:lnTo>
                  <a:lnTo>
                    <a:pt x="10356" y="45156"/>
                  </a:lnTo>
                  <a:lnTo>
                    <a:pt x="10408" y="45259"/>
                  </a:lnTo>
                  <a:lnTo>
                    <a:pt x="10485" y="45336"/>
                  </a:lnTo>
                  <a:lnTo>
                    <a:pt x="10588" y="45388"/>
                  </a:lnTo>
                  <a:lnTo>
                    <a:pt x="10717" y="45439"/>
                  </a:lnTo>
                  <a:lnTo>
                    <a:pt x="11000" y="45542"/>
                  </a:lnTo>
                  <a:lnTo>
                    <a:pt x="11335" y="45645"/>
                  </a:lnTo>
                  <a:lnTo>
                    <a:pt x="11644" y="45748"/>
                  </a:lnTo>
                  <a:lnTo>
                    <a:pt x="11927" y="45851"/>
                  </a:lnTo>
                  <a:lnTo>
                    <a:pt x="12056" y="45903"/>
                  </a:lnTo>
                  <a:lnTo>
                    <a:pt x="12159" y="45980"/>
                  </a:lnTo>
                  <a:lnTo>
                    <a:pt x="12236" y="46057"/>
                  </a:lnTo>
                  <a:lnTo>
                    <a:pt x="12288" y="46135"/>
                  </a:lnTo>
                  <a:lnTo>
                    <a:pt x="12339" y="46315"/>
                  </a:lnTo>
                  <a:lnTo>
                    <a:pt x="12365" y="46521"/>
                  </a:lnTo>
                  <a:lnTo>
                    <a:pt x="12365" y="46701"/>
                  </a:lnTo>
                  <a:lnTo>
                    <a:pt x="12365" y="46933"/>
                  </a:lnTo>
                  <a:lnTo>
                    <a:pt x="12314" y="47139"/>
                  </a:lnTo>
                  <a:lnTo>
                    <a:pt x="12262" y="47371"/>
                  </a:lnTo>
                  <a:lnTo>
                    <a:pt x="12108" y="47835"/>
                  </a:lnTo>
                  <a:lnTo>
                    <a:pt x="11902" y="48299"/>
                  </a:lnTo>
                  <a:lnTo>
                    <a:pt x="11644" y="48814"/>
                  </a:lnTo>
                  <a:lnTo>
                    <a:pt x="11361" y="49329"/>
                  </a:lnTo>
                  <a:lnTo>
                    <a:pt x="11052" y="49844"/>
                  </a:lnTo>
                  <a:lnTo>
                    <a:pt x="10433" y="50874"/>
                  </a:lnTo>
                  <a:lnTo>
                    <a:pt x="10150" y="51390"/>
                  </a:lnTo>
                  <a:lnTo>
                    <a:pt x="9892" y="51879"/>
                  </a:lnTo>
                  <a:lnTo>
                    <a:pt x="9661" y="52368"/>
                  </a:lnTo>
                  <a:lnTo>
                    <a:pt x="9506" y="52832"/>
                  </a:lnTo>
                  <a:lnTo>
                    <a:pt x="9429" y="53038"/>
                  </a:lnTo>
                  <a:lnTo>
                    <a:pt x="9377" y="53244"/>
                  </a:lnTo>
                  <a:lnTo>
                    <a:pt x="9377" y="53450"/>
                  </a:lnTo>
                  <a:lnTo>
                    <a:pt x="9351" y="53656"/>
                  </a:lnTo>
                  <a:lnTo>
                    <a:pt x="9403" y="53940"/>
                  </a:lnTo>
                  <a:lnTo>
                    <a:pt x="9480" y="54223"/>
                  </a:lnTo>
                  <a:lnTo>
                    <a:pt x="9609" y="54558"/>
                  </a:lnTo>
                  <a:lnTo>
                    <a:pt x="9764" y="54867"/>
                  </a:lnTo>
                  <a:lnTo>
                    <a:pt x="9944" y="55228"/>
                  </a:lnTo>
                  <a:lnTo>
                    <a:pt x="10150" y="55563"/>
                  </a:lnTo>
                  <a:lnTo>
                    <a:pt x="10614" y="56284"/>
                  </a:lnTo>
                  <a:lnTo>
                    <a:pt x="11052" y="56979"/>
                  </a:lnTo>
                  <a:lnTo>
                    <a:pt x="11464" y="57675"/>
                  </a:lnTo>
                  <a:lnTo>
                    <a:pt x="11618" y="58010"/>
                  </a:lnTo>
                  <a:lnTo>
                    <a:pt x="11747" y="58319"/>
                  </a:lnTo>
                  <a:lnTo>
                    <a:pt x="11850" y="58628"/>
                  </a:lnTo>
                  <a:lnTo>
                    <a:pt x="11902" y="58911"/>
                  </a:lnTo>
                  <a:lnTo>
                    <a:pt x="11902" y="59298"/>
                  </a:lnTo>
                  <a:lnTo>
                    <a:pt x="11850" y="59710"/>
                  </a:lnTo>
                  <a:lnTo>
                    <a:pt x="11747" y="60173"/>
                  </a:lnTo>
                  <a:lnTo>
                    <a:pt x="11618" y="60637"/>
                  </a:lnTo>
                  <a:lnTo>
                    <a:pt x="11464" y="61127"/>
                  </a:lnTo>
                  <a:lnTo>
                    <a:pt x="11283" y="61642"/>
                  </a:lnTo>
                  <a:lnTo>
                    <a:pt x="10871" y="62698"/>
                  </a:lnTo>
                  <a:lnTo>
                    <a:pt x="10459" y="63728"/>
                  </a:lnTo>
                  <a:lnTo>
                    <a:pt x="10253" y="64243"/>
                  </a:lnTo>
                  <a:lnTo>
                    <a:pt x="10073" y="64759"/>
                  </a:lnTo>
                  <a:lnTo>
                    <a:pt x="9944" y="65222"/>
                  </a:lnTo>
                  <a:lnTo>
                    <a:pt x="9841" y="65686"/>
                  </a:lnTo>
                  <a:lnTo>
                    <a:pt x="9764" y="66098"/>
                  </a:lnTo>
                  <a:lnTo>
                    <a:pt x="9738" y="66484"/>
                  </a:lnTo>
                  <a:lnTo>
                    <a:pt x="9764" y="66948"/>
                  </a:lnTo>
                  <a:lnTo>
                    <a:pt x="9841" y="67463"/>
                  </a:lnTo>
                  <a:lnTo>
                    <a:pt x="9944" y="68004"/>
                  </a:lnTo>
                  <a:lnTo>
                    <a:pt x="10073" y="68571"/>
                  </a:lnTo>
                  <a:lnTo>
                    <a:pt x="10227" y="69163"/>
                  </a:lnTo>
                  <a:lnTo>
                    <a:pt x="10408" y="69782"/>
                  </a:lnTo>
                  <a:lnTo>
                    <a:pt x="10845" y="71044"/>
                  </a:lnTo>
                  <a:lnTo>
                    <a:pt x="11309" y="72280"/>
                  </a:lnTo>
                  <a:lnTo>
                    <a:pt x="11799" y="73439"/>
                  </a:lnTo>
                  <a:lnTo>
                    <a:pt x="12288" y="74495"/>
                  </a:lnTo>
                  <a:lnTo>
                    <a:pt x="12726" y="75371"/>
                  </a:lnTo>
                  <a:lnTo>
                    <a:pt x="13138" y="76093"/>
                  </a:lnTo>
                  <a:lnTo>
                    <a:pt x="13627" y="76943"/>
                  </a:lnTo>
                  <a:lnTo>
                    <a:pt x="14220" y="77844"/>
                  </a:lnTo>
                  <a:lnTo>
                    <a:pt x="14864" y="78746"/>
                  </a:lnTo>
                  <a:lnTo>
                    <a:pt x="15534" y="79647"/>
                  </a:lnTo>
                  <a:lnTo>
                    <a:pt x="15894" y="80059"/>
                  </a:lnTo>
                  <a:lnTo>
                    <a:pt x="16229" y="80446"/>
                  </a:lnTo>
                  <a:lnTo>
                    <a:pt x="16564" y="80806"/>
                  </a:lnTo>
                  <a:lnTo>
                    <a:pt x="16899" y="81116"/>
                  </a:lnTo>
                  <a:lnTo>
                    <a:pt x="17234" y="81373"/>
                  </a:lnTo>
                  <a:lnTo>
                    <a:pt x="17569" y="81605"/>
                  </a:lnTo>
                  <a:lnTo>
                    <a:pt x="17826" y="81760"/>
                  </a:lnTo>
                  <a:lnTo>
                    <a:pt x="18109" y="81914"/>
                  </a:lnTo>
                  <a:lnTo>
                    <a:pt x="18805" y="82223"/>
                  </a:lnTo>
                  <a:lnTo>
                    <a:pt x="19603" y="82532"/>
                  </a:lnTo>
                  <a:lnTo>
                    <a:pt x="20016" y="82661"/>
                  </a:lnTo>
                  <a:lnTo>
                    <a:pt x="20454" y="82790"/>
                  </a:lnTo>
                  <a:lnTo>
                    <a:pt x="20866" y="82867"/>
                  </a:lnTo>
                  <a:lnTo>
                    <a:pt x="21278" y="82970"/>
                  </a:lnTo>
                  <a:lnTo>
                    <a:pt x="21690" y="83022"/>
                  </a:lnTo>
                  <a:lnTo>
                    <a:pt x="22102" y="83047"/>
                  </a:lnTo>
                  <a:lnTo>
                    <a:pt x="22463" y="83047"/>
                  </a:lnTo>
                  <a:lnTo>
                    <a:pt x="22823" y="83022"/>
                  </a:lnTo>
                  <a:lnTo>
                    <a:pt x="23132" y="82970"/>
                  </a:lnTo>
                  <a:lnTo>
                    <a:pt x="23390" y="82867"/>
                  </a:lnTo>
                  <a:lnTo>
                    <a:pt x="23570" y="82764"/>
                  </a:lnTo>
                  <a:lnTo>
                    <a:pt x="23751" y="82584"/>
                  </a:lnTo>
                  <a:lnTo>
                    <a:pt x="23905" y="82352"/>
                  </a:lnTo>
                  <a:lnTo>
                    <a:pt x="24060" y="82094"/>
                  </a:lnTo>
                  <a:lnTo>
                    <a:pt x="24189" y="81837"/>
                  </a:lnTo>
                  <a:lnTo>
                    <a:pt x="24266" y="81553"/>
                  </a:lnTo>
                  <a:lnTo>
                    <a:pt x="24343" y="81322"/>
                  </a:lnTo>
                  <a:lnTo>
                    <a:pt x="24343" y="81116"/>
                  </a:lnTo>
                  <a:lnTo>
                    <a:pt x="24317" y="80961"/>
                  </a:lnTo>
                  <a:lnTo>
                    <a:pt x="24292" y="80832"/>
                  </a:lnTo>
                  <a:lnTo>
                    <a:pt x="24163" y="80549"/>
                  </a:lnTo>
                  <a:lnTo>
                    <a:pt x="23983" y="80291"/>
                  </a:lnTo>
                  <a:lnTo>
                    <a:pt x="23751" y="80008"/>
                  </a:lnTo>
                  <a:lnTo>
                    <a:pt x="23493" y="79725"/>
                  </a:lnTo>
                  <a:lnTo>
                    <a:pt x="23210" y="79441"/>
                  </a:lnTo>
                  <a:lnTo>
                    <a:pt x="22592" y="78849"/>
                  </a:lnTo>
                  <a:lnTo>
                    <a:pt x="21948" y="78282"/>
                  </a:lnTo>
                  <a:lnTo>
                    <a:pt x="21664" y="77999"/>
                  </a:lnTo>
                  <a:lnTo>
                    <a:pt x="21407" y="77715"/>
                  </a:lnTo>
                  <a:lnTo>
                    <a:pt x="21149" y="77432"/>
                  </a:lnTo>
                  <a:lnTo>
                    <a:pt x="20969" y="77174"/>
                  </a:lnTo>
                  <a:lnTo>
                    <a:pt x="20840" y="76891"/>
                  </a:lnTo>
                  <a:lnTo>
                    <a:pt x="20788" y="76762"/>
                  </a:lnTo>
                  <a:lnTo>
                    <a:pt x="20763" y="76633"/>
                  </a:lnTo>
                  <a:lnTo>
                    <a:pt x="20737" y="76427"/>
                  </a:lnTo>
                  <a:lnTo>
                    <a:pt x="20788" y="76221"/>
                  </a:lnTo>
                  <a:lnTo>
                    <a:pt x="20840" y="75990"/>
                  </a:lnTo>
                  <a:lnTo>
                    <a:pt x="20943" y="75732"/>
                  </a:lnTo>
                  <a:lnTo>
                    <a:pt x="21175" y="75268"/>
                  </a:lnTo>
                  <a:lnTo>
                    <a:pt x="21355" y="74882"/>
                  </a:lnTo>
                  <a:lnTo>
                    <a:pt x="21458" y="74650"/>
                  </a:lnTo>
                  <a:lnTo>
                    <a:pt x="21613" y="74392"/>
                  </a:lnTo>
                  <a:lnTo>
                    <a:pt x="21973" y="73852"/>
                  </a:lnTo>
                  <a:lnTo>
                    <a:pt x="22308" y="73311"/>
                  </a:lnTo>
                  <a:lnTo>
                    <a:pt x="22437" y="73053"/>
                  </a:lnTo>
                  <a:lnTo>
                    <a:pt x="22566" y="72821"/>
                  </a:lnTo>
                  <a:lnTo>
                    <a:pt x="22798" y="72332"/>
                  </a:lnTo>
                  <a:lnTo>
                    <a:pt x="23055" y="71688"/>
                  </a:lnTo>
                  <a:lnTo>
                    <a:pt x="23158" y="71379"/>
                  </a:lnTo>
                  <a:lnTo>
                    <a:pt x="23236" y="71070"/>
                  </a:lnTo>
                  <a:lnTo>
                    <a:pt x="23236" y="70941"/>
                  </a:lnTo>
                  <a:lnTo>
                    <a:pt x="23236" y="70812"/>
                  </a:lnTo>
                  <a:lnTo>
                    <a:pt x="23210" y="70709"/>
                  </a:lnTo>
                  <a:lnTo>
                    <a:pt x="23158" y="70606"/>
                  </a:lnTo>
                  <a:lnTo>
                    <a:pt x="23081" y="70503"/>
                  </a:lnTo>
                  <a:lnTo>
                    <a:pt x="22952" y="70400"/>
                  </a:lnTo>
                  <a:lnTo>
                    <a:pt x="22798" y="70348"/>
                  </a:lnTo>
                  <a:lnTo>
                    <a:pt x="22643" y="70297"/>
                  </a:lnTo>
                  <a:lnTo>
                    <a:pt x="22231" y="70219"/>
                  </a:lnTo>
                  <a:lnTo>
                    <a:pt x="21793" y="70194"/>
                  </a:lnTo>
                  <a:lnTo>
                    <a:pt x="21329" y="70168"/>
                  </a:lnTo>
                  <a:lnTo>
                    <a:pt x="20917" y="70142"/>
                  </a:lnTo>
                  <a:lnTo>
                    <a:pt x="20711" y="70116"/>
                  </a:lnTo>
                  <a:lnTo>
                    <a:pt x="20557" y="70065"/>
                  </a:lnTo>
                  <a:lnTo>
                    <a:pt x="20402" y="70013"/>
                  </a:lnTo>
                  <a:lnTo>
                    <a:pt x="20273" y="69936"/>
                  </a:lnTo>
                  <a:lnTo>
                    <a:pt x="20067" y="69756"/>
                  </a:lnTo>
                  <a:lnTo>
                    <a:pt x="19861" y="69524"/>
                  </a:lnTo>
                  <a:lnTo>
                    <a:pt x="19655" y="69266"/>
                  </a:lnTo>
                  <a:lnTo>
                    <a:pt x="19475" y="68957"/>
                  </a:lnTo>
                  <a:lnTo>
                    <a:pt x="19320" y="68648"/>
                  </a:lnTo>
                  <a:lnTo>
                    <a:pt x="19191" y="68339"/>
                  </a:lnTo>
                  <a:lnTo>
                    <a:pt x="19140" y="68056"/>
                  </a:lnTo>
                  <a:lnTo>
                    <a:pt x="19140" y="67927"/>
                  </a:lnTo>
                  <a:lnTo>
                    <a:pt x="19166" y="67798"/>
                  </a:lnTo>
                  <a:lnTo>
                    <a:pt x="19217" y="67644"/>
                  </a:lnTo>
                  <a:lnTo>
                    <a:pt x="19320" y="67515"/>
                  </a:lnTo>
                  <a:lnTo>
                    <a:pt x="19449" y="67386"/>
                  </a:lnTo>
                  <a:lnTo>
                    <a:pt x="19629" y="67257"/>
                  </a:lnTo>
                  <a:lnTo>
                    <a:pt x="20016" y="67025"/>
                  </a:lnTo>
                  <a:lnTo>
                    <a:pt x="20479" y="66819"/>
                  </a:lnTo>
                  <a:lnTo>
                    <a:pt x="20943" y="66613"/>
                  </a:lnTo>
                  <a:lnTo>
                    <a:pt x="21381" y="66407"/>
                  </a:lnTo>
                  <a:lnTo>
                    <a:pt x="21767" y="66175"/>
                  </a:lnTo>
                  <a:lnTo>
                    <a:pt x="21922" y="66072"/>
                  </a:lnTo>
                  <a:lnTo>
                    <a:pt x="22025" y="65943"/>
                  </a:lnTo>
                  <a:lnTo>
                    <a:pt x="22282" y="65609"/>
                  </a:lnTo>
                  <a:lnTo>
                    <a:pt x="22411" y="65377"/>
                  </a:lnTo>
                  <a:lnTo>
                    <a:pt x="22540" y="65145"/>
                  </a:lnTo>
                  <a:lnTo>
                    <a:pt x="22643" y="64887"/>
                  </a:lnTo>
                  <a:lnTo>
                    <a:pt x="22720" y="64656"/>
                  </a:lnTo>
                  <a:lnTo>
                    <a:pt x="22746" y="64449"/>
                  </a:lnTo>
                  <a:lnTo>
                    <a:pt x="22746" y="64346"/>
                  </a:lnTo>
                  <a:lnTo>
                    <a:pt x="22720" y="64269"/>
                  </a:lnTo>
                  <a:lnTo>
                    <a:pt x="22643" y="64140"/>
                  </a:lnTo>
                  <a:lnTo>
                    <a:pt x="22540" y="64037"/>
                  </a:lnTo>
                  <a:lnTo>
                    <a:pt x="22411" y="63934"/>
                  </a:lnTo>
                  <a:lnTo>
                    <a:pt x="22257" y="63857"/>
                  </a:lnTo>
                  <a:lnTo>
                    <a:pt x="21870" y="63728"/>
                  </a:lnTo>
                  <a:lnTo>
                    <a:pt x="21458" y="63599"/>
                  </a:lnTo>
                  <a:lnTo>
                    <a:pt x="21020" y="63471"/>
                  </a:lnTo>
                  <a:lnTo>
                    <a:pt x="20634" y="63342"/>
                  </a:lnTo>
                  <a:lnTo>
                    <a:pt x="20479" y="63265"/>
                  </a:lnTo>
                  <a:lnTo>
                    <a:pt x="20351" y="63161"/>
                  </a:lnTo>
                  <a:lnTo>
                    <a:pt x="20222" y="63058"/>
                  </a:lnTo>
                  <a:lnTo>
                    <a:pt x="20170" y="62955"/>
                  </a:lnTo>
                  <a:lnTo>
                    <a:pt x="20119" y="62775"/>
                  </a:lnTo>
                  <a:lnTo>
                    <a:pt x="20119" y="62569"/>
                  </a:lnTo>
                  <a:lnTo>
                    <a:pt x="20144" y="62337"/>
                  </a:lnTo>
                  <a:lnTo>
                    <a:pt x="20222" y="62105"/>
                  </a:lnTo>
                  <a:lnTo>
                    <a:pt x="20299" y="61848"/>
                  </a:lnTo>
                  <a:lnTo>
                    <a:pt x="20402" y="61642"/>
                  </a:lnTo>
                  <a:lnTo>
                    <a:pt x="20505" y="61461"/>
                  </a:lnTo>
                  <a:lnTo>
                    <a:pt x="20634" y="61358"/>
                  </a:lnTo>
                  <a:lnTo>
                    <a:pt x="20814" y="61255"/>
                  </a:lnTo>
                  <a:lnTo>
                    <a:pt x="20994" y="61204"/>
                  </a:lnTo>
                  <a:lnTo>
                    <a:pt x="21226" y="61152"/>
                  </a:lnTo>
                  <a:lnTo>
                    <a:pt x="21716" y="61152"/>
                  </a:lnTo>
                  <a:lnTo>
                    <a:pt x="21999" y="61178"/>
                  </a:lnTo>
                  <a:lnTo>
                    <a:pt x="22566" y="61255"/>
                  </a:lnTo>
                  <a:lnTo>
                    <a:pt x="23673" y="61461"/>
                  </a:lnTo>
                  <a:lnTo>
                    <a:pt x="24189" y="61513"/>
                  </a:lnTo>
                  <a:lnTo>
                    <a:pt x="24420" y="61539"/>
                  </a:lnTo>
                  <a:lnTo>
                    <a:pt x="24601" y="61513"/>
                  </a:lnTo>
                  <a:lnTo>
                    <a:pt x="25296" y="61436"/>
                  </a:lnTo>
                  <a:lnTo>
                    <a:pt x="26095" y="61307"/>
                  </a:lnTo>
                  <a:lnTo>
                    <a:pt x="26996" y="61152"/>
                  </a:lnTo>
                  <a:lnTo>
                    <a:pt x="27898" y="60946"/>
                  </a:lnTo>
                  <a:lnTo>
                    <a:pt x="28799" y="60714"/>
                  </a:lnTo>
                  <a:lnTo>
                    <a:pt x="29649" y="60457"/>
                  </a:lnTo>
                  <a:lnTo>
                    <a:pt x="30036" y="60328"/>
                  </a:lnTo>
                  <a:lnTo>
                    <a:pt x="30397" y="60173"/>
                  </a:lnTo>
                  <a:lnTo>
                    <a:pt x="30731" y="60019"/>
                  </a:lnTo>
                  <a:lnTo>
                    <a:pt x="31015" y="59839"/>
                  </a:lnTo>
                  <a:lnTo>
                    <a:pt x="31195" y="59736"/>
                  </a:lnTo>
                  <a:lnTo>
                    <a:pt x="31350" y="59581"/>
                  </a:lnTo>
                  <a:lnTo>
                    <a:pt x="31710" y="59220"/>
                  </a:lnTo>
                  <a:lnTo>
                    <a:pt x="32071" y="58782"/>
                  </a:lnTo>
                  <a:lnTo>
                    <a:pt x="32406" y="58319"/>
                  </a:lnTo>
                  <a:lnTo>
                    <a:pt x="33075" y="57366"/>
                  </a:lnTo>
                  <a:lnTo>
                    <a:pt x="33385" y="56954"/>
                  </a:lnTo>
                  <a:lnTo>
                    <a:pt x="33694" y="56619"/>
                  </a:lnTo>
                  <a:lnTo>
                    <a:pt x="34286" y="56052"/>
                  </a:lnTo>
                  <a:lnTo>
                    <a:pt x="34982" y="55408"/>
                  </a:lnTo>
                  <a:lnTo>
                    <a:pt x="36630" y="54017"/>
                  </a:lnTo>
                  <a:lnTo>
                    <a:pt x="38279" y="52626"/>
                  </a:lnTo>
                  <a:lnTo>
                    <a:pt x="39644" y="51493"/>
                  </a:lnTo>
                  <a:lnTo>
                    <a:pt x="40056" y="51158"/>
                  </a:lnTo>
                  <a:lnTo>
                    <a:pt x="40571" y="50797"/>
                  </a:lnTo>
                  <a:lnTo>
                    <a:pt x="40829" y="50591"/>
                  </a:lnTo>
                  <a:lnTo>
                    <a:pt x="41061" y="50385"/>
                  </a:lnTo>
                  <a:lnTo>
                    <a:pt x="41267" y="50179"/>
                  </a:lnTo>
                  <a:lnTo>
                    <a:pt x="41370" y="49973"/>
                  </a:lnTo>
                  <a:lnTo>
                    <a:pt x="41473" y="49690"/>
                  </a:lnTo>
                  <a:lnTo>
                    <a:pt x="41550" y="49355"/>
                  </a:lnTo>
                  <a:lnTo>
                    <a:pt x="41602" y="48994"/>
                  </a:lnTo>
                  <a:lnTo>
                    <a:pt x="41627" y="48582"/>
                  </a:lnTo>
                  <a:lnTo>
                    <a:pt x="41627" y="48170"/>
                  </a:lnTo>
                  <a:lnTo>
                    <a:pt x="41602" y="47732"/>
                  </a:lnTo>
                  <a:lnTo>
                    <a:pt x="41550" y="46830"/>
                  </a:lnTo>
                  <a:lnTo>
                    <a:pt x="41447" y="45929"/>
                  </a:lnTo>
                  <a:lnTo>
                    <a:pt x="41318" y="45053"/>
                  </a:lnTo>
                  <a:lnTo>
                    <a:pt x="41241" y="44254"/>
                  </a:lnTo>
                  <a:lnTo>
                    <a:pt x="41190" y="43585"/>
                  </a:lnTo>
                  <a:lnTo>
                    <a:pt x="41190" y="43559"/>
                  </a:lnTo>
                  <a:lnTo>
                    <a:pt x="41447" y="43224"/>
                  </a:lnTo>
                  <a:lnTo>
                    <a:pt x="41730" y="42838"/>
                  </a:lnTo>
                  <a:lnTo>
                    <a:pt x="42349" y="41936"/>
                  </a:lnTo>
                  <a:lnTo>
                    <a:pt x="42684" y="41524"/>
                  </a:lnTo>
                  <a:lnTo>
                    <a:pt x="43018" y="41137"/>
                  </a:lnTo>
                  <a:lnTo>
                    <a:pt x="43199" y="40983"/>
                  </a:lnTo>
                  <a:lnTo>
                    <a:pt x="43379" y="40828"/>
                  </a:lnTo>
                  <a:lnTo>
                    <a:pt x="43534" y="40725"/>
                  </a:lnTo>
                  <a:lnTo>
                    <a:pt x="43714" y="40674"/>
                  </a:lnTo>
                  <a:lnTo>
                    <a:pt x="43997" y="40597"/>
                  </a:lnTo>
                  <a:lnTo>
                    <a:pt x="44281" y="40597"/>
                  </a:lnTo>
                  <a:lnTo>
                    <a:pt x="44615" y="40622"/>
                  </a:lnTo>
                  <a:lnTo>
                    <a:pt x="44976" y="40700"/>
                  </a:lnTo>
                  <a:lnTo>
                    <a:pt x="45337" y="40803"/>
                  </a:lnTo>
                  <a:lnTo>
                    <a:pt x="45723" y="40906"/>
                  </a:lnTo>
                  <a:lnTo>
                    <a:pt x="46496" y="41189"/>
                  </a:lnTo>
                  <a:lnTo>
                    <a:pt x="47294" y="41498"/>
                  </a:lnTo>
                  <a:lnTo>
                    <a:pt x="48041" y="41756"/>
                  </a:lnTo>
                  <a:lnTo>
                    <a:pt x="48402" y="41859"/>
                  </a:lnTo>
                  <a:lnTo>
                    <a:pt x="48737" y="41910"/>
                  </a:lnTo>
                  <a:lnTo>
                    <a:pt x="49046" y="41962"/>
                  </a:lnTo>
                  <a:lnTo>
                    <a:pt x="49329" y="41936"/>
                  </a:lnTo>
                  <a:lnTo>
                    <a:pt x="49587" y="41910"/>
                  </a:lnTo>
                  <a:lnTo>
                    <a:pt x="49845" y="41833"/>
                  </a:lnTo>
                  <a:lnTo>
                    <a:pt x="50437" y="41653"/>
                  </a:lnTo>
                  <a:lnTo>
                    <a:pt x="51055" y="41395"/>
                  </a:lnTo>
                  <a:lnTo>
                    <a:pt x="51699" y="41112"/>
                  </a:lnTo>
                  <a:lnTo>
                    <a:pt x="52317" y="40777"/>
                  </a:lnTo>
                  <a:lnTo>
                    <a:pt x="52884" y="40416"/>
                  </a:lnTo>
                  <a:lnTo>
                    <a:pt x="53116" y="40236"/>
                  </a:lnTo>
                  <a:lnTo>
                    <a:pt x="53348" y="40030"/>
                  </a:lnTo>
                  <a:lnTo>
                    <a:pt x="53554" y="39850"/>
                  </a:lnTo>
                  <a:lnTo>
                    <a:pt x="53708" y="39669"/>
                  </a:lnTo>
                  <a:lnTo>
                    <a:pt x="53889" y="39437"/>
                  </a:lnTo>
                  <a:lnTo>
                    <a:pt x="54069" y="39180"/>
                  </a:lnTo>
                  <a:lnTo>
                    <a:pt x="54224" y="38922"/>
                  </a:lnTo>
                  <a:lnTo>
                    <a:pt x="54378" y="38613"/>
                  </a:lnTo>
                  <a:lnTo>
                    <a:pt x="54636" y="37969"/>
                  </a:lnTo>
                  <a:lnTo>
                    <a:pt x="54868" y="37248"/>
                  </a:lnTo>
                  <a:lnTo>
                    <a:pt x="55074" y="36449"/>
                  </a:lnTo>
                  <a:lnTo>
                    <a:pt x="55280" y="35651"/>
                  </a:lnTo>
                  <a:lnTo>
                    <a:pt x="55615" y="33951"/>
                  </a:lnTo>
                  <a:lnTo>
                    <a:pt x="55949" y="32225"/>
                  </a:lnTo>
                  <a:lnTo>
                    <a:pt x="56130" y="31401"/>
                  </a:lnTo>
                  <a:lnTo>
                    <a:pt x="56310" y="30628"/>
                  </a:lnTo>
                  <a:lnTo>
                    <a:pt x="56516" y="29881"/>
                  </a:lnTo>
                  <a:lnTo>
                    <a:pt x="56748" y="29185"/>
                  </a:lnTo>
                  <a:lnTo>
                    <a:pt x="56851" y="28876"/>
                  </a:lnTo>
                  <a:lnTo>
                    <a:pt x="57006" y="28593"/>
                  </a:lnTo>
                  <a:lnTo>
                    <a:pt x="57134" y="28309"/>
                  </a:lnTo>
                  <a:lnTo>
                    <a:pt x="57289" y="28052"/>
                  </a:lnTo>
                  <a:lnTo>
                    <a:pt x="57495" y="27794"/>
                  </a:lnTo>
                  <a:lnTo>
                    <a:pt x="57753" y="27511"/>
                  </a:lnTo>
                  <a:lnTo>
                    <a:pt x="58036" y="27228"/>
                  </a:lnTo>
                  <a:lnTo>
                    <a:pt x="58371" y="26944"/>
                  </a:lnTo>
                  <a:lnTo>
                    <a:pt x="59092" y="26352"/>
                  </a:lnTo>
                  <a:lnTo>
                    <a:pt x="59891" y="25785"/>
                  </a:lnTo>
                  <a:lnTo>
                    <a:pt x="60689" y="25193"/>
                  </a:lnTo>
                  <a:lnTo>
                    <a:pt x="61436" y="24626"/>
                  </a:lnTo>
                  <a:lnTo>
                    <a:pt x="61771" y="24343"/>
                  </a:lnTo>
                  <a:lnTo>
                    <a:pt x="62080" y="24059"/>
                  </a:lnTo>
                  <a:lnTo>
                    <a:pt x="62338" y="23802"/>
                  </a:lnTo>
                  <a:lnTo>
                    <a:pt x="62544" y="23544"/>
                  </a:lnTo>
                  <a:lnTo>
                    <a:pt x="63033" y="22823"/>
                  </a:lnTo>
                  <a:lnTo>
                    <a:pt x="63316" y="22385"/>
                  </a:lnTo>
                  <a:lnTo>
                    <a:pt x="63574" y="21921"/>
                  </a:lnTo>
                  <a:lnTo>
                    <a:pt x="63780" y="21458"/>
                  </a:lnTo>
                  <a:lnTo>
                    <a:pt x="63883" y="21226"/>
                  </a:lnTo>
                  <a:lnTo>
                    <a:pt x="63935" y="20994"/>
                  </a:lnTo>
                  <a:lnTo>
                    <a:pt x="63986" y="20788"/>
                  </a:lnTo>
                  <a:lnTo>
                    <a:pt x="64012" y="20582"/>
                  </a:lnTo>
                  <a:lnTo>
                    <a:pt x="64012" y="20401"/>
                  </a:lnTo>
                  <a:lnTo>
                    <a:pt x="63960" y="20221"/>
                  </a:lnTo>
                  <a:lnTo>
                    <a:pt x="63883" y="20067"/>
                  </a:lnTo>
                  <a:lnTo>
                    <a:pt x="63754" y="19886"/>
                  </a:lnTo>
                  <a:lnTo>
                    <a:pt x="63574" y="19757"/>
                  </a:lnTo>
                  <a:lnTo>
                    <a:pt x="63368" y="19629"/>
                  </a:lnTo>
                  <a:lnTo>
                    <a:pt x="63110" y="19500"/>
                  </a:lnTo>
                  <a:lnTo>
                    <a:pt x="62853" y="19371"/>
                  </a:lnTo>
                  <a:lnTo>
                    <a:pt x="62286" y="19165"/>
                  </a:lnTo>
                  <a:lnTo>
                    <a:pt x="61719" y="18959"/>
                  </a:lnTo>
                  <a:lnTo>
                    <a:pt x="61178" y="18753"/>
                  </a:lnTo>
                  <a:lnTo>
                    <a:pt x="60921" y="18624"/>
                  </a:lnTo>
                  <a:lnTo>
                    <a:pt x="60715" y="18521"/>
                  </a:lnTo>
                  <a:lnTo>
                    <a:pt x="60509" y="18392"/>
                  </a:lnTo>
                  <a:lnTo>
                    <a:pt x="60380" y="18238"/>
                  </a:lnTo>
                  <a:lnTo>
                    <a:pt x="60225" y="18057"/>
                  </a:lnTo>
                  <a:lnTo>
                    <a:pt x="60097" y="17800"/>
                  </a:lnTo>
                  <a:lnTo>
                    <a:pt x="59994" y="17542"/>
                  </a:lnTo>
                  <a:lnTo>
                    <a:pt x="59891" y="17233"/>
                  </a:lnTo>
                  <a:lnTo>
                    <a:pt x="59710" y="16563"/>
                  </a:lnTo>
                  <a:lnTo>
                    <a:pt x="59556" y="15868"/>
                  </a:lnTo>
                  <a:lnTo>
                    <a:pt x="59401" y="15172"/>
                  </a:lnTo>
                  <a:lnTo>
                    <a:pt x="59298" y="14837"/>
                  </a:lnTo>
                  <a:lnTo>
                    <a:pt x="59195" y="14528"/>
                  </a:lnTo>
                  <a:lnTo>
                    <a:pt x="59092" y="14219"/>
                  </a:lnTo>
                  <a:lnTo>
                    <a:pt x="58963" y="13962"/>
                  </a:lnTo>
                  <a:lnTo>
                    <a:pt x="58809" y="13756"/>
                  </a:lnTo>
                  <a:lnTo>
                    <a:pt x="58654" y="13575"/>
                  </a:lnTo>
                  <a:lnTo>
                    <a:pt x="58474" y="13446"/>
                  </a:lnTo>
                  <a:lnTo>
                    <a:pt x="58293" y="13318"/>
                  </a:lnTo>
                  <a:lnTo>
                    <a:pt x="58087" y="13215"/>
                  </a:lnTo>
                  <a:lnTo>
                    <a:pt x="57881" y="13112"/>
                  </a:lnTo>
                  <a:lnTo>
                    <a:pt x="57392" y="12957"/>
                  </a:lnTo>
                  <a:lnTo>
                    <a:pt x="56877" y="12803"/>
                  </a:lnTo>
                  <a:lnTo>
                    <a:pt x="56310" y="12699"/>
                  </a:lnTo>
                  <a:lnTo>
                    <a:pt x="55718" y="12596"/>
                  </a:lnTo>
                  <a:lnTo>
                    <a:pt x="54455" y="12442"/>
                  </a:lnTo>
                  <a:lnTo>
                    <a:pt x="53193" y="12339"/>
                  </a:lnTo>
                  <a:lnTo>
                    <a:pt x="51957" y="12210"/>
                  </a:lnTo>
                  <a:lnTo>
                    <a:pt x="51390" y="12133"/>
                  </a:lnTo>
                  <a:lnTo>
                    <a:pt x="50875" y="12056"/>
                  </a:lnTo>
                  <a:lnTo>
                    <a:pt x="50411" y="11927"/>
                  </a:lnTo>
                  <a:lnTo>
                    <a:pt x="49973" y="11798"/>
                  </a:lnTo>
                  <a:lnTo>
                    <a:pt x="49716" y="11669"/>
                  </a:lnTo>
                  <a:lnTo>
                    <a:pt x="49432" y="11515"/>
                  </a:lnTo>
                  <a:lnTo>
                    <a:pt x="48814" y="11128"/>
                  </a:lnTo>
                  <a:lnTo>
                    <a:pt x="48222" y="10716"/>
                  </a:lnTo>
                  <a:lnTo>
                    <a:pt x="47707" y="10381"/>
                  </a:lnTo>
                  <a:lnTo>
                    <a:pt x="47269" y="10124"/>
                  </a:lnTo>
                  <a:lnTo>
                    <a:pt x="46702" y="9866"/>
                  </a:lnTo>
                  <a:lnTo>
                    <a:pt x="46109" y="9557"/>
                  </a:lnTo>
                  <a:lnTo>
                    <a:pt x="45466" y="9274"/>
                  </a:lnTo>
                  <a:lnTo>
                    <a:pt x="44873" y="8939"/>
                  </a:lnTo>
                  <a:lnTo>
                    <a:pt x="44590" y="8758"/>
                  </a:lnTo>
                  <a:lnTo>
                    <a:pt x="44332" y="8578"/>
                  </a:lnTo>
                  <a:lnTo>
                    <a:pt x="44100" y="8398"/>
                  </a:lnTo>
                  <a:lnTo>
                    <a:pt x="43894" y="8217"/>
                  </a:lnTo>
                  <a:lnTo>
                    <a:pt x="43740" y="8011"/>
                  </a:lnTo>
                  <a:lnTo>
                    <a:pt x="43611" y="7805"/>
                  </a:lnTo>
                  <a:lnTo>
                    <a:pt x="43534" y="7599"/>
                  </a:lnTo>
                  <a:lnTo>
                    <a:pt x="43508" y="7342"/>
                  </a:lnTo>
                  <a:lnTo>
                    <a:pt x="43482" y="7032"/>
                  </a:lnTo>
                  <a:lnTo>
                    <a:pt x="43508" y="6749"/>
                  </a:lnTo>
                  <a:lnTo>
                    <a:pt x="43559" y="6414"/>
                  </a:lnTo>
                  <a:lnTo>
                    <a:pt x="43611" y="6079"/>
                  </a:lnTo>
                  <a:lnTo>
                    <a:pt x="43791" y="5384"/>
                  </a:lnTo>
                  <a:lnTo>
                    <a:pt x="43971" y="4663"/>
                  </a:lnTo>
                  <a:lnTo>
                    <a:pt x="44126" y="3993"/>
                  </a:lnTo>
                  <a:lnTo>
                    <a:pt x="44203" y="3658"/>
                  </a:lnTo>
                  <a:lnTo>
                    <a:pt x="44229" y="3375"/>
                  </a:lnTo>
                  <a:lnTo>
                    <a:pt x="44255" y="3091"/>
                  </a:lnTo>
                  <a:lnTo>
                    <a:pt x="44255" y="2834"/>
                  </a:lnTo>
                  <a:lnTo>
                    <a:pt x="44152" y="2113"/>
                  </a:lnTo>
                  <a:lnTo>
                    <a:pt x="43997" y="1237"/>
                  </a:lnTo>
                  <a:lnTo>
                    <a:pt x="38356" y="1185"/>
                  </a:lnTo>
                  <a:lnTo>
                    <a:pt x="32844" y="1108"/>
                  </a:lnTo>
                  <a:lnTo>
                    <a:pt x="27408" y="979"/>
                  </a:lnTo>
                  <a:lnTo>
                    <a:pt x="22102" y="850"/>
                  </a:lnTo>
                  <a:lnTo>
                    <a:pt x="16899" y="670"/>
                  </a:lnTo>
                  <a:lnTo>
                    <a:pt x="11850" y="464"/>
                  </a:lnTo>
                  <a:lnTo>
                    <a:pt x="6930" y="258"/>
                  </a:lnTo>
                  <a:lnTo>
                    <a:pt x="213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7" name="Google Shape;2107;p36"/>
            <p:cNvSpPr/>
            <p:nvPr/>
          </p:nvSpPr>
          <p:spPr>
            <a:xfrm>
              <a:off x="5101975" y="2876498"/>
              <a:ext cx="1265499" cy="1406393"/>
            </a:xfrm>
            <a:custGeom>
              <a:avLst/>
              <a:gdLst/>
              <a:ahLst/>
              <a:cxnLst/>
              <a:rect l="l" t="t" r="r" b="b"/>
              <a:pathLst>
                <a:path w="70580" h="78438" extrusionOk="0">
                  <a:moveTo>
                    <a:pt x="69704" y="1"/>
                  </a:moveTo>
                  <a:lnTo>
                    <a:pt x="69524" y="207"/>
                  </a:lnTo>
                  <a:lnTo>
                    <a:pt x="69292" y="387"/>
                  </a:lnTo>
                  <a:lnTo>
                    <a:pt x="69034" y="593"/>
                  </a:lnTo>
                  <a:lnTo>
                    <a:pt x="68751" y="773"/>
                  </a:lnTo>
                  <a:lnTo>
                    <a:pt x="68442" y="980"/>
                  </a:lnTo>
                  <a:lnTo>
                    <a:pt x="68081" y="1160"/>
                  </a:lnTo>
                  <a:lnTo>
                    <a:pt x="67257" y="1520"/>
                  </a:lnTo>
                  <a:lnTo>
                    <a:pt x="66304" y="1881"/>
                  </a:lnTo>
                  <a:lnTo>
                    <a:pt x="65222" y="2242"/>
                  </a:lnTo>
                  <a:lnTo>
                    <a:pt x="64011" y="2602"/>
                  </a:lnTo>
                  <a:lnTo>
                    <a:pt x="62672" y="2963"/>
                  </a:lnTo>
                  <a:lnTo>
                    <a:pt x="61204" y="3298"/>
                  </a:lnTo>
                  <a:lnTo>
                    <a:pt x="59632" y="3633"/>
                  </a:lnTo>
                  <a:lnTo>
                    <a:pt x="57932" y="3968"/>
                  </a:lnTo>
                  <a:lnTo>
                    <a:pt x="56103" y="4277"/>
                  </a:lnTo>
                  <a:lnTo>
                    <a:pt x="54197" y="4586"/>
                  </a:lnTo>
                  <a:lnTo>
                    <a:pt x="52162" y="4895"/>
                  </a:lnTo>
                  <a:lnTo>
                    <a:pt x="49999" y="5204"/>
                  </a:lnTo>
                  <a:lnTo>
                    <a:pt x="47758" y="5487"/>
                  </a:lnTo>
                  <a:lnTo>
                    <a:pt x="45413" y="5771"/>
                  </a:lnTo>
                  <a:lnTo>
                    <a:pt x="42966" y="6054"/>
                  </a:lnTo>
                  <a:lnTo>
                    <a:pt x="40442" y="6312"/>
                  </a:lnTo>
                  <a:lnTo>
                    <a:pt x="37815" y="6569"/>
                  </a:lnTo>
                  <a:lnTo>
                    <a:pt x="35084" y="6801"/>
                  </a:lnTo>
                  <a:lnTo>
                    <a:pt x="32276" y="7033"/>
                  </a:lnTo>
                  <a:lnTo>
                    <a:pt x="29391" y="7265"/>
                  </a:lnTo>
                  <a:lnTo>
                    <a:pt x="26403" y="7471"/>
                  </a:lnTo>
                  <a:lnTo>
                    <a:pt x="23364" y="7677"/>
                  </a:lnTo>
                  <a:lnTo>
                    <a:pt x="20221" y="7857"/>
                  </a:lnTo>
                  <a:lnTo>
                    <a:pt x="17027" y="8038"/>
                  </a:lnTo>
                  <a:lnTo>
                    <a:pt x="13756" y="8218"/>
                  </a:lnTo>
                  <a:lnTo>
                    <a:pt x="6981" y="8527"/>
                  </a:lnTo>
                  <a:lnTo>
                    <a:pt x="0" y="8759"/>
                  </a:lnTo>
                  <a:lnTo>
                    <a:pt x="284" y="9403"/>
                  </a:lnTo>
                  <a:lnTo>
                    <a:pt x="593" y="10047"/>
                  </a:lnTo>
                  <a:lnTo>
                    <a:pt x="928" y="10691"/>
                  </a:lnTo>
                  <a:lnTo>
                    <a:pt x="1263" y="11335"/>
                  </a:lnTo>
                  <a:lnTo>
                    <a:pt x="1623" y="11953"/>
                  </a:lnTo>
                  <a:lnTo>
                    <a:pt x="2010" y="12597"/>
                  </a:lnTo>
                  <a:lnTo>
                    <a:pt x="2396" y="13189"/>
                  </a:lnTo>
                  <a:lnTo>
                    <a:pt x="2782" y="13782"/>
                  </a:lnTo>
                  <a:lnTo>
                    <a:pt x="3195" y="14349"/>
                  </a:lnTo>
                  <a:lnTo>
                    <a:pt x="3581" y="14889"/>
                  </a:lnTo>
                  <a:lnTo>
                    <a:pt x="3993" y="15405"/>
                  </a:lnTo>
                  <a:lnTo>
                    <a:pt x="4405" y="15894"/>
                  </a:lnTo>
                  <a:lnTo>
                    <a:pt x="4817" y="16332"/>
                  </a:lnTo>
                  <a:lnTo>
                    <a:pt x="5204" y="16718"/>
                  </a:lnTo>
                  <a:lnTo>
                    <a:pt x="5616" y="17079"/>
                  </a:lnTo>
                  <a:lnTo>
                    <a:pt x="6002" y="17388"/>
                  </a:lnTo>
                  <a:lnTo>
                    <a:pt x="6183" y="17491"/>
                  </a:lnTo>
                  <a:lnTo>
                    <a:pt x="6389" y="17594"/>
                  </a:lnTo>
                  <a:lnTo>
                    <a:pt x="6852" y="17826"/>
                  </a:lnTo>
                  <a:lnTo>
                    <a:pt x="7419" y="18006"/>
                  </a:lnTo>
                  <a:lnTo>
                    <a:pt x="8011" y="18161"/>
                  </a:lnTo>
                  <a:lnTo>
                    <a:pt x="8604" y="18264"/>
                  </a:lnTo>
                  <a:lnTo>
                    <a:pt x="8887" y="18290"/>
                  </a:lnTo>
                  <a:lnTo>
                    <a:pt x="9171" y="18315"/>
                  </a:lnTo>
                  <a:lnTo>
                    <a:pt x="9428" y="18315"/>
                  </a:lnTo>
                  <a:lnTo>
                    <a:pt x="9686" y="18290"/>
                  </a:lnTo>
                  <a:lnTo>
                    <a:pt x="9892" y="18238"/>
                  </a:lnTo>
                  <a:lnTo>
                    <a:pt x="10098" y="18187"/>
                  </a:lnTo>
                  <a:lnTo>
                    <a:pt x="10149" y="18135"/>
                  </a:lnTo>
                  <a:lnTo>
                    <a:pt x="10201" y="18058"/>
                  </a:lnTo>
                  <a:lnTo>
                    <a:pt x="10278" y="17878"/>
                  </a:lnTo>
                  <a:lnTo>
                    <a:pt x="10356" y="17697"/>
                  </a:lnTo>
                  <a:lnTo>
                    <a:pt x="10407" y="17620"/>
                  </a:lnTo>
                  <a:lnTo>
                    <a:pt x="10459" y="17568"/>
                  </a:lnTo>
                  <a:lnTo>
                    <a:pt x="10639" y="17517"/>
                  </a:lnTo>
                  <a:lnTo>
                    <a:pt x="10819" y="17465"/>
                  </a:lnTo>
                  <a:lnTo>
                    <a:pt x="11000" y="17440"/>
                  </a:lnTo>
                  <a:lnTo>
                    <a:pt x="11206" y="17440"/>
                  </a:lnTo>
                  <a:lnTo>
                    <a:pt x="11618" y="17465"/>
                  </a:lnTo>
                  <a:lnTo>
                    <a:pt x="12081" y="17543"/>
                  </a:lnTo>
                  <a:lnTo>
                    <a:pt x="12571" y="17646"/>
                  </a:lnTo>
                  <a:lnTo>
                    <a:pt x="13060" y="17800"/>
                  </a:lnTo>
                  <a:lnTo>
                    <a:pt x="14116" y="18135"/>
                  </a:lnTo>
                  <a:lnTo>
                    <a:pt x="15147" y="18521"/>
                  </a:lnTo>
                  <a:lnTo>
                    <a:pt x="15662" y="18676"/>
                  </a:lnTo>
                  <a:lnTo>
                    <a:pt x="16151" y="18831"/>
                  </a:lnTo>
                  <a:lnTo>
                    <a:pt x="16615" y="18959"/>
                  </a:lnTo>
                  <a:lnTo>
                    <a:pt x="17053" y="19037"/>
                  </a:lnTo>
                  <a:lnTo>
                    <a:pt x="17465" y="19062"/>
                  </a:lnTo>
                  <a:lnTo>
                    <a:pt x="17671" y="19037"/>
                  </a:lnTo>
                  <a:lnTo>
                    <a:pt x="17826" y="19037"/>
                  </a:lnTo>
                  <a:lnTo>
                    <a:pt x="17980" y="18985"/>
                  </a:lnTo>
                  <a:lnTo>
                    <a:pt x="18135" y="18934"/>
                  </a:lnTo>
                  <a:lnTo>
                    <a:pt x="18444" y="18753"/>
                  </a:lnTo>
                  <a:lnTo>
                    <a:pt x="18753" y="18521"/>
                  </a:lnTo>
                  <a:lnTo>
                    <a:pt x="19088" y="18238"/>
                  </a:lnTo>
                  <a:lnTo>
                    <a:pt x="19423" y="17981"/>
                  </a:lnTo>
                  <a:lnTo>
                    <a:pt x="19758" y="17749"/>
                  </a:lnTo>
                  <a:lnTo>
                    <a:pt x="20067" y="17568"/>
                  </a:lnTo>
                  <a:lnTo>
                    <a:pt x="20221" y="17517"/>
                  </a:lnTo>
                  <a:lnTo>
                    <a:pt x="20350" y="17465"/>
                  </a:lnTo>
                  <a:lnTo>
                    <a:pt x="20556" y="17440"/>
                  </a:lnTo>
                  <a:lnTo>
                    <a:pt x="21329" y="17440"/>
                  </a:lnTo>
                  <a:lnTo>
                    <a:pt x="21896" y="17491"/>
                  </a:lnTo>
                  <a:lnTo>
                    <a:pt x="22488" y="17594"/>
                  </a:lnTo>
                  <a:lnTo>
                    <a:pt x="23080" y="17723"/>
                  </a:lnTo>
                  <a:lnTo>
                    <a:pt x="23647" y="17903"/>
                  </a:lnTo>
                  <a:lnTo>
                    <a:pt x="24137" y="18084"/>
                  </a:lnTo>
                  <a:lnTo>
                    <a:pt x="24343" y="18187"/>
                  </a:lnTo>
                  <a:lnTo>
                    <a:pt x="24523" y="18290"/>
                  </a:lnTo>
                  <a:lnTo>
                    <a:pt x="24652" y="18393"/>
                  </a:lnTo>
                  <a:lnTo>
                    <a:pt x="24781" y="18521"/>
                  </a:lnTo>
                  <a:lnTo>
                    <a:pt x="25012" y="18856"/>
                  </a:lnTo>
                  <a:lnTo>
                    <a:pt x="25244" y="19243"/>
                  </a:lnTo>
                  <a:lnTo>
                    <a:pt x="25450" y="19655"/>
                  </a:lnTo>
                  <a:lnTo>
                    <a:pt x="25682" y="20067"/>
                  </a:lnTo>
                  <a:lnTo>
                    <a:pt x="25888" y="20479"/>
                  </a:lnTo>
                  <a:lnTo>
                    <a:pt x="26120" y="20788"/>
                  </a:lnTo>
                  <a:lnTo>
                    <a:pt x="26249" y="20943"/>
                  </a:lnTo>
                  <a:lnTo>
                    <a:pt x="26378" y="21046"/>
                  </a:lnTo>
                  <a:lnTo>
                    <a:pt x="26635" y="21200"/>
                  </a:lnTo>
                  <a:lnTo>
                    <a:pt x="26970" y="21329"/>
                  </a:lnTo>
                  <a:lnTo>
                    <a:pt x="27331" y="21458"/>
                  </a:lnTo>
                  <a:lnTo>
                    <a:pt x="27743" y="21535"/>
                  </a:lnTo>
                  <a:lnTo>
                    <a:pt x="28670" y="21690"/>
                  </a:lnTo>
                  <a:lnTo>
                    <a:pt x="29623" y="21793"/>
                  </a:lnTo>
                  <a:lnTo>
                    <a:pt x="30551" y="21947"/>
                  </a:lnTo>
                  <a:lnTo>
                    <a:pt x="30963" y="22050"/>
                  </a:lnTo>
                  <a:lnTo>
                    <a:pt x="31375" y="22154"/>
                  </a:lnTo>
                  <a:lnTo>
                    <a:pt x="31735" y="22308"/>
                  </a:lnTo>
                  <a:lnTo>
                    <a:pt x="32045" y="22463"/>
                  </a:lnTo>
                  <a:lnTo>
                    <a:pt x="32173" y="22566"/>
                  </a:lnTo>
                  <a:lnTo>
                    <a:pt x="32276" y="22669"/>
                  </a:lnTo>
                  <a:lnTo>
                    <a:pt x="32379" y="22797"/>
                  </a:lnTo>
                  <a:lnTo>
                    <a:pt x="32457" y="22901"/>
                  </a:lnTo>
                  <a:lnTo>
                    <a:pt x="32534" y="23081"/>
                  </a:lnTo>
                  <a:lnTo>
                    <a:pt x="32611" y="23287"/>
                  </a:lnTo>
                  <a:lnTo>
                    <a:pt x="32637" y="23493"/>
                  </a:lnTo>
                  <a:lnTo>
                    <a:pt x="32637" y="23699"/>
                  </a:lnTo>
                  <a:lnTo>
                    <a:pt x="32637" y="23931"/>
                  </a:lnTo>
                  <a:lnTo>
                    <a:pt x="32611" y="24163"/>
                  </a:lnTo>
                  <a:lnTo>
                    <a:pt x="32508" y="24678"/>
                  </a:lnTo>
                  <a:lnTo>
                    <a:pt x="32328" y="25193"/>
                  </a:lnTo>
                  <a:lnTo>
                    <a:pt x="32122" y="25734"/>
                  </a:lnTo>
                  <a:lnTo>
                    <a:pt x="31864" y="26301"/>
                  </a:lnTo>
                  <a:lnTo>
                    <a:pt x="31607" y="26867"/>
                  </a:lnTo>
                  <a:lnTo>
                    <a:pt x="31040" y="28027"/>
                  </a:lnTo>
                  <a:lnTo>
                    <a:pt x="30782" y="28593"/>
                  </a:lnTo>
                  <a:lnTo>
                    <a:pt x="30525" y="29134"/>
                  </a:lnTo>
                  <a:lnTo>
                    <a:pt x="30319" y="29649"/>
                  </a:lnTo>
                  <a:lnTo>
                    <a:pt x="30164" y="30139"/>
                  </a:lnTo>
                  <a:lnTo>
                    <a:pt x="30061" y="30602"/>
                  </a:lnTo>
                  <a:lnTo>
                    <a:pt x="30035" y="30809"/>
                  </a:lnTo>
                  <a:lnTo>
                    <a:pt x="30010" y="31015"/>
                  </a:lnTo>
                  <a:lnTo>
                    <a:pt x="30035" y="31375"/>
                  </a:lnTo>
                  <a:lnTo>
                    <a:pt x="30087" y="31736"/>
                  </a:lnTo>
                  <a:lnTo>
                    <a:pt x="30164" y="32097"/>
                  </a:lnTo>
                  <a:lnTo>
                    <a:pt x="30241" y="32483"/>
                  </a:lnTo>
                  <a:lnTo>
                    <a:pt x="30370" y="32895"/>
                  </a:lnTo>
                  <a:lnTo>
                    <a:pt x="30499" y="33307"/>
                  </a:lnTo>
                  <a:lnTo>
                    <a:pt x="30834" y="34157"/>
                  </a:lnTo>
                  <a:lnTo>
                    <a:pt x="31220" y="35033"/>
                  </a:lnTo>
                  <a:lnTo>
                    <a:pt x="31632" y="35960"/>
                  </a:lnTo>
                  <a:lnTo>
                    <a:pt x="32534" y="37815"/>
                  </a:lnTo>
                  <a:lnTo>
                    <a:pt x="32972" y="38768"/>
                  </a:lnTo>
                  <a:lnTo>
                    <a:pt x="33410" y="39695"/>
                  </a:lnTo>
                  <a:lnTo>
                    <a:pt x="33770" y="40597"/>
                  </a:lnTo>
                  <a:lnTo>
                    <a:pt x="34105" y="41473"/>
                  </a:lnTo>
                  <a:lnTo>
                    <a:pt x="34234" y="41911"/>
                  </a:lnTo>
                  <a:lnTo>
                    <a:pt x="34363" y="42323"/>
                  </a:lnTo>
                  <a:lnTo>
                    <a:pt x="34466" y="42735"/>
                  </a:lnTo>
                  <a:lnTo>
                    <a:pt x="34517" y="43147"/>
                  </a:lnTo>
                  <a:lnTo>
                    <a:pt x="34569" y="43534"/>
                  </a:lnTo>
                  <a:lnTo>
                    <a:pt x="34595" y="43894"/>
                  </a:lnTo>
                  <a:lnTo>
                    <a:pt x="34569" y="44255"/>
                  </a:lnTo>
                  <a:lnTo>
                    <a:pt x="34543" y="44590"/>
                  </a:lnTo>
                  <a:lnTo>
                    <a:pt x="34492" y="44770"/>
                  </a:lnTo>
                  <a:lnTo>
                    <a:pt x="34440" y="44950"/>
                  </a:lnTo>
                  <a:lnTo>
                    <a:pt x="34260" y="45337"/>
                  </a:lnTo>
                  <a:lnTo>
                    <a:pt x="34002" y="45723"/>
                  </a:lnTo>
                  <a:lnTo>
                    <a:pt x="33719" y="46135"/>
                  </a:lnTo>
                  <a:lnTo>
                    <a:pt x="33384" y="46547"/>
                  </a:lnTo>
                  <a:lnTo>
                    <a:pt x="32998" y="46934"/>
                  </a:lnTo>
                  <a:lnTo>
                    <a:pt x="32199" y="47758"/>
                  </a:lnTo>
                  <a:lnTo>
                    <a:pt x="31349" y="48557"/>
                  </a:lnTo>
                  <a:lnTo>
                    <a:pt x="30576" y="49355"/>
                  </a:lnTo>
                  <a:lnTo>
                    <a:pt x="30241" y="49741"/>
                  </a:lnTo>
                  <a:lnTo>
                    <a:pt x="29958" y="50102"/>
                  </a:lnTo>
                  <a:lnTo>
                    <a:pt x="29701" y="50488"/>
                  </a:lnTo>
                  <a:lnTo>
                    <a:pt x="29520" y="50823"/>
                  </a:lnTo>
                  <a:lnTo>
                    <a:pt x="29417" y="51158"/>
                  </a:lnTo>
                  <a:lnTo>
                    <a:pt x="29288" y="51570"/>
                  </a:lnTo>
                  <a:lnTo>
                    <a:pt x="29211" y="52008"/>
                  </a:lnTo>
                  <a:lnTo>
                    <a:pt x="29134" y="52472"/>
                  </a:lnTo>
                  <a:lnTo>
                    <a:pt x="29082" y="52961"/>
                  </a:lnTo>
                  <a:lnTo>
                    <a:pt x="29057" y="53399"/>
                  </a:lnTo>
                  <a:lnTo>
                    <a:pt x="29082" y="53811"/>
                  </a:lnTo>
                  <a:lnTo>
                    <a:pt x="29134" y="54146"/>
                  </a:lnTo>
                  <a:lnTo>
                    <a:pt x="29185" y="54352"/>
                  </a:lnTo>
                  <a:lnTo>
                    <a:pt x="29288" y="54558"/>
                  </a:lnTo>
                  <a:lnTo>
                    <a:pt x="29417" y="54764"/>
                  </a:lnTo>
                  <a:lnTo>
                    <a:pt x="29572" y="54971"/>
                  </a:lnTo>
                  <a:lnTo>
                    <a:pt x="29907" y="55408"/>
                  </a:lnTo>
                  <a:lnTo>
                    <a:pt x="30293" y="55872"/>
                  </a:lnTo>
                  <a:lnTo>
                    <a:pt x="30679" y="56310"/>
                  </a:lnTo>
                  <a:lnTo>
                    <a:pt x="31040" y="56748"/>
                  </a:lnTo>
                  <a:lnTo>
                    <a:pt x="31169" y="56980"/>
                  </a:lnTo>
                  <a:lnTo>
                    <a:pt x="31298" y="57186"/>
                  </a:lnTo>
                  <a:lnTo>
                    <a:pt x="31375" y="57392"/>
                  </a:lnTo>
                  <a:lnTo>
                    <a:pt x="31452" y="57572"/>
                  </a:lnTo>
                  <a:lnTo>
                    <a:pt x="31478" y="57778"/>
                  </a:lnTo>
                  <a:lnTo>
                    <a:pt x="31478" y="57984"/>
                  </a:lnTo>
                  <a:lnTo>
                    <a:pt x="31478" y="58397"/>
                  </a:lnTo>
                  <a:lnTo>
                    <a:pt x="31426" y="58860"/>
                  </a:lnTo>
                  <a:lnTo>
                    <a:pt x="31323" y="59350"/>
                  </a:lnTo>
                  <a:lnTo>
                    <a:pt x="31220" y="59891"/>
                  </a:lnTo>
                  <a:lnTo>
                    <a:pt x="31066" y="60406"/>
                  </a:lnTo>
                  <a:lnTo>
                    <a:pt x="30731" y="61513"/>
                  </a:lnTo>
                  <a:lnTo>
                    <a:pt x="30370" y="62621"/>
                  </a:lnTo>
                  <a:lnTo>
                    <a:pt x="30216" y="63136"/>
                  </a:lnTo>
                  <a:lnTo>
                    <a:pt x="30087" y="63651"/>
                  </a:lnTo>
                  <a:lnTo>
                    <a:pt x="29984" y="64167"/>
                  </a:lnTo>
                  <a:lnTo>
                    <a:pt x="29907" y="64630"/>
                  </a:lnTo>
                  <a:lnTo>
                    <a:pt x="29881" y="65068"/>
                  </a:lnTo>
                  <a:lnTo>
                    <a:pt x="29907" y="65454"/>
                  </a:lnTo>
                  <a:lnTo>
                    <a:pt x="29958" y="65764"/>
                  </a:lnTo>
                  <a:lnTo>
                    <a:pt x="30061" y="66098"/>
                  </a:lnTo>
                  <a:lnTo>
                    <a:pt x="30216" y="66459"/>
                  </a:lnTo>
                  <a:lnTo>
                    <a:pt x="30370" y="66820"/>
                  </a:lnTo>
                  <a:lnTo>
                    <a:pt x="30808" y="67567"/>
                  </a:lnTo>
                  <a:lnTo>
                    <a:pt x="31272" y="68365"/>
                  </a:lnTo>
                  <a:lnTo>
                    <a:pt x="31735" y="69138"/>
                  </a:lnTo>
                  <a:lnTo>
                    <a:pt x="32173" y="69911"/>
                  </a:lnTo>
                  <a:lnTo>
                    <a:pt x="32354" y="70271"/>
                  </a:lnTo>
                  <a:lnTo>
                    <a:pt x="32482" y="70606"/>
                  </a:lnTo>
                  <a:lnTo>
                    <a:pt x="32586" y="70941"/>
                  </a:lnTo>
                  <a:lnTo>
                    <a:pt x="32663" y="71250"/>
                  </a:lnTo>
                  <a:lnTo>
                    <a:pt x="32663" y="71585"/>
                  </a:lnTo>
                  <a:lnTo>
                    <a:pt x="32611" y="71972"/>
                  </a:lnTo>
                  <a:lnTo>
                    <a:pt x="32534" y="72358"/>
                  </a:lnTo>
                  <a:lnTo>
                    <a:pt x="32405" y="72796"/>
                  </a:lnTo>
                  <a:lnTo>
                    <a:pt x="32096" y="73697"/>
                  </a:lnTo>
                  <a:lnTo>
                    <a:pt x="31735" y="74625"/>
                  </a:lnTo>
                  <a:lnTo>
                    <a:pt x="31581" y="75114"/>
                  </a:lnTo>
                  <a:lnTo>
                    <a:pt x="31426" y="75578"/>
                  </a:lnTo>
                  <a:lnTo>
                    <a:pt x="31298" y="76016"/>
                  </a:lnTo>
                  <a:lnTo>
                    <a:pt x="31195" y="76428"/>
                  </a:lnTo>
                  <a:lnTo>
                    <a:pt x="31169" y="76840"/>
                  </a:lnTo>
                  <a:lnTo>
                    <a:pt x="31169" y="77201"/>
                  </a:lnTo>
                  <a:lnTo>
                    <a:pt x="31195" y="77381"/>
                  </a:lnTo>
                  <a:lnTo>
                    <a:pt x="31220" y="77535"/>
                  </a:lnTo>
                  <a:lnTo>
                    <a:pt x="31298" y="77664"/>
                  </a:lnTo>
                  <a:lnTo>
                    <a:pt x="31375" y="77819"/>
                  </a:lnTo>
                  <a:lnTo>
                    <a:pt x="31452" y="77922"/>
                  </a:lnTo>
                  <a:lnTo>
                    <a:pt x="31581" y="77999"/>
                  </a:lnTo>
                  <a:lnTo>
                    <a:pt x="31735" y="78076"/>
                  </a:lnTo>
                  <a:lnTo>
                    <a:pt x="31916" y="78154"/>
                  </a:lnTo>
                  <a:lnTo>
                    <a:pt x="32354" y="78257"/>
                  </a:lnTo>
                  <a:lnTo>
                    <a:pt x="32817" y="78360"/>
                  </a:lnTo>
                  <a:lnTo>
                    <a:pt x="33281" y="78411"/>
                  </a:lnTo>
                  <a:lnTo>
                    <a:pt x="33745" y="78437"/>
                  </a:lnTo>
                  <a:lnTo>
                    <a:pt x="34440" y="78437"/>
                  </a:lnTo>
                  <a:lnTo>
                    <a:pt x="36011" y="77098"/>
                  </a:lnTo>
                  <a:lnTo>
                    <a:pt x="37583" y="75707"/>
                  </a:lnTo>
                  <a:lnTo>
                    <a:pt x="39128" y="74290"/>
                  </a:lnTo>
                  <a:lnTo>
                    <a:pt x="40622" y="72847"/>
                  </a:lnTo>
                  <a:lnTo>
                    <a:pt x="42116" y="71379"/>
                  </a:lnTo>
                  <a:lnTo>
                    <a:pt x="43559" y="69859"/>
                  </a:lnTo>
                  <a:lnTo>
                    <a:pt x="44976" y="68314"/>
                  </a:lnTo>
                  <a:lnTo>
                    <a:pt x="46367" y="66742"/>
                  </a:lnTo>
                  <a:lnTo>
                    <a:pt x="47706" y="65145"/>
                  </a:lnTo>
                  <a:lnTo>
                    <a:pt x="49046" y="63497"/>
                  </a:lnTo>
                  <a:lnTo>
                    <a:pt x="50333" y="61848"/>
                  </a:lnTo>
                  <a:lnTo>
                    <a:pt x="51570" y="60148"/>
                  </a:lnTo>
                  <a:lnTo>
                    <a:pt x="52806" y="58422"/>
                  </a:lnTo>
                  <a:lnTo>
                    <a:pt x="53991" y="56671"/>
                  </a:lnTo>
                  <a:lnTo>
                    <a:pt x="55125" y="54893"/>
                  </a:lnTo>
                  <a:lnTo>
                    <a:pt x="56258" y="53090"/>
                  </a:lnTo>
                  <a:lnTo>
                    <a:pt x="57314" y="51261"/>
                  </a:lnTo>
                  <a:lnTo>
                    <a:pt x="58370" y="49381"/>
                  </a:lnTo>
                  <a:lnTo>
                    <a:pt x="59375" y="47500"/>
                  </a:lnTo>
                  <a:lnTo>
                    <a:pt x="60328" y="45594"/>
                  </a:lnTo>
                  <a:lnTo>
                    <a:pt x="61255" y="43637"/>
                  </a:lnTo>
                  <a:lnTo>
                    <a:pt x="62157" y="41679"/>
                  </a:lnTo>
                  <a:lnTo>
                    <a:pt x="62981" y="39695"/>
                  </a:lnTo>
                  <a:lnTo>
                    <a:pt x="63805" y="37686"/>
                  </a:lnTo>
                  <a:lnTo>
                    <a:pt x="64552" y="35651"/>
                  </a:lnTo>
                  <a:lnTo>
                    <a:pt x="65274" y="33565"/>
                  </a:lnTo>
                  <a:lnTo>
                    <a:pt x="65969" y="31504"/>
                  </a:lnTo>
                  <a:lnTo>
                    <a:pt x="66587" y="29392"/>
                  </a:lnTo>
                  <a:lnTo>
                    <a:pt x="67180" y="27254"/>
                  </a:lnTo>
                  <a:lnTo>
                    <a:pt x="67721" y="25090"/>
                  </a:lnTo>
                  <a:lnTo>
                    <a:pt x="68236" y="22926"/>
                  </a:lnTo>
                  <a:lnTo>
                    <a:pt x="68700" y="20737"/>
                  </a:lnTo>
                  <a:lnTo>
                    <a:pt x="68931" y="19423"/>
                  </a:lnTo>
                  <a:lnTo>
                    <a:pt x="69163" y="18135"/>
                  </a:lnTo>
                  <a:lnTo>
                    <a:pt x="69369" y="16821"/>
                  </a:lnTo>
                  <a:lnTo>
                    <a:pt x="69575" y="15508"/>
                  </a:lnTo>
                  <a:lnTo>
                    <a:pt x="69756" y="14220"/>
                  </a:lnTo>
                  <a:lnTo>
                    <a:pt x="69910" y="12906"/>
                  </a:lnTo>
                  <a:lnTo>
                    <a:pt x="70065" y="11618"/>
                  </a:lnTo>
                  <a:lnTo>
                    <a:pt x="70168" y="10330"/>
                  </a:lnTo>
                  <a:lnTo>
                    <a:pt x="70297" y="9016"/>
                  </a:lnTo>
                  <a:lnTo>
                    <a:pt x="70374" y="7728"/>
                  </a:lnTo>
                  <a:lnTo>
                    <a:pt x="70451" y="6440"/>
                  </a:lnTo>
                  <a:lnTo>
                    <a:pt x="70503" y="5153"/>
                  </a:lnTo>
                  <a:lnTo>
                    <a:pt x="70554" y="3865"/>
                  </a:lnTo>
                  <a:lnTo>
                    <a:pt x="70580" y="2577"/>
                  </a:lnTo>
                  <a:lnTo>
                    <a:pt x="70580" y="1289"/>
                  </a:lnTo>
                  <a:lnTo>
                    <a:pt x="7058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8" name="Google Shape;2108;p36"/>
            <p:cNvSpPr/>
            <p:nvPr/>
          </p:nvSpPr>
          <p:spPr>
            <a:xfrm>
              <a:off x="4592548" y="956088"/>
              <a:ext cx="976378" cy="547313"/>
            </a:xfrm>
            <a:custGeom>
              <a:avLst/>
              <a:gdLst/>
              <a:ahLst/>
              <a:cxnLst/>
              <a:rect l="l" t="t" r="r" b="b"/>
              <a:pathLst>
                <a:path w="54455" h="30525" extrusionOk="0">
                  <a:moveTo>
                    <a:pt x="21226" y="1"/>
                  </a:moveTo>
                  <a:lnTo>
                    <a:pt x="20376" y="26"/>
                  </a:lnTo>
                  <a:lnTo>
                    <a:pt x="19577" y="104"/>
                  </a:lnTo>
                  <a:lnTo>
                    <a:pt x="18830" y="207"/>
                  </a:lnTo>
                  <a:lnTo>
                    <a:pt x="18135" y="387"/>
                  </a:lnTo>
                  <a:lnTo>
                    <a:pt x="17465" y="567"/>
                  </a:lnTo>
                  <a:lnTo>
                    <a:pt x="16847" y="799"/>
                  </a:lnTo>
                  <a:lnTo>
                    <a:pt x="16254" y="1082"/>
                  </a:lnTo>
                  <a:lnTo>
                    <a:pt x="15713" y="1366"/>
                  </a:lnTo>
                  <a:lnTo>
                    <a:pt x="15198" y="1701"/>
                  </a:lnTo>
                  <a:lnTo>
                    <a:pt x="14734" y="2035"/>
                  </a:lnTo>
                  <a:lnTo>
                    <a:pt x="14297" y="2396"/>
                  </a:lnTo>
                  <a:lnTo>
                    <a:pt x="13884" y="2782"/>
                  </a:lnTo>
                  <a:lnTo>
                    <a:pt x="13524" y="3169"/>
                  </a:lnTo>
                  <a:lnTo>
                    <a:pt x="13189" y="3581"/>
                  </a:lnTo>
                  <a:lnTo>
                    <a:pt x="12880" y="3993"/>
                  </a:lnTo>
                  <a:lnTo>
                    <a:pt x="12596" y="4405"/>
                  </a:lnTo>
                  <a:lnTo>
                    <a:pt x="12339" y="4817"/>
                  </a:lnTo>
                  <a:lnTo>
                    <a:pt x="12107" y="5204"/>
                  </a:lnTo>
                  <a:lnTo>
                    <a:pt x="11901" y="5616"/>
                  </a:lnTo>
                  <a:lnTo>
                    <a:pt x="11721" y="6002"/>
                  </a:lnTo>
                  <a:lnTo>
                    <a:pt x="11412" y="6749"/>
                  </a:lnTo>
                  <a:lnTo>
                    <a:pt x="11205" y="7419"/>
                  </a:lnTo>
                  <a:lnTo>
                    <a:pt x="11051" y="7986"/>
                  </a:lnTo>
                  <a:lnTo>
                    <a:pt x="10948" y="8424"/>
                  </a:lnTo>
                  <a:lnTo>
                    <a:pt x="10896" y="8784"/>
                  </a:lnTo>
                  <a:lnTo>
                    <a:pt x="10510" y="8656"/>
                  </a:lnTo>
                  <a:lnTo>
                    <a:pt x="10124" y="8527"/>
                  </a:lnTo>
                  <a:lnTo>
                    <a:pt x="9711" y="8398"/>
                  </a:lnTo>
                  <a:lnTo>
                    <a:pt x="9274" y="8321"/>
                  </a:lnTo>
                  <a:lnTo>
                    <a:pt x="8836" y="8269"/>
                  </a:lnTo>
                  <a:lnTo>
                    <a:pt x="8398" y="8218"/>
                  </a:lnTo>
                  <a:lnTo>
                    <a:pt x="7470" y="8218"/>
                  </a:lnTo>
                  <a:lnTo>
                    <a:pt x="7007" y="8243"/>
                  </a:lnTo>
                  <a:lnTo>
                    <a:pt x="6543" y="8295"/>
                  </a:lnTo>
                  <a:lnTo>
                    <a:pt x="6079" y="8372"/>
                  </a:lnTo>
                  <a:lnTo>
                    <a:pt x="5590" y="8475"/>
                  </a:lnTo>
                  <a:lnTo>
                    <a:pt x="5126" y="8604"/>
                  </a:lnTo>
                  <a:lnTo>
                    <a:pt x="4688" y="8733"/>
                  </a:lnTo>
                  <a:lnTo>
                    <a:pt x="4251" y="8913"/>
                  </a:lnTo>
                  <a:lnTo>
                    <a:pt x="3813" y="9119"/>
                  </a:lnTo>
                  <a:lnTo>
                    <a:pt x="3375" y="9325"/>
                  </a:lnTo>
                  <a:lnTo>
                    <a:pt x="2963" y="9583"/>
                  </a:lnTo>
                  <a:lnTo>
                    <a:pt x="2576" y="9840"/>
                  </a:lnTo>
                  <a:lnTo>
                    <a:pt x="2216" y="10150"/>
                  </a:lnTo>
                  <a:lnTo>
                    <a:pt x="1855" y="10459"/>
                  </a:lnTo>
                  <a:lnTo>
                    <a:pt x="1546" y="10819"/>
                  </a:lnTo>
                  <a:lnTo>
                    <a:pt x="1237" y="11180"/>
                  </a:lnTo>
                  <a:lnTo>
                    <a:pt x="953" y="11592"/>
                  </a:lnTo>
                  <a:lnTo>
                    <a:pt x="722" y="12030"/>
                  </a:lnTo>
                  <a:lnTo>
                    <a:pt x="515" y="12468"/>
                  </a:lnTo>
                  <a:lnTo>
                    <a:pt x="335" y="12957"/>
                  </a:lnTo>
                  <a:lnTo>
                    <a:pt x="181" y="13447"/>
                  </a:lnTo>
                  <a:lnTo>
                    <a:pt x="78" y="13988"/>
                  </a:lnTo>
                  <a:lnTo>
                    <a:pt x="26" y="14554"/>
                  </a:lnTo>
                  <a:lnTo>
                    <a:pt x="0" y="15147"/>
                  </a:lnTo>
                  <a:lnTo>
                    <a:pt x="26" y="15765"/>
                  </a:lnTo>
                  <a:lnTo>
                    <a:pt x="78" y="16358"/>
                  </a:lnTo>
                  <a:lnTo>
                    <a:pt x="155" y="16950"/>
                  </a:lnTo>
                  <a:lnTo>
                    <a:pt x="258" y="17491"/>
                  </a:lnTo>
                  <a:lnTo>
                    <a:pt x="387" y="17980"/>
                  </a:lnTo>
                  <a:lnTo>
                    <a:pt x="515" y="18470"/>
                  </a:lnTo>
                  <a:lnTo>
                    <a:pt x="696" y="18908"/>
                  </a:lnTo>
                  <a:lnTo>
                    <a:pt x="876" y="19320"/>
                  </a:lnTo>
                  <a:lnTo>
                    <a:pt x="1056" y="19706"/>
                  </a:lnTo>
                  <a:lnTo>
                    <a:pt x="1288" y="20067"/>
                  </a:lnTo>
                  <a:lnTo>
                    <a:pt x="1520" y="20427"/>
                  </a:lnTo>
                  <a:lnTo>
                    <a:pt x="1752" y="20737"/>
                  </a:lnTo>
                  <a:lnTo>
                    <a:pt x="2009" y="21046"/>
                  </a:lnTo>
                  <a:lnTo>
                    <a:pt x="2267" y="21329"/>
                  </a:lnTo>
                  <a:lnTo>
                    <a:pt x="2550" y="21587"/>
                  </a:lnTo>
                  <a:lnTo>
                    <a:pt x="2834" y="21818"/>
                  </a:lnTo>
                  <a:lnTo>
                    <a:pt x="3117" y="22050"/>
                  </a:lnTo>
                  <a:lnTo>
                    <a:pt x="3710" y="22488"/>
                  </a:lnTo>
                  <a:lnTo>
                    <a:pt x="4328" y="22875"/>
                  </a:lnTo>
                  <a:lnTo>
                    <a:pt x="4972" y="23261"/>
                  </a:lnTo>
                  <a:lnTo>
                    <a:pt x="5590" y="23596"/>
                  </a:lnTo>
                  <a:lnTo>
                    <a:pt x="6234" y="23956"/>
                  </a:lnTo>
                  <a:lnTo>
                    <a:pt x="6826" y="24317"/>
                  </a:lnTo>
                  <a:lnTo>
                    <a:pt x="7419" y="24729"/>
                  </a:lnTo>
                  <a:lnTo>
                    <a:pt x="7676" y="24935"/>
                  </a:lnTo>
                  <a:lnTo>
                    <a:pt x="7960" y="25167"/>
                  </a:lnTo>
                  <a:lnTo>
                    <a:pt x="8449" y="25631"/>
                  </a:lnTo>
                  <a:lnTo>
                    <a:pt x="8861" y="26094"/>
                  </a:lnTo>
                  <a:lnTo>
                    <a:pt x="9196" y="26558"/>
                  </a:lnTo>
                  <a:lnTo>
                    <a:pt x="9480" y="27022"/>
                  </a:lnTo>
                  <a:lnTo>
                    <a:pt x="9711" y="27485"/>
                  </a:lnTo>
                  <a:lnTo>
                    <a:pt x="9892" y="27923"/>
                  </a:lnTo>
                  <a:lnTo>
                    <a:pt x="10021" y="28361"/>
                  </a:lnTo>
                  <a:lnTo>
                    <a:pt x="10098" y="28773"/>
                  </a:lnTo>
                  <a:lnTo>
                    <a:pt x="10175" y="29134"/>
                  </a:lnTo>
                  <a:lnTo>
                    <a:pt x="10201" y="29469"/>
                  </a:lnTo>
                  <a:lnTo>
                    <a:pt x="10201" y="29778"/>
                  </a:lnTo>
                  <a:lnTo>
                    <a:pt x="10201" y="30036"/>
                  </a:lnTo>
                  <a:lnTo>
                    <a:pt x="10175" y="30396"/>
                  </a:lnTo>
                  <a:lnTo>
                    <a:pt x="10149" y="30525"/>
                  </a:lnTo>
                  <a:lnTo>
                    <a:pt x="19448" y="30525"/>
                  </a:lnTo>
                  <a:lnTo>
                    <a:pt x="19423" y="30293"/>
                  </a:lnTo>
                  <a:lnTo>
                    <a:pt x="19474" y="29701"/>
                  </a:lnTo>
                  <a:lnTo>
                    <a:pt x="19526" y="29289"/>
                  </a:lnTo>
                  <a:lnTo>
                    <a:pt x="19603" y="28851"/>
                  </a:lnTo>
                  <a:lnTo>
                    <a:pt x="19706" y="28387"/>
                  </a:lnTo>
                  <a:lnTo>
                    <a:pt x="19860" y="27898"/>
                  </a:lnTo>
                  <a:lnTo>
                    <a:pt x="20067" y="27408"/>
                  </a:lnTo>
                  <a:lnTo>
                    <a:pt x="20195" y="27176"/>
                  </a:lnTo>
                  <a:lnTo>
                    <a:pt x="20350" y="26944"/>
                  </a:lnTo>
                  <a:lnTo>
                    <a:pt x="20504" y="26738"/>
                  </a:lnTo>
                  <a:lnTo>
                    <a:pt x="20685" y="26532"/>
                  </a:lnTo>
                  <a:lnTo>
                    <a:pt x="20865" y="26326"/>
                  </a:lnTo>
                  <a:lnTo>
                    <a:pt x="21097" y="26146"/>
                  </a:lnTo>
                  <a:lnTo>
                    <a:pt x="21329" y="25991"/>
                  </a:lnTo>
                  <a:lnTo>
                    <a:pt x="21586" y="25863"/>
                  </a:lnTo>
                  <a:lnTo>
                    <a:pt x="21844" y="25734"/>
                  </a:lnTo>
                  <a:lnTo>
                    <a:pt x="22153" y="25631"/>
                  </a:lnTo>
                  <a:lnTo>
                    <a:pt x="22462" y="25554"/>
                  </a:lnTo>
                  <a:lnTo>
                    <a:pt x="22823" y="25528"/>
                  </a:lnTo>
                  <a:lnTo>
                    <a:pt x="23183" y="25502"/>
                  </a:lnTo>
                  <a:lnTo>
                    <a:pt x="23595" y="25528"/>
                  </a:lnTo>
                  <a:lnTo>
                    <a:pt x="24136" y="25554"/>
                  </a:lnTo>
                  <a:lnTo>
                    <a:pt x="24652" y="25579"/>
                  </a:lnTo>
                  <a:lnTo>
                    <a:pt x="25141" y="25579"/>
                  </a:lnTo>
                  <a:lnTo>
                    <a:pt x="25605" y="25554"/>
                  </a:lnTo>
                  <a:lnTo>
                    <a:pt x="25656" y="25914"/>
                  </a:lnTo>
                  <a:lnTo>
                    <a:pt x="25733" y="26275"/>
                  </a:lnTo>
                  <a:lnTo>
                    <a:pt x="25862" y="26610"/>
                  </a:lnTo>
                  <a:lnTo>
                    <a:pt x="25991" y="26919"/>
                  </a:lnTo>
                  <a:lnTo>
                    <a:pt x="26171" y="27228"/>
                  </a:lnTo>
                  <a:lnTo>
                    <a:pt x="26352" y="27511"/>
                  </a:lnTo>
                  <a:lnTo>
                    <a:pt x="26584" y="27769"/>
                  </a:lnTo>
                  <a:lnTo>
                    <a:pt x="26815" y="28001"/>
                  </a:lnTo>
                  <a:lnTo>
                    <a:pt x="27073" y="28232"/>
                  </a:lnTo>
                  <a:lnTo>
                    <a:pt x="27356" y="28439"/>
                  </a:lnTo>
                  <a:lnTo>
                    <a:pt x="27665" y="28593"/>
                  </a:lnTo>
                  <a:lnTo>
                    <a:pt x="27975" y="28748"/>
                  </a:lnTo>
                  <a:lnTo>
                    <a:pt x="28309" y="28851"/>
                  </a:lnTo>
                  <a:lnTo>
                    <a:pt x="28644" y="28954"/>
                  </a:lnTo>
                  <a:lnTo>
                    <a:pt x="29005" y="29005"/>
                  </a:lnTo>
                  <a:lnTo>
                    <a:pt x="29623" y="29005"/>
                  </a:lnTo>
                  <a:lnTo>
                    <a:pt x="29881" y="28979"/>
                  </a:lnTo>
                  <a:lnTo>
                    <a:pt x="30113" y="28928"/>
                  </a:lnTo>
                  <a:lnTo>
                    <a:pt x="30370" y="28876"/>
                  </a:lnTo>
                  <a:lnTo>
                    <a:pt x="30602" y="28799"/>
                  </a:lnTo>
                  <a:lnTo>
                    <a:pt x="30808" y="28722"/>
                  </a:lnTo>
                  <a:lnTo>
                    <a:pt x="31246" y="28516"/>
                  </a:lnTo>
                  <a:lnTo>
                    <a:pt x="31632" y="28258"/>
                  </a:lnTo>
                  <a:lnTo>
                    <a:pt x="31993" y="27949"/>
                  </a:lnTo>
                  <a:lnTo>
                    <a:pt x="32328" y="27588"/>
                  </a:lnTo>
                  <a:lnTo>
                    <a:pt x="32585" y="27202"/>
                  </a:lnTo>
                  <a:lnTo>
                    <a:pt x="32843" y="27485"/>
                  </a:lnTo>
                  <a:lnTo>
                    <a:pt x="33126" y="27769"/>
                  </a:lnTo>
                  <a:lnTo>
                    <a:pt x="33435" y="28026"/>
                  </a:lnTo>
                  <a:lnTo>
                    <a:pt x="33770" y="28284"/>
                  </a:lnTo>
                  <a:lnTo>
                    <a:pt x="34105" y="28542"/>
                  </a:lnTo>
                  <a:lnTo>
                    <a:pt x="34492" y="28773"/>
                  </a:lnTo>
                  <a:lnTo>
                    <a:pt x="34878" y="28979"/>
                  </a:lnTo>
                  <a:lnTo>
                    <a:pt x="35290" y="29186"/>
                  </a:lnTo>
                  <a:lnTo>
                    <a:pt x="35754" y="29366"/>
                  </a:lnTo>
                  <a:lnTo>
                    <a:pt x="36243" y="29546"/>
                  </a:lnTo>
                  <a:lnTo>
                    <a:pt x="36758" y="29701"/>
                  </a:lnTo>
                  <a:lnTo>
                    <a:pt x="37299" y="29830"/>
                  </a:lnTo>
                  <a:lnTo>
                    <a:pt x="37866" y="29933"/>
                  </a:lnTo>
                  <a:lnTo>
                    <a:pt x="38458" y="30010"/>
                  </a:lnTo>
                  <a:lnTo>
                    <a:pt x="39102" y="30087"/>
                  </a:lnTo>
                  <a:lnTo>
                    <a:pt x="39772" y="30113"/>
                  </a:lnTo>
                  <a:lnTo>
                    <a:pt x="40365" y="30113"/>
                  </a:lnTo>
                  <a:lnTo>
                    <a:pt x="40931" y="30061"/>
                  </a:lnTo>
                  <a:lnTo>
                    <a:pt x="41472" y="29984"/>
                  </a:lnTo>
                  <a:lnTo>
                    <a:pt x="41987" y="29855"/>
                  </a:lnTo>
                  <a:lnTo>
                    <a:pt x="42503" y="29701"/>
                  </a:lnTo>
                  <a:lnTo>
                    <a:pt x="42992" y="29520"/>
                  </a:lnTo>
                  <a:lnTo>
                    <a:pt x="43456" y="29289"/>
                  </a:lnTo>
                  <a:lnTo>
                    <a:pt x="43894" y="29031"/>
                  </a:lnTo>
                  <a:lnTo>
                    <a:pt x="44306" y="28773"/>
                  </a:lnTo>
                  <a:lnTo>
                    <a:pt x="44692" y="28464"/>
                  </a:lnTo>
                  <a:lnTo>
                    <a:pt x="45078" y="28129"/>
                  </a:lnTo>
                  <a:lnTo>
                    <a:pt x="45413" y="27795"/>
                  </a:lnTo>
                  <a:lnTo>
                    <a:pt x="45722" y="27408"/>
                  </a:lnTo>
                  <a:lnTo>
                    <a:pt x="46006" y="27022"/>
                  </a:lnTo>
                  <a:lnTo>
                    <a:pt x="46263" y="26610"/>
                  </a:lnTo>
                  <a:lnTo>
                    <a:pt x="46495" y="26172"/>
                  </a:lnTo>
                  <a:lnTo>
                    <a:pt x="46779" y="26404"/>
                  </a:lnTo>
                  <a:lnTo>
                    <a:pt x="47036" y="26584"/>
                  </a:lnTo>
                  <a:lnTo>
                    <a:pt x="47345" y="26764"/>
                  </a:lnTo>
                  <a:lnTo>
                    <a:pt x="47654" y="26893"/>
                  </a:lnTo>
                  <a:lnTo>
                    <a:pt x="47989" y="27022"/>
                  </a:lnTo>
                  <a:lnTo>
                    <a:pt x="48324" y="27099"/>
                  </a:lnTo>
                  <a:lnTo>
                    <a:pt x="48685" y="27151"/>
                  </a:lnTo>
                  <a:lnTo>
                    <a:pt x="49045" y="27176"/>
                  </a:lnTo>
                  <a:lnTo>
                    <a:pt x="49432" y="27151"/>
                  </a:lnTo>
                  <a:lnTo>
                    <a:pt x="49792" y="27099"/>
                  </a:lnTo>
                  <a:lnTo>
                    <a:pt x="50179" y="26996"/>
                  </a:lnTo>
                  <a:lnTo>
                    <a:pt x="50514" y="26867"/>
                  </a:lnTo>
                  <a:lnTo>
                    <a:pt x="50848" y="26713"/>
                  </a:lnTo>
                  <a:lnTo>
                    <a:pt x="51158" y="26507"/>
                  </a:lnTo>
                  <a:lnTo>
                    <a:pt x="51467" y="26301"/>
                  </a:lnTo>
                  <a:lnTo>
                    <a:pt x="51724" y="26043"/>
                  </a:lnTo>
                  <a:lnTo>
                    <a:pt x="51982" y="25785"/>
                  </a:lnTo>
                  <a:lnTo>
                    <a:pt x="52188" y="25502"/>
                  </a:lnTo>
                  <a:lnTo>
                    <a:pt x="52368" y="25167"/>
                  </a:lnTo>
                  <a:lnTo>
                    <a:pt x="52549" y="24832"/>
                  </a:lnTo>
                  <a:lnTo>
                    <a:pt x="52677" y="24497"/>
                  </a:lnTo>
                  <a:lnTo>
                    <a:pt x="52755" y="24137"/>
                  </a:lnTo>
                  <a:lnTo>
                    <a:pt x="52806" y="23750"/>
                  </a:lnTo>
                  <a:lnTo>
                    <a:pt x="52832" y="23364"/>
                  </a:lnTo>
                  <a:lnTo>
                    <a:pt x="52832" y="23029"/>
                  </a:lnTo>
                  <a:lnTo>
                    <a:pt x="52780" y="22694"/>
                  </a:lnTo>
                  <a:lnTo>
                    <a:pt x="52703" y="22385"/>
                  </a:lnTo>
                  <a:lnTo>
                    <a:pt x="52600" y="22076"/>
                  </a:lnTo>
                  <a:lnTo>
                    <a:pt x="52497" y="21793"/>
                  </a:lnTo>
                  <a:lnTo>
                    <a:pt x="52343" y="21509"/>
                  </a:lnTo>
                  <a:lnTo>
                    <a:pt x="52188" y="21252"/>
                  </a:lnTo>
                  <a:lnTo>
                    <a:pt x="51982" y="20994"/>
                  </a:lnTo>
                  <a:lnTo>
                    <a:pt x="52265" y="20788"/>
                  </a:lnTo>
                  <a:lnTo>
                    <a:pt x="52549" y="20556"/>
                  </a:lnTo>
                  <a:lnTo>
                    <a:pt x="52806" y="20324"/>
                  </a:lnTo>
                  <a:lnTo>
                    <a:pt x="53038" y="20067"/>
                  </a:lnTo>
                  <a:lnTo>
                    <a:pt x="53270" y="19783"/>
                  </a:lnTo>
                  <a:lnTo>
                    <a:pt x="53476" y="19500"/>
                  </a:lnTo>
                  <a:lnTo>
                    <a:pt x="53682" y="19217"/>
                  </a:lnTo>
                  <a:lnTo>
                    <a:pt x="53862" y="18908"/>
                  </a:lnTo>
                  <a:lnTo>
                    <a:pt x="54017" y="18573"/>
                  </a:lnTo>
                  <a:lnTo>
                    <a:pt x="54146" y="18212"/>
                  </a:lnTo>
                  <a:lnTo>
                    <a:pt x="54249" y="17852"/>
                  </a:lnTo>
                  <a:lnTo>
                    <a:pt x="54326" y="17491"/>
                  </a:lnTo>
                  <a:lnTo>
                    <a:pt x="54403" y="17105"/>
                  </a:lnTo>
                  <a:lnTo>
                    <a:pt x="54429" y="16692"/>
                  </a:lnTo>
                  <a:lnTo>
                    <a:pt x="54455" y="16254"/>
                  </a:lnTo>
                  <a:lnTo>
                    <a:pt x="54429" y="15817"/>
                  </a:lnTo>
                  <a:lnTo>
                    <a:pt x="54377" y="15327"/>
                  </a:lnTo>
                  <a:lnTo>
                    <a:pt x="54300" y="14838"/>
                  </a:lnTo>
                  <a:lnTo>
                    <a:pt x="54197" y="14400"/>
                  </a:lnTo>
                  <a:lnTo>
                    <a:pt x="54043" y="13988"/>
                  </a:lnTo>
                  <a:lnTo>
                    <a:pt x="53888" y="13601"/>
                  </a:lnTo>
                  <a:lnTo>
                    <a:pt x="53708" y="13266"/>
                  </a:lnTo>
                  <a:lnTo>
                    <a:pt x="53502" y="12932"/>
                  </a:lnTo>
                  <a:lnTo>
                    <a:pt x="53270" y="12622"/>
                  </a:lnTo>
                  <a:lnTo>
                    <a:pt x="53012" y="12339"/>
                  </a:lnTo>
                  <a:lnTo>
                    <a:pt x="52780" y="12082"/>
                  </a:lnTo>
                  <a:lnTo>
                    <a:pt x="52497" y="11824"/>
                  </a:lnTo>
                  <a:lnTo>
                    <a:pt x="52214" y="11618"/>
                  </a:lnTo>
                  <a:lnTo>
                    <a:pt x="51930" y="11412"/>
                  </a:lnTo>
                  <a:lnTo>
                    <a:pt x="51647" y="11231"/>
                  </a:lnTo>
                  <a:lnTo>
                    <a:pt x="51364" y="11077"/>
                  </a:lnTo>
                  <a:lnTo>
                    <a:pt x="51055" y="10948"/>
                  </a:lnTo>
                  <a:lnTo>
                    <a:pt x="50462" y="10691"/>
                  </a:lnTo>
                  <a:lnTo>
                    <a:pt x="49921" y="10510"/>
                  </a:lnTo>
                  <a:lnTo>
                    <a:pt x="49380" y="10381"/>
                  </a:lnTo>
                  <a:lnTo>
                    <a:pt x="48917" y="10278"/>
                  </a:lnTo>
                  <a:lnTo>
                    <a:pt x="48530" y="10227"/>
                  </a:lnTo>
                  <a:lnTo>
                    <a:pt x="48221" y="10201"/>
                  </a:lnTo>
                  <a:lnTo>
                    <a:pt x="47963" y="10175"/>
                  </a:lnTo>
                  <a:lnTo>
                    <a:pt x="47912" y="9918"/>
                  </a:lnTo>
                  <a:lnTo>
                    <a:pt x="47835" y="9583"/>
                  </a:lnTo>
                  <a:lnTo>
                    <a:pt x="47706" y="9196"/>
                  </a:lnTo>
                  <a:lnTo>
                    <a:pt x="47526" y="8681"/>
                  </a:lnTo>
                  <a:lnTo>
                    <a:pt x="47294" y="8140"/>
                  </a:lnTo>
                  <a:lnTo>
                    <a:pt x="47010" y="7548"/>
                  </a:lnTo>
                  <a:lnTo>
                    <a:pt x="46650" y="6904"/>
                  </a:lnTo>
                  <a:lnTo>
                    <a:pt x="46444" y="6595"/>
                  </a:lnTo>
                  <a:lnTo>
                    <a:pt x="46238" y="6260"/>
                  </a:lnTo>
                  <a:lnTo>
                    <a:pt x="45980" y="5951"/>
                  </a:lnTo>
                  <a:lnTo>
                    <a:pt x="45722" y="5616"/>
                  </a:lnTo>
                  <a:lnTo>
                    <a:pt x="45439" y="5307"/>
                  </a:lnTo>
                  <a:lnTo>
                    <a:pt x="45104" y="4998"/>
                  </a:lnTo>
                  <a:lnTo>
                    <a:pt x="44769" y="4714"/>
                  </a:lnTo>
                  <a:lnTo>
                    <a:pt x="44409" y="4431"/>
                  </a:lnTo>
                  <a:lnTo>
                    <a:pt x="44022" y="4148"/>
                  </a:lnTo>
                  <a:lnTo>
                    <a:pt x="43636" y="3890"/>
                  </a:lnTo>
                  <a:lnTo>
                    <a:pt x="43198" y="3658"/>
                  </a:lnTo>
                  <a:lnTo>
                    <a:pt x="42709" y="3452"/>
                  </a:lnTo>
                  <a:lnTo>
                    <a:pt x="42219" y="3246"/>
                  </a:lnTo>
                  <a:lnTo>
                    <a:pt x="41704" y="3066"/>
                  </a:lnTo>
                  <a:lnTo>
                    <a:pt x="41163" y="2937"/>
                  </a:lnTo>
                  <a:lnTo>
                    <a:pt x="40571" y="2808"/>
                  </a:lnTo>
                  <a:lnTo>
                    <a:pt x="40055" y="2731"/>
                  </a:lnTo>
                  <a:lnTo>
                    <a:pt x="39540" y="2679"/>
                  </a:lnTo>
                  <a:lnTo>
                    <a:pt x="39051" y="2654"/>
                  </a:lnTo>
                  <a:lnTo>
                    <a:pt x="38587" y="2679"/>
                  </a:lnTo>
                  <a:lnTo>
                    <a:pt x="38124" y="2705"/>
                  </a:lnTo>
                  <a:lnTo>
                    <a:pt x="37686" y="2757"/>
                  </a:lnTo>
                  <a:lnTo>
                    <a:pt x="37248" y="2834"/>
                  </a:lnTo>
                  <a:lnTo>
                    <a:pt x="36836" y="2937"/>
                  </a:lnTo>
                  <a:lnTo>
                    <a:pt x="36423" y="3066"/>
                  </a:lnTo>
                  <a:lnTo>
                    <a:pt x="36063" y="3195"/>
                  </a:lnTo>
                  <a:lnTo>
                    <a:pt x="35676" y="3349"/>
                  </a:lnTo>
                  <a:lnTo>
                    <a:pt x="35316" y="3530"/>
                  </a:lnTo>
                  <a:lnTo>
                    <a:pt x="34981" y="3710"/>
                  </a:lnTo>
                  <a:lnTo>
                    <a:pt x="34672" y="3890"/>
                  </a:lnTo>
                  <a:lnTo>
                    <a:pt x="34363" y="4096"/>
                  </a:lnTo>
                  <a:lnTo>
                    <a:pt x="34054" y="4328"/>
                  </a:lnTo>
                  <a:lnTo>
                    <a:pt x="33770" y="3993"/>
                  </a:lnTo>
                  <a:lnTo>
                    <a:pt x="33461" y="3684"/>
                  </a:lnTo>
                  <a:lnTo>
                    <a:pt x="33126" y="3426"/>
                  </a:lnTo>
                  <a:lnTo>
                    <a:pt x="32740" y="3195"/>
                  </a:lnTo>
                  <a:lnTo>
                    <a:pt x="32354" y="3040"/>
                  </a:lnTo>
                  <a:lnTo>
                    <a:pt x="31916" y="2886"/>
                  </a:lnTo>
                  <a:lnTo>
                    <a:pt x="31478" y="2808"/>
                  </a:lnTo>
                  <a:lnTo>
                    <a:pt x="31014" y="2782"/>
                  </a:lnTo>
                  <a:lnTo>
                    <a:pt x="30705" y="2808"/>
                  </a:lnTo>
                  <a:lnTo>
                    <a:pt x="30422" y="2834"/>
                  </a:lnTo>
                  <a:lnTo>
                    <a:pt x="30138" y="2886"/>
                  </a:lnTo>
                  <a:lnTo>
                    <a:pt x="29855" y="2989"/>
                  </a:lnTo>
                  <a:lnTo>
                    <a:pt x="29572" y="3092"/>
                  </a:lnTo>
                  <a:lnTo>
                    <a:pt x="29314" y="3195"/>
                  </a:lnTo>
                  <a:lnTo>
                    <a:pt x="29056" y="3349"/>
                  </a:lnTo>
                  <a:lnTo>
                    <a:pt x="28825" y="3504"/>
                  </a:lnTo>
                  <a:lnTo>
                    <a:pt x="28412" y="2989"/>
                  </a:lnTo>
                  <a:lnTo>
                    <a:pt x="27975" y="2525"/>
                  </a:lnTo>
                  <a:lnTo>
                    <a:pt x="27511" y="2087"/>
                  </a:lnTo>
                  <a:lnTo>
                    <a:pt x="27021" y="1726"/>
                  </a:lnTo>
                  <a:lnTo>
                    <a:pt x="26532" y="1391"/>
                  </a:lnTo>
                  <a:lnTo>
                    <a:pt x="26043" y="1108"/>
                  </a:lnTo>
                  <a:lnTo>
                    <a:pt x="25527" y="876"/>
                  </a:lnTo>
                  <a:lnTo>
                    <a:pt x="25012" y="644"/>
                  </a:lnTo>
                  <a:lnTo>
                    <a:pt x="24523" y="490"/>
                  </a:lnTo>
                  <a:lnTo>
                    <a:pt x="24008" y="335"/>
                  </a:lnTo>
                  <a:lnTo>
                    <a:pt x="23492" y="232"/>
                  </a:lnTo>
                  <a:lnTo>
                    <a:pt x="23003" y="129"/>
                  </a:lnTo>
                  <a:lnTo>
                    <a:pt x="22539" y="78"/>
                  </a:lnTo>
                  <a:lnTo>
                    <a:pt x="22076" y="26"/>
                  </a:lnTo>
                  <a:lnTo>
                    <a:pt x="21638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9" name="Google Shape;2109;p36"/>
            <p:cNvSpPr/>
            <p:nvPr/>
          </p:nvSpPr>
          <p:spPr>
            <a:xfrm>
              <a:off x="4706152" y="1012890"/>
              <a:ext cx="74840" cy="75306"/>
            </a:xfrm>
            <a:custGeom>
              <a:avLst/>
              <a:gdLst/>
              <a:ahLst/>
              <a:cxnLst/>
              <a:rect l="l" t="t" r="r" b="b"/>
              <a:pathLst>
                <a:path w="4174" h="4200" extrusionOk="0">
                  <a:moveTo>
                    <a:pt x="2087" y="1"/>
                  </a:moveTo>
                  <a:lnTo>
                    <a:pt x="1881" y="27"/>
                  </a:lnTo>
                  <a:lnTo>
                    <a:pt x="1675" y="52"/>
                  </a:lnTo>
                  <a:lnTo>
                    <a:pt x="1469" y="104"/>
                  </a:lnTo>
                  <a:lnTo>
                    <a:pt x="1263" y="181"/>
                  </a:lnTo>
                  <a:lnTo>
                    <a:pt x="1083" y="258"/>
                  </a:lnTo>
                  <a:lnTo>
                    <a:pt x="903" y="362"/>
                  </a:lnTo>
                  <a:lnTo>
                    <a:pt x="748" y="490"/>
                  </a:lnTo>
                  <a:lnTo>
                    <a:pt x="593" y="619"/>
                  </a:lnTo>
                  <a:lnTo>
                    <a:pt x="465" y="774"/>
                  </a:lnTo>
                  <a:lnTo>
                    <a:pt x="362" y="928"/>
                  </a:lnTo>
                  <a:lnTo>
                    <a:pt x="233" y="1109"/>
                  </a:lnTo>
                  <a:lnTo>
                    <a:pt x="156" y="1289"/>
                  </a:lnTo>
                  <a:lnTo>
                    <a:pt x="78" y="1469"/>
                  </a:lnTo>
                  <a:lnTo>
                    <a:pt x="27" y="1675"/>
                  </a:lnTo>
                  <a:lnTo>
                    <a:pt x="1" y="1881"/>
                  </a:lnTo>
                  <a:lnTo>
                    <a:pt x="1" y="2113"/>
                  </a:lnTo>
                  <a:lnTo>
                    <a:pt x="1" y="2319"/>
                  </a:lnTo>
                  <a:lnTo>
                    <a:pt x="27" y="2525"/>
                  </a:lnTo>
                  <a:lnTo>
                    <a:pt x="78" y="2731"/>
                  </a:lnTo>
                  <a:lnTo>
                    <a:pt x="156" y="2912"/>
                  </a:lnTo>
                  <a:lnTo>
                    <a:pt x="233" y="3092"/>
                  </a:lnTo>
                  <a:lnTo>
                    <a:pt x="362" y="3272"/>
                  </a:lnTo>
                  <a:lnTo>
                    <a:pt x="465" y="3427"/>
                  </a:lnTo>
                  <a:lnTo>
                    <a:pt x="593" y="3581"/>
                  </a:lnTo>
                  <a:lnTo>
                    <a:pt x="748" y="3710"/>
                  </a:lnTo>
                  <a:lnTo>
                    <a:pt x="903" y="3839"/>
                  </a:lnTo>
                  <a:lnTo>
                    <a:pt x="1083" y="3942"/>
                  </a:lnTo>
                  <a:lnTo>
                    <a:pt x="1263" y="4045"/>
                  </a:lnTo>
                  <a:lnTo>
                    <a:pt x="1469" y="4097"/>
                  </a:lnTo>
                  <a:lnTo>
                    <a:pt x="1675" y="4148"/>
                  </a:lnTo>
                  <a:lnTo>
                    <a:pt x="1881" y="4200"/>
                  </a:lnTo>
                  <a:lnTo>
                    <a:pt x="2294" y="4200"/>
                  </a:lnTo>
                  <a:lnTo>
                    <a:pt x="2500" y="4148"/>
                  </a:lnTo>
                  <a:lnTo>
                    <a:pt x="2706" y="4097"/>
                  </a:lnTo>
                  <a:lnTo>
                    <a:pt x="2912" y="4045"/>
                  </a:lnTo>
                  <a:lnTo>
                    <a:pt x="3092" y="3942"/>
                  </a:lnTo>
                  <a:lnTo>
                    <a:pt x="3272" y="3839"/>
                  </a:lnTo>
                  <a:lnTo>
                    <a:pt x="3427" y="3710"/>
                  </a:lnTo>
                  <a:lnTo>
                    <a:pt x="3581" y="3581"/>
                  </a:lnTo>
                  <a:lnTo>
                    <a:pt x="3710" y="3427"/>
                  </a:lnTo>
                  <a:lnTo>
                    <a:pt x="3839" y="3272"/>
                  </a:lnTo>
                  <a:lnTo>
                    <a:pt x="3942" y="3092"/>
                  </a:lnTo>
                  <a:lnTo>
                    <a:pt x="4019" y="2912"/>
                  </a:lnTo>
                  <a:lnTo>
                    <a:pt x="4097" y="2731"/>
                  </a:lnTo>
                  <a:lnTo>
                    <a:pt x="4148" y="2525"/>
                  </a:lnTo>
                  <a:lnTo>
                    <a:pt x="4174" y="2319"/>
                  </a:lnTo>
                  <a:lnTo>
                    <a:pt x="4174" y="2113"/>
                  </a:lnTo>
                  <a:lnTo>
                    <a:pt x="4174" y="1881"/>
                  </a:lnTo>
                  <a:lnTo>
                    <a:pt x="4148" y="1675"/>
                  </a:lnTo>
                  <a:lnTo>
                    <a:pt x="4097" y="1469"/>
                  </a:lnTo>
                  <a:lnTo>
                    <a:pt x="4019" y="1289"/>
                  </a:lnTo>
                  <a:lnTo>
                    <a:pt x="3942" y="1109"/>
                  </a:lnTo>
                  <a:lnTo>
                    <a:pt x="3839" y="928"/>
                  </a:lnTo>
                  <a:lnTo>
                    <a:pt x="3710" y="774"/>
                  </a:lnTo>
                  <a:lnTo>
                    <a:pt x="3581" y="619"/>
                  </a:lnTo>
                  <a:lnTo>
                    <a:pt x="3427" y="490"/>
                  </a:lnTo>
                  <a:lnTo>
                    <a:pt x="3272" y="362"/>
                  </a:lnTo>
                  <a:lnTo>
                    <a:pt x="3092" y="258"/>
                  </a:lnTo>
                  <a:lnTo>
                    <a:pt x="2912" y="181"/>
                  </a:lnTo>
                  <a:lnTo>
                    <a:pt x="2706" y="104"/>
                  </a:lnTo>
                  <a:lnTo>
                    <a:pt x="2500" y="52"/>
                  </a:lnTo>
                  <a:lnTo>
                    <a:pt x="2294" y="27"/>
                  </a:lnTo>
                  <a:lnTo>
                    <a:pt x="2087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0" name="Google Shape;2110;p36"/>
            <p:cNvSpPr/>
            <p:nvPr/>
          </p:nvSpPr>
          <p:spPr>
            <a:xfrm>
              <a:off x="5469612" y="1074318"/>
              <a:ext cx="52212" cy="52212"/>
            </a:xfrm>
            <a:custGeom>
              <a:avLst/>
              <a:gdLst/>
              <a:ahLst/>
              <a:cxnLst/>
              <a:rect l="l" t="t" r="r" b="b"/>
              <a:pathLst>
                <a:path w="2912" h="2912" extrusionOk="0">
                  <a:moveTo>
                    <a:pt x="1469" y="1"/>
                  </a:moveTo>
                  <a:lnTo>
                    <a:pt x="1160" y="52"/>
                  </a:lnTo>
                  <a:lnTo>
                    <a:pt x="902" y="130"/>
                  </a:lnTo>
                  <a:lnTo>
                    <a:pt x="645" y="258"/>
                  </a:lnTo>
                  <a:lnTo>
                    <a:pt x="438" y="439"/>
                  </a:lnTo>
                  <a:lnTo>
                    <a:pt x="258" y="645"/>
                  </a:lnTo>
                  <a:lnTo>
                    <a:pt x="129" y="902"/>
                  </a:lnTo>
                  <a:lnTo>
                    <a:pt x="26" y="1160"/>
                  </a:lnTo>
                  <a:lnTo>
                    <a:pt x="1" y="1469"/>
                  </a:lnTo>
                  <a:lnTo>
                    <a:pt x="26" y="1752"/>
                  </a:lnTo>
                  <a:lnTo>
                    <a:pt x="129" y="2036"/>
                  </a:lnTo>
                  <a:lnTo>
                    <a:pt x="258" y="2268"/>
                  </a:lnTo>
                  <a:lnTo>
                    <a:pt x="438" y="2499"/>
                  </a:lnTo>
                  <a:lnTo>
                    <a:pt x="645" y="2680"/>
                  </a:lnTo>
                  <a:lnTo>
                    <a:pt x="902" y="2809"/>
                  </a:lnTo>
                  <a:lnTo>
                    <a:pt x="1160" y="2886"/>
                  </a:lnTo>
                  <a:lnTo>
                    <a:pt x="1469" y="2912"/>
                  </a:lnTo>
                  <a:lnTo>
                    <a:pt x="1752" y="2886"/>
                  </a:lnTo>
                  <a:lnTo>
                    <a:pt x="2036" y="2809"/>
                  </a:lnTo>
                  <a:lnTo>
                    <a:pt x="2267" y="2680"/>
                  </a:lnTo>
                  <a:lnTo>
                    <a:pt x="2499" y="2499"/>
                  </a:lnTo>
                  <a:lnTo>
                    <a:pt x="2680" y="2268"/>
                  </a:lnTo>
                  <a:lnTo>
                    <a:pt x="2808" y="2036"/>
                  </a:lnTo>
                  <a:lnTo>
                    <a:pt x="2886" y="1752"/>
                  </a:lnTo>
                  <a:lnTo>
                    <a:pt x="2911" y="1469"/>
                  </a:lnTo>
                  <a:lnTo>
                    <a:pt x="2886" y="1160"/>
                  </a:lnTo>
                  <a:lnTo>
                    <a:pt x="2808" y="902"/>
                  </a:lnTo>
                  <a:lnTo>
                    <a:pt x="2680" y="645"/>
                  </a:lnTo>
                  <a:lnTo>
                    <a:pt x="2499" y="439"/>
                  </a:lnTo>
                  <a:lnTo>
                    <a:pt x="2267" y="258"/>
                  </a:lnTo>
                  <a:lnTo>
                    <a:pt x="2036" y="130"/>
                  </a:lnTo>
                  <a:lnTo>
                    <a:pt x="1752" y="52"/>
                  </a:lnTo>
                  <a:lnTo>
                    <a:pt x="1469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1" name="Google Shape;2111;p36"/>
            <p:cNvSpPr/>
            <p:nvPr/>
          </p:nvSpPr>
          <p:spPr>
            <a:xfrm>
              <a:off x="5417417" y="93023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2731" y="0"/>
                  </a:moveTo>
                  <a:lnTo>
                    <a:pt x="2448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5"/>
                  </a:lnTo>
                  <a:lnTo>
                    <a:pt x="902" y="876"/>
                  </a:lnTo>
                  <a:lnTo>
                    <a:pt x="696" y="1108"/>
                  </a:lnTo>
                  <a:lnTo>
                    <a:pt x="516" y="1339"/>
                  </a:lnTo>
                  <a:lnTo>
                    <a:pt x="387" y="1571"/>
                  </a:lnTo>
                  <a:lnTo>
                    <a:pt x="258" y="1855"/>
                  </a:lnTo>
                  <a:lnTo>
                    <a:pt x="155" y="2138"/>
                  </a:lnTo>
                  <a:lnTo>
                    <a:pt x="78" y="2421"/>
                  </a:lnTo>
                  <a:lnTo>
                    <a:pt x="27" y="2730"/>
                  </a:lnTo>
                  <a:lnTo>
                    <a:pt x="1" y="3040"/>
                  </a:lnTo>
                  <a:lnTo>
                    <a:pt x="27" y="3349"/>
                  </a:lnTo>
                  <a:lnTo>
                    <a:pt x="78" y="3632"/>
                  </a:lnTo>
                  <a:lnTo>
                    <a:pt x="155" y="3941"/>
                  </a:lnTo>
                  <a:lnTo>
                    <a:pt x="258" y="4224"/>
                  </a:lnTo>
                  <a:lnTo>
                    <a:pt x="387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902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693"/>
                  </a:lnTo>
                  <a:lnTo>
                    <a:pt x="1855" y="5822"/>
                  </a:lnTo>
                  <a:lnTo>
                    <a:pt x="2139" y="5925"/>
                  </a:lnTo>
                  <a:lnTo>
                    <a:pt x="2448" y="6002"/>
                  </a:lnTo>
                  <a:lnTo>
                    <a:pt x="2731" y="6053"/>
                  </a:lnTo>
                  <a:lnTo>
                    <a:pt x="3040" y="6079"/>
                  </a:lnTo>
                  <a:lnTo>
                    <a:pt x="3349" y="6053"/>
                  </a:lnTo>
                  <a:lnTo>
                    <a:pt x="3659" y="6002"/>
                  </a:lnTo>
                  <a:lnTo>
                    <a:pt x="3942" y="5925"/>
                  </a:lnTo>
                  <a:lnTo>
                    <a:pt x="4225" y="5822"/>
                  </a:lnTo>
                  <a:lnTo>
                    <a:pt x="4509" y="5693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204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4"/>
                  </a:lnTo>
                  <a:lnTo>
                    <a:pt x="5951" y="3941"/>
                  </a:lnTo>
                  <a:lnTo>
                    <a:pt x="6028" y="3632"/>
                  </a:lnTo>
                  <a:lnTo>
                    <a:pt x="6080" y="3349"/>
                  </a:lnTo>
                  <a:lnTo>
                    <a:pt x="6080" y="3040"/>
                  </a:lnTo>
                  <a:lnTo>
                    <a:pt x="6080" y="2730"/>
                  </a:lnTo>
                  <a:lnTo>
                    <a:pt x="6028" y="2421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71"/>
                  </a:lnTo>
                  <a:lnTo>
                    <a:pt x="5565" y="1339"/>
                  </a:lnTo>
                  <a:lnTo>
                    <a:pt x="5384" y="1108"/>
                  </a:lnTo>
                  <a:lnTo>
                    <a:pt x="5204" y="876"/>
                  </a:lnTo>
                  <a:lnTo>
                    <a:pt x="4972" y="695"/>
                  </a:lnTo>
                  <a:lnTo>
                    <a:pt x="4740" y="515"/>
                  </a:lnTo>
                  <a:lnTo>
                    <a:pt x="4509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0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2" name="Google Shape;2112;p36"/>
            <p:cNvSpPr/>
            <p:nvPr/>
          </p:nvSpPr>
          <p:spPr>
            <a:xfrm>
              <a:off x="5568908" y="129602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3040" y="0"/>
                  </a:moveTo>
                  <a:lnTo>
                    <a:pt x="2731" y="26"/>
                  </a:lnTo>
                  <a:lnTo>
                    <a:pt x="2422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6"/>
                  </a:lnTo>
                  <a:lnTo>
                    <a:pt x="877" y="876"/>
                  </a:lnTo>
                  <a:lnTo>
                    <a:pt x="696" y="1108"/>
                  </a:lnTo>
                  <a:lnTo>
                    <a:pt x="516" y="1340"/>
                  </a:lnTo>
                  <a:lnTo>
                    <a:pt x="361" y="1597"/>
                  </a:lnTo>
                  <a:lnTo>
                    <a:pt x="233" y="1855"/>
                  </a:lnTo>
                  <a:lnTo>
                    <a:pt x="130" y="2138"/>
                  </a:lnTo>
                  <a:lnTo>
                    <a:pt x="52" y="2422"/>
                  </a:lnTo>
                  <a:lnTo>
                    <a:pt x="1" y="2731"/>
                  </a:lnTo>
                  <a:lnTo>
                    <a:pt x="1" y="3040"/>
                  </a:lnTo>
                  <a:lnTo>
                    <a:pt x="1" y="3349"/>
                  </a:lnTo>
                  <a:lnTo>
                    <a:pt x="52" y="3658"/>
                  </a:lnTo>
                  <a:lnTo>
                    <a:pt x="130" y="3941"/>
                  </a:lnTo>
                  <a:lnTo>
                    <a:pt x="233" y="4225"/>
                  </a:lnTo>
                  <a:lnTo>
                    <a:pt x="361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877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719"/>
                  </a:lnTo>
                  <a:lnTo>
                    <a:pt x="1855" y="5847"/>
                  </a:lnTo>
                  <a:lnTo>
                    <a:pt x="2139" y="5951"/>
                  </a:lnTo>
                  <a:lnTo>
                    <a:pt x="2422" y="6028"/>
                  </a:lnTo>
                  <a:lnTo>
                    <a:pt x="2731" y="6054"/>
                  </a:lnTo>
                  <a:lnTo>
                    <a:pt x="3040" y="6079"/>
                  </a:lnTo>
                  <a:lnTo>
                    <a:pt x="3349" y="6054"/>
                  </a:lnTo>
                  <a:lnTo>
                    <a:pt x="3659" y="6028"/>
                  </a:lnTo>
                  <a:lnTo>
                    <a:pt x="3942" y="5951"/>
                  </a:lnTo>
                  <a:lnTo>
                    <a:pt x="4225" y="5847"/>
                  </a:lnTo>
                  <a:lnTo>
                    <a:pt x="4483" y="5719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178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5"/>
                  </a:lnTo>
                  <a:lnTo>
                    <a:pt x="5951" y="3941"/>
                  </a:lnTo>
                  <a:lnTo>
                    <a:pt x="6003" y="3658"/>
                  </a:lnTo>
                  <a:lnTo>
                    <a:pt x="6054" y="3349"/>
                  </a:lnTo>
                  <a:lnTo>
                    <a:pt x="6080" y="3040"/>
                  </a:lnTo>
                  <a:lnTo>
                    <a:pt x="6054" y="2731"/>
                  </a:lnTo>
                  <a:lnTo>
                    <a:pt x="6003" y="2422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97"/>
                  </a:lnTo>
                  <a:lnTo>
                    <a:pt x="5565" y="1340"/>
                  </a:lnTo>
                  <a:lnTo>
                    <a:pt x="5384" y="1108"/>
                  </a:lnTo>
                  <a:lnTo>
                    <a:pt x="5178" y="876"/>
                  </a:lnTo>
                  <a:lnTo>
                    <a:pt x="4972" y="696"/>
                  </a:lnTo>
                  <a:lnTo>
                    <a:pt x="4740" y="515"/>
                  </a:lnTo>
                  <a:lnTo>
                    <a:pt x="4483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3" name="Google Shape;2113;p36"/>
            <p:cNvSpPr/>
            <p:nvPr/>
          </p:nvSpPr>
          <p:spPr>
            <a:xfrm>
              <a:off x="4592548" y="956088"/>
              <a:ext cx="976378" cy="547313"/>
            </a:xfrm>
            <a:custGeom>
              <a:avLst/>
              <a:gdLst/>
              <a:ahLst/>
              <a:cxnLst/>
              <a:rect l="l" t="t" r="r" b="b"/>
              <a:pathLst>
                <a:path w="54455" h="30525" extrusionOk="0">
                  <a:moveTo>
                    <a:pt x="21226" y="1"/>
                  </a:moveTo>
                  <a:lnTo>
                    <a:pt x="20376" y="26"/>
                  </a:lnTo>
                  <a:lnTo>
                    <a:pt x="19577" y="104"/>
                  </a:lnTo>
                  <a:lnTo>
                    <a:pt x="18830" y="207"/>
                  </a:lnTo>
                  <a:lnTo>
                    <a:pt x="18135" y="387"/>
                  </a:lnTo>
                  <a:lnTo>
                    <a:pt x="17465" y="567"/>
                  </a:lnTo>
                  <a:lnTo>
                    <a:pt x="16847" y="799"/>
                  </a:lnTo>
                  <a:lnTo>
                    <a:pt x="16254" y="1082"/>
                  </a:lnTo>
                  <a:lnTo>
                    <a:pt x="15713" y="1366"/>
                  </a:lnTo>
                  <a:lnTo>
                    <a:pt x="15198" y="1701"/>
                  </a:lnTo>
                  <a:lnTo>
                    <a:pt x="14734" y="2035"/>
                  </a:lnTo>
                  <a:lnTo>
                    <a:pt x="14297" y="2396"/>
                  </a:lnTo>
                  <a:lnTo>
                    <a:pt x="13884" y="2782"/>
                  </a:lnTo>
                  <a:lnTo>
                    <a:pt x="13524" y="3169"/>
                  </a:lnTo>
                  <a:lnTo>
                    <a:pt x="13189" y="3581"/>
                  </a:lnTo>
                  <a:lnTo>
                    <a:pt x="12880" y="3993"/>
                  </a:lnTo>
                  <a:lnTo>
                    <a:pt x="12596" y="4405"/>
                  </a:lnTo>
                  <a:lnTo>
                    <a:pt x="12339" y="4817"/>
                  </a:lnTo>
                  <a:lnTo>
                    <a:pt x="12107" y="5204"/>
                  </a:lnTo>
                  <a:lnTo>
                    <a:pt x="11901" y="5616"/>
                  </a:lnTo>
                  <a:lnTo>
                    <a:pt x="11721" y="6002"/>
                  </a:lnTo>
                  <a:lnTo>
                    <a:pt x="11412" y="6749"/>
                  </a:lnTo>
                  <a:lnTo>
                    <a:pt x="11205" y="7419"/>
                  </a:lnTo>
                  <a:lnTo>
                    <a:pt x="11051" y="7986"/>
                  </a:lnTo>
                  <a:lnTo>
                    <a:pt x="10948" y="8424"/>
                  </a:lnTo>
                  <a:lnTo>
                    <a:pt x="10896" y="8784"/>
                  </a:lnTo>
                  <a:lnTo>
                    <a:pt x="10510" y="8656"/>
                  </a:lnTo>
                  <a:lnTo>
                    <a:pt x="10124" y="8527"/>
                  </a:lnTo>
                  <a:lnTo>
                    <a:pt x="9711" y="8398"/>
                  </a:lnTo>
                  <a:lnTo>
                    <a:pt x="9274" y="8321"/>
                  </a:lnTo>
                  <a:lnTo>
                    <a:pt x="8836" y="8269"/>
                  </a:lnTo>
                  <a:lnTo>
                    <a:pt x="8398" y="8218"/>
                  </a:lnTo>
                  <a:lnTo>
                    <a:pt x="7470" y="8218"/>
                  </a:lnTo>
                  <a:lnTo>
                    <a:pt x="7007" y="8243"/>
                  </a:lnTo>
                  <a:lnTo>
                    <a:pt x="6543" y="8295"/>
                  </a:lnTo>
                  <a:lnTo>
                    <a:pt x="6079" y="8372"/>
                  </a:lnTo>
                  <a:lnTo>
                    <a:pt x="5590" y="8475"/>
                  </a:lnTo>
                  <a:lnTo>
                    <a:pt x="5126" y="8604"/>
                  </a:lnTo>
                  <a:lnTo>
                    <a:pt x="4688" y="8733"/>
                  </a:lnTo>
                  <a:lnTo>
                    <a:pt x="4251" y="8913"/>
                  </a:lnTo>
                  <a:lnTo>
                    <a:pt x="3813" y="9119"/>
                  </a:lnTo>
                  <a:lnTo>
                    <a:pt x="3375" y="9325"/>
                  </a:lnTo>
                  <a:lnTo>
                    <a:pt x="2963" y="9583"/>
                  </a:lnTo>
                  <a:lnTo>
                    <a:pt x="2576" y="9840"/>
                  </a:lnTo>
                  <a:lnTo>
                    <a:pt x="2216" y="10150"/>
                  </a:lnTo>
                  <a:lnTo>
                    <a:pt x="1855" y="10459"/>
                  </a:lnTo>
                  <a:lnTo>
                    <a:pt x="1546" y="10819"/>
                  </a:lnTo>
                  <a:lnTo>
                    <a:pt x="1237" y="11180"/>
                  </a:lnTo>
                  <a:lnTo>
                    <a:pt x="953" y="11592"/>
                  </a:lnTo>
                  <a:lnTo>
                    <a:pt x="722" y="12030"/>
                  </a:lnTo>
                  <a:lnTo>
                    <a:pt x="515" y="12468"/>
                  </a:lnTo>
                  <a:lnTo>
                    <a:pt x="335" y="12957"/>
                  </a:lnTo>
                  <a:lnTo>
                    <a:pt x="181" y="13447"/>
                  </a:lnTo>
                  <a:lnTo>
                    <a:pt x="78" y="13988"/>
                  </a:lnTo>
                  <a:lnTo>
                    <a:pt x="26" y="14554"/>
                  </a:lnTo>
                  <a:lnTo>
                    <a:pt x="0" y="15147"/>
                  </a:lnTo>
                  <a:lnTo>
                    <a:pt x="26" y="15765"/>
                  </a:lnTo>
                  <a:lnTo>
                    <a:pt x="78" y="16358"/>
                  </a:lnTo>
                  <a:lnTo>
                    <a:pt x="155" y="16950"/>
                  </a:lnTo>
                  <a:lnTo>
                    <a:pt x="258" y="17491"/>
                  </a:lnTo>
                  <a:lnTo>
                    <a:pt x="387" y="17980"/>
                  </a:lnTo>
                  <a:lnTo>
                    <a:pt x="515" y="18470"/>
                  </a:lnTo>
                  <a:lnTo>
                    <a:pt x="696" y="18908"/>
                  </a:lnTo>
                  <a:lnTo>
                    <a:pt x="876" y="19320"/>
                  </a:lnTo>
                  <a:lnTo>
                    <a:pt x="1056" y="19706"/>
                  </a:lnTo>
                  <a:lnTo>
                    <a:pt x="1288" y="20067"/>
                  </a:lnTo>
                  <a:lnTo>
                    <a:pt x="1520" y="20427"/>
                  </a:lnTo>
                  <a:lnTo>
                    <a:pt x="1752" y="20737"/>
                  </a:lnTo>
                  <a:lnTo>
                    <a:pt x="2009" y="21046"/>
                  </a:lnTo>
                  <a:lnTo>
                    <a:pt x="2267" y="21329"/>
                  </a:lnTo>
                  <a:lnTo>
                    <a:pt x="2550" y="21587"/>
                  </a:lnTo>
                  <a:lnTo>
                    <a:pt x="2834" y="21818"/>
                  </a:lnTo>
                  <a:lnTo>
                    <a:pt x="3117" y="22050"/>
                  </a:lnTo>
                  <a:lnTo>
                    <a:pt x="3710" y="22488"/>
                  </a:lnTo>
                  <a:lnTo>
                    <a:pt x="4328" y="22875"/>
                  </a:lnTo>
                  <a:lnTo>
                    <a:pt x="4972" y="23261"/>
                  </a:lnTo>
                  <a:lnTo>
                    <a:pt x="5590" y="23596"/>
                  </a:lnTo>
                  <a:lnTo>
                    <a:pt x="6234" y="23956"/>
                  </a:lnTo>
                  <a:lnTo>
                    <a:pt x="6826" y="24317"/>
                  </a:lnTo>
                  <a:lnTo>
                    <a:pt x="7419" y="24729"/>
                  </a:lnTo>
                  <a:lnTo>
                    <a:pt x="7676" y="24935"/>
                  </a:lnTo>
                  <a:lnTo>
                    <a:pt x="7960" y="25167"/>
                  </a:lnTo>
                  <a:lnTo>
                    <a:pt x="8449" y="25631"/>
                  </a:lnTo>
                  <a:lnTo>
                    <a:pt x="8861" y="26094"/>
                  </a:lnTo>
                  <a:lnTo>
                    <a:pt x="9196" y="26558"/>
                  </a:lnTo>
                  <a:lnTo>
                    <a:pt x="9480" y="27022"/>
                  </a:lnTo>
                  <a:lnTo>
                    <a:pt x="9711" y="27485"/>
                  </a:lnTo>
                  <a:lnTo>
                    <a:pt x="9892" y="27923"/>
                  </a:lnTo>
                  <a:lnTo>
                    <a:pt x="10021" y="28361"/>
                  </a:lnTo>
                  <a:lnTo>
                    <a:pt x="10098" y="28773"/>
                  </a:lnTo>
                  <a:lnTo>
                    <a:pt x="10175" y="29134"/>
                  </a:lnTo>
                  <a:lnTo>
                    <a:pt x="10201" y="29469"/>
                  </a:lnTo>
                  <a:lnTo>
                    <a:pt x="10201" y="29778"/>
                  </a:lnTo>
                  <a:lnTo>
                    <a:pt x="10201" y="30036"/>
                  </a:lnTo>
                  <a:lnTo>
                    <a:pt x="10175" y="30396"/>
                  </a:lnTo>
                  <a:lnTo>
                    <a:pt x="10149" y="30525"/>
                  </a:lnTo>
                  <a:lnTo>
                    <a:pt x="19448" y="30525"/>
                  </a:lnTo>
                  <a:lnTo>
                    <a:pt x="19423" y="30293"/>
                  </a:lnTo>
                  <a:lnTo>
                    <a:pt x="19474" y="29701"/>
                  </a:lnTo>
                  <a:lnTo>
                    <a:pt x="19526" y="29289"/>
                  </a:lnTo>
                  <a:lnTo>
                    <a:pt x="19603" y="28851"/>
                  </a:lnTo>
                  <a:lnTo>
                    <a:pt x="19706" y="28387"/>
                  </a:lnTo>
                  <a:lnTo>
                    <a:pt x="19860" y="27898"/>
                  </a:lnTo>
                  <a:lnTo>
                    <a:pt x="20067" y="27408"/>
                  </a:lnTo>
                  <a:lnTo>
                    <a:pt x="20195" y="27176"/>
                  </a:lnTo>
                  <a:lnTo>
                    <a:pt x="20350" y="26944"/>
                  </a:lnTo>
                  <a:lnTo>
                    <a:pt x="20504" y="26738"/>
                  </a:lnTo>
                  <a:lnTo>
                    <a:pt x="20685" y="26532"/>
                  </a:lnTo>
                  <a:lnTo>
                    <a:pt x="20865" y="26326"/>
                  </a:lnTo>
                  <a:lnTo>
                    <a:pt x="21097" y="26146"/>
                  </a:lnTo>
                  <a:lnTo>
                    <a:pt x="21329" y="25991"/>
                  </a:lnTo>
                  <a:lnTo>
                    <a:pt x="21586" y="25863"/>
                  </a:lnTo>
                  <a:lnTo>
                    <a:pt x="21844" y="25734"/>
                  </a:lnTo>
                  <a:lnTo>
                    <a:pt x="22153" y="25631"/>
                  </a:lnTo>
                  <a:lnTo>
                    <a:pt x="22462" y="25554"/>
                  </a:lnTo>
                  <a:lnTo>
                    <a:pt x="22823" y="25528"/>
                  </a:lnTo>
                  <a:lnTo>
                    <a:pt x="23183" y="25502"/>
                  </a:lnTo>
                  <a:lnTo>
                    <a:pt x="23595" y="25528"/>
                  </a:lnTo>
                  <a:lnTo>
                    <a:pt x="24136" y="25554"/>
                  </a:lnTo>
                  <a:lnTo>
                    <a:pt x="24652" y="25579"/>
                  </a:lnTo>
                  <a:lnTo>
                    <a:pt x="25141" y="25579"/>
                  </a:lnTo>
                  <a:lnTo>
                    <a:pt x="25605" y="25554"/>
                  </a:lnTo>
                  <a:lnTo>
                    <a:pt x="25656" y="25914"/>
                  </a:lnTo>
                  <a:lnTo>
                    <a:pt x="25733" y="26275"/>
                  </a:lnTo>
                  <a:lnTo>
                    <a:pt x="25862" y="26610"/>
                  </a:lnTo>
                  <a:lnTo>
                    <a:pt x="25991" y="26919"/>
                  </a:lnTo>
                  <a:lnTo>
                    <a:pt x="26171" y="27228"/>
                  </a:lnTo>
                  <a:lnTo>
                    <a:pt x="26352" y="27511"/>
                  </a:lnTo>
                  <a:lnTo>
                    <a:pt x="26584" y="27769"/>
                  </a:lnTo>
                  <a:lnTo>
                    <a:pt x="26815" y="28001"/>
                  </a:lnTo>
                  <a:lnTo>
                    <a:pt x="27073" y="28232"/>
                  </a:lnTo>
                  <a:lnTo>
                    <a:pt x="27356" y="28439"/>
                  </a:lnTo>
                  <a:lnTo>
                    <a:pt x="27665" y="28593"/>
                  </a:lnTo>
                  <a:lnTo>
                    <a:pt x="27975" y="28748"/>
                  </a:lnTo>
                  <a:lnTo>
                    <a:pt x="28309" y="28851"/>
                  </a:lnTo>
                  <a:lnTo>
                    <a:pt x="28644" y="28954"/>
                  </a:lnTo>
                  <a:lnTo>
                    <a:pt x="29005" y="29005"/>
                  </a:lnTo>
                  <a:lnTo>
                    <a:pt x="29623" y="29005"/>
                  </a:lnTo>
                  <a:lnTo>
                    <a:pt x="29881" y="28979"/>
                  </a:lnTo>
                  <a:lnTo>
                    <a:pt x="30113" y="28928"/>
                  </a:lnTo>
                  <a:lnTo>
                    <a:pt x="30370" y="28876"/>
                  </a:lnTo>
                  <a:lnTo>
                    <a:pt x="30602" y="28799"/>
                  </a:lnTo>
                  <a:lnTo>
                    <a:pt x="30808" y="28722"/>
                  </a:lnTo>
                  <a:lnTo>
                    <a:pt x="31246" y="28516"/>
                  </a:lnTo>
                  <a:lnTo>
                    <a:pt x="31632" y="28258"/>
                  </a:lnTo>
                  <a:lnTo>
                    <a:pt x="31993" y="27949"/>
                  </a:lnTo>
                  <a:lnTo>
                    <a:pt x="32328" y="27588"/>
                  </a:lnTo>
                  <a:lnTo>
                    <a:pt x="32585" y="27202"/>
                  </a:lnTo>
                  <a:lnTo>
                    <a:pt x="32843" y="27485"/>
                  </a:lnTo>
                  <a:lnTo>
                    <a:pt x="33126" y="27769"/>
                  </a:lnTo>
                  <a:lnTo>
                    <a:pt x="33435" y="28026"/>
                  </a:lnTo>
                  <a:lnTo>
                    <a:pt x="33770" y="28284"/>
                  </a:lnTo>
                  <a:lnTo>
                    <a:pt x="34105" y="28542"/>
                  </a:lnTo>
                  <a:lnTo>
                    <a:pt x="34492" y="28773"/>
                  </a:lnTo>
                  <a:lnTo>
                    <a:pt x="34878" y="28979"/>
                  </a:lnTo>
                  <a:lnTo>
                    <a:pt x="35290" y="29186"/>
                  </a:lnTo>
                  <a:lnTo>
                    <a:pt x="35754" y="29366"/>
                  </a:lnTo>
                  <a:lnTo>
                    <a:pt x="36243" y="29546"/>
                  </a:lnTo>
                  <a:lnTo>
                    <a:pt x="36758" y="29701"/>
                  </a:lnTo>
                  <a:lnTo>
                    <a:pt x="37299" y="29830"/>
                  </a:lnTo>
                  <a:lnTo>
                    <a:pt x="37866" y="29933"/>
                  </a:lnTo>
                  <a:lnTo>
                    <a:pt x="38458" y="30010"/>
                  </a:lnTo>
                  <a:lnTo>
                    <a:pt x="39102" y="30087"/>
                  </a:lnTo>
                  <a:lnTo>
                    <a:pt x="39772" y="30113"/>
                  </a:lnTo>
                  <a:lnTo>
                    <a:pt x="40365" y="30113"/>
                  </a:lnTo>
                  <a:lnTo>
                    <a:pt x="40931" y="30061"/>
                  </a:lnTo>
                  <a:lnTo>
                    <a:pt x="41472" y="29984"/>
                  </a:lnTo>
                  <a:lnTo>
                    <a:pt x="41987" y="29855"/>
                  </a:lnTo>
                  <a:lnTo>
                    <a:pt x="42503" y="29701"/>
                  </a:lnTo>
                  <a:lnTo>
                    <a:pt x="42992" y="29520"/>
                  </a:lnTo>
                  <a:lnTo>
                    <a:pt x="43456" y="29289"/>
                  </a:lnTo>
                  <a:lnTo>
                    <a:pt x="43894" y="29031"/>
                  </a:lnTo>
                  <a:lnTo>
                    <a:pt x="44306" y="28773"/>
                  </a:lnTo>
                  <a:lnTo>
                    <a:pt x="44692" y="28464"/>
                  </a:lnTo>
                  <a:lnTo>
                    <a:pt x="45078" y="28129"/>
                  </a:lnTo>
                  <a:lnTo>
                    <a:pt x="45413" y="27795"/>
                  </a:lnTo>
                  <a:lnTo>
                    <a:pt x="45722" y="27408"/>
                  </a:lnTo>
                  <a:lnTo>
                    <a:pt x="46006" y="27022"/>
                  </a:lnTo>
                  <a:lnTo>
                    <a:pt x="46263" y="26610"/>
                  </a:lnTo>
                  <a:lnTo>
                    <a:pt x="46495" y="26172"/>
                  </a:lnTo>
                  <a:lnTo>
                    <a:pt x="46779" y="26404"/>
                  </a:lnTo>
                  <a:lnTo>
                    <a:pt x="47036" y="26584"/>
                  </a:lnTo>
                  <a:lnTo>
                    <a:pt x="47345" y="26764"/>
                  </a:lnTo>
                  <a:lnTo>
                    <a:pt x="47654" y="26893"/>
                  </a:lnTo>
                  <a:lnTo>
                    <a:pt x="47989" y="27022"/>
                  </a:lnTo>
                  <a:lnTo>
                    <a:pt x="48324" y="27099"/>
                  </a:lnTo>
                  <a:lnTo>
                    <a:pt x="48685" y="27151"/>
                  </a:lnTo>
                  <a:lnTo>
                    <a:pt x="49045" y="27176"/>
                  </a:lnTo>
                  <a:lnTo>
                    <a:pt x="49432" y="27151"/>
                  </a:lnTo>
                  <a:lnTo>
                    <a:pt x="49792" y="27099"/>
                  </a:lnTo>
                  <a:lnTo>
                    <a:pt x="50179" y="26996"/>
                  </a:lnTo>
                  <a:lnTo>
                    <a:pt x="50514" y="26867"/>
                  </a:lnTo>
                  <a:lnTo>
                    <a:pt x="50848" y="26713"/>
                  </a:lnTo>
                  <a:lnTo>
                    <a:pt x="51158" y="26507"/>
                  </a:lnTo>
                  <a:lnTo>
                    <a:pt x="51467" y="26301"/>
                  </a:lnTo>
                  <a:lnTo>
                    <a:pt x="51724" y="26043"/>
                  </a:lnTo>
                  <a:lnTo>
                    <a:pt x="51982" y="25785"/>
                  </a:lnTo>
                  <a:lnTo>
                    <a:pt x="52188" y="25502"/>
                  </a:lnTo>
                  <a:lnTo>
                    <a:pt x="52368" y="25167"/>
                  </a:lnTo>
                  <a:lnTo>
                    <a:pt x="52549" y="24832"/>
                  </a:lnTo>
                  <a:lnTo>
                    <a:pt x="52677" y="24497"/>
                  </a:lnTo>
                  <a:lnTo>
                    <a:pt x="52755" y="24137"/>
                  </a:lnTo>
                  <a:lnTo>
                    <a:pt x="52806" y="23750"/>
                  </a:lnTo>
                  <a:lnTo>
                    <a:pt x="52832" y="23364"/>
                  </a:lnTo>
                  <a:lnTo>
                    <a:pt x="52832" y="23029"/>
                  </a:lnTo>
                  <a:lnTo>
                    <a:pt x="52780" y="22694"/>
                  </a:lnTo>
                  <a:lnTo>
                    <a:pt x="52703" y="22385"/>
                  </a:lnTo>
                  <a:lnTo>
                    <a:pt x="52600" y="22076"/>
                  </a:lnTo>
                  <a:lnTo>
                    <a:pt x="52497" y="21793"/>
                  </a:lnTo>
                  <a:lnTo>
                    <a:pt x="52343" y="21509"/>
                  </a:lnTo>
                  <a:lnTo>
                    <a:pt x="52188" y="21252"/>
                  </a:lnTo>
                  <a:lnTo>
                    <a:pt x="51982" y="20994"/>
                  </a:lnTo>
                  <a:lnTo>
                    <a:pt x="52265" y="20788"/>
                  </a:lnTo>
                  <a:lnTo>
                    <a:pt x="52549" y="20556"/>
                  </a:lnTo>
                  <a:lnTo>
                    <a:pt x="52806" y="20324"/>
                  </a:lnTo>
                  <a:lnTo>
                    <a:pt x="53038" y="20067"/>
                  </a:lnTo>
                  <a:lnTo>
                    <a:pt x="53270" y="19783"/>
                  </a:lnTo>
                  <a:lnTo>
                    <a:pt x="53476" y="19500"/>
                  </a:lnTo>
                  <a:lnTo>
                    <a:pt x="53682" y="19217"/>
                  </a:lnTo>
                  <a:lnTo>
                    <a:pt x="53862" y="18908"/>
                  </a:lnTo>
                  <a:lnTo>
                    <a:pt x="54017" y="18573"/>
                  </a:lnTo>
                  <a:lnTo>
                    <a:pt x="54146" y="18212"/>
                  </a:lnTo>
                  <a:lnTo>
                    <a:pt x="54249" y="17852"/>
                  </a:lnTo>
                  <a:lnTo>
                    <a:pt x="54326" y="17491"/>
                  </a:lnTo>
                  <a:lnTo>
                    <a:pt x="54403" y="17105"/>
                  </a:lnTo>
                  <a:lnTo>
                    <a:pt x="54429" y="16692"/>
                  </a:lnTo>
                  <a:lnTo>
                    <a:pt x="54455" y="16254"/>
                  </a:lnTo>
                  <a:lnTo>
                    <a:pt x="54429" y="15817"/>
                  </a:lnTo>
                  <a:lnTo>
                    <a:pt x="54377" y="15327"/>
                  </a:lnTo>
                  <a:lnTo>
                    <a:pt x="54300" y="14838"/>
                  </a:lnTo>
                  <a:lnTo>
                    <a:pt x="54197" y="14400"/>
                  </a:lnTo>
                  <a:lnTo>
                    <a:pt x="54043" y="13988"/>
                  </a:lnTo>
                  <a:lnTo>
                    <a:pt x="53888" y="13601"/>
                  </a:lnTo>
                  <a:lnTo>
                    <a:pt x="53708" y="13266"/>
                  </a:lnTo>
                  <a:lnTo>
                    <a:pt x="53502" y="12932"/>
                  </a:lnTo>
                  <a:lnTo>
                    <a:pt x="53270" y="12622"/>
                  </a:lnTo>
                  <a:lnTo>
                    <a:pt x="53012" y="12339"/>
                  </a:lnTo>
                  <a:lnTo>
                    <a:pt x="52780" y="12082"/>
                  </a:lnTo>
                  <a:lnTo>
                    <a:pt x="52497" y="11824"/>
                  </a:lnTo>
                  <a:lnTo>
                    <a:pt x="52214" y="11618"/>
                  </a:lnTo>
                  <a:lnTo>
                    <a:pt x="51930" y="11412"/>
                  </a:lnTo>
                  <a:lnTo>
                    <a:pt x="51647" y="11231"/>
                  </a:lnTo>
                  <a:lnTo>
                    <a:pt x="51364" y="11077"/>
                  </a:lnTo>
                  <a:lnTo>
                    <a:pt x="51055" y="10948"/>
                  </a:lnTo>
                  <a:lnTo>
                    <a:pt x="50462" y="10691"/>
                  </a:lnTo>
                  <a:lnTo>
                    <a:pt x="49921" y="10510"/>
                  </a:lnTo>
                  <a:lnTo>
                    <a:pt x="49380" y="10381"/>
                  </a:lnTo>
                  <a:lnTo>
                    <a:pt x="48917" y="10278"/>
                  </a:lnTo>
                  <a:lnTo>
                    <a:pt x="48530" y="10227"/>
                  </a:lnTo>
                  <a:lnTo>
                    <a:pt x="48221" y="10201"/>
                  </a:lnTo>
                  <a:lnTo>
                    <a:pt x="47963" y="10175"/>
                  </a:lnTo>
                  <a:lnTo>
                    <a:pt x="47912" y="9918"/>
                  </a:lnTo>
                  <a:lnTo>
                    <a:pt x="47835" y="9583"/>
                  </a:lnTo>
                  <a:lnTo>
                    <a:pt x="47706" y="9196"/>
                  </a:lnTo>
                  <a:lnTo>
                    <a:pt x="47526" y="8681"/>
                  </a:lnTo>
                  <a:lnTo>
                    <a:pt x="47294" y="8140"/>
                  </a:lnTo>
                  <a:lnTo>
                    <a:pt x="47010" y="7548"/>
                  </a:lnTo>
                  <a:lnTo>
                    <a:pt x="46650" y="6904"/>
                  </a:lnTo>
                  <a:lnTo>
                    <a:pt x="46444" y="6595"/>
                  </a:lnTo>
                  <a:lnTo>
                    <a:pt x="46238" y="6260"/>
                  </a:lnTo>
                  <a:lnTo>
                    <a:pt x="45980" y="5951"/>
                  </a:lnTo>
                  <a:lnTo>
                    <a:pt x="45722" y="5616"/>
                  </a:lnTo>
                  <a:lnTo>
                    <a:pt x="45439" y="5307"/>
                  </a:lnTo>
                  <a:lnTo>
                    <a:pt x="45104" y="4998"/>
                  </a:lnTo>
                  <a:lnTo>
                    <a:pt x="44769" y="4714"/>
                  </a:lnTo>
                  <a:lnTo>
                    <a:pt x="44409" y="4431"/>
                  </a:lnTo>
                  <a:lnTo>
                    <a:pt x="44022" y="4148"/>
                  </a:lnTo>
                  <a:lnTo>
                    <a:pt x="43636" y="3890"/>
                  </a:lnTo>
                  <a:lnTo>
                    <a:pt x="43198" y="3658"/>
                  </a:lnTo>
                  <a:lnTo>
                    <a:pt x="42709" y="3452"/>
                  </a:lnTo>
                  <a:lnTo>
                    <a:pt x="42219" y="3246"/>
                  </a:lnTo>
                  <a:lnTo>
                    <a:pt x="41704" y="3066"/>
                  </a:lnTo>
                  <a:lnTo>
                    <a:pt x="41163" y="2937"/>
                  </a:lnTo>
                  <a:lnTo>
                    <a:pt x="40571" y="2808"/>
                  </a:lnTo>
                  <a:lnTo>
                    <a:pt x="40055" y="2731"/>
                  </a:lnTo>
                  <a:lnTo>
                    <a:pt x="39540" y="2679"/>
                  </a:lnTo>
                  <a:lnTo>
                    <a:pt x="39051" y="2654"/>
                  </a:lnTo>
                  <a:lnTo>
                    <a:pt x="38587" y="2679"/>
                  </a:lnTo>
                  <a:lnTo>
                    <a:pt x="38124" y="2705"/>
                  </a:lnTo>
                  <a:lnTo>
                    <a:pt x="37686" y="2757"/>
                  </a:lnTo>
                  <a:lnTo>
                    <a:pt x="37248" y="2834"/>
                  </a:lnTo>
                  <a:lnTo>
                    <a:pt x="36836" y="2937"/>
                  </a:lnTo>
                  <a:lnTo>
                    <a:pt x="36423" y="3066"/>
                  </a:lnTo>
                  <a:lnTo>
                    <a:pt x="36063" y="3195"/>
                  </a:lnTo>
                  <a:lnTo>
                    <a:pt x="35676" y="3349"/>
                  </a:lnTo>
                  <a:lnTo>
                    <a:pt x="35316" y="3530"/>
                  </a:lnTo>
                  <a:lnTo>
                    <a:pt x="34981" y="3710"/>
                  </a:lnTo>
                  <a:lnTo>
                    <a:pt x="34672" y="3890"/>
                  </a:lnTo>
                  <a:lnTo>
                    <a:pt x="34363" y="4096"/>
                  </a:lnTo>
                  <a:lnTo>
                    <a:pt x="34054" y="4328"/>
                  </a:lnTo>
                  <a:lnTo>
                    <a:pt x="33770" y="3993"/>
                  </a:lnTo>
                  <a:lnTo>
                    <a:pt x="33461" y="3684"/>
                  </a:lnTo>
                  <a:lnTo>
                    <a:pt x="33126" y="3426"/>
                  </a:lnTo>
                  <a:lnTo>
                    <a:pt x="32740" y="3195"/>
                  </a:lnTo>
                  <a:lnTo>
                    <a:pt x="32354" y="3040"/>
                  </a:lnTo>
                  <a:lnTo>
                    <a:pt x="31916" y="2886"/>
                  </a:lnTo>
                  <a:lnTo>
                    <a:pt x="31478" y="2808"/>
                  </a:lnTo>
                  <a:lnTo>
                    <a:pt x="31014" y="2782"/>
                  </a:lnTo>
                  <a:lnTo>
                    <a:pt x="30705" y="2808"/>
                  </a:lnTo>
                  <a:lnTo>
                    <a:pt x="30422" y="2834"/>
                  </a:lnTo>
                  <a:lnTo>
                    <a:pt x="30138" y="2886"/>
                  </a:lnTo>
                  <a:lnTo>
                    <a:pt x="29855" y="2989"/>
                  </a:lnTo>
                  <a:lnTo>
                    <a:pt x="29572" y="3092"/>
                  </a:lnTo>
                  <a:lnTo>
                    <a:pt x="29314" y="3195"/>
                  </a:lnTo>
                  <a:lnTo>
                    <a:pt x="29056" y="3349"/>
                  </a:lnTo>
                  <a:lnTo>
                    <a:pt x="28825" y="3504"/>
                  </a:lnTo>
                  <a:lnTo>
                    <a:pt x="28412" y="2989"/>
                  </a:lnTo>
                  <a:lnTo>
                    <a:pt x="27975" y="2525"/>
                  </a:lnTo>
                  <a:lnTo>
                    <a:pt x="27511" y="2087"/>
                  </a:lnTo>
                  <a:lnTo>
                    <a:pt x="27021" y="1726"/>
                  </a:lnTo>
                  <a:lnTo>
                    <a:pt x="26532" y="1391"/>
                  </a:lnTo>
                  <a:lnTo>
                    <a:pt x="26043" y="1108"/>
                  </a:lnTo>
                  <a:lnTo>
                    <a:pt x="25527" y="876"/>
                  </a:lnTo>
                  <a:lnTo>
                    <a:pt x="25012" y="644"/>
                  </a:lnTo>
                  <a:lnTo>
                    <a:pt x="24523" y="490"/>
                  </a:lnTo>
                  <a:lnTo>
                    <a:pt x="24008" y="335"/>
                  </a:lnTo>
                  <a:lnTo>
                    <a:pt x="23492" y="232"/>
                  </a:lnTo>
                  <a:lnTo>
                    <a:pt x="23003" y="129"/>
                  </a:lnTo>
                  <a:lnTo>
                    <a:pt x="22539" y="78"/>
                  </a:lnTo>
                  <a:lnTo>
                    <a:pt x="22076" y="26"/>
                  </a:lnTo>
                  <a:lnTo>
                    <a:pt x="2163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4" name="Google Shape;2114;p36"/>
            <p:cNvSpPr/>
            <p:nvPr/>
          </p:nvSpPr>
          <p:spPr>
            <a:xfrm>
              <a:off x="4706152" y="1012890"/>
              <a:ext cx="74840" cy="75306"/>
            </a:xfrm>
            <a:custGeom>
              <a:avLst/>
              <a:gdLst/>
              <a:ahLst/>
              <a:cxnLst/>
              <a:rect l="l" t="t" r="r" b="b"/>
              <a:pathLst>
                <a:path w="4174" h="4200" extrusionOk="0">
                  <a:moveTo>
                    <a:pt x="2087" y="1"/>
                  </a:moveTo>
                  <a:lnTo>
                    <a:pt x="1881" y="27"/>
                  </a:lnTo>
                  <a:lnTo>
                    <a:pt x="1675" y="52"/>
                  </a:lnTo>
                  <a:lnTo>
                    <a:pt x="1469" y="104"/>
                  </a:lnTo>
                  <a:lnTo>
                    <a:pt x="1263" y="181"/>
                  </a:lnTo>
                  <a:lnTo>
                    <a:pt x="1083" y="258"/>
                  </a:lnTo>
                  <a:lnTo>
                    <a:pt x="903" y="362"/>
                  </a:lnTo>
                  <a:lnTo>
                    <a:pt x="748" y="490"/>
                  </a:lnTo>
                  <a:lnTo>
                    <a:pt x="593" y="619"/>
                  </a:lnTo>
                  <a:lnTo>
                    <a:pt x="465" y="774"/>
                  </a:lnTo>
                  <a:lnTo>
                    <a:pt x="362" y="928"/>
                  </a:lnTo>
                  <a:lnTo>
                    <a:pt x="233" y="1109"/>
                  </a:lnTo>
                  <a:lnTo>
                    <a:pt x="156" y="1289"/>
                  </a:lnTo>
                  <a:lnTo>
                    <a:pt x="78" y="1469"/>
                  </a:lnTo>
                  <a:lnTo>
                    <a:pt x="27" y="1675"/>
                  </a:lnTo>
                  <a:lnTo>
                    <a:pt x="1" y="1881"/>
                  </a:lnTo>
                  <a:lnTo>
                    <a:pt x="1" y="2113"/>
                  </a:lnTo>
                  <a:lnTo>
                    <a:pt x="1" y="2319"/>
                  </a:lnTo>
                  <a:lnTo>
                    <a:pt x="27" y="2525"/>
                  </a:lnTo>
                  <a:lnTo>
                    <a:pt x="78" y="2731"/>
                  </a:lnTo>
                  <a:lnTo>
                    <a:pt x="156" y="2912"/>
                  </a:lnTo>
                  <a:lnTo>
                    <a:pt x="233" y="3092"/>
                  </a:lnTo>
                  <a:lnTo>
                    <a:pt x="362" y="3272"/>
                  </a:lnTo>
                  <a:lnTo>
                    <a:pt x="465" y="3427"/>
                  </a:lnTo>
                  <a:lnTo>
                    <a:pt x="593" y="3581"/>
                  </a:lnTo>
                  <a:lnTo>
                    <a:pt x="748" y="3710"/>
                  </a:lnTo>
                  <a:lnTo>
                    <a:pt x="903" y="3839"/>
                  </a:lnTo>
                  <a:lnTo>
                    <a:pt x="1083" y="3942"/>
                  </a:lnTo>
                  <a:lnTo>
                    <a:pt x="1263" y="4045"/>
                  </a:lnTo>
                  <a:lnTo>
                    <a:pt x="1469" y="4097"/>
                  </a:lnTo>
                  <a:lnTo>
                    <a:pt x="1675" y="4148"/>
                  </a:lnTo>
                  <a:lnTo>
                    <a:pt x="1881" y="4200"/>
                  </a:lnTo>
                  <a:lnTo>
                    <a:pt x="2294" y="4200"/>
                  </a:lnTo>
                  <a:lnTo>
                    <a:pt x="2500" y="4148"/>
                  </a:lnTo>
                  <a:lnTo>
                    <a:pt x="2706" y="4097"/>
                  </a:lnTo>
                  <a:lnTo>
                    <a:pt x="2912" y="4045"/>
                  </a:lnTo>
                  <a:lnTo>
                    <a:pt x="3092" y="3942"/>
                  </a:lnTo>
                  <a:lnTo>
                    <a:pt x="3272" y="3839"/>
                  </a:lnTo>
                  <a:lnTo>
                    <a:pt x="3427" y="3710"/>
                  </a:lnTo>
                  <a:lnTo>
                    <a:pt x="3581" y="3581"/>
                  </a:lnTo>
                  <a:lnTo>
                    <a:pt x="3710" y="3427"/>
                  </a:lnTo>
                  <a:lnTo>
                    <a:pt x="3839" y="3272"/>
                  </a:lnTo>
                  <a:lnTo>
                    <a:pt x="3942" y="3092"/>
                  </a:lnTo>
                  <a:lnTo>
                    <a:pt x="4019" y="2912"/>
                  </a:lnTo>
                  <a:lnTo>
                    <a:pt x="4097" y="2731"/>
                  </a:lnTo>
                  <a:lnTo>
                    <a:pt x="4148" y="2525"/>
                  </a:lnTo>
                  <a:lnTo>
                    <a:pt x="4174" y="2319"/>
                  </a:lnTo>
                  <a:lnTo>
                    <a:pt x="4174" y="2113"/>
                  </a:lnTo>
                  <a:lnTo>
                    <a:pt x="4174" y="1881"/>
                  </a:lnTo>
                  <a:lnTo>
                    <a:pt x="4148" y="1675"/>
                  </a:lnTo>
                  <a:lnTo>
                    <a:pt x="4097" y="1469"/>
                  </a:lnTo>
                  <a:lnTo>
                    <a:pt x="4019" y="1289"/>
                  </a:lnTo>
                  <a:lnTo>
                    <a:pt x="3942" y="1109"/>
                  </a:lnTo>
                  <a:lnTo>
                    <a:pt x="3839" y="928"/>
                  </a:lnTo>
                  <a:lnTo>
                    <a:pt x="3710" y="774"/>
                  </a:lnTo>
                  <a:lnTo>
                    <a:pt x="3581" y="619"/>
                  </a:lnTo>
                  <a:lnTo>
                    <a:pt x="3427" y="490"/>
                  </a:lnTo>
                  <a:lnTo>
                    <a:pt x="3272" y="362"/>
                  </a:lnTo>
                  <a:lnTo>
                    <a:pt x="3092" y="258"/>
                  </a:lnTo>
                  <a:lnTo>
                    <a:pt x="2912" y="181"/>
                  </a:lnTo>
                  <a:lnTo>
                    <a:pt x="2706" y="104"/>
                  </a:lnTo>
                  <a:lnTo>
                    <a:pt x="2500" y="52"/>
                  </a:lnTo>
                  <a:lnTo>
                    <a:pt x="2294" y="27"/>
                  </a:lnTo>
                  <a:lnTo>
                    <a:pt x="208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5" name="Google Shape;2115;p36"/>
            <p:cNvSpPr/>
            <p:nvPr/>
          </p:nvSpPr>
          <p:spPr>
            <a:xfrm>
              <a:off x="5469612" y="1074318"/>
              <a:ext cx="52212" cy="52212"/>
            </a:xfrm>
            <a:custGeom>
              <a:avLst/>
              <a:gdLst/>
              <a:ahLst/>
              <a:cxnLst/>
              <a:rect l="l" t="t" r="r" b="b"/>
              <a:pathLst>
                <a:path w="2912" h="2912" extrusionOk="0">
                  <a:moveTo>
                    <a:pt x="1469" y="1"/>
                  </a:moveTo>
                  <a:lnTo>
                    <a:pt x="1160" y="52"/>
                  </a:lnTo>
                  <a:lnTo>
                    <a:pt x="902" y="130"/>
                  </a:lnTo>
                  <a:lnTo>
                    <a:pt x="645" y="258"/>
                  </a:lnTo>
                  <a:lnTo>
                    <a:pt x="438" y="439"/>
                  </a:lnTo>
                  <a:lnTo>
                    <a:pt x="258" y="645"/>
                  </a:lnTo>
                  <a:lnTo>
                    <a:pt x="129" y="902"/>
                  </a:lnTo>
                  <a:lnTo>
                    <a:pt x="26" y="1160"/>
                  </a:lnTo>
                  <a:lnTo>
                    <a:pt x="1" y="1469"/>
                  </a:lnTo>
                  <a:lnTo>
                    <a:pt x="26" y="1752"/>
                  </a:lnTo>
                  <a:lnTo>
                    <a:pt x="129" y="2036"/>
                  </a:lnTo>
                  <a:lnTo>
                    <a:pt x="258" y="2268"/>
                  </a:lnTo>
                  <a:lnTo>
                    <a:pt x="438" y="2499"/>
                  </a:lnTo>
                  <a:lnTo>
                    <a:pt x="645" y="2680"/>
                  </a:lnTo>
                  <a:lnTo>
                    <a:pt x="902" y="2809"/>
                  </a:lnTo>
                  <a:lnTo>
                    <a:pt x="1160" y="2886"/>
                  </a:lnTo>
                  <a:lnTo>
                    <a:pt x="1469" y="2912"/>
                  </a:lnTo>
                  <a:lnTo>
                    <a:pt x="1752" y="2886"/>
                  </a:lnTo>
                  <a:lnTo>
                    <a:pt x="2036" y="2809"/>
                  </a:lnTo>
                  <a:lnTo>
                    <a:pt x="2267" y="2680"/>
                  </a:lnTo>
                  <a:lnTo>
                    <a:pt x="2499" y="2499"/>
                  </a:lnTo>
                  <a:lnTo>
                    <a:pt x="2680" y="2268"/>
                  </a:lnTo>
                  <a:lnTo>
                    <a:pt x="2808" y="2036"/>
                  </a:lnTo>
                  <a:lnTo>
                    <a:pt x="2886" y="1752"/>
                  </a:lnTo>
                  <a:lnTo>
                    <a:pt x="2911" y="1469"/>
                  </a:lnTo>
                  <a:lnTo>
                    <a:pt x="2886" y="1160"/>
                  </a:lnTo>
                  <a:lnTo>
                    <a:pt x="2808" y="902"/>
                  </a:lnTo>
                  <a:lnTo>
                    <a:pt x="2680" y="645"/>
                  </a:lnTo>
                  <a:lnTo>
                    <a:pt x="2499" y="439"/>
                  </a:lnTo>
                  <a:lnTo>
                    <a:pt x="2267" y="258"/>
                  </a:lnTo>
                  <a:lnTo>
                    <a:pt x="2036" y="130"/>
                  </a:lnTo>
                  <a:lnTo>
                    <a:pt x="1752" y="52"/>
                  </a:lnTo>
                  <a:lnTo>
                    <a:pt x="14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6" name="Google Shape;2116;p36"/>
            <p:cNvSpPr/>
            <p:nvPr/>
          </p:nvSpPr>
          <p:spPr>
            <a:xfrm>
              <a:off x="5417417" y="93023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2731" y="0"/>
                  </a:moveTo>
                  <a:lnTo>
                    <a:pt x="2448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5"/>
                  </a:lnTo>
                  <a:lnTo>
                    <a:pt x="902" y="876"/>
                  </a:lnTo>
                  <a:lnTo>
                    <a:pt x="696" y="1108"/>
                  </a:lnTo>
                  <a:lnTo>
                    <a:pt x="516" y="1339"/>
                  </a:lnTo>
                  <a:lnTo>
                    <a:pt x="387" y="1571"/>
                  </a:lnTo>
                  <a:lnTo>
                    <a:pt x="258" y="1855"/>
                  </a:lnTo>
                  <a:lnTo>
                    <a:pt x="155" y="2138"/>
                  </a:lnTo>
                  <a:lnTo>
                    <a:pt x="78" y="2421"/>
                  </a:lnTo>
                  <a:lnTo>
                    <a:pt x="27" y="2730"/>
                  </a:lnTo>
                  <a:lnTo>
                    <a:pt x="1" y="3040"/>
                  </a:lnTo>
                  <a:lnTo>
                    <a:pt x="27" y="3349"/>
                  </a:lnTo>
                  <a:lnTo>
                    <a:pt x="78" y="3632"/>
                  </a:lnTo>
                  <a:lnTo>
                    <a:pt x="155" y="3941"/>
                  </a:lnTo>
                  <a:lnTo>
                    <a:pt x="258" y="4224"/>
                  </a:lnTo>
                  <a:lnTo>
                    <a:pt x="387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902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693"/>
                  </a:lnTo>
                  <a:lnTo>
                    <a:pt x="1855" y="5822"/>
                  </a:lnTo>
                  <a:lnTo>
                    <a:pt x="2139" y="5925"/>
                  </a:lnTo>
                  <a:lnTo>
                    <a:pt x="2448" y="6002"/>
                  </a:lnTo>
                  <a:lnTo>
                    <a:pt x="2731" y="6053"/>
                  </a:lnTo>
                  <a:lnTo>
                    <a:pt x="3040" y="6079"/>
                  </a:lnTo>
                  <a:lnTo>
                    <a:pt x="3349" y="6053"/>
                  </a:lnTo>
                  <a:lnTo>
                    <a:pt x="3659" y="6002"/>
                  </a:lnTo>
                  <a:lnTo>
                    <a:pt x="3942" y="5925"/>
                  </a:lnTo>
                  <a:lnTo>
                    <a:pt x="4225" y="5822"/>
                  </a:lnTo>
                  <a:lnTo>
                    <a:pt x="4509" y="5693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204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4"/>
                  </a:lnTo>
                  <a:lnTo>
                    <a:pt x="5951" y="3941"/>
                  </a:lnTo>
                  <a:lnTo>
                    <a:pt x="6028" y="3632"/>
                  </a:lnTo>
                  <a:lnTo>
                    <a:pt x="6080" y="3349"/>
                  </a:lnTo>
                  <a:lnTo>
                    <a:pt x="6080" y="3040"/>
                  </a:lnTo>
                  <a:lnTo>
                    <a:pt x="6080" y="2730"/>
                  </a:lnTo>
                  <a:lnTo>
                    <a:pt x="6028" y="2421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71"/>
                  </a:lnTo>
                  <a:lnTo>
                    <a:pt x="5565" y="1339"/>
                  </a:lnTo>
                  <a:lnTo>
                    <a:pt x="5384" y="1108"/>
                  </a:lnTo>
                  <a:lnTo>
                    <a:pt x="5204" y="876"/>
                  </a:lnTo>
                  <a:lnTo>
                    <a:pt x="4972" y="695"/>
                  </a:lnTo>
                  <a:lnTo>
                    <a:pt x="4740" y="515"/>
                  </a:lnTo>
                  <a:lnTo>
                    <a:pt x="4509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7" name="Google Shape;2117;p36"/>
            <p:cNvSpPr/>
            <p:nvPr/>
          </p:nvSpPr>
          <p:spPr>
            <a:xfrm>
              <a:off x="5568908" y="129602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3040" y="0"/>
                  </a:moveTo>
                  <a:lnTo>
                    <a:pt x="2731" y="26"/>
                  </a:lnTo>
                  <a:lnTo>
                    <a:pt x="2422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6"/>
                  </a:lnTo>
                  <a:lnTo>
                    <a:pt x="877" y="876"/>
                  </a:lnTo>
                  <a:lnTo>
                    <a:pt x="696" y="1108"/>
                  </a:lnTo>
                  <a:lnTo>
                    <a:pt x="516" y="1340"/>
                  </a:lnTo>
                  <a:lnTo>
                    <a:pt x="361" y="1597"/>
                  </a:lnTo>
                  <a:lnTo>
                    <a:pt x="233" y="1855"/>
                  </a:lnTo>
                  <a:lnTo>
                    <a:pt x="130" y="2138"/>
                  </a:lnTo>
                  <a:lnTo>
                    <a:pt x="52" y="2422"/>
                  </a:lnTo>
                  <a:lnTo>
                    <a:pt x="1" y="2731"/>
                  </a:lnTo>
                  <a:lnTo>
                    <a:pt x="1" y="3040"/>
                  </a:lnTo>
                  <a:lnTo>
                    <a:pt x="1" y="3349"/>
                  </a:lnTo>
                  <a:lnTo>
                    <a:pt x="52" y="3658"/>
                  </a:lnTo>
                  <a:lnTo>
                    <a:pt x="130" y="3941"/>
                  </a:lnTo>
                  <a:lnTo>
                    <a:pt x="233" y="4225"/>
                  </a:lnTo>
                  <a:lnTo>
                    <a:pt x="361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877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719"/>
                  </a:lnTo>
                  <a:lnTo>
                    <a:pt x="1855" y="5847"/>
                  </a:lnTo>
                  <a:lnTo>
                    <a:pt x="2139" y="5951"/>
                  </a:lnTo>
                  <a:lnTo>
                    <a:pt x="2422" y="6028"/>
                  </a:lnTo>
                  <a:lnTo>
                    <a:pt x="2731" y="6054"/>
                  </a:lnTo>
                  <a:lnTo>
                    <a:pt x="3040" y="6079"/>
                  </a:lnTo>
                  <a:lnTo>
                    <a:pt x="3349" y="6054"/>
                  </a:lnTo>
                  <a:lnTo>
                    <a:pt x="3659" y="6028"/>
                  </a:lnTo>
                  <a:lnTo>
                    <a:pt x="3942" y="5951"/>
                  </a:lnTo>
                  <a:lnTo>
                    <a:pt x="4225" y="5847"/>
                  </a:lnTo>
                  <a:lnTo>
                    <a:pt x="4483" y="5719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178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5"/>
                  </a:lnTo>
                  <a:lnTo>
                    <a:pt x="5951" y="3941"/>
                  </a:lnTo>
                  <a:lnTo>
                    <a:pt x="6003" y="3658"/>
                  </a:lnTo>
                  <a:lnTo>
                    <a:pt x="6054" y="3349"/>
                  </a:lnTo>
                  <a:lnTo>
                    <a:pt x="6080" y="3040"/>
                  </a:lnTo>
                  <a:lnTo>
                    <a:pt x="6054" y="2731"/>
                  </a:lnTo>
                  <a:lnTo>
                    <a:pt x="6003" y="2422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97"/>
                  </a:lnTo>
                  <a:lnTo>
                    <a:pt x="5565" y="1340"/>
                  </a:lnTo>
                  <a:lnTo>
                    <a:pt x="5384" y="1108"/>
                  </a:lnTo>
                  <a:lnTo>
                    <a:pt x="5178" y="876"/>
                  </a:lnTo>
                  <a:lnTo>
                    <a:pt x="4972" y="696"/>
                  </a:lnTo>
                  <a:lnTo>
                    <a:pt x="4740" y="515"/>
                  </a:lnTo>
                  <a:lnTo>
                    <a:pt x="4483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8" name="Google Shape;2118;p36"/>
            <p:cNvSpPr/>
            <p:nvPr/>
          </p:nvSpPr>
          <p:spPr>
            <a:xfrm>
              <a:off x="4439210" y="1499689"/>
              <a:ext cx="824439" cy="1360672"/>
            </a:xfrm>
            <a:custGeom>
              <a:avLst/>
              <a:gdLst/>
              <a:ahLst/>
              <a:cxnLst/>
              <a:rect l="l" t="t" r="r" b="b"/>
              <a:pathLst>
                <a:path w="45981" h="75888" extrusionOk="0">
                  <a:moveTo>
                    <a:pt x="11695" y="1"/>
                  </a:moveTo>
                  <a:lnTo>
                    <a:pt x="11721" y="2345"/>
                  </a:lnTo>
                  <a:lnTo>
                    <a:pt x="11695" y="4921"/>
                  </a:lnTo>
                  <a:lnTo>
                    <a:pt x="11643" y="8167"/>
                  </a:lnTo>
                  <a:lnTo>
                    <a:pt x="11566" y="9944"/>
                  </a:lnTo>
                  <a:lnTo>
                    <a:pt x="11489" y="11824"/>
                  </a:lnTo>
                  <a:lnTo>
                    <a:pt x="11386" y="13731"/>
                  </a:lnTo>
                  <a:lnTo>
                    <a:pt x="11257" y="15662"/>
                  </a:lnTo>
                  <a:lnTo>
                    <a:pt x="11102" y="17594"/>
                  </a:lnTo>
                  <a:lnTo>
                    <a:pt x="10922" y="19475"/>
                  </a:lnTo>
                  <a:lnTo>
                    <a:pt x="10690" y="21304"/>
                  </a:lnTo>
                  <a:lnTo>
                    <a:pt x="10433" y="23030"/>
                  </a:lnTo>
                  <a:lnTo>
                    <a:pt x="10098" y="24987"/>
                  </a:lnTo>
                  <a:lnTo>
                    <a:pt x="9583" y="27460"/>
                  </a:lnTo>
                  <a:lnTo>
                    <a:pt x="8990" y="30345"/>
                  </a:lnTo>
                  <a:lnTo>
                    <a:pt x="8269" y="33617"/>
                  </a:lnTo>
                  <a:lnTo>
                    <a:pt x="6672" y="40984"/>
                  </a:lnTo>
                  <a:lnTo>
                    <a:pt x="4920" y="48943"/>
                  </a:lnTo>
                  <a:lnTo>
                    <a:pt x="4070" y="52987"/>
                  </a:lnTo>
                  <a:lnTo>
                    <a:pt x="3220" y="57006"/>
                  </a:lnTo>
                  <a:lnTo>
                    <a:pt x="2422" y="60870"/>
                  </a:lnTo>
                  <a:lnTo>
                    <a:pt x="1726" y="64553"/>
                  </a:lnTo>
                  <a:lnTo>
                    <a:pt x="1108" y="67953"/>
                  </a:lnTo>
                  <a:lnTo>
                    <a:pt x="825" y="69525"/>
                  </a:lnTo>
                  <a:lnTo>
                    <a:pt x="593" y="71019"/>
                  </a:lnTo>
                  <a:lnTo>
                    <a:pt x="387" y="72410"/>
                  </a:lnTo>
                  <a:lnTo>
                    <a:pt x="232" y="73698"/>
                  </a:lnTo>
                  <a:lnTo>
                    <a:pt x="103" y="74857"/>
                  </a:lnTo>
                  <a:lnTo>
                    <a:pt x="0" y="75887"/>
                  </a:lnTo>
                  <a:lnTo>
                    <a:pt x="45980" y="75887"/>
                  </a:lnTo>
                  <a:lnTo>
                    <a:pt x="45903" y="74857"/>
                  </a:lnTo>
                  <a:lnTo>
                    <a:pt x="45774" y="73698"/>
                  </a:lnTo>
                  <a:lnTo>
                    <a:pt x="45594" y="72410"/>
                  </a:lnTo>
                  <a:lnTo>
                    <a:pt x="45413" y="71019"/>
                  </a:lnTo>
                  <a:lnTo>
                    <a:pt x="45156" y="69525"/>
                  </a:lnTo>
                  <a:lnTo>
                    <a:pt x="44898" y="67953"/>
                  </a:lnTo>
                  <a:lnTo>
                    <a:pt x="44280" y="64553"/>
                  </a:lnTo>
                  <a:lnTo>
                    <a:pt x="43559" y="60870"/>
                  </a:lnTo>
                  <a:lnTo>
                    <a:pt x="42786" y="57006"/>
                  </a:lnTo>
                  <a:lnTo>
                    <a:pt x="41936" y="52987"/>
                  </a:lnTo>
                  <a:lnTo>
                    <a:pt x="41060" y="48943"/>
                  </a:lnTo>
                  <a:lnTo>
                    <a:pt x="39334" y="40984"/>
                  </a:lnTo>
                  <a:lnTo>
                    <a:pt x="37711" y="33617"/>
                  </a:lnTo>
                  <a:lnTo>
                    <a:pt x="37016" y="30345"/>
                  </a:lnTo>
                  <a:lnTo>
                    <a:pt x="36398" y="27460"/>
                  </a:lnTo>
                  <a:lnTo>
                    <a:pt x="35908" y="24987"/>
                  </a:lnTo>
                  <a:lnTo>
                    <a:pt x="35548" y="23030"/>
                  </a:lnTo>
                  <a:lnTo>
                    <a:pt x="35290" y="21304"/>
                  </a:lnTo>
                  <a:lnTo>
                    <a:pt x="35058" y="19475"/>
                  </a:lnTo>
                  <a:lnTo>
                    <a:pt x="34878" y="17594"/>
                  </a:lnTo>
                  <a:lnTo>
                    <a:pt x="34723" y="15662"/>
                  </a:lnTo>
                  <a:lnTo>
                    <a:pt x="34595" y="13731"/>
                  </a:lnTo>
                  <a:lnTo>
                    <a:pt x="34492" y="11824"/>
                  </a:lnTo>
                  <a:lnTo>
                    <a:pt x="34414" y="9944"/>
                  </a:lnTo>
                  <a:lnTo>
                    <a:pt x="34363" y="8167"/>
                  </a:lnTo>
                  <a:lnTo>
                    <a:pt x="34285" y="4921"/>
                  </a:lnTo>
                  <a:lnTo>
                    <a:pt x="34285" y="2345"/>
                  </a:lnTo>
                  <a:lnTo>
                    <a:pt x="34285" y="1"/>
                  </a:lnTo>
                  <a:close/>
                </a:path>
              </a:pathLst>
            </a:custGeom>
            <a:solidFill>
              <a:srgbClr val="3F748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9" name="Google Shape;2119;p36"/>
            <p:cNvSpPr/>
            <p:nvPr/>
          </p:nvSpPr>
          <p:spPr>
            <a:xfrm>
              <a:off x="4439210" y="1499689"/>
              <a:ext cx="824439" cy="1360672"/>
            </a:xfrm>
            <a:custGeom>
              <a:avLst/>
              <a:gdLst/>
              <a:ahLst/>
              <a:cxnLst/>
              <a:rect l="l" t="t" r="r" b="b"/>
              <a:pathLst>
                <a:path w="45981" h="75888" extrusionOk="0">
                  <a:moveTo>
                    <a:pt x="11695" y="1"/>
                  </a:moveTo>
                  <a:lnTo>
                    <a:pt x="11721" y="2345"/>
                  </a:lnTo>
                  <a:lnTo>
                    <a:pt x="11695" y="4921"/>
                  </a:lnTo>
                  <a:lnTo>
                    <a:pt x="11643" y="8167"/>
                  </a:lnTo>
                  <a:lnTo>
                    <a:pt x="11566" y="9944"/>
                  </a:lnTo>
                  <a:lnTo>
                    <a:pt x="11489" y="11824"/>
                  </a:lnTo>
                  <a:lnTo>
                    <a:pt x="11386" y="13731"/>
                  </a:lnTo>
                  <a:lnTo>
                    <a:pt x="11257" y="15662"/>
                  </a:lnTo>
                  <a:lnTo>
                    <a:pt x="11102" y="17594"/>
                  </a:lnTo>
                  <a:lnTo>
                    <a:pt x="10922" y="19475"/>
                  </a:lnTo>
                  <a:lnTo>
                    <a:pt x="10690" y="21304"/>
                  </a:lnTo>
                  <a:lnTo>
                    <a:pt x="10433" y="23030"/>
                  </a:lnTo>
                  <a:lnTo>
                    <a:pt x="10098" y="24987"/>
                  </a:lnTo>
                  <a:lnTo>
                    <a:pt x="9583" y="27460"/>
                  </a:lnTo>
                  <a:lnTo>
                    <a:pt x="8990" y="30345"/>
                  </a:lnTo>
                  <a:lnTo>
                    <a:pt x="8269" y="33617"/>
                  </a:lnTo>
                  <a:lnTo>
                    <a:pt x="6672" y="40984"/>
                  </a:lnTo>
                  <a:lnTo>
                    <a:pt x="4920" y="48943"/>
                  </a:lnTo>
                  <a:lnTo>
                    <a:pt x="4070" y="52987"/>
                  </a:lnTo>
                  <a:lnTo>
                    <a:pt x="3220" y="57006"/>
                  </a:lnTo>
                  <a:lnTo>
                    <a:pt x="2422" y="60870"/>
                  </a:lnTo>
                  <a:lnTo>
                    <a:pt x="1726" y="64553"/>
                  </a:lnTo>
                  <a:lnTo>
                    <a:pt x="1108" y="67953"/>
                  </a:lnTo>
                  <a:lnTo>
                    <a:pt x="825" y="69525"/>
                  </a:lnTo>
                  <a:lnTo>
                    <a:pt x="593" y="71019"/>
                  </a:lnTo>
                  <a:lnTo>
                    <a:pt x="387" y="72410"/>
                  </a:lnTo>
                  <a:lnTo>
                    <a:pt x="232" y="73698"/>
                  </a:lnTo>
                  <a:lnTo>
                    <a:pt x="103" y="74857"/>
                  </a:lnTo>
                  <a:lnTo>
                    <a:pt x="0" y="75887"/>
                  </a:lnTo>
                  <a:lnTo>
                    <a:pt x="45980" y="75887"/>
                  </a:lnTo>
                  <a:lnTo>
                    <a:pt x="45903" y="74857"/>
                  </a:lnTo>
                  <a:lnTo>
                    <a:pt x="45774" y="73698"/>
                  </a:lnTo>
                  <a:lnTo>
                    <a:pt x="45594" y="72410"/>
                  </a:lnTo>
                  <a:lnTo>
                    <a:pt x="45413" y="71019"/>
                  </a:lnTo>
                  <a:lnTo>
                    <a:pt x="45156" y="69525"/>
                  </a:lnTo>
                  <a:lnTo>
                    <a:pt x="44898" y="67953"/>
                  </a:lnTo>
                  <a:lnTo>
                    <a:pt x="44280" y="64553"/>
                  </a:lnTo>
                  <a:lnTo>
                    <a:pt x="43559" y="60870"/>
                  </a:lnTo>
                  <a:lnTo>
                    <a:pt x="42786" y="57006"/>
                  </a:lnTo>
                  <a:lnTo>
                    <a:pt x="41936" y="52987"/>
                  </a:lnTo>
                  <a:lnTo>
                    <a:pt x="41060" y="48943"/>
                  </a:lnTo>
                  <a:lnTo>
                    <a:pt x="39334" y="40984"/>
                  </a:lnTo>
                  <a:lnTo>
                    <a:pt x="37711" y="33617"/>
                  </a:lnTo>
                  <a:lnTo>
                    <a:pt x="37016" y="30345"/>
                  </a:lnTo>
                  <a:lnTo>
                    <a:pt x="36398" y="27460"/>
                  </a:lnTo>
                  <a:lnTo>
                    <a:pt x="35908" y="24987"/>
                  </a:lnTo>
                  <a:lnTo>
                    <a:pt x="35548" y="23030"/>
                  </a:lnTo>
                  <a:lnTo>
                    <a:pt x="35290" y="21304"/>
                  </a:lnTo>
                  <a:lnTo>
                    <a:pt x="35058" y="19475"/>
                  </a:lnTo>
                  <a:lnTo>
                    <a:pt x="34878" y="17594"/>
                  </a:lnTo>
                  <a:lnTo>
                    <a:pt x="34723" y="15662"/>
                  </a:lnTo>
                  <a:lnTo>
                    <a:pt x="34595" y="13731"/>
                  </a:lnTo>
                  <a:lnTo>
                    <a:pt x="34492" y="11824"/>
                  </a:lnTo>
                  <a:lnTo>
                    <a:pt x="34414" y="9944"/>
                  </a:lnTo>
                  <a:lnTo>
                    <a:pt x="34363" y="8167"/>
                  </a:lnTo>
                  <a:lnTo>
                    <a:pt x="34285" y="4921"/>
                  </a:lnTo>
                  <a:lnTo>
                    <a:pt x="34285" y="2345"/>
                  </a:lnTo>
                  <a:lnTo>
                    <a:pt x="3428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0" name="Google Shape;2120;p36"/>
            <p:cNvSpPr/>
            <p:nvPr/>
          </p:nvSpPr>
          <p:spPr>
            <a:xfrm>
              <a:off x="4625790" y="1468760"/>
              <a:ext cx="451728" cy="30947"/>
            </a:xfrm>
            <a:custGeom>
              <a:avLst/>
              <a:gdLst/>
              <a:ahLst/>
              <a:cxnLst/>
              <a:rect l="l" t="t" r="r" b="b"/>
              <a:pathLst>
                <a:path w="25194" h="1726" extrusionOk="0">
                  <a:moveTo>
                    <a:pt x="851" y="0"/>
                  </a:moveTo>
                  <a:lnTo>
                    <a:pt x="671" y="26"/>
                  </a:lnTo>
                  <a:lnTo>
                    <a:pt x="516" y="77"/>
                  </a:lnTo>
                  <a:lnTo>
                    <a:pt x="362" y="155"/>
                  </a:lnTo>
                  <a:lnTo>
                    <a:pt x="233" y="258"/>
                  </a:lnTo>
                  <a:lnTo>
                    <a:pt x="130" y="386"/>
                  </a:lnTo>
                  <a:lnTo>
                    <a:pt x="52" y="541"/>
                  </a:lnTo>
                  <a:lnTo>
                    <a:pt x="1" y="696"/>
                  </a:lnTo>
                  <a:lnTo>
                    <a:pt x="1" y="876"/>
                  </a:lnTo>
                  <a:lnTo>
                    <a:pt x="1" y="1030"/>
                  </a:lnTo>
                  <a:lnTo>
                    <a:pt x="52" y="1185"/>
                  </a:lnTo>
                  <a:lnTo>
                    <a:pt x="130" y="1340"/>
                  </a:lnTo>
                  <a:lnTo>
                    <a:pt x="233" y="1468"/>
                  </a:lnTo>
                  <a:lnTo>
                    <a:pt x="362" y="1571"/>
                  </a:lnTo>
                  <a:lnTo>
                    <a:pt x="516" y="1649"/>
                  </a:lnTo>
                  <a:lnTo>
                    <a:pt x="671" y="1700"/>
                  </a:lnTo>
                  <a:lnTo>
                    <a:pt x="851" y="1726"/>
                  </a:lnTo>
                  <a:lnTo>
                    <a:pt x="24343" y="1726"/>
                  </a:lnTo>
                  <a:lnTo>
                    <a:pt x="24498" y="1700"/>
                  </a:lnTo>
                  <a:lnTo>
                    <a:pt x="24678" y="1649"/>
                  </a:lnTo>
                  <a:lnTo>
                    <a:pt x="24807" y="1571"/>
                  </a:lnTo>
                  <a:lnTo>
                    <a:pt x="24936" y="1468"/>
                  </a:lnTo>
                  <a:lnTo>
                    <a:pt x="25039" y="1340"/>
                  </a:lnTo>
                  <a:lnTo>
                    <a:pt x="25116" y="1185"/>
                  </a:lnTo>
                  <a:lnTo>
                    <a:pt x="25167" y="1030"/>
                  </a:lnTo>
                  <a:lnTo>
                    <a:pt x="25193" y="876"/>
                  </a:lnTo>
                  <a:lnTo>
                    <a:pt x="25167" y="696"/>
                  </a:lnTo>
                  <a:lnTo>
                    <a:pt x="25116" y="541"/>
                  </a:lnTo>
                  <a:lnTo>
                    <a:pt x="25039" y="386"/>
                  </a:lnTo>
                  <a:lnTo>
                    <a:pt x="24936" y="258"/>
                  </a:lnTo>
                  <a:lnTo>
                    <a:pt x="24807" y="155"/>
                  </a:lnTo>
                  <a:lnTo>
                    <a:pt x="24678" y="77"/>
                  </a:lnTo>
                  <a:lnTo>
                    <a:pt x="24498" y="26"/>
                  </a:lnTo>
                  <a:lnTo>
                    <a:pt x="243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1" name="Google Shape;2121;p36"/>
            <p:cNvSpPr/>
            <p:nvPr/>
          </p:nvSpPr>
          <p:spPr>
            <a:xfrm>
              <a:off x="4625790" y="1625791"/>
              <a:ext cx="451728" cy="30965"/>
            </a:xfrm>
            <a:custGeom>
              <a:avLst/>
              <a:gdLst/>
              <a:ahLst/>
              <a:cxnLst/>
              <a:rect l="l" t="t" r="r" b="b"/>
              <a:pathLst>
                <a:path w="25194" h="1727" extrusionOk="0">
                  <a:moveTo>
                    <a:pt x="851" y="0"/>
                  </a:moveTo>
                  <a:lnTo>
                    <a:pt x="671" y="26"/>
                  </a:lnTo>
                  <a:lnTo>
                    <a:pt x="516" y="77"/>
                  </a:lnTo>
                  <a:lnTo>
                    <a:pt x="362" y="155"/>
                  </a:lnTo>
                  <a:lnTo>
                    <a:pt x="233" y="258"/>
                  </a:lnTo>
                  <a:lnTo>
                    <a:pt x="130" y="387"/>
                  </a:lnTo>
                  <a:lnTo>
                    <a:pt x="52" y="541"/>
                  </a:lnTo>
                  <a:lnTo>
                    <a:pt x="1" y="696"/>
                  </a:lnTo>
                  <a:lnTo>
                    <a:pt x="1" y="876"/>
                  </a:lnTo>
                  <a:lnTo>
                    <a:pt x="1" y="1031"/>
                  </a:lnTo>
                  <a:lnTo>
                    <a:pt x="52" y="1185"/>
                  </a:lnTo>
                  <a:lnTo>
                    <a:pt x="130" y="1340"/>
                  </a:lnTo>
                  <a:lnTo>
                    <a:pt x="233" y="1468"/>
                  </a:lnTo>
                  <a:lnTo>
                    <a:pt x="362" y="1571"/>
                  </a:lnTo>
                  <a:lnTo>
                    <a:pt x="516" y="1649"/>
                  </a:lnTo>
                  <a:lnTo>
                    <a:pt x="671" y="1700"/>
                  </a:lnTo>
                  <a:lnTo>
                    <a:pt x="851" y="1726"/>
                  </a:lnTo>
                  <a:lnTo>
                    <a:pt x="24343" y="1726"/>
                  </a:lnTo>
                  <a:lnTo>
                    <a:pt x="24498" y="1700"/>
                  </a:lnTo>
                  <a:lnTo>
                    <a:pt x="24678" y="1649"/>
                  </a:lnTo>
                  <a:lnTo>
                    <a:pt x="24807" y="1571"/>
                  </a:lnTo>
                  <a:lnTo>
                    <a:pt x="24936" y="1468"/>
                  </a:lnTo>
                  <a:lnTo>
                    <a:pt x="25039" y="1340"/>
                  </a:lnTo>
                  <a:lnTo>
                    <a:pt x="25116" y="1185"/>
                  </a:lnTo>
                  <a:lnTo>
                    <a:pt x="25167" y="1031"/>
                  </a:lnTo>
                  <a:lnTo>
                    <a:pt x="25193" y="876"/>
                  </a:lnTo>
                  <a:lnTo>
                    <a:pt x="25167" y="696"/>
                  </a:lnTo>
                  <a:lnTo>
                    <a:pt x="25116" y="541"/>
                  </a:lnTo>
                  <a:lnTo>
                    <a:pt x="25039" y="387"/>
                  </a:lnTo>
                  <a:lnTo>
                    <a:pt x="24936" y="258"/>
                  </a:lnTo>
                  <a:lnTo>
                    <a:pt x="24807" y="155"/>
                  </a:lnTo>
                  <a:lnTo>
                    <a:pt x="24678" y="77"/>
                  </a:lnTo>
                  <a:lnTo>
                    <a:pt x="24498" y="26"/>
                  </a:lnTo>
                  <a:lnTo>
                    <a:pt x="243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2" name="Google Shape;2122;p36"/>
            <p:cNvSpPr/>
            <p:nvPr/>
          </p:nvSpPr>
          <p:spPr>
            <a:xfrm>
              <a:off x="4886743" y="2384625"/>
              <a:ext cx="148747" cy="161209"/>
            </a:xfrm>
            <a:custGeom>
              <a:avLst/>
              <a:gdLst/>
              <a:ahLst/>
              <a:cxnLst/>
              <a:rect l="l" t="t" r="r" b="b"/>
              <a:pathLst>
                <a:path w="8296" h="8991" extrusionOk="0">
                  <a:moveTo>
                    <a:pt x="2061" y="0"/>
                  </a:moveTo>
                  <a:lnTo>
                    <a:pt x="2087" y="284"/>
                  </a:lnTo>
                  <a:lnTo>
                    <a:pt x="2087" y="567"/>
                  </a:lnTo>
                  <a:lnTo>
                    <a:pt x="2036" y="850"/>
                  </a:lnTo>
                  <a:lnTo>
                    <a:pt x="2010" y="1134"/>
                  </a:lnTo>
                  <a:lnTo>
                    <a:pt x="1933" y="1391"/>
                  </a:lnTo>
                  <a:lnTo>
                    <a:pt x="1855" y="1649"/>
                  </a:lnTo>
                  <a:lnTo>
                    <a:pt x="1752" y="1906"/>
                  </a:lnTo>
                  <a:lnTo>
                    <a:pt x="1624" y="2164"/>
                  </a:lnTo>
                  <a:lnTo>
                    <a:pt x="1495" y="2396"/>
                  </a:lnTo>
                  <a:lnTo>
                    <a:pt x="1366" y="2602"/>
                  </a:lnTo>
                  <a:lnTo>
                    <a:pt x="1211" y="2834"/>
                  </a:lnTo>
                  <a:lnTo>
                    <a:pt x="1031" y="3014"/>
                  </a:lnTo>
                  <a:lnTo>
                    <a:pt x="851" y="3220"/>
                  </a:lnTo>
                  <a:lnTo>
                    <a:pt x="645" y="3400"/>
                  </a:lnTo>
                  <a:lnTo>
                    <a:pt x="439" y="3555"/>
                  </a:lnTo>
                  <a:lnTo>
                    <a:pt x="207" y="3710"/>
                  </a:lnTo>
                  <a:lnTo>
                    <a:pt x="1" y="3838"/>
                  </a:lnTo>
                  <a:lnTo>
                    <a:pt x="3272" y="8861"/>
                  </a:lnTo>
                  <a:lnTo>
                    <a:pt x="3324" y="8939"/>
                  </a:lnTo>
                  <a:lnTo>
                    <a:pt x="3375" y="8964"/>
                  </a:lnTo>
                  <a:lnTo>
                    <a:pt x="3427" y="8990"/>
                  </a:lnTo>
                  <a:lnTo>
                    <a:pt x="3478" y="8990"/>
                  </a:lnTo>
                  <a:lnTo>
                    <a:pt x="4019" y="8630"/>
                  </a:lnTo>
                  <a:lnTo>
                    <a:pt x="4509" y="8243"/>
                  </a:lnTo>
                  <a:lnTo>
                    <a:pt x="4998" y="7831"/>
                  </a:lnTo>
                  <a:lnTo>
                    <a:pt x="5462" y="7393"/>
                  </a:lnTo>
                  <a:lnTo>
                    <a:pt x="5874" y="6929"/>
                  </a:lnTo>
                  <a:lnTo>
                    <a:pt x="6260" y="6440"/>
                  </a:lnTo>
                  <a:lnTo>
                    <a:pt x="6647" y="5899"/>
                  </a:lnTo>
                  <a:lnTo>
                    <a:pt x="6956" y="5358"/>
                  </a:lnTo>
                  <a:lnTo>
                    <a:pt x="7265" y="4791"/>
                  </a:lnTo>
                  <a:lnTo>
                    <a:pt x="7522" y="4225"/>
                  </a:lnTo>
                  <a:lnTo>
                    <a:pt x="7754" y="3607"/>
                  </a:lnTo>
                  <a:lnTo>
                    <a:pt x="7935" y="2988"/>
                  </a:lnTo>
                  <a:lnTo>
                    <a:pt x="8089" y="2344"/>
                  </a:lnTo>
                  <a:lnTo>
                    <a:pt x="8218" y="1700"/>
                  </a:lnTo>
                  <a:lnTo>
                    <a:pt x="8269" y="1031"/>
                  </a:lnTo>
                  <a:lnTo>
                    <a:pt x="8295" y="361"/>
                  </a:lnTo>
                  <a:lnTo>
                    <a:pt x="5178" y="181"/>
                  </a:lnTo>
                  <a:lnTo>
                    <a:pt x="206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3" name="Google Shape;2123;p36"/>
            <p:cNvSpPr/>
            <p:nvPr/>
          </p:nvSpPr>
          <p:spPr>
            <a:xfrm>
              <a:off x="4762040" y="2205880"/>
              <a:ext cx="176915" cy="122874"/>
            </a:xfrm>
            <a:custGeom>
              <a:avLst/>
              <a:gdLst/>
              <a:ahLst/>
              <a:cxnLst/>
              <a:rect l="l" t="t" r="r" b="b"/>
              <a:pathLst>
                <a:path w="9867" h="6853" extrusionOk="0">
                  <a:moveTo>
                    <a:pt x="4998" y="1"/>
                  </a:moveTo>
                  <a:lnTo>
                    <a:pt x="4328" y="26"/>
                  </a:lnTo>
                  <a:lnTo>
                    <a:pt x="3659" y="104"/>
                  </a:lnTo>
                  <a:lnTo>
                    <a:pt x="3015" y="207"/>
                  </a:lnTo>
                  <a:lnTo>
                    <a:pt x="2371" y="335"/>
                  </a:lnTo>
                  <a:lnTo>
                    <a:pt x="1752" y="541"/>
                  </a:lnTo>
                  <a:lnTo>
                    <a:pt x="1160" y="748"/>
                  </a:lnTo>
                  <a:lnTo>
                    <a:pt x="568" y="1005"/>
                  </a:lnTo>
                  <a:lnTo>
                    <a:pt x="1" y="1314"/>
                  </a:lnTo>
                  <a:lnTo>
                    <a:pt x="1418" y="4070"/>
                  </a:lnTo>
                  <a:lnTo>
                    <a:pt x="2809" y="6852"/>
                  </a:lnTo>
                  <a:lnTo>
                    <a:pt x="3066" y="6724"/>
                  </a:lnTo>
                  <a:lnTo>
                    <a:pt x="3324" y="6595"/>
                  </a:lnTo>
                  <a:lnTo>
                    <a:pt x="3581" y="6492"/>
                  </a:lnTo>
                  <a:lnTo>
                    <a:pt x="3839" y="6389"/>
                  </a:lnTo>
                  <a:lnTo>
                    <a:pt x="4122" y="6312"/>
                  </a:lnTo>
                  <a:lnTo>
                    <a:pt x="4406" y="6260"/>
                  </a:lnTo>
                  <a:lnTo>
                    <a:pt x="4689" y="6234"/>
                  </a:lnTo>
                  <a:lnTo>
                    <a:pt x="5281" y="6234"/>
                  </a:lnTo>
                  <a:lnTo>
                    <a:pt x="5539" y="6260"/>
                  </a:lnTo>
                  <a:lnTo>
                    <a:pt x="5822" y="6312"/>
                  </a:lnTo>
                  <a:lnTo>
                    <a:pt x="6080" y="6389"/>
                  </a:lnTo>
                  <a:lnTo>
                    <a:pt x="6338" y="6466"/>
                  </a:lnTo>
                  <a:lnTo>
                    <a:pt x="6595" y="6569"/>
                  </a:lnTo>
                  <a:lnTo>
                    <a:pt x="6827" y="6672"/>
                  </a:lnTo>
                  <a:lnTo>
                    <a:pt x="7059" y="6801"/>
                  </a:lnTo>
                  <a:lnTo>
                    <a:pt x="8476" y="4019"/>
                  </a:lnTo>
                  <a:lnTo>
                    <a:pt x="9867" y="1237"/>
                  </a:lnTo>
                  <a:lnTo>
                    <a:pt x="9326" y="954"/>
                  </a:lnTo>
                  <a:lnTo>
                    <a:pt x="8759" y="722"/>
                  </a:lnTo>
                  <a:lnTo>
                    <a:pt x="8166" y="490"/>
                  </a:lnTo>
                  <a:lnTo>
                    <a:pt x="7548" y="335"/>
                  </a:lnTo>
                  <a:lnTo>
                    <a:pt x="6930" y="181"/>
                  </a:lnTo>
                  <a:lnTo>
                    <a:pt x="6286" y="78"/>
                  </a:lnTo>
                  <a:lnTo>
                    <a:pt x="5642" y="26"/>
                  </a:lnTo>
                  <a:lnTo>
                    <a:pt x="499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4" name="Google Shape;2124;p36"/>
            <p:cNvSpPr/>
            <p:nvPr/>
          </p:nvSpPr>
          <p:spPr>
            <a:xfrm>
              <a:off x="4667370" y="2386471"/>
              <a:ext cx="150110" cy="160276"/>
            </a:xfrm>
            <a:custGeom>
              <a:avLst/>
              <a:gdLst/>
              <a:ahLst/>
              <a:cxnLst/>
              <a:rect l="l" t="t" r="r" b="b"/>
              <a:pathLst>
                <a:path w="8372" h="8939" extrusionOk="0">
                  <a:moveTo>
                    <a:pt x="5822" y="0"/>
                  </a:moveTo>
                  <a:lnTo>
                    <a:pt x="618" y="284"/>
                  </a:lnTo>
                  <a:lnTo>
                    <a:pt x="232" y="309"/>
                  </a:lnTo>
                  <a:lnTo>
                    <a:pt x="103" y="361"/>
                  </a:lnTo>
                  <a:lnTo>
                    <a:pt x="0" y="387"/>
                  </a:lnTo>
                  <a:lnTo>
                    <a:pt x="52" y="1082"/>
                  </a:lnTo>
                  <a:lnTo>
                    <a:pt x="129" y="1726"/>
                  </a:lnTo>
                  <a:lnTo>
                    <a:pt x="232" y="2370"/>
                  </a:lnTo>
                  <a:lnTo>
                    <a:pt x="412" y="3014"/>
                  </a:lnTo>
                  <a:lnTo>
                    <a:pt x="593" y="3632"/>
                  </a:lnTo>
                  <a:lnTo>
                    <a:pt x="825" y="4225"/>
                  </a:lnTo>
                  <a:lnTo>
                    <a:pt x="1108" y="4817"/>
                  </a:lnTo>
                  <a:lnTo>
                    <a:pt x="1417" y="5384"/>
                  </a:lnTo>
                  <a:lnTo>
                    <a:pt x="1752" y="5899"/>
                  </a:lnTo>
                  <a:lnTo>
                    <a:pt x="2112" y="6414"/>
                  </a:lnTo>
                  <a:lnTo>
                    <a:pt x="2525" y="6904"/>
                  </a:lnTo>
                  <a:lnTo>
                    <a:pt x="2937" y="7367"/>
                  </a:lnTo>
                  <a:lnTo>
                    <a:pt x="3400" y="7805"/>
                  </a:lnTo>
                  <a:lnTo>
                    <a:pt x="3890" y="8217"/>
                  </a:lnTo>
                  <a:lnTo>
                    <a:pt x="4379" y="8604"/>
                  </a:lnTo>
                  <a:lnTo>
                    <a:pt x="4920" y="8939"/>
                  </a:lnTo>
                  <a:lnTo>
                    <a:pt x="4997" y="8913"/>
                  </a:lnTo>
                  <a:lnTo>
                    <a:pt x="5075" y="8810"/>
                  </a:lnTo>
                  <a:lnTo>
                    <a:pt x="8346" y="3813"/>
                  </a:lnTo>
                  <a:lnTo>
                    <a:pt x="8372" y="3761"/>
                  </a:lnTo>
                  <a:lnTo>
                    <a:pt x="8140" y="3632"/>
                  </a:lnTo>
                  <a:lnTo>
                    <a:pt x="7908" y="3478"/>
                  </a:lnTo>
                  <a:lnTo>
                    <a:pt x="7702" y="3323"/>
                  </a:lnTo>
                  <a:lnTo>
                    <a:pt x="7496" y="3143"/>
                  </a:lnTo>
                  <a:lnTo>
                    <a:pt x="7290" y="2937"/>
                  </a:lnTo>
                  <a:lnTo>
                    <a:pt x="7135" y="2731"/>
                  </a:lnTo>
                  <a:lnTo>
                    <a:pt x="6955" y="2525"/>
                  </a:lnTo>
                  <a:lnTo>
                    <a:pt x="6826" y="2293"/>
                  </a:lnTo>
                  <a:lnTo>
                    <a:pt x="6672" y="2061"/>
                  </a:lnTo>
                  <a:lnTo>
                    <a:pt x="6569" y="1829"/>
                  </a:lnTo>
                  <a:lnTo>
                    <a:pt x="6466" y="1572"/>
                  </a:lnTo>
                  <a:lnTo>
                    <a:pt x="6388" y="1314"/>
                  </a:lnTo>
                  <a:lnTo>
                    <a:pt x="6311" y="1031"/>
                  </a:lnTo>
                  <a:lnTo>
                    <a:pt x="6260" y="747"/>
                  </a:lnTo>
                  <a:lnTo>
                    <a:pt x="6234" y="464"/>
                  </a:lnTo>
                  <a:lnTo>
                    <a:pt x="6234" y="181"/>
                  </a:lnTo>
                  <a:lnTo>
                    <a:pt x="623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5" name="Google Shape;2125;p36"/>
            <p:cNvSpPr/>
            <p:nvPr/>
          </p:nvSpPr>
          <p:spPr>
            <a:xfrm>
              <a:off x="4800374" y="2338903"/>
              <a:ext cx="102560" cy="102075"/>
            </a:xfrm>
            <a:custGeom>
              <a:avLst/>
              <a:gdLst/>
              <a:ahLst/>
              <a:cxnLst/>
              <a:rect l="l" t="t" r="r" b="b"/>
              <a:pathLst>
                <a:path w="5720" h="5693" extrusionOk="0">
                  <a:moveTo>
                    <a:pt x="2551" y="0"/>
                  </a:moveTo>
                  <a:lnTo>
                    <a:pt x="2268" y="52"/>
                  </a:lnTo>
                  <a:lnTo>
                    <a:pt x="2010" y="129"/>
                  </a:lnTo>
                  <a:lnTo>
                    <a:pt x="1752" y="206"/>
                  </a:lnTo>
                  <a:lnTo>
                    <a:pt x="1495" y="335"/>
                  </a:lnTo>
                  <a:lnTo>
                    <a:pt x="1263" y="490"/>
                  </a:lnTo>
                  <a:lnTo>
                    <a:pt x="1031" y="644"/>
                  </a:lnTo>
                  <a:lnTo>
                    <a:pt x="825" y="824"/>
                  </a:lnTo>
                  <a:lnTo>
                    <a:pt x="645" y="1031"/>
                  </a:lnTo>
                  <a:lnTo>
                    <a:pt x="490" y="1262"/>
                  </a:lnTo>
                  <a:lnTo>
                    <a:pt x="336" y="1494"/>
                  </a:lnTo>
                  <a:lnTo>
                    <a:pt x="233" y="1726"/>
                  </a:lnTo>
                  <a:lnTo>
                    <a:pt x="130" y="2009"/>
                  </a:lnTo>
                  <a:lnTo>
                    <a:pt x="52" y="2267"/>
                  </a:lnTo>
                  <a:lnTo>
                    <a:pt x="1" y="2550"/>
                  </a:lnTo>
                  <a:lnTo>
                    <a:pt x="1" y="2859"/>
                  </a:lnTo>
                  <a:lnTo>
                    <a:pt x="1" y="3143"/>
                  </a:lnTo>
                  <a:lnTo>
                    <a:pt x="52" y="3426"/>
                  </a:lnTo>
                  <a:lnTo>
                    <a:pt x="130" y="3684"/>
                  </a:lnTo>
                  <a:lnTo>
                    <a:pt x="233" y="3967"/>
                  </a:lnTo>
                  <a:lnTo>
                    <a:pt x="336" y="4199"/>
                  </a:lnTo>
                  <a:lnTo>
                    <a:pt x="490" y="4456"/>
                  </a:lnTo>
                  <a:lnTo>
                    <a:pt x="645" y="4663"/>
                  </a:lnTo>
                  <a:lnTo>
                    <a:pt x="825" y="4869"/>
                  </a:lnTo>
                  <a:lnTo>
                    <a:pt x="1031" y="5049"/>
                  </a:lnTo>
                  <a:lnTo>
                    <a:pt x="1263" y="5203"/>
                  </a:lnTo>
                  <a:lnTo>
                    <a:pt x="1495" y="5358"/>
                  </a:lnTo>
                  <a:lnTo>
                    <a:pt x="1752" y="5487"/>
                  </a:lnTo>
                  <a:lnTo>
                    <a:pt x="2010" y="5564"/>
                  </a:lnTo>
                  <a:lnTo>
                    <a:pt x="2268" y="5641"/>
                  </a:lnTo>
                  <a:lnTo>
                    <a:pt x="2551" y="5693"/>
                  </a:lnTo>
                  <a:lnTo>
                    <a:pt x="3143" y="5693"/>
                  </a:lnTo>
                  <a:lnTo>
                    <a:pt x="3427" y="5641"/>
                  </a:lnTo>
                  <a:lnTo>
                    <a:pt x="3710" y="5564"/>
                  </a:lnTo>
                  <a:lnTo>
                    <a:pt x="3968" y="5487"/>
                  </a:lnTo>
                  <a:lnTo>
                    <a:pt x="4225" y="5358"/>
                  </a:lnTo>
                  <a:lnTo>
                    <a:pt x="4457" y="5203"/>
                  </a:lnTo>
                  <a:lnTo>
                    <a:pt x="4663" y="5049"/>
                  </a:lnTo>
                  <a:lnTo>
                    <a:pt x="4869" y="4869"/>
                  </a:lnTo>
                  <a:lnTo>
                    <a:pt x="5050" y="4663"/>
                  </a:lnTo>
                  <a:lnTo>
                    <a:pt x="5230" y="4456"/>
                  </a:lnTo>
                  <a:lnTo>
                    <a:pt x="5359" y="4199"/>
                  </a:lnTo>
                  <a:lnTo>
                    <a:pt x="5487" y="3967"/>
                  </a:lnTo>
                  <a:lnTo>
                    <a:pt x="5591" y="3684"/>
                  </a:lnTo>
                  <a:lnTo>
                    <a:pt x="5642" y="3426"/>
                  </a:lnTo>
                  <a:lnTo>
                    <a:pt x="5694" y="3143"/>
                  </a:lnTo>
                  <a:lnTo>
                    <a:pt x="5719" y="2859"/>
                  </a:lnTo>
                  <a:lnTo>
                    <a:pt x="5694" y="2550"/>
                  </a:lnTo>
                  <a:lnTo>
                    <a:pt x="5642" y="2267"/>
                  </a:lnTo>
                  <a:lnTo>
                    <a:pt x="5591" y="2009"/>
                  </a:lnTo>
                  <a:lnTo>
                    <a:pt x="5487" y="1726"/>
                  </a:lnTo>
                  <a:lnTo>
                    <a:pt x="5359" y="1494"/>
                  </a:lnTo>
                  <a:lnTo>
                    <a:pt x="5230" y="1262"/>
                  </a:lnTo>
                  <a:lnTo>
                    <a:pt x="5050" y="1031"/>
                  </a:lnTo>
                  <a:lnTo>
                    <a:pt x="4869" y="824"/>
                  </a:lnTo>
                  <a:lnTo>
                    <a:pt x="4663" y="644"/>
                  </a:lnTo>
                  <a:lnTo>
                    <a:pt x="4457" y="490"/>
                  </a:lnTo>
                  <a:lnTo>
                    <a:pt x="4225" y="335"/>
                  </a:lnTo>
                  <a:lnTo>
                    <a:pt x="3968" y="206"/>
                  </a:lnTo>
                  <a:lnTo>
                    <a:pt x="3710" y="129"/>
                  </a:lnTo>
                  <a:lnTo>
                    <a:pt x="3427" y="52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6" name="Google Shape;2126;p36"/>
            <p:cNvSpPr/>
            <p:nvPr/>
          </p:nvSpPr>
          <p:spPr>
            <a:xfrm>
              <a:off x="4645190" y="2183719"/>
              <a:ext cx="412928" cy="412444"/>
            </a:xfrm>
            <a:custGeom>
              <a:avLst/>
              <a:gdLst/>
              <a:ahLst/>
              <a:cxnLst/>
              <a:rect l="l" t="t" r="r" b="b"/>
              <a:pathLst>
                <a:path w="23030" h="23003" fill="none" extrusionOk="0">
                  <a:moveTo>
                    <a:pt x="23029" y="11514"/>
                  </a:moveTo>
                  <a:lnTo>
                    <a:pt x="23029" y="11514"/>
                  </a:lnTo>
                  <a:lnTo>
                    <a:pt x="23004" y="12107"/>
                  </a:lnTo>
                  <a:lnTo>
                    <a:pt x="22952" y="12674"/>
                  </a:lnTo>
                  <a:lnTo>
                    <a:pt x="22875" y="13266"/>
                  </a:lnTo>
                  <a:lnTo>
                    <a:pt x="22797" y="13833"/>
                  </a:lnTo>
                  <a:lnTo>
                    <a:pt x="22669" y="14374"/>
                  </a:lnTo>
                  <a:lnTo>
                    <a:pt x="22514" y="14915"/>
                  </a:lnTo>
                  <a:lnTo>
                    <a:pt x="22334" y="15456"/>
                  </a:lnTo>
                  <a:lnTo>
                    <a:pt x="22128" y="15971"/>
                  </a:lnTo>
                  <a:lnTo>
                    <a:pt x="21896" y="16486"/>
                  </a:lnTo>
                  <a:lnTo>
                    <a:pt x="21638" y="17001"/>
                  </a:lnTo>
                  <a:lnTo>
                    <a:pt x="21355" y="17465"/>
                  </a:lnTo>
                  <a:lnTo>
                    <a:pt x="21046" y="17928"/>
                  </a:lnTo>
                  <a:lnTo>
                    <a:pt x="20737" y="18392"/>
                  </a:lnTo>
                  <a:lnTo>
                    <a:pt x="20402" y="18830"/>
                  </a:lnTo>
                  <a:lnTo>
                    <a:pt x="20041" y="19242"/>
                  </a:lnTo>
                  <a:lnTo>
                    <a:pt x="19655" y="19629"/>
                  </a:lnTo>
                  <a:lnTo>
                    <a:pt x="19243" y="20015"/>
                  </a:lnTo>
                  <a:lnTo>
                    <a:pt x="18831" y="20376"/>
                  </a:lnTo>
                  <a:lnTo>
                    <a:pt x="18393" y="20736"/>
                  </a:lnTo>
                  <a:lnTo>
                    <a:pt x="17955" y="21045"/>
                  </a:lnTo>
                  <a:lnTo>
                    <a:pt x="17465" y="21354"/>
                  </a:lnTo>
                  <a:lnTo>
                    <a:pt x="17002" y="21612"/>
                  </a:lnTo>
                  <a:lnTo>
                    <a:pt x="16512" y="21870"/>
                  </a:lnTo>
                  <a:lnTo>
                    <a:pt x="15997" y="22101"/>
                  </a:lnTo>
                  <a:lnTo>
                    <a:pt x="15456" y="22307"/>
                  </a:lnTo>
                  <a:lnTo>
                    <a:pt x="14941" y="22488"/>
                  </a:lnTo>
                  <a:lnTo>
                    <a:pt x="14374" y="22642"/>
                  </a:lnTo>
                  <a:lnTo>
                    <a:pt x="13833" y="22771"/>
                  </a:lnTo>
                  <a:lnTo>
                    <a:pt x="13267" y="22874"/>
                  </a:lnTo>
                  <a:lnTo>
                    <a:pt x="12674" y="22951"/>
                  </a:lnTo>
                  <a:lnTo>
                    <a:pt x="12108" y="23003"/>
                  </a:lnTo>
                  <a:lnTo>
                    <a:pt x="11515" y="23003"/>
                  </a:lnTo>
                  <a:lnTo>
                    <a:pt x="11515" y="23003"/>
                  </a:lnTo>
                  <a:lnTo>
                    <a:pt x="10923" y="23003"/>
                  </a:lnTo>
                  <a:lnTo>
                    <a:pt x="10330" y="22951"/>
                  </a:lnTo>
                  <a:lnTo>
                    <a:pt x="9763" y="22874"/>
                  </a:lnTo>
                  <a:lnTo>
                    <a:pt x="9197" y="22771"/>
                  </a:lnTo>
                  <a:lnTo>
                    <a:pt x="8630" y="22642"/>
                  </a:lnTo>
                  <a:lnTo>
                    <a:pt x="8089" y="22488"/>
                  </a:lnTo>
                  <a:lnTo>
                    <a:pt x="7548" y="22307"/>
                  </a:lnTo>
                  <a:lnTo>
                    <a:pt x="7033" y="22101"/>
                  </a:lnTo>
                  <a:lnTo>
                    <a:pt x="6518" y="21870"/>
                  </a:lnTo>
                  <a:lnTo>
                    <a:pt x="6028" y="21612"/>
                  </a:lnTo>
                  <a:lnTo>
                    <a:pt x="5539" y="21354"/>
                  </a:lnTo>
                  <a:lnTo>
                    <a:pt x="5075" y="21045"/>
                  </a:lnTo>
                  <a:lnTo>
                    <a:pt x="4612" y="20736"/>
                  </a:lnTo>
                  <a:lnTo>
                    <a:pt x="4200" y="20376"/>
                  </a:lnTo>
                  <a:lnTo>
                    <a:pt x="3762" y="20015"/>
                  </a:lnTo>
                  <a:lnTo>
                    <a:pt x="3375" y="19629"/>
                  </a:lnTo>
                  <a:lnTo>
                    <a:pt x="2989" y="19242"/>
                  </a:lnTo>
                  <a:lnTo>
                    <a:pt x="2628" y="18830"/>
                  </a:lnTo>
                  <a:lnTo>
                    <a:pt x="2293" y="18392"/>
                  </a:lnTo>
                  <a:lnTo>
                    <a:pt x="1958" y="17928"/>
                  </a:lnTo>
                  <a:lnTo>
                    <a:pt x="1675" y="17465"/>
                  </a:lnTo>
                  <a:lnTo>
                    <a:pt x="1392" y="16975"/>
                  </a:lnTo>
                  <a:lnTo>
                    <a:pt x="1134" y="16486"/>
                  </a:lnTo>
                  <a:lnTo>
                    <a:pt x="902" y="15971"/>
                  </a:lnTo>
                  <a:lnTo>
                    <a:pt x="696" y="15456"/>
                  </a:lnTo>
                  <a:lnTo>
                    <a:pt x="516" y="14915"/>
                  </a:lnTo>
                  <a:lnTo>
                    <a:pt x="361" y="14374"/>
                  </a:lnTo>
                  <a:lnTo>
                    <a:pt x="233" y="13833"/>
                  </a:lnTo>
                  <a:lnTo>
                    <a:pt x="130" y="13266"/>
                  </a:lnTo>
                  <a:lnTo>
                    <a:pt x="52" y="12674"/>
                  </a:lnTo>
                  <a:lnTo>
                    <a:pt x="27" y="12081"/>
                  </a:lnTo>
                  <a:lnTo>
                    <a:pt x="1" y="11489"/>
                  </a:lnTo>
                  <a:lnTo>
                    <a:pt x="1" y="11489"/>
                  </a:lnTo>
                  <a:lnTo>
                    <a:pt x="27" y="10896"/>
                  </a:lnTo>
                  <a:lnTo>
                    <a:pt x="52" y="10329"/>
                  </a:lnTo>
                  <a:lnTo>
                    <a:pt x="130" y="9737"/>
                  </a:lnTo>
                  <a:lnTo>
                    <a:pt x="233" y="9170"/>
                  </a:lnTo>
                  <a:lnTo>
                    <a:pt x="361" y="8629"/>
                  </a:lnTo>
                  <a:lnTo>
                    <a:pt x="516" y="8088"/>
                  </a:lnTo>
                  <a:lnTo>
                    <a:pt x="696" y="7548"/>
                  </a:lnTo>
                  <a:lnTo>
                    <a:pt x="902" y="7032"/>
                  </a:lnTo>
                  <a:lnTo>
                    <a:pt x="1134" y="6517"/>
                  </a:lnTo>
                  <a:lnTo>
                    <a:pt x="1392" y="6028"/>
                  </a:lnTo>
                  <a:lnTo>
                    <a:pt x="1675" y="5538"/>
                  </a:lnTo>
                  <a:lnTo>
                    <a:pt x="1958" y="5075"/>
                  </a:lnTo>
                  <a:lnTo>
                    <a:pt x="2293" y="4611"/>
                  </a:lnTo>
                  <a:lnTo>
                    <a:pt x="2628" y="4173"/>
                  </a:lnTo>
                  <a:lnTo>
                    <a:pt x="2989" y="3761"/>
                  </a:lnTo>
                  <a:lnTo>
                    <a:pt x="3375" y="3375"/>
                  </a:lnTo>
                  <a:lnTo>
                    <a:pt x="3762" y="2988"/>
                  </a:lnTo>
                  <a:lnTo>
                    <a:pt x="4200" y="2628"/>
                  </a:lnTo>
                  <a:lnTo>
                    <a:pt x="4612" y="2267"/>
                  </a:lnTo>
                  <a:lnTo>
                    <a:pt x="5075" y="1958"/>
                  </a:lnTo>
                  <a:lnTo>
                    <a:pt x="5539" y="1649"/>
                  </a:lnTo>
                  <a:lnTo>
                    <a:pt x="6028" y="1391"/>
                  </a:lnTo>
                  <a:lnTo>
                    <a:pt x="6518" y="1134"/>
                  </a:lnTo>
                  <a:lnTo>
                    <a:pt x="7033" y="902"/>
                  </a:lnTo>
                  <a:lnTo>
                    <a:pt x="7548" y="696"/>
                  </a:lnTo>
                  <a:lnTo>
                    <a:pt x="8089" y="515"/>
                  </a:lnTo>
                  <a:lnTo>
                    <a:pt x="8630" y="361"/>
                  </a:lnTo>
                  <a:lnTo>
                    <a:pt x="9197" y="232"/>
                  </a:lnTo>
                  <a:lnTo>
                    <a:pt x="9763" y="129"/>
                  </a:lnTo>
                  <a:lnTo>
                    <a:pt x="10330" y="52"/>
                  </a:lnTo>
                  <a:lnTo>
                    <a:pt x="10923" y="0"/>
                  </a:lnTo>
                  <a:lnTo>
                    <a:pt x="11515" y="0"/>
                  </a:lnTo>
                  <a:lnTo>
                    <a:pt x="11515" y="0"/>
                  </a:lnTo>
                  <a:lnTo>
                    <a:pt x="12108" y="0"/>
                  </a:lnTo>
                  <a:lnTo>
                    <a:pt x="12700" y="52"/>
                  </a:lnTo>
                  <a:lnTo>
                    <a:pt x="13267" y="129"/>
                  </a:lnTo>
                  <a:lnTo>
                    <a:pt x="13833" y="232"/>
                  </a:lnTo>
                  <a:lnTo>
                    <a:pt x="14400" y="361"/>
                  </a:lnTo>
                  <a:lnTo>
                    <a:pt x="14941" y="515"/>
                  </a:lnTo>
                  <a:lnTo>
                    <a:pt x="15456" y="696"/>
                  </a:lnTo>
                  <a:lnTo>
                    <a:pt x="15997" y="902"/>
                  </a:lnTo>
                  <a:lnTo>
                    <a:pt x="16512" y="1134"/>
                  </a:lnTo>
                  <a:lnTo>
                    <a:pt x="17002" y="1391"/>
                  </a:lnTo>
                  <a:lnTo>
                    <a:pt x="17491" y="1649"/>
                  </a:lnTo>
                  <a:lnTo>
                    <a:pt x="17955" y="1958"/>
                  </a:lnTo>
                  <a:lnTo>
                    <a:pt x="18393" y="2267"/>
                  </a:lnTo>
                  <a:lnTo>
                    <a:pt x="18831" y="2628"/>
                  </a:lnTo>
                  <a:lnTo>
                    <a:pt x="19243" y="2988"/>
                  </a:lnTo>
                  <a:lnTo>
                    <a:pt x="19655" y="3375"/>
                  </a:lnTo>
                  <a:lnTo>
                    <a:pt x="20041" y="3761"/>
                  </a:lnTo>
                  <a:lnTo>
                    <a:pt x="20402" y="4173"/>
                  </a:lnTo>
                  <a:lnTo>
                    <a:pt x="20737" y="4611"/>
                  </a:lnTo>
                  <a:lnTo>
                    <a:pt x="21046" y="5075"/>
                  </a:lnTo>
                  <a:lnTo>
                    <a:pt x="21355" y="5538"/>
                  </a:lnTo>
                  <a:lnTo>
                    <a:pt x="21638" y="6028"/>
                  </a:lnTo>
                  <a:lnTo>
                    <a:pt x="21896" y="6517"/>
                  </a:lnTo>
                  <a:lnTo>
                    <a:pt x="22128" y="7032"/>
                  </a:lnTo>
                  <a:lnTo>
                    <a:pt x="22334" y="7548"/>
                  </a:lnTo>
                  <a:lnTo>
                    <a:pt x="22514" y="8088"/>
                  </a:lnTo>
                  <a:lnTo>
                    <a:pt x="22669" y="8629"/>
                  </a:lnTo>
                  <a:lnTo>
                    <a:pt x="22797" y="9170"/>
                  </a:lnTo>
                  <a:lnTo>
                    <a:pt x="22901" y="9737"/>
                  </a:lnTo>
                  <a:lnTo>
                    <a:pt x="22952" y="10329"/>
                  </a:lnTo>
                  <a:lnTo>
                    <a:pt x="23004" y="10922"/>
                  </a:lnTo>
                  <a:lnTo>
                    <a:pt x="23029" y="11514"/>
                  </a:lnTo>
                  <a:lnTo>
                    <a:pt x="23029" y="11514"/>
                  </a:lnTo>
                  <a:close/>
                </a:path>
              </a:pathLst>
            </a:custGeom>
            <a:solidFill>
              <a:schemeClr val="lt2"/>
            </a:solidFill>
            <a:ln w="9525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7" name="Google Shape;2127;p36"/>
            <p:cNvSpPr/>
            <p:nvPr/>
          </p:nvSpPr>
          <p:spPr>
            <a:xfrm>
              <a:off x="5536114" y="2514402"/>
              <a:ext cx="218943" cy="340867"/>
            </a:xfrm>
            <a:custGeom>
              <a:avLst/>
              <a:gdLst/>
              <a:ahLst/>
              <a:cxnLst/>
              <a:rect l="l" t="t" r="r" b="b"/>
              <a:pathLst>
                <a:path w="12211" h="19011" extrusionOk="0">
                  <a:moveTo>
                    <a:pt x="1" y="1"/>
                  </a:moveTo>
                  <a:lnTo>
                    <a:pt x="1" y="19011"/>
                  </a:lnTo>
                  <a:lnTo>
                    <a:pt x="12211" y="19011"/>
                  </a:lnTo>
                  <a:lnTo>
                    <a:pt x="1221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8" name="Google Shape;2128;p36"/>
            <p:cNvSpPr/>
            <p:nvPr/>
          </p:nvSpPr>
          <p:spPr>
            <a:xfrm>
              <a:off x="5531040" y="2508861"/>
              <a:ext cx="229092" cy="10632"/>
            </a:xfrm>
            <a:custGeom>
              <a:avLst/>
              <a:gdLst/>
              <a:ahLst/>
              <a:cxnLst/>
              <a:rect l="l" t="t" r="r" b="b"/>
              <a:pathLst>
                <a:path w="12777" h="593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104"/>
                  </a:lnTo>
                  <a:lnTo>
                    <a:pt x="26" y="181"/>
                  </a:lnTo>
                  <a:lnTo>
                    <a:pt x="1" y="310"/>
                  </a:lnTo>
                  <a:lnTo>
                    <a:pt x="26" y="413"/>
                  </a:lnTo>
                  <a:lnTo>
                    <a:pt x="78" y="516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516"/>
                  </a:lnTo>
                  <a:lnTo>
                    <a:pt x="12751" y="413"/>
                  </a:lnTo>
                  <a:lnTo>
                    <a:pt x="12777" y="310"/>
                  </a:lnTo>
                  <a:lnTo>
                    <a:pt x="12751" y="181"/>
                  </a:lnTo>
                  <a:lnTo>
                    <a:pt x="12674" y="104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9" name="Google Shape;2129;p36"/>
            <p:cNvSpPr/>
            <p:nvPr/>
          </p:nvSpPr>
          <p:spPr>
            <a:xfrm>
              <a:off x="5531040" y="2577211"/>
              <a:ext cx="229092" cy="10650"/>
            </a:xfrm>
            <a:custGeom>
              <a:avLst/>
              <a:gdLst/>
              <a:ahLst/>
              <a:cxnLst/>
              <a:rect l="l" t="t" r="r" b="b"/>
              <a:pathLst>
                <a:path w="12777" h="594" extrusionOk="0">
                  <a:moveTo>
                    <a:pt x="284" y="1"/>
                  </a:moveTo>
                  <a:lnTo>
                    <a:pt x="155" y="27"/>
                  </a:lnTo>
                  <a:lnTo>
                    <a:pt x="78" y="78"/>
                  </a:lnTo>
                  <a:lnTo>
                    <a:pt x="26" y="181"/>
                  </a:lnTo>
                  <a:lnTo>
                    <a:pt x="1" y="284"/>
                  </a:lnTo>
                  <a:lnTo>
                    <a:pt x="26" y="413"/>
                  </a:lnTo>
                  <a:lnTo>
                    <a:pt x="78" y="490"/>
                  </a:lnTo>
                  <a:lnTo>
                    <a:pt x="155" y="568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8"/>
                  </a:lnTo>
                  <a:lnTo>
                    <a:pt x="12674" y="490"/>
                  </a:lnTo>
                  <a:lnTo>
                    <a:pt x="12751" y="413"/>
                  </a:lnTo>
                  <a:lnTo>
                    <a:pt x="12777" y="284"/>
                  </a:lnTo>
                  <a:lnTo>
                    <a:pt x="12751" y="181"/>
                  </a:lnTo>
                  <a:lnTo>
                    <a:pt x="12674" y="78"/>
                  </a:lnTo>
                  <a:lnTo>
                    <a:pt x="12597" y="27"/>
                  </a:lnTo>
                  <a:lnTo>
                    <a:pt x="124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0" name="Google Shape;2130;p36"/>
            <p:cNvSpPr/>
            <p:nvPr/>
          </p:nvSpPr>
          <p:spPr>
            <a:xfrm>
              <a:off x="5531040" y="2645578"/>
              <a:ext cx="229092" cy="10166"/>
            </a:xfrm>
            <a:custGeom>
              <a:avLst/>
              <a:gdLst/>
              <a:ahLst/>
              <a:cxnLst/>
              <a:rect l="l" t="t" r="r" b="b"/>
              <a:pathLst>
                <a:path w="12777" h="567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7"/>
                  </a:lnTo>
                  <a:lnTo>
                    <a:pt x="26" y="180"/>
                  </a:lnTo>
                  <a:lnTo>
                    <a:pt x="1" y="284"/>
                  </a:lnTo>
                  <a:lnTo>
                    <a:pt x="26" y="387"/>
                  </a:lnTo>
                  <a:lnTo>
                    <a:pt x="78" y="490"/>
                  </a:lnTo>
                  <a:lnTo>
                    <a:pt x="155" y="541"/>
                  </a:lnTo>
                  <a:lnTo>
                    <a:pt x="284" y="567"/>
                  </a:lnTo>
                  <a:lnTo>
                    <a:pt x="12494" y="567"/>
                  </a:lnTo>
                  <a:lnTo>
                    <a:pt x="12597" y="541"/>
                  </a:lnTo>
                  <a:lnTo>
                    <a:pt x="12674" y="490"/>
                  </a:lnTo>
                  <a:lnTo>
                    <a:pt x="12751" y="387"/>
                  </a:lnTo>
                  <a:lnTo>
                    <a:pt x="12777" y="284"/>
                  </a:lnTo>
                  <a:lnTo>
                    <a:pt x="12751" y="180"/>
                  </a:lnTo>
                  <a:lnTo>
                    <a:pt x="12674" y="77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1" name="Google Shape;2131;p36"/>
            <p:cNvSpPr/>
            <p:nvPr/>
          </p:nvSpPr>
          <p:spPr>
            <a:xfrm>
              <a:off x="5531040" y="2713461"/>
              <a:ext cx="229092" cy="10650"/>
            </a:xfrm>
            <a:custGeom>
              <a:avLst/>
              <a:gdLst/>
              <a:ahLst/>
              <a:cxnLst/>
              <a:rect l="l" t="t" r="r" b="b"/>
              <a:pathLst>
                <a:path w="12777" h="594" extrusionOk="0">
                  <a:moveTo>
                    <a:pt x="284" y="1"/>
                  </a:moveTo>
                  <a:lnTo>
                    <a:pt x="155" y="27"/>
                  </a:lnTo>
                  <a:lnTo>
                    <a:pt x="78" y="104"/>
                  </a:lnTo>
                  <a:lnTo>
                    <a:pt x="26" y="181"/>
                  </a:lnTo>
                  <a:lnTo>
                    <a:pt x="1" y="310"/>
                  </a:lnTo>
                  <a:lnTo>
                    <a:pt x="26" y="413"/>
                  </a:lnTo>
                  <a:lnTo>
                    <a:pt x="78" y="516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516"/>
                  </a:lnTo>
                  <a:lnTo>
                    <a:pt x="12751" y="413"/>
                  </a:lnTo>
                  <a:lnTo>
                    <a:pt x="12777" y="310"/>
                  </a:lnTo>
                  <a:lnTo>
                    <a:pt x="12751" y="181"/>
                  </a:lnTo>
                  <a:lnTo>
                    <a:pt x="12674" y="104"/>
                  </a:lnTo>
                  <a:lnTo>
                    <a:pt x="12597" y="27"/>
                  </a:lnTo>
                  <a:lnTo>
                    <a:pt x="124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2" name="Google Shape;2132;p36"/>
            <p:cNvSpPr/>
            <p:nvPr/>
          </p:nvSpPr>
          <p:spPr>
            <a:xfrm>
              <a:off x="5531040" y="2781828"/>
              <a:ext cx="229092" cy="10632"/>
            </a:xfrm>
            <a:custGeom>
              <a:avLst/>
              <a:gdLst/>
              <a:ahLst/>
              <a:cxnLst/>
              <a:rect l="l" t="t" r="r" b="b"/>
              <a:pathLst>
                <a:path w="12777" h="593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7"/>
                  </a:lnTo>
                  <a:lnTo>
                    <a:pt x="26" y="180"/>
                  </a:lnTo>
                  <a:lnTo>
                    <a:pt x="1" y="283"/>
                  </a:lnTo>
                  <a:lnTo>
                    <a:pt x="26" y="412"/>
                  </a:lnTo>
                  <a:lnTo>
                    <a:pt x="78" y="490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490"/>
                  </a:lnTo>
                  <a:lnTo>
                    <a:pt x="12751" y="412"/>
                  </a:lnTo>
                  <a:lnTo>
                    <a:pt x="12777" y="283"/>
                  </a:lnTo>
                  <a:lnTo>
                    <a:pt x="12751" y="180"/>
                  </a:lnTo>
                  <a:lnTo>
                    <a:pt x="12674" y="77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3" name="Google Shape;2133;p36"/>
            <p:cNvSpPr/>
            <p:nvPr/>
          </p:nvSpPr>
          <p:spPr>
            <a:xfrm>
              <a:off x="5531040" y="2850177"/>
              <a:ext cx="229092" cy="10184"/>
            </a:xfrm>
            <a:custGeom>
              <a:avLst/>
              <a:gdLst/>
              <a:ahLst/>
              <a:cxnLst/>
              <a:rect l="l" t="t" r="r" b="b"/>
              <a:pathLst>
                <a:path w="12777" h="568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8"/>
                  </a:lnTo>
                  <a:lnTo>
                    <a:pt x="26" y="181"/>
                  </a:lnTo>
                  <a:lnTo>
                    <a:pt x="1" y="284"/>
                  </a:lnTo>
                  <a:lnTo>
                    <a:pt x="26" y="387"/>
                  </a:lnTo>
                  <a:lnTo>
                    <a:pt x="78" y="490"/>
                  </a:lnTo>
                  <a:lnTo>
                    <a:pt x="155" y="541"/>
                  </a:lnTo>
                  <a:lnTo>
                    <a:pt x="284" y="567"/>
                  </a:lnTo>
                  <a:lnTo>
                    <a:pt x="12494" y="567"/>
                  </a:lnTo>
                  <a:lnTo>
                    <a:pt x="12597" y="541"/>
                  </a:lnTo>
                  <a:lnTo>
                    <a:pt x="12674" y="490"/>
                  </a:lnTo>
                  <a:lnTo>
                    <a:pt x="12751" y="387"/>
                  </a:lnTo>
                  <a:lnTo>
                    <a:pt x="12777" y="284"/>
                  </a:lnTo>
                  <a:lnTo>
                    <a:pt x="12751" y="181"/>
                  </a:lnTo>
                  <a:lnTo>
                    <a:pt x="12674" y="78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4" name="Google Shape;2134;p36"/>
            <p:cNvSpPr/>
            <p:nvPr/>
          </p:nvSpPr>
          <p:spPr>
            <a:xfrm>
              <a:off x="5658970" y="2690367"/>
              <a:ext cx="57286" cy="61912"/>
            </a:xfrm>
            <a:custGeom>
              <a:avLst/>
              <a:gdLst/>
              <a:ahLst/>
              <a:cxnLst/>
              <a:rect l="l" t="t" r="r" b="b"/>
              <a:pathLst>
                <a:path w="3195" h="3453" extrusionOk="0">
                  <a:moveTo>
                    <a:pt x="799" y="1"/>
                  </a:moveTo>
                  <a:lnTo>
                    <a:pt x="799" y="104"/>
                  </a:lnTo>
                  <a:lnTo>
                    <a:pt x="774" y="336"/>
                  </a:lnTo>
                  <a:lnTo>
                    <a:pt x="748" y="542"/>
                  </a:lnTo>
                  <a:lnTo>
                    <a:pt x="670" y="722"/>
                  </a:lnTo>
                  <a:lnTo>
                    <a:pt x="567" y="928"/>
                  </a:lnTo>
                  <a:lnTo>
                    <a:pt x="464" y="1083"/>
                  </a:lnTo>
                  <a:lnTo>
                    <a:pt x="336" y="1237"/>
                  </a:lnTo>
                  <a:lnTo>
                    <a:pt x="155" y="1366"/>
                  </a:lnTo>
                  <a:lnTo>
                    <a:pt x="1" y="1469"/>
                  </a:lnTo>
                  <a:lnTo>
                    <a:pt x="1263" y="3401"/>
                  </a:lnTo>
                  <a:lnTo>
                    <a:pt x="1289" y="3453"/>
                  </a:lnTo>
                  <a:lnTo>
                    <a:pt x="1340" y="3453"/>
                  </a:lnTo>
                  <a:lnTo>
                    <a:pt x="1727" y="3169"/>
                  </a:lnTo>
                  <a:lnTo>
                    <a:pt x="2087" y="2834"/>
                  </a:lnTo>
                  <a:lnTo>
                    <a:pt x="2422" y="2474"/>
                  </a:lnTo>
                  <a:lnTo>
                    <a:pt x="2680" y="2062"/>
                  </a:lnTo>
                  <a:lnTo>
                    <a:pt x="2783" y="1855"/>
                  </a:lnTo>
                  <a:lnTo>
                    <a:pt x="2886" y="1624"/>
                  </a:lnTo>
                  <a:lnTo>
                    <a:pt x="2989" y="1392"/>
                  </a:lnTo>
                  <a:lnTo>
                    <a:pt x="3066" y="1160"/>
                  </a:lnTo>
                  <a:lnTo>
                    <a:pt x="3118" y="902"/>
                  </a:lnTo>
                  <a:lnTo>
                    <a:pt x="3143" y="645"/>
                  </a:lnTo>
                  <a:lnTo>
                    <a:pt x="3195" y="387"/>
                  </a:lnTo>
                  <a:lnTo>
                    <a:pt x="3195" y="130"/>
                  </a:lnTo>
                  <a:lnTo>
                    <a:pt x="79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5" name="Google Shape;2135;p36"/>
            <p:cNvSpPr/>
            <p:nvPr/>
          </p:nvSpPr>
          <p:spPr>
            <a:xfrm>
              <a:off x="5610936" y="2621552"/>
              <a:ext cx="68385" cy="47138"/>
            </a:xfrm>
            <a:custGeom>
              <a:avLst/>
              <a:gdLst/>
              <a:ahLst/>
              <a:cxnLst/>
              <a:rect l="l" t="t" r="r" b="b"/>
              <a:pathLst>
                <a:path w="3814" h="2629" extrusionOk="0">
                  <a:moveTo>
                    <a:pt x="1675" y="1"/>
                  </a:moveTo>
                  <a:lnTo>
                    <a:pt x="1418" y="26"/>
                  </a:lnTo>
                  <a:lnTo>
                    <a:pt x="1160" y="78"/>
                  </a:lnTo>
                  <a:lnTo>
                    <a:pt x="928" y="129"/>
                  </a:lnTo>
                  <a:lnTo>
                    <a:pt x="671" y="207"/>
                  </a:lnTo>
                  <a:lnTo>
                    <a:pt x="439" y="284"/>
                  </a:lnTo>
                  <a:lnTo>
                    <a:pt x="1" y="516"/>
                  </a:lnTo>
                  <a:lnTo>
                    <a:pt x="1083" y="2628"/>
                  </a:lnTo>
                  <a:lnTo>
                    <a:pt x="1289" y="2525"/>
                  </a:lnTo>
                  <a:lnTo>
                    <a:pt x="1469" y="2474"/>
                  </a:lnTo>
                  <a:lnTo>
                    <a:pt x="1701" y="2422"/>
                  </a:lnTo>
                  <a:lnTo>
                    <a:pt x="1933" y="2396"/>
                  </a:lnTo>
                  <a:lnTo>
                    <a:pt x="2139" y="2422"/>
                  </a:lnTo>
                  <a:lnTo>
                    <a:pt x="2345" y="2448"/>
                  </a:lnTo>
                  <a:lnTo>
                    <a:pt x="2551" y="2525"/>
                  </a:lnTo>
                  <a:lnTo>
                    <a:pt x="2731" y="2628"/>
                  </a:lnTo>
                  <a:lnTo>
                    <a:pt x="3813" y="490"/>
                  </a:lnTo>
                  <a:lnTo>
                    <a:pt x="3375" y="284"/>
                  </a:lnTo>
                  <a:lnTo>
                    <a:pt x="2912" y="129"/>
                  </a:lnTo>
                  <a:lnTo>
                    <a:pt x="2680" y="78"/>
                  </a:lnTo>
                  <a:lnTo>
                    <a:pt x="2422" y="26"/>
                  </a:lnTo>
                  <a:lnTo>
                    <a:pt x="21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6" name="Google Shape;2136;p36"/>
            <p:cNvSpPr/>
            <p:nvPr/>
          </p:nvSpPr>
          <p:spPr>
            <a:xfrm>
              <a:off x="5574448" y="2691299"/>
              <a:ext cx="57753" cy="61446"/>
            </a:xfrm>
            <a:custGeom>
              <a:avLst/>
              <a:gdLst/>
              <a:ahLst/>
              <a:cxnLst/>
              <a:rect l="l" t="t" r="r" b="b"/>
              <a:pathLst>
                <a:path w="3221" h="3427" extrusionOk="0">
                  <a:moveTo>
                    <a:pt x="2242" y="0"/>
                  </a:moveTo>
                  <a:lnTo>
                    <a:pt x="233" y="103"/>
                  </a:lnTo>
                  <a:lnTo>
                    <a:pt x="104" y="103"/>
                  </a:lnTo>
                  <a:lnTo>
                    <a:pt x="1" y="129"/>
                  </a:lnTo>
                  <a:lnTo>
                    <a:pt x="27" y="387"/>
                  </a:lnTo>
                  <a:lnTo>
                    <a:pt x="52" y="644"/>
                  </a:lnTo>
                  <a:lnTo>
                    <a:pt x="104" y="902"/>
                  </a:lnTo>
                  <a:lnTo>
                    <a:pt x="155" y="1134"/>
                  </a:lnTo>
                  <a:lnTo>
                    <a:pt x="233" y="1391"/>
                  </a:lnTo>
                  <a:lnTo>
                    <a:pt x="336" y="1623"/>
                  </a:lnTo>
                  <a:lnTo>
                    <a:pt x="542" y="2061"/>
                  </a:lnTo>
                  <a:lnTo>
                    <a:pt x="825" y="2447"/>
                  </a:lnTo>
                  <a:lnTo>
                    <a:pt x="1134" y="2834"/>
                  </a:lnTo>
                  <a:lnTo>
                    <a:pt x="1495" y="3143"/>
                  </a:lnTo>
                  <a:lnTo>
                    <a:pt x="1907" y="3426"/>
                  </a:lnTo>
                  <a:lnTo>
                    <a:pt x="1959" y="3375"/>
                  </a:lnTo>
                  <a:lnTo>
                    <a:pt x="3221" y="1443"/>
                  </a:lnTo>
                  <a:lnTo>
                    <a:pt x="3040" y="1314"/>
                  </a:lnTo>
                  <a:lnTo>
                    <a:pt x="2886" y="1185"/>
                  </a:lnTo>
                  <a:lnTo>
                    <a:pt x="2757" y="1031"/>
                  </a:lnTo>
                  <a:lnTo>
                    <a:pt x="2628" y="876"/>
                  </a:lnTo>
                  <a:lnTo>
                    <a:pt x="2525" y="696"/>
                  </a:lnTo>
                  <a:lnTo>
                    <a:pt x="2474" y="490"/>
                  </a:lnTo>
                  <a:lnTo>
                    <a:pt x="2422" y="284"/>
                  </a:lnTo>
                  <a:lnTo>
                    <a:pt x="2396" y="52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7" name="Google Shape;2137;p36"/>
            <p:cNvSpPr/>
            <p:nvPr/>
          </p:nvSpPr>
          <p:spPr>
            <a:xfrm>
              <a:off x="5625728" y="2672813"/>
              <a:ext cx="39267" cy="39285"/>
            </a:xfrm>
            <a:custGeom>
              <a:avLst/>
              <a:gdLst/>
              <a:ahLst/>
              <a:cxnLst/>
              <a:rect l="l" t="t" r="r" b="b"/>
              <a:pathLst>
                <a:path w="2190" h="2191" extrusionOk="0">
                  <a:moveTo>
                    <a:pt x="1108" y="1"/>
                  </a:moveTo>
                  <a:lnTo>
                    <a:pt x="876" y="27"/>
                  </a:lnTo>
                  <a:lnTo>
                    <a:pt x="670" y="78"/>
                  </a:lnTo>
                  <a:lnTo>
                    <a:pt x="490" y="181"/>
                  </a:lnTo>
                  <a:lnTo>
                    <a:pt x="335" y="310"/>
                  </a:lnTo>
                  <a:lnTo>
                    <a:pt x="180" y="465"/>
                  </a:lnTo>
                  <a:lnTo>
                    <a:pt x="77" y="671"/>
                  </a:lnTo>
                  <a:lnTo>
                    <a:pt x="26" y="877"/>
                  </a:lnTo>
                  <a:lnTo>
                    <a:pt x="0" y="1083"/>
                  </a:lnTo>
                  <a:lnTo>
                    <a:pt x="26" y="1315"/>
                  </a:lnTo>
                  <a:lnTo>
                    <a:pt x="77" y="1521"/>
                  </a:lnTo>
                  <a:lnTo>
                    <a:pt x="180" y="1701"/>
                  </a:lnTo>
                  <a:lnTo>
                    <a:pt x="335" y="1856"/>
                  </a:lnTo>
                  <a:lnTo>
                    <a:pt x="490" y="2010"/>
                  </a:lnTo>
                  <a:lnTo>
                    <a:pt x="670" y="2113"/>
                  </a:lnTo>
                  <a:lnTo>
                    <a:pt x="876" y="2165"/>
                  </a:lnTo>
                  <a:lnTo>
                    <a:pt x="1108" y="2190"/>
                  </a:lnTo>
                  <a:lnTo>
                    <a:pt x="1314" y="2165"/>
                  </a:lnTo>
                  <a:lnTo>
                    <a:pt x="1520" y="2113"/>
                  </a:lnTo>
                  <a:lnTo>
                    <a:pt x="1726" y="2010"/>
                  </a:lnTo>
                  <a:lnTo>
                    <a:pt x="1881" y="1856"/>
                  </a:lnTo>
                  <a:lnTo>
                    <a:pt x="2009" y="1701"/>
                  </a:lnTo>
                  <a:lnTo>
                    <a:pt x="2112" y="1521"/>
                  </a:lnTo>
                  <a:lnTo>
                    <a:pt x="2164" y="1315"/>
                  </a:lnTo>
                  <a:lnTo>
                    <a:pt x="2190" y="1083"/>
                  </a:lnTo>
                  <a:lnTo>
                    <a:pt x="2164" y="877"/>
                  </a:lnTo>
                  <a:lnTo>
                    <a:pt x="2112" y="671"/>
                  </a:lnTo>
                  <a:lnTo>
                    <a:pt x="2009" y="465"/>
                  </a:lnTo>
                  <a:lnTo>
                    <a:pt x="1881" y="310"/>
                  </a:lnTo>
                  <a:lnTo>
                    <a:pt x="1726" y="181"/>
                  </a:lnTo>
                  <a:lnTo>
                    <a:pt x="1520" y="78"/>
                  </a:lnTo>
                  <a:lnTo>
                    <a:pt x="1314" y="27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8" name="Google Shape;2138;p36"/>
            <p:cNvSpPr/>
            <p:nvPr/>
          </p:nvSpPr>
          <p:spPr>
            <a:xfrm>
              <a:off x="5566147" y="2613250"/>
              <a:ext cx="158429" cy="158429"/>
            </a:xfrm>
            <a:custGeom>
              <a:avLst/>
              <a:gdLst/>
              <a:ahLst/>
              <a:cxnLst/>
              <a:rect l="l" t="t" r="r" b="b"/>
              <a:pathLst>
                <a:path w="8836" h="8836" fill="none" extrusionOk="0">
                  <a:moveTo>
                    <a:pt x="8836" y="4405"/>
                  </a:moveTo>
                  <a:lnTo>
                    <a:pt x="8836" y="4405"/>
                  </a:lnTo>
                  <a:lnTo>
                    <a:pt x="8836" y="4869"/>
                  </a:lnTo>
                  <a:lnTo>
                    <a:pt x="8758" y="5306"/>
                  </a:lnTo>
                  <a:lnTo>
                    <a:pt x="8655" y="5719"/>
                  </a:lnTo>
                  <a:lnTo>
                    <a:pt x="8501" y="6131"/>
                  </a:lnTo>
                  <a:lnTo>
                    <a:pt x="8320" y="6517"/>
                  </a:lnTo>
                  <a:lnTo>
                    <a:pt x="8089" y="6878"/>
                  </a:lnTo>
                  <a:lnTo>
                    <a:pt x="7831" y="7238"/>
                  </a:lnTo>
                  <a:lnTo>
                    <a:pt x="7548" y="7547"/>
                  </a:lnTo>
                  <a:lnTo>
                    <a:pt x="7238" y="7831"/>
                  </a:lnTo>
                  <a:lnTo>
                    <a:pt x="6904" y="8088"/>
                  </a:lnTo>
                  <a:lnTo>
                    <a:pt x="6543" y="8294"/>
                  </a:lnTo>
                  <a:lnTo>
                    <a:pt x="6157" y="8501"/>
                  </a:lnTo>
                  <a:lnTo>
                    <a:pt x="5744" y="8629"/>
                  </a:lnTo>
                  <a:lnTo>
                    <a:pt x="5307" y="8758"/>
                  </a:lnTo>
                  <a:lnTo>
                    <a:pt x="4869" y="8810"/>
                  </a:lnTo>
                  <a:lnTo>
                    <a:pt x="4431" y="8835"/>
                  </a:lnTo>
                  <a:lnTo>
                    <a:pt x="4431" y="8835"/>
                  </a:lnTo>
                  <a:lnTo>
                    <a:pt x="3967" y="8810"/>
                  </a:lnTo>
                  <a:lnTo>
                    <a:pt x="3529" y="8758"/>
                  </a:lnTo>
                  <a:lnTo>
                    <a:pt x="3117" y="8629"/>
                  </a:lnTo>
                  <a:lnTo>
                    <a:pt x="2705" y="8501"/>
                  </a:lnTo>
                  <a:lnTo>
                    <a:pt x="2319" y="8294"/>
                  </a:lnTo>
                  <a:lnTo>
                    <a:pt x="1958" y="8088"/>
                  </a:lnTo>
                  <a:lnTo>
                    <a:pt x="1597" y="7831"/>
                  </a:lnTo>
                  <a:lnTo>
                    <a:pt x="1288" y="7547"/>
                  </a:lnTo>
                  <a:lnTo>
                    <a:pt x="1005" y="7238"/>
                  </a:lnTo>
                  <a:lnTo>
                    <a:pt x="747" y="6878"/>
                  </a:lnTo>
                  <a:lnTo>
                    <a:pt x="541" y="6517"/>
                  </a:lnTo>
                  <a:lnTo>
                    <a:pt x="335" y="6131"/>
                  </a:lnTo>
                  <a:lnTo>
                    <a:pt x="206" y="5719"/>
                  </a:lnTo>
                  <a:lnTo>
                    <a:pt x="77" y="5306"/>
                  </a:lnTo>
                  <a:lnTo>
                    <a:pt x="26" y="4869"/>
                  </a:lnTo>
                  <a:lnTo>
                    <a:pt x="0" y="4405"/>
                  </a:lnTo>
                  <a:lnTo>
                    <a:pt x="0" y="4405"/>
                  </a:lnTo>
                  <a:lnTo>
                    <a:pt x="26" y="3967"/>
                  </a:lnTo>
                  <a:lnTo>
                    <a:pt x="77" y="3529"/>
                  </a:lnTo>
                  <a:lnTo>
                    <a:pt x="206" y="3091"/>
                  </a:lnTo>
                  <a:lnTo>
                    <a:pt x="335" y="2679"/>
                  </a:lnTo>
                  <a:lnTo>
                    <a:pt x="541" y="2293"/>
                  </a:lnTo>
                  <a:lnTo>
                    <a:pt x="747" y="1932"/>
                  </a:lnTo>
                  <a:lnTo>
                    <a:pt x="1005" y="1597"/>
                  </a:lnTo>
                  <a:lnTo>
                    <a:pt x="1288" y="1288"/>
                  </a:lnTo>
                  <a:lnTo>
                    <a:pt x="1597" y="1005"/>
                  </a:lnTo>
                  <a:lnTo>
                    <a:pt x="1958" y="747"/>
                  </a:lnTo>
                  <a:lnTo>
                    <a:pt x="2319" y="515"/>
                  </a:lnTo>
                  <a:lnTo>
                    <a:pt x="2705" y="335"/>
                  </a:lnTo>
                  <a:lnTo>
                    <a:pt x="3117" y="180"/>
                  </a:lnTo>
                  <a:lnTo>
                    <a:pt x="3529" y="77"/>
                  </a:lnTo>
                  <a:lnTo>
                    <a:pt x="3967" y="0"/>
                  </a:lnTo>
                  <a:lnTo>
                    <a:pt x="4431" y="0"/>
                  </a:lnTo>
                  <a:lnTo>
                    <a:pt x="4431" y="0"/>
                  </a:lnTo>
                  <a:lnTo>
                    <a:pt x="4869" y="0"/>
                  </a:lnTo>
                  <a:lnTo>
                    <a:pt x="5307" y="77"/>
                  </a:lnTo>
                  <a:lnTo>
                    <a:pt x="5744" y="180"/>
                  </a:lnTo>
                  <a:lnTo>
                    <a:pt x="6157" y="335"/>
                  </a:lnTo>
                  <a:lnTo>
                    <a:pt x="6543" y="515"/>
                  </a:lnTo>
                  <a:lnTo>
                    <a:pt x="6904" y="747"/>
                  </a:lnTo>
                  <a:lnTo>
                    <a:pt x="7238" y="1005"/>
                  </a:lnTo>
                  <a:lnTo>
                    <a:pt x="7548" y="1288"/>
                  </a:lnTo>
                  <a:lnTo>
                    <a:pt x="7831" y="1597"/>
                  </a:lnTo>
                  <a:lnTo>
                    <a:pt x="8089" y="1932"/>
                  </a:lnTo>
                  <a:lnTo>
                    <a:pt x="8320" y="2293"/>
                  </a:lnTo>
                  <a:lnTo>
                    <a:pt x="8501" y="2679"/>
                  </a:lnTo>
                  <a:lnTo>
                    <a:pt x="8655" y="3091"/>
                  </a:lnTo>
                  <a:lnTo>
                    <a:pt x="8758" y="3529"/>
                  </a:lnTo>
                  <a:lnTo>
                    <a:pt x="8836" y="3967"/>
                  </a:lnTo>
                  <a:lnTo>
                    <a:pt x="8836" y="4405"/>
                  </a:lnTo>
                  <a:lnTo>
                    <a:pt x="8836" y="4405"/>
                  </a:ln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9" name="Google Shape;2139;p36"/>
            <p:cNvSpPr/>
            <p:nvPr/>
          </p:nvSpPr>
          <p:spPr>
            <a:xfrm>
              <a:off x="5263632" y="2180025"/>
              <a:ext cx="465104" cy="260953"/>
            </a:xfrm>
            <a:custGeom>
              <a:avLst/>
              <a:gdLst/>
              <a:ahLst/>
              <a:cxnLst/>
              <a:rect l="l" t="t" r="r" b="b"/>
              <a:pathLst>
                <a:path w="25940" h="14554" extrusionOk="0">
                  <a:moveTo>
                    <a:pt x="9737" y="0"/>
                  </a:moveTo>
                  <a:lnTo>
                    <a:pt x="9351" y="52"/>
                  </a:lnTo>
                  <a:lnTo>
                    <a:pt x="8990" y="103"/>
                  </a:lnTo>
                  <a:lnTo>
                    <a:pt x="8655" y="180"/>
                  </a:lnTo>
                  <a:lnTo>
                    <a:pt x="8346" y="283"/>
                  </a:lnTo>
                  <a:lnTo>
                    <a:pt x="8037" y="386"/>
                  </a:lnTo>
                  <a:lnTo>
                    <a:pt x="7754" y="515"/>
                  </a:lnTo>
                  <a:lnTo>
                    <a:pt x="7496" y="644"/>
                  </a:lnTo>
                  <a:lnTo>
                    <a:pt x="7264" y="799"/>
                  </a:lnTo>
                  <a:lnTo>
                    <a:pt x="7032" y="979"/>
                  </a:lnTo>
                  <a:lnTo>
                    <a:pt x="6826" y="1133"/>
                  </a:lnTo>
                  <a:lnTo>
                    <a:pt x="6646" y="1314"/>
                  </a:lnTo>
                  <a:lnTo>
                    <a:pt x="6285" y="1700"/>
                  </a:lnTo>
                  <a:lnTo>
                    <a:pt x="6002" y="2087"/>
                  </a:lnTo>
                  <a:lnTo>
                    <a:pt x="5770" y="2473"/>
                  </a:lnTo>
                  <a:lnTo>
                    <a:pt x="5590" y="2859"/>
                  </a:lnTo>
                  <a:lnTo>
                    <a:pt x="5461" y="3220"/>
                  </a:lnTo>
                  <a:lnTo>
                    <a:pt x="5358" y="3529"/>
                  </a:lnTo>
                  <a:lnTo>
                    <a:pt x="5229" y="4018"/>
                  </a:lnTo>
                  <a:lnTo>
                    <a:pt x="5203" y="4199"/>
                  </a:lnTo>
                  <a:lnTo>
                    <a:pt x="4843" y="4070"/>
                  </a:lnTo>
                  <a:lnTo>
                    <a:pt x="4431" y="3967"/>
                  </a:lnTo>
                  <a:lnTo>
                    <a:pt x="4018" y="3915"/>
                  </a:lnTo>
                  <a:lnTo>
                    <a:pt x="3581" y="3915"/>
                  </a:lnTo>
                  <a:lnTo>
                    <a:pt x="3117" y="3941"/>
                  </a:lnTo>
                  <a:lnTo>
                    <a:pt x="2679" y="4044"/>
                  </a:lnTo>
                  <a:lnTo>
                    <a:pt x="2241" y="4173"/>
                  </a:lnTo>
                  <a:lnTo>
                    <a:pt x="1829" y="4353"/>
                  </a:lnTo>
                  <a:lnTo>
                    <a:pt x="1417" y="4559"/>
                  </a:lnTo>
                  <a:lnTo>
                    <a:pt x="1056" y="4843"/>
                  </a:lnTo>
                  <a:lnTo>
                    <a:pt x="902" y="4997"/>
                  </a:lnTo>
                  <a:lnTo>
                    <a:pt x="747" y="5152"/>
                  </a:lnTo>
                  <a:lnTo>
                    <a:pt x="593" y="5332"/>
                  </a:lnTo>
                  <a:lnTo>
                    <a:pt x="464" y="5512"/>
                  </a:lnTo>
                  <a:lnTo>
                    <a:pt x="361" y="5719"/>
                  </a:lnTo>
                  <a:lnTo>
                    <a:pt x="258" y="5950"/>
                  </a:lnTo>
                  <a:lnTo>
                    <a:pt x="180" y="6182"/>
                  </a:lnTo>
                  <a:lnTo>
                    <a:pt x="103" y="6414"/>
                  </a:lnTo>
                  <a:lnTo>
                    <a:pt x="52" y="6672"/>
                  </a:lnTo>
                  <a:lnTo>
                    <a:pt x="26" y="6929"/>
                  </a:lnTo>
                  <a:lnTo>
                    <a:pt x="0" y="7213"/>
                  </a:lnTo>
                  <a:lnTo>
                    <a:pt x="26" y="7496"/>
                  </a:lnTo>
                  <a:lnTo>
                    <a:pt x="77" y="8063"/>
                  </a:lnTo>
                  <a:lnTo>
                    <a:pt x="206" y="8578"/>
                  </a:lnTo>
                  <a:lnTo>
                    <a:pt x="335" y="9016"/>
                  </a:lnTo>
                  <a:lnTo>
                    <a:pt x="515" y="9402"/>
                  </a:lnTo>
                  <a:lnTo>
                    <a:pt x="721" y="9737"/>
                  </a:lnTo>
                  <a:lnTo>
                    <a:pt x="979" y="10020"/>
                  </a:lnTo>
                  <a:lnTo>
                    <a:pt x="1236" y="10278"/>
                  </a:lnTo>
                  <a:lnTo>
                    <a:pt x="1494" y="10510"/>
                  </a:lnTo>
                  <a:lnTo>
                    <a:pt x="1777" y="10716"/>
                  </a:lnTo>
                  <a:lnTo>
                    <a:pt x="2087" y="10896"/>
                  </a:lnTo>
                  <a:lnTo>
                    <a:pt x="2679" y="11257"/>
                  </a:lnTo>
                  <a:lnTo>
                    <a:pt x="3271" y="11592"/>
                  </a:lnTo>
                  <a:lnTo>
                    <a:pt x="3555" y="11772"/>
                  </a:lnTo>
                  <a:lnTo>
                    <a:pt x="3812" y="11978"/>
                  </a:lnTo>
                  <a:lnTo>
                    <a:pt x="4044" y="12210"/>
                  </a:lnTo>
                  <a:lnTo>
                    <a:pt x="4225" y="12442"/>
                  </a:lnTo>
                  <a:lnTo>
                    <a:pt x="4405" y="12648"/>
                  </a:lnTo>
                  <a:lnTo>
                    <a:pt x="4534" y="12880"/>
                  </a:lnTo>
                  <a:lnTo>
                    <a:pt x="4637" y="13086"/>
                  </a:lnTo>
                  <a:lnTo>
                    <a:pt x="4714" y="13317"/>
                  </a:lnTo>
                  <a:lnTo>
                    <a:pt x="4791" y="13524"/>
                  </a:lnTo>
                  <a:lnTo>
                    <a:pt x="4817" y="13704"/>
                  </a:lnTo>
                  <a:lnTo>
                    <a:pt x="4869" y="14039"/>
                  </a:lnTo>
                  <a:lnTo>
                    <a:pt x="4869" y="14322"/>
                  </a:lnTo>
                  <a:lnTo>
                    <a:pt x="4843" y="14554"/>
                  </a:lnTo>
                  <a:lnTo>
                    <a:pt x="9273" y="14554"/>
                  </a:lnTo>
                  <a:lnTo>
                    <a:pt x="9273" y="14451"/>
                  </a:lnTo>
                  <a:lnTo>
                    <a:pt x="9299" y="14142"/>
                  </a:lnTo>
                  <a:lnTo>
                    <a:pt x="9351" y="13755"/>
                  </a:lnTo>
                  <a:lnTo>
                    <a:pt x="9402" y="13524"/>
                  </a:lnTo>
                  <a:lnTo>
                    <a:pt x="9479" y="13292"/>
                  </a:lnTo>
                  <a:lnTo>
                    <a:pt x="9582" y="13060"/>
                  </a:lnTo>
                  <a:lnTo>
                    <a:pt x="9711" y="12828"/>
                  </a:lnTo>
                  <a:lnTo>
                    <a:pt x="9866" y="12648"/>
                  </a:lnTo>
                  <a:lnTo>
                    <a:pt x="10072" y="12467"/>
                  </a:lnTo>
                  <a:lnTo>
                    <a:pt x="10304" y="12313"/>
                  </a:lnTo>
                  <a:lnTo>
                    <a:pt x="10561" y="12210"/>
                  </a:lnTo>
                  <a:lnTo>
                    <a:pt x="10896" y="12158"/>
                  </a:lnTo>
                  <a:lnTo>
                    <a:pt x="11257" y="12158"/>
                  </a:lnTo>
                  <a:lnTo>
                    <a:pt x="11772" y="12184"/>
                  </a:lnTo>
                  <a:lnTo>
                    <a:pt x="12210" y="12184"/>
                  </a:lnTo>
                  <a:lnTo>
                    <a:pt x="12236" y="12339"/>
                  </a:lnTo>
                  <a:lnTo>
                    <a:pt x="12287" y="12519"/>
                  </a:lnTo>
                  <a:lnTo>
                    <a:pt x="12390" y="12828"/>
                  </a:lnTo>
                  <a:lnTo>
                    <a:pt x="12570" y="13111"/>
                  </a:lnTo>
                  <a:lnTo>
                    <a:pt x="12777" y="13343"/>
                  </a:lnTo>
                  <a:lnTo>
                    <a:pt x="13060" y="13549"/>
                  </a:lnTo>
                  <a:lnTo>
                    <a:pt x="13343" y="13704"/>
                  </a:lnTo>
                  <a:lnTo>
                    <a:pt x="13498" y="13755"/>
                  </a:lnTo>
                  <a:lnTo>
                    <a:pt x="13652" y="13781"/>
                  </a:lnTo>
                  <a:lnTo>
                    <a:pt x="13833" y="13807"/>
                  </a:lnTo>
                  <a:lnTo>
                    <a:pt x="14013" y="13833"/>
                  </a:lnTo>
                  <a:lnTo>
                    <a:pt x="14245" y="13807"/>
                  </a:lnTo>
                  <a:lnTo>
                    <a:pt x="14477" y="13755"/>
                  </a:lnTo>
                  <a:lnTo>
                    <a:pt x="14683" y="13678"/>
                  </a:lnTo>
                  <a:lnTo>
                    <a:pt x="14889" y="13575"/>
                  </a:lnTo>
                  <a:lnTo>
                    <a:pt x="15095" y="13472"/>
                  </a:lnTo>
                  <a:lnTo>
                    <a:pt x="15249" y="13317"/>
                  </a:lnTo>
                  <a:lnTo>
                    <a:pt x="15404" y="13137"/>
                  </a:lnTo>
                  <a:lnTo>
                    <a:pt x="15533" y="12957"/>
                  </a:lnTo>
                  <a:lnTo>
                    <a:pt x="15790" y="13214"/>
                  </a:lnTo>
                  <a:lnTo>
                    <a:pt x="16099" y="13472"/>
                  </a:lnTo>
                  <a:lnTo>
                    <a:pt x="16434" y="13704"/>
                  </a:lnTo>
                  <a:lnTo>
                    <a:pt x="16821" y="13910"/>
                  </a:lnTo>
                  <a:lnTo>
                    <a:pt x="17284" y="14090"/>
                  </a:lnTo>
                  <a:lnTo>
                    <a:pt x="17774" y="14219"/>
                  </a:lnTo>
                  <a:lnTo>
                    <a:pt x="18340" y="14296"/>
                  </a:lnTo>
                  <a:lnTo>
                    <a:pt x="18959" y="14348"/>
                  </a:lnTo>
                  <a:lnTo>
                    <a:pt x="19242" y="14348"/>
                  </a:lnTo>
                  <a:lnTo>
                    <a:pt x="19500" y="14322"/>
                  </a:lnTo>
                  <a:lnTo>
                    <a:pt x="19783" y="14271"/>
                  </a:lnTo>
                  <a:lnTo>
                    <a:pt x="20015" y="14219"/>
                  </a:lnTo>
                  <a:lnTo>
                    <a:pt x="20272" y="14142"/>
                  </a:lnTo>
                  <a:lnTo>
                    <a:pt x="20504" y="14064"/>
                  </a:lnTo>
                  <a:lnTo>
                    <a:pt x="20710" y="13961"/>
                  </a:lnTo>
                  <a:lnTo>
                    <a:pt x="20916" y="13833"/>
                  </a:lnTo>
                  <a:lnTo>
                    <a:pt x="21122" y="13704"/>
                  </a:lnTo>
                  <a:lnTo>
                    <a:pt x="21303" y="13549"/>
                  </a:lnTo>
                  <a:lnTo>
                    <a:pt x="21483" y="13395"/>
                  </a:lnTo>
                  <a:lnTo>
                    <a:pt x="21638" y="13240"/>
                  </a:lnTo>
                  <a:lnTo>
                    <a:pt x="21792" y="13060"/>
                  </a:lnTo>
                  <a:lnTo>
                    <a:pt x="21947" y="12880"/>
                  </a:lnTo>
                  <a:lnTo>
                    <a:pt x="22050" y="12673"/>
                  </a:lnTo>
                  <a:lnTo>
                    <a:pt x="22179" y="12467"/>
                  </a:lnTo>
                  <a:lnTo>
                    <a:pt x="22436" y="12673"/>
                  </a:lnTo>
                  <a:lnTo>
                    <a:pt x="22719" y="12828"/>
                  </a:lnTo>
                  <a:lnTo>
                    <a:pt x="22874" y="12880"/>
                  </a:lnTo>
                  <a:lnTo>
                    <a:pt x="23029" y="12905"/>
                  </a:lnTo>
                  <a:lnTo>
                    <a:pt x="23209" y="12931"/>
                  </a:lnTo>
                  <a:lnTo>
                    <a:pt x="23570" y="12931"/>
                  </a:lnTo>
                  <a:lnTo>
                    <a:pt x="23750" y="12905"/>
                  </a:lnTo>
                  <a:lnTo>
                    <a:pt x="23904" y="12854"/>
                  </a:lnTo>
                  <a:lnTo>
                    <a:pt x="24085" y="12802"/>
                  </a:lnTo>
                  <a:lnTo>
                    <a:pt x="24239" y="12725"/>
                  </a:lnTo>
                  <a:lnTo>
                    <a:pt x="24394" y="12622"/>
                  </a:lnTo>
                  <a:lnTo>
                    <a:pt x="24523" y="12519"/>
                  </a:lnTo>
                  <a:lnTo>
                    <a:pt x="24651" y="12416"/>
                  </a:lnTo>
                  <a:lnTo>
                    <a:pt x="24780" y="12287"/>
                  </a:lnTo>
                  <a:lnTo>
                    <a:pt x="24883" y="12133"/>
                  </a:lnTo>
                  <a:lnTo>
                    <a:pt x="24961" y="12004"/>
                  </a:lnTo>
                  <a:lnTo>
                    <a:pt x="25038" y="11849"/>
                  </a:lnTo>
                  <a:lnTo>
                    <a:pt x="25115" y="11669"/>
                  </a:lnTo>
                  <a:lnTo>
                    <a:pt x="25141" y="11489"/>
                  </a:lnTo>
                  <a:lnTo>
                    <a:pt x="25167" y="11308"/>
                  </a:lnTo>
                  <a:lnTo>
                    <a:pt x="25192" y="11128"/>
                  </a:lnTo>
                  <a:lnTo>
                    <a:pt x="25167" y="10819"/>
                  </a:lnTo>
                  <a:lnTo>
                    <a:pt x="25089" y="10535"/>
                  </a:lnTo>
                  <a:lnTo>
                    <a:pt x="24961" y="10252"/>
                  </a:lnTo>
                  <a:lnTo>
                    <a:pt x="24780" y="9995"/>
                  </a:lnTo>
                  <a:lnTo>
                    <a:pt x="25038" y="9788"/>
                  </a:lnTo>
                  <a:lnTo>
                    <a:pt x="25295" y="9557"/>
                  </a:lnTo>
                  <a:lnTo>
                    <a:pt x="25501" y="9299"/>
                  </a:lnTo>
                  <a:lnTo>
                    <a:pt x="25682" y="9016"/>
                  </a:lnTo>
                  <a:lnTo>
                    <a:pt x="25811" y="8681"/>
                  </a:lnTo>
                  <a:lnTo>
                    <a:pt x="25888" y="8320"/>
                  </a:lnTo>
                  <a:lnTo>
                    <a:pt x="25939" y="7960"/>
                  </a:lnTo>
                  <a:lnTo>
                    <a:pt x="25939" y="7547"/>
                  </a:lnTo>
                  <a:lnTo>
                    <a:pt x="25914" y="7290"/>
                  </a:lnTo>
                  <a:lnTo>
                    <a:pt x="25888" y="7084"/>
                  </a:lnTo>
                  <a:lnTo>
                    <a:pt x="25836" y="6852"/>
                  </a:lnTo>
                  <a:lnTo>
                    <a:pt x="25759" y="6672"/>
                  </a:lnTo>
                  <a:lnTo>
                    <a:pt x="25682" y="6491"/>
                  </a:lnTo>
                  <a:lnTo>
                    <a:pt x="25604" y="6311"/>
                  </a:lnTo>
                  <a:lnTo>
                    <a:pt x="25398" y="6002"/>
                  </a:lnTo>
                  <a:lnTo>
                    <a:pt x="25141" y="5744"/>
                  </a:lnTo>
                  <a:lnTo>
                    <a:pt x="24883" y="5538"/>
                  </a:lnTo>
                  <a:lnTo>
                    <a:pt x="24626" y="5358"/>
                  </a:lnTo>
                  <a:lnTo>
                    <a:pt x="24342" y="5203"/>
                  </a:lnTo>
                  <a:lnTo>
                    <a:pt x="24059" y="5100"/>
                  </a:lnTo>
                  <a:lnTo>
                    <a:pt x="23801" y="5023"/>
                  </a:lnTo>
                  <a:lnTo>
                    <a:pt x="23312" y="4894"/>
                  </a:lnTo>
                  <a:lnTo>
                    <a:pt x="22977" y="4868"/>
                  </a:lnTo>
                  <a:lnTo>
                    <a:pt x="22874" y="4843"/>
                  </a:lnTo>
                  <a:lnTo>
                    <a:pt x="22848" y="4714"/>
                  </a:lnTo>
                  <a:lnTo>
                    <a:pt x="22745" y="4379"/>
                  </a:lnTo>
                  <a:lnTo>
                    <a:pt x="22668" y="4147"/>
                  </a:lnTo>
                  <a:lnTo>
                    <a:pt x="22539" y="3890"/>
                  </a:lnTo>
                  <a:lnTo>
                    <a:pt x="22410" y="3581"/>
                  </a:lnTo>
                  <a:lnTo>
                    <a:pt x="22256" y="3297"/>
                  </a:lnTo>
                  <a:lnTo>
                    <a:pt x="22050" y="2988"/>
                  </a:lnTo>
                  <a:lnTo>
                    <a:pt x="21792" y="2679"/>
                  </a:lnTo>
                  <a:lnTo>
                    <a:pt x="21509" y="2396"/>
                  </a:lnTo>
                  <a:lnTo>
                    <a:pt x="21174" y="2112"/>
                  </a:lnTo>
                  <a:lnTo>
                    <a:pt x="20788" y="1855"/>
                  </a:lnTo>
                  <a:lnTo>
                    <a:pt x="20375" y="1649"/>
                  </a:lnTo>
                  <a:lnTo>
                    <a:pt x="20144" y="1546"/>
                  </a:lnTo>
                  <a:lnTo>
                    <a:pt x="19886" y="1468"/>
                  </a:lnTo>
                  <a:lnTo>
                    <a:pt x="19628" y="1391"/>
                  </a:lnTo>
                  <a:lnTo>
                    <a:pt x="19345" y="1340"/>
                  </a:lnTo>
                  <a:lnTo>
                    <a:pt x="18856" y="1288"/>
                  </a:lnTo>
                  <a:lnTo>
                    <a:pt x="18392" y="1288"/>
                  </a:lnTo>
                  <a:lnTo>
                    <a:pt x="17954" y="1314"/>
                  </a:lnTo>
                  <a:lnTo>
                    <a:pt x="17568" y="1391"/>
                  </a:lnTo>
                  <a:lnTo>
                    <a:pt x="17181" y="1520"/>
                  </a:lnTo>
                  <a:lnTo>
                    <a:pt x="16846" y="1674"/>
                  </a:lnTo>
                  <a:lnTo>
                    <a:pt x="16537" y="1855"/>
                  </a:lnTo>
                  <a:lnTo>
                    <a:pt x="16228" y="2061"/>
                  </a:lnTo>
                  <a:lnTo>
                    <a:pt x="16099" y="1906"/>
                  </a:lnTo>
                  <a:lnTo>
                    <a:pt x="15945" y="1752"/>
                  </a:lnTo>
                  <a:lnTo>
                    <a:pt x="15790" y="1623"/>
                  </a:lnTo>
                  <a:lnTo>
                    <a:pt x="15610" y="1520"/>
                  </a:lnTo>
                  <a:lnTo>
                    <a:pt x="15430" y="1443"/>
                  </a:lnTo>
                  <a:lnTo>
                    <a:pt x="15224" y="1391"/>
                  </a:lnTo>
                  <a:lnTo>
                    <a:pt x="15018" y="1340"/>
                  </a:lnTo>
                  <a:lnTo>
                    <a:pt x="14786" y="1340"/>
                  </a:lnTo>
                  <a:lnTo>
                    <a:pt x="14502" y="1365"/>
                  </a:lnTo>
                  <a:lnTo>
                    <a:pt x="14219" y="1417"/>
                  </a:lnTo>
                  <a:lnTo>
                    <a:pt x="13987" y="1520"/>
                  </a:lnTo>
                  <a:lnTo>
                    <a:pt x="13730" y="1674"/>
                  </a:lnTo>
                  <a:lnTo>
                    <a:pt x="13549" y="1417"/>
                  </a:lnTo>
                  <a:lnTo>
                    <a:pt x="13343" y="1211"/>
                  </a:lnTo>
                  <a:lnTo>
                    <a:pt x="13111" y="1005"/>
                  </a:lnTo>
                  <a:lnTo>
                    <a:pt x="12880" y="824"/>
                  </a:lnTo>
                  <a:lnTo>
                    <a:pt x="12648" y="670"/>
                  </a:lnTo>
                  <a:lnTo>
                    <a:pt x="12416" y="541"/>
                  </a:lnTo>
                  <a:lnTo>
                    <a:pt x="12184" y="412"/>
                  </a:lnTo>
                  <a:lnTo>
                    <a:pt x="11926" y="309"/>
                  </a:lnTo>
                  <a:lnTo>
                    <a:pt x="11437" y="155"/>
                  </a:lnTo>
                  <a:lnTo>
                    <a:pt x="10973" y="77"/>
                  </a:lnTo>
                  <a:lnTo>
                    <a:pt x="10535" y="26"/>
                  </a:lnTo>
                  <a:lnTo>
                    <a:pt x="10123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0" name="Google Shape;2140;p36"/>
            <p:cNvSpPr/>
            <p:nvPr/>
          </p:nvSpPr>
          <p:spPr>
            <a:xfrm>
              <a:off x="5318121" y="2207261"/>
              <a:ext cx="35591" cy="35591"/>
            </a:xfrm>
            <a:custGeom>
              <a:avLst/>
              <a:gdLst/>
              <a:ahLst/>
              <a:cxnLst/>
              <a:rect l="l" t="t" r="r" b="b"/>
              <a:pathLst>
                <a:path w="1985" h="1985" extrusionOk="0">
                  <a:moveTo>
                    <a:pt x="979" y="1"/>
                  </a:moveTo>
                  <a:lnTo>
                    <a:pt x="773" y="27"/>
                  </a:lnTo>
                  <a:lnTo>
                    <a:pt x="593" y="78"/>
                  </a:lnTo>
                  <a:lnTo>
                    <a:pt x="439" y="155"/>
                  </a:lnTo>
                  <a:lnTo>
                    <a:pt x="284" y="284"/>
                  </a:lnTo>
                  <a:lnTo>
                    <a:pt x="155" y="439"/>
                  </a:lnTo>
                  <a:lnTo>
                    <a:pt x="78" y="593"/>
                  </a:lnTo>
                  <a:lnTo>
                    <a:pt x="1" y="799"/>
                  </a:lnTo>
                  <a:lnTo>
                    <a:pt x="1" y="1005"/>
                  </a:lnTo>
                  <a:lnTo>
                    <a:pt x="1" y="1186"/>
                  </a:lnTo>
                  <a:lnTo>
                    <a:pt x="78" y="1392"/>
                  </a:lnTo>
                  <a:lnTo>
                    <a:pt x="155" y="1546"/>
                  </a:lnTo>
                  <a:lnTo>
                    <a:pt x="284" y="1701"/>
                  </a:lnTo>
                  <a:lnTo>
                    <a:pt x="439" y="1830"/>
                  </a:lnTo>
                  <a:lnTo>
                    <a:pt x="593" y="1907"/>
                  </a:lnTo>
                  <a:lnTo>
                    <a:pt x="773" y="1984"/>
                  </a:lnTo>
                  <a:lnTo>
                    <a:pt x="1186" y="1984"/>
                  </a:lnTo>
                  <a:lnTo>
                    <a:pt x="1366" y="1907"/>
                  </a:lnTo>
                  <a:lnTo>
                    <a:pt x="1546" y="1830"/>
                  </a:lnTo>
                  <a:lnTo>
                    <a:pt x="1701" y="1701"/>
                  </a:lnTo>
                  <a:lnTo>
                    <a:pt x="1804" y="1546"/>
                  </a:lnTo>
                  <a:lnTo>
                    <a:pt x="1907" y="1392"/>
                  </a:lnTo>
                  <a:lnTo>
                    <a:pt x="1958" y="1186"/>
                  </a:lnTo>
                  <a:lnTo>
                    <a:pt x="1984" y="1005"/>
                  </a:lnTo>
                  <a:lnTo>
                    <a:pt x="1958" y="799"/>
                  </a:lnTo>
                  <a:lnTo>
                    <a:pt x="1907" y="593"/>
                  </a:lnTo>
                  <a:lnTo>
                    <a:pt x="1804" y="439"/>
                  </a:lnTo>
                  <a:lnTo>
                    <a:pt x="1701" y="284"/>
                  </a:lnTo>
                  <a:lnTo>
                    <a:pt x="1546" y="155"/>
                  </a:lnTo>
                  <a:lnTo>
                    <a:pt x="1366" y="78"/>
                  </a:lnTo>
                  <a:lnTo>
                    <a:pt x="1186" y="27"/>
                  </a:lnTo>
                  <a:lnTo>
                    <a:pt x="979" y="1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1" name="Google Shape;2141;p36"/>
            <p:cNvSpPr/>
            <p:nvPr/>
          </p:nvSpPr>
          <p:spPr>
            <a:xfrm>
              <a:off x="5524119" y="2430346"/>
              <a:ext cx="35573" cy="36039"/>
            </a:xfrm>
            <a:custGeom>
              <a:avLst/>
              <a:gdLst/>
              <a:ahLst/>
              <a:cxnLst/>
              <a:rect l="l" t="t" r="r" b="b"/>
              <a:pathLst>
                <a:path w="1984" h="2010" extrusionOk="0">
                  <a:moveTo>
                    <a:pt x="1005" y="0"/>
                  </a:moveTo>
                  <a:lnTo>
                    <a:pt x="799" y="26"/>
                  </a:lnTo>
                  <a:lnTo>
                    <a:pt x="618" y="78"/>
                  </a:lnTo>
                  <a:lnTo>
                    <a:pt x="438" y="181"/>
                  </a:lnTo>
                  <a:lnTo>
                    <a:pt x="283" y="310"/>
                  </a:lnTo>
                  <a:lnTo>
                    <a:pt x="155" y="438"/>
                  </a:lnTo>
                  <a:lnTo>
                    <a:pt x="77" y="619"/>
                  </a:lnTo>
                  <a:lnTo>
                    <a:pt x="26" y="799"/>
                  </a:lnTo>
                  <a:lnTo>
                    <a:pt x="0" y="1005"/>
                  </a:lnTo>
                  <a:lnTo>
                    <a:pt x="26" y="1211"/>
                  </a:lnTo>
                  <a:lnTo>
                    <a:pt x="77" y="1391"/>
                  </a:lnTo>
                  <a:lnTo>
                    <a:pt x="155" y="1572"/>
                  </a:lnTo>
                  <a:lnTo>
                    <a:pt x="283" y="1726"/>
                  </a:lnTo>
                  <a:lnTo>
                    <a:pt x="438" y="1829"/>
                  </a:lnTo>
                  <a:lnTo>
                    <a:pt x="618" y="1932"/>
                  </a:lnTo>
                  <a:lnTo>
                    <a:pt x="799" y="1984"/>
                  </a:lnTo>
                  <a:lnTo>
                    <a:pt x="1005" y="2010"/>
                  </a:lnTo>
                  <a:lnTo>
                    <a:pt x="1185" y="1984"/>
                  </a:lnTo>
                  <a:lnTo>
                    <a:pt x="1391" y="1932"/>
                  </a:lnTo>
                  <a:lnTo>
                    <a:pt x="1546" y="1829"/>
                  </a:lnTo>
                  <a:lnTo>
                    <a:pt x="1700" y="1726"/>
                  </a:lnTo>
                  <a:lnTo>
                    <a:pt x="1829" y="1572"/>
                  </a:lnTo>
                  <a:lnTo>
                    <a:pt x="1906" y="1391"/>
                  </a:lnTo>
                  <a:lnTo>
                    <a:pt x="1984" y="1211"/>
                  </a:lnTo>
                  <a:lnTo>
                    <a:pt x="1984" y="1005"/>
                  </a:lnTo>
                  <a:lnTo>
                    <a:pt x="1984" y="799"/>
                  </a:lnTo>
                  <a:lnTo>
                    <a:pt x="1906" y="619"/>
                  </a:lnTo>
                  <a:lnTo>
                    <a:pt x="1829" y="438"/>
                  </a:lnTo>
                  <a:lnTo>
                    <a:pt x="1700" y="310"/>
                  </a:lnTo>
                  <a:lnTo>
                    <a:pt x="1546" y="181"/>
                  </a:lnTo>
                  <a:lnTo>
                    <a:pt x="1391" y="78"/>
                  </a:lnTo>
                  <a:lnTo>
                    <a:pt x="1185" y="26"/>
                  </a:lnTo>
                  <a:lnTo>
                    <a:pt x="1005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2" name="Google Shape;2142;p36"/>
            <p:cNvSpPr/>
            <p:nvPr/>
          </p:nvSpPr>
          <p:spPr>
            <a:xfrm>
              <a:off x="5681598" y="2236361"/>
              <a:ext cx="24959" cy="24959"/>
            </a:xfrm>
            <a:custGeom>
              <a:avLst/>
              <a:gdLst/>
              <a:ahLst/>
              <a:cxnLst/>
              <a:rect l="l" t="t" r="r" b="b"/>
              <a:pathLst>
                <a:path w="1392" h="1392" extrusionOk="0">
                  <a:moveTo>
                    <a:pt x="696" y="1"/>
                  </a:moveTo>
                  <a:lnTo>
                    <a:pt x="568" y="26"/>
                  </a:lnTo>
                  <a:lnTo>
                    <a:pt x="439" y="52"/>
                  </a:lnTo>
                  <a:lnTo>
                    <a:pt x="310" y="129"/>
                  </a:lnTo>
                  <a:lnTo>
                    <a:pt x="207" y="207"/>
                  </a:lnTo>
                  <a:lnTo>
                    <a:pt x="130" y="310"/>
                  </a:lnTo>
                  <a:lnTo>
                    <a:pt x="78" y="439"/>
                  </a:lnTo>
                  <a:lnTo>
                    <a:pt x="27" y="567"/>
                  </a:lnTo>
                  <a:lnTo>
                    <a:pt x="1" y="696"/>
                  </a:lnTo>
                  <a:lnTo>
                    <a:pt x="27" y="851"/>
                  </a:lnTo>
                  <a:lnTo>
                    <a:pt x="78" y="979"/>
                  </a:lnTo>
                  <a:lnTo>
                    <a:pt x="130" y="1083"/>
                  </a:lnTo>
                  <a:lnTo>
                    <a:pt x="207" y="1186"/>
                  </a:lnTo>
                  <a:lnTo>
                    <a:pt x="310" y="1263"/>
                  </a:lnTo>
                  <a:lnTo>
                    <a:pt x="439" y="1340"/>
                  </a:lnTo>
                  <a:lnTo>
                    <a:pt x="568" y="1366"/>
                  </a:lnTo>
                  <a:lnTo>
                    <a:pt x="696" y="1392"/>
                  </a:lnTo>
                  <a:lnTo>
                    <a:pt x="851" y="1366"/>
                  </a:lnTo>
                  <a:lnTo>
                    <a:pt x="980" y="1340"/>
                  </a:lnTo>
                  <a:lnTo>
                    <a:pt x="1083" y="1263"/>
                  </a:lnTo>
                  <a:lnTo>
                    <a:pt x="1186" y="1186"/>
                  </a:lnTo>
                  <a:lnTo>
                    <a:pt x="1289" y="1083"/>
                  </a:lnTo>
                  <a:lnTo>
                    <a:pt x="1340" y="979"/>
                  </a:lnTo>
                  <a:lnTo>
                    <a:pt x="1392" y="851"/>
                  </a:lnTo>
                  <a:lnTo>
                    <a:pt x="1392" y="696"/>
                  </a:lnTo>
                  <a:lnTo>
                    <a:pt x="1392" y="567"/>
                  </a:lnTo>
                  <a:lnTo>
                    <a:pt x="1340" y="439"/>
                  </a:lnTo>
                  <a:lnTo>
                    <a:pt x="1289" y="310"/>
                  </a:lnTo>
                  <a:lnTo>
                    <a:pt x="1186" y="207"/>
                  </a:lnTo>
                  <a:lnTo>
                    <a:pt x="1083" y="129"/>
                  </a:lnTo>
                  <a:lnTo>
                    <a:pt x="980" y="52"/>
                  </a:lnTo>
                  <a:lnTo>
                    <a:pt x="851" y="26"/>
                  </a:lnTo>
                  <a:lnTo>
                    <a:pt x="696" y="1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3" name="Google Shape;2143;p36"/>
            <p:cNvSpPr/>
            <p:nvPr/>
          </p:nvSpPr>
          <p:spPr>
            <a:xfrm>
              <a:off x="5318121" y="2448366"/>
              <a:ext cx="145036" cy="450778"/>
            </a:xfrm>
            <a:custGeom>
              <a:avLst/>
              <a:gdLst/>
              <a:ahLst/>
              <a:cxnLst/>
              <a:rect l="l" t="t" r="r" b="b"/>
              <a:pathLst>
                <a:path w="8089" h="25141" extrusionOk="0">
                  <a:moveTo>
                    <a:pt x="1366" y="0"/>
                  </a:moveTo>
                  <a:lnTo>
                    <a:pt x="1" y="25141"/>
                  </a:lnTo>
                  <a:lnTo>
                    <a:pt x="8089" y="25141"/>
                  </a:lnTo>
                  <a:lnTo>
                    <a:pt x="669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4" name="Google Shape;2144;p36"/>
            <p:cNvSpPr/>
            <p:nvPr/>
          </p:nvSpPr>
          <p:spPr>
            <a:xfrm>
              <a:off x="5335208" y="2431727"/>
              <a:ext cx="109481" cy="16657"/>
            </a:xfrm>
            <a:custGeom>
              <a:avLst/>
              <a:gdLst/>
              <a:ahLst/>
              <a:cxnLst/>
              <a:rect l="l" t="t" r="r" b="b"/>
              <a:pathLst>
                <a:path w="6106" h="929" extrusionOk="0">
                  <a:moveTo>
                    <a:pt x="464" y="1"/>
                  </a:moveTo>
                  <a:lnTo>
                    <a:pt x="361" y="26"/>
                  </a:lnTo>
                  <a:lnTo>
                    <a:pt x="284" y="52"/>
                  </a:lnTo>
                  <a:lnTo>
                    <a:pt x="207" y="78"/>
                  </a:lnTo>
                  <a:lnTo>
                    <a:pt x="130" y="130"/>
                  </a:lnTo>
                  <a:lnTo>
                    <a:pt x="78" y="207"/>
                  </a:lnTo>
                  <a:lnTo>
                    <a:pt x="52" y="284"/>
                  </a:lnTo>
                  <a:lnTo>
                    <a:pt x="1" y="387"/>
                  </a:lnTo>
                  <a:lnTo>
                    <a:pt x="1" y="464"/>
                  </a:lnTo>
                  <a:lnTo>
                    <a:pt x="1" y="567"/>
                  </a:lnTo>
                  <a:lnTo>
                    <a:pt x="52" y="645"/>
                  </a:lnTo>
                  <a:lnTo>
                    <a:pt x="78" y="722"/>
                  </a:lnTo>
                  <a:lnTo>
                    <a:pt x="130" y="799"/>
                  </a:lnTo>
                  <a:lnTo>
                    <a:pt x="207" y="851"/>
                  </a:lnTo>
                  <a:lnTo>
                    <a:pt x="284" y="902"/>
                  </a:lnTo>
                  <a:lnTo>
                    <a:pt x="361" y="928"/>
                  </a:lnTo>
                  <a:lnTo>
                    <a:pt x="5745" y="928"/>
                  </a:lnTo>
                  <a:lnTo>
                    <a:pt x="5822" y="902"/>
                  </a:lnTo>
                  <a:lnTo>
                    <a:pt x="5900" y="851"/>
                  </a:lnTo>
                  <a:lnTo>
                    <a:pt x="5977" y="799"/>
                  </a:lnTo>
                  <a:lnTo>
                    <a:pt x="6028" y="722"/>
                  </a:lnTo>
                  <a:lnTo>
                    <a:pt x="6080" y="645"/>
                  </a:lnTo>
                  <a:lnTo>
                    <a:pt x="6106" y="567"/>
                  </a:lnTo>
                  <a:lnTo>
                    <a:pt x="6106" y="464"/>
                  </a:lnTo>
                  <a:lnTo>
                    <a:pt x="6106" y="387"/>
                  </a:lnTo>
                  <a:lnTo>
                    <a:pt x="6080" y="284"/>
                  </a:lnTo>
                  <a:lnTo>
                    <a:pt x="6028" y="207"/>
                  </a:lnTo>
                  <a:lnTo>
                    <a:pt x="5977" y="130"/>
                  </a:lnTo>
                  <a:lnTo>
                    <a:pt x="5900" y="78"/>
                  </a:lnTo>
                  <a:lnTo>
                    <a:pt x="5822" y="52"/>
                  </a:lnTo>
                  <a:lnTo>
                    <a:pt x="5745" y="26"/>
                  </a:lnTo>
                  <a:lnTo>
                    <a:pt x="5642" y="1"/>
                  </a:lnTo>
                  <a:close/>
                </a:path>
              </a:pathLst>
            </a:custGeom>
            <a:solidFill>
              <a:srgbClr val="1040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5" name="Google Shape;2145;p36"/>
            <p:cNvSpPr/>
            <p:nvPr/>
          </p:nvSpPr>
          <p:spPr>
            <a:xfrm>
              <a:off x="4942631" y="2564283"/>
              <a:ext cx="572720" cy="334861"/>
            </a:xfrm>
            <a:custGeom>
              <a:avLst/>
              <a:gdLst/>
              <a:ahLst/>
              <a:cxnLst/>
              <a:rect l="l" t="t" r="r" b="b"/>
              <a:pathLst>
                <a:path w="31942" h="18676" extrusionOk="0">
                  <a:moveTo>
                    <a:pt x="15971" y="1"/>
                  </a:moveTo>
                  <a:lnTo>
                    <a:pt x="15147" y="26"/>
                  </a:lnTo>
                  <a:lnTo>
                    <a:pt x="14348" y="104"/>
                  </a:lnTo>
                  <a:lnTo>
                    <a:pt x="13550" y="207"/>
                  </a:lnTo>
                  <a:lnTo>
                    <a:pt x="12751" y="335"/>
                  </a:lnTo>
                  <a:lnTo>
                    <a:pt x="11979" y="516"/>
                  </a:lnTo>
                  <a:lnTo>
                    <a:pt x="11231" y="722"/>
                  </a:lnTo>
                  <a:lnTo>
                    <a:pt x="10484" y="979"/>
                  </a:lnTo>
                  <a:lnTo>
                    <a:pt x="9763" y="1263"/>
                  </a:lnTo>
                  <a:lnTo>
                    <a:pt x="9042" y="1572"/>
                  </a:lnTo>
                  <a:lnTo>
                    <a:pt x="8372" y="1933"/>
                  </a:lnTo>
                  <a:lnTo>
                    <a:pt x="7703" y="2319"/>
                  </a:lnTo>
                  <a:lnTo>
                    <a:pt x="7033" y="2731"/>
                  </a:lnTo>
                  <a:lnTo>
                    <a:pt x="6415" y="3169"/>
                  </a:lnTo>
                  <a:lnTo>
                    <a:pt x="5822" y="3658"/>
                  </a:lnTo>
                  <a:lnTo>
                    <a:pt x="5230" y="4148"/>
                  </a:lnTo>
                  <a:lnTo>
                    <a:pt x="4689" y="4689"/>
                  </a:lnTo>
                  <a:lnTo>
                    <a:pt x="4148" y="5230"/>
                  </a:lnTo>
                  <a:lnTo>
                    <a:pt x="3658" y="5822"/>
                  </a:lnTo>
                  <a:lnTo>
                    <a:pt x="3169" y="6415"/>
                  </a:lnTo>
                  <a:lnTo>
                    <a:pt x="2731" y="7059"/>
                  </a:lnTo>
                  <a:lnTo>
                    <a:pt x="2319" y="7703"/>
                  </a:lnTo>
                  <a:lnTo>
                    <a:pt x="1933" y="8372"/>
                  </a:lnTo>
                  <a:lnTo>
                    <a:pt x="1572" y="9042"/>
                  </a:lnTo>
                  <a:lnTo>
                    <a:pt x="1263" y="9763"/>
                  </a:lnTo>
                  <a:lnTo>
                    <a:pt x="979" y="10485"/>
                  </a:lnTo>
                  <a:lnTo>
                    <a:pt x="722" y="11232"/>
                  </a:lnTo>
                  <a:lnTo>
                    <a:pt x="516" y="11979"/>
                  </a:lnTo>
                  <a:lnTo>
                    <a:pt x="335" y="12751"/>
                  </a:lnTo>
                  <a:lnTo>
                    <a:pt x="181" y="13550"/>
                  </a:lnTo>
                  <a:lnTo>
                    <a:pt x="78" y="14348"/>
                  </a:lnTo>
                  <a:lnTo>
                    <a:pt x="26" y="15147"/>
                  </a:lnTo>
                  <a:lnTo>
                    <a:pt x="1" y="15971"/>
                  </a:lnTo>
                  <a:lnTo>
                    <a:pt x="1" y="18676"/>
                  </a:lnTo>
                  <a:lnTo>
                    <a:pt x="31942" y="18676"/>
                  </a:lnTo>
                  <a:lnTo>
                    <a:pt x="31942" y="15971"/>
                  </a:lnTo>
                  <a:lnTo>
                    <a:pt x="31916" y="15147"/>
                  </a:lnTo>
                  <a:lnTo>
                    <a:pt x="31864" y="14348"/>
                  </a:lnTo>
                  <a:lnTo>
                    <a:pt x="31761" y="13550"/>
                  </a:lnTo>
                  <a:lnTo>
                    <a:pt x="31607" y="12751"/>
                  </a:lnTo>
                  <a:lnTo>
                    <a:pt x="31427" y="11979"/>
                  </a:lnTo>
                  <a:lnTo>
                    <a:pt x="31220" y="11232"/>
                  </a:lnTo>
                  <a:lnTo>
                    <a:pt x="30963" y="10485"/>
                  </a:lnTo>
                  <a:lnTo>
                    <a:pt x="30680" y="9763"/>
                  </a:lnTo>
                  <a:lnTo>
                    <a:pt x="30370" y="9042"/>
                  </a:lnTo>
                  <a:lnTo>
                    <a:pt x="30010" y="8372"/>
                  </a:lnTo>
                  <a:lnTo>
                    <a:pt x="29623" y="7703"/>
                  </a:lnTo>
                  <a:lnTo>
                    <a:pt x="29211" y="7059"/>
                  </a:lnTo>
                  <a:lnTo>
                    <a:pt x="28773" y="6415"/>
                  </a:lnTo>
                  <a:lnTo>
                    <a:pt x="28284" y="5822"/>
                  </a:lnTo>
                  <a:lnTo>
                    <a:pt x="27795" y="5230"/>
                  </a:lnTo>
                  <a:lnTo>
                    <a:pt x="27254" y="4689"/>
                  </a:lnTo>
                  <a:lnTo>
                    <a:pt x="26713" y="4148"/>
                  </a:lnTo>
                  <a:lnTo>
                    <a:pt x="26120" y="3658"/>
                  </a:lnTo>
                  <a:lnTo>
                    <a:pt x="25528" y="3169"/>
                  </a:lnTo>
                  <a:lnTo>
                    <a:pt x="24910" y="2731"/>
                  </a:lnTo>
                  <a:lnTo>
                    <a:pt x="24240" y="2319"/>
                  </a:lnTo>
                  <a:lnTo>
                    <a:pt x="23570" y="1933"/>
                  </a:lnTo>
                  <a:lnTo>
                    <a:pt x="22900" y="1572"/>
                  </a:lnTo>
                  <a:lnTo>
                    <a:pt x="22179" y="1263"/>
                  </a:lnTo>
                  <a:lnTo>
                    <a:pt x="21458" y="979"/>
                  </a:lnTo>
                  <a:lnTo>
                    <a:pt x="20711" y="722"/>
                  </a:lnTo>
                  <a:lnTo>
                    <a:pt x="19964" y="516"/>
                  </a:lnTo>
                  <a:lnTo>
                    <a:pt x="19191" y="335"/>
                  </a:lnTo>
                  <a:lnTo>
                    <a:pt x="18392" y="207"/>
                  </a:lnTo>
                  <a:lnTo>
                    <a:pt x="17594" y="104"/>
                  </a:lnTo>
                  <a:lnTo>
                    <a:pt x="16795" y="26"/>
                  </a:lnTo>
                  <a:lnTo>
                    <a:pt x="1597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6" name="Google Shape;2146;p36"/>
            <p:cNvSpPr/>
            <p:nvPr/>
          </p:nvSpPr>
          <p:spPr>
            <a:xfrm>
              <a:off x="5362928" y="2801676"/>
              <a:ext cx="54973" cy="54991"/>
            </a:xfrm>
            <a:custGeom>
              <a:avLst/>
              <a:gdLst/>
              <a:ahLst/>
              <a:cxnLst/>
              <a:rect l="l" t="t" r="r" b="b"/>
              <a:pathLst>
                <a:path w="3066" h="3067" extrusionOk="0">
                  <a:moveTo>
                    <a:pt x="1391" y="1"/>
                  </a:moveTo>
                  <a:lnTo>
                    <a:pt x="1237" y="26"/>
                  </a:lnTo>
                  <a:lnTo>
                    <a:pt x="928" y="104"/>
                  </a:lnTo>
                  <a:lnTo>
                    <a:pt x="670" y="258"/>
                  </a:lnTo>
                  <a:lnTo>
                    <a:pt x="464" y="439"/>
                  </a:lnTo>
                  <a:lnTo>
                    <a:pt x="258" y="670"/>
                  </a:lnTo>
                  <a:lnTo>
                    <a:pt x="129" y="928"/>
                  </a:lnTo>
                  <a:lnTo>
                    <a:pt x="26" y="1211"/>
                  </a:lnTo>
                  <a:lnTo>
                    <a:pt x="0" y="1366"/>
                  </a:lnTo>
                  <a:lnTo>
                    <a:pt x="0" y="1521"/>
                  </a:lnTo>
                  <a:lnTo>
                    <a:pt x="0" y="1701"/>
                  </a:lnTo>
                  <a:lnTo>
                    <a:pt x="26" y="1830"/>
                  </a:lnTo>
                  <a:lnTo>
                    <a:pt x="129" y="2139"/>
                  </a:lnTo>
                  <a:lnTo>
                    <a:pt x="258" y="2396"/>
                  </a:lnTo>
                  <a:lnTo>
                    <a:pt x="464" y="2628"/>
                  </a:lnTo>
                  <a:lnTo>
                    <a:pt x="670" y="2808"/>
                  </a:lnTo>
                  <a:lnTo>
                    <a:pt x="928" y="2937"/>
                  </a:lnTo>
                  <a:lnTo>
                    <a:pt x="1237" y="3040"/>
                  </a:lnTo>
                  <a:lnTo>
                    <a:pt x="1391" y="3066"/>
                  </a:lnTo>
                  <a:lnTo>
                    <a:pt x="1700" y="3066"/>
                  </a:lnTo>
                  <a:lnTo>
                    <a:pt x="1855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63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66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63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55" y="26"/>
                  </a:lnTo>
                  <a:lnTo>
                    <a:pt x="1700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7" name="Google Shape;2147;p36"/>
            <p:cNvSpPr/>
            <p:nvPr/>
          </p:nvSpPr>
          <p:spPr>
            <a:xfrm>
              <a:off x="5365689" y="2804922"/>
              <a:ext cx="49433" cy="106701"/>
            </a:xfrm>
            <a:custGeom>
              <a:avLst/>
              <a:gdLst/>
              <a:ahLst/>
              <a:cxnLst/>
              <a:rect l="l" t="t" r="r" b="b"/>
              <a:pathLst>
                <a:path w="2757" h="5951" extrusionOk="0">
                  <a:moveTo>
                    <a:pt x="1392" y="0"/>
                  </a:moveTo>
                  <a:lnTo>
                    <a:pt x="1108" y="26"/>
                  </a:lnTo>
                  <a:lnTo>
                    <a:pt x="851" y="103"/>
                  </a:lnTo>
                  <a:lnTo>
                    <a:pt x="619" y="232"/>
                  </a:lnTo>
                  <a:lnTo>
                    <a:pt x="413" y="386"/>
                  </a:lnTo>
                  <a:lnTo>
                    <a:pt x="233" y="593"/>
                  </a:lnTo>
                  <a:lnTo>
                    <a:pt x="104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57" y="5950"/>
                  </a:lnTo>
                  <a:lnTo>
                    <a:pt x="2757" y="1365"/>
                  </a:lnTo>
                  <a:lnTo>
                    <a:pt x="2731" y="1082"/>
                  </a:lnTo>
                  <a:lnTo>
                    <a:pt x="2654" y="824"/>
                  </a:lnTo>
                  <a:lnTo>
                    <a:pt x="2525" y="593"/>
                  </a:lnTo>
                  <a:lnTo>
                    <a:pt x="2371" y="386"/>
                  </a:lnTo>
                  <a:lnTo>
                    <a:pt x="2165" y="232"/>
                  </a:lnTo>
                  <a:lnTo>
                    <a:pt x="1933" y="103"/>
                  </a:lnTo>
                  <a:lnTo>
                    <a:pt x="1675" y="26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8" name="Google Shape;2148;p36"/>
            <p:cNvSpPr/>
            <p:nvPr/>
          </p:nvSpPr>
          <p:spPr>
            <a:xfrm>
              <a:off x="5361530" y="2909758"/>
              <a:ext cx="56838" cy="5092"/>
            </a:xfrm>
            <a:custGeom>
              <a:avLst/>
              <a:gdLst/>
              <a:ahLst/>
              <a:cxnLst/>
              <a:rect l="l" t="t" r="r" b="b"/>
              <a:pathLst>
                <a:path w="3170" h="284" extrusionOk="0">
                  <a:moveTo>
                    <a:pt x="130" y="0"/>
                  </a:moveTo>
                  <a:lnTo>
                    <a:pt x="78" y="26"/>
                  </a:lnTo>
                  <a:lnTo>
                    <a:pt x="52" y="52"/>
                  </a:lnTo>
                  <a:lnTo>
                    <a:pt x="1" y="78"/>
                  </a:lnTo>
                  <a:lnTo>
                    <a:pt x="1" y="129"/>
                  </a:lnTo>
                  <a:lnTo>
                    <a:pt x="1" y="206"/>
                  </a:lnTo>
                  <a:lnTo>
                    <a:pt x="52" y="232"/>
                  </a:lnTo>
                  <a:lnTo>
                    <a:pt x="78" y="258"/>
                  </a:lnTo>
                  <a:lnTo>
                    <a:pt x="130" y="284"/>
                  </a:lnTo>
                  <a:lnTo>
                    <a:pt x="3041" y="284"/>
                  </a:lnTo>
                  <a:lnTo>
                    <a:pt x="3092" y="258"/>
                  </a:lnTo>
                  <a:lnTo>
                    <a:pt x="3144" y="232"/>
                  </a:lnTo>
                  <a:lnTo>
                    <a:pt x="3169" y="206"/>
                  </a:lnTo>
                  <a:lnTo>
                    <a:pt x="3169" y="129"/>
                  </a:lnTo>
                  <a:lnTo>
                    <a:pt x="3169" y="78"/>
                  </a:lnTo>
                  <a:lnTo>
                    <a:pt x="3144" y="52"/>
                  </a:lnTo>
                  <a:lnTo>
                    <a:pt x="3092" y="26"/>
                  </a:lnTo>
                  <a:lnTo>
                    <a:pt x="30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9" name="Google Shape;2149;p36"/>
            <p:cNvSpPr/>
            <p:nvPr/>
          </p:nvSpPr>
          <p:spPr>
            <a:xfrm>
              <a:off x="5201737" y="2801676"/>
              <a:ext cx="55440" cy="54991"/>
            </a:xfrm>
            <a:custGeom>
              <a:avLst/>
              <a:gdLst/>
              <a:ahLst/>
              <a:cxnLst/>
              <a:rect l="l" t="t" r="r" b="b"/>
              <a:pathLst>
                <a:path w="3092" h="3067" extrusionOk="0">
                  <a:moveTo>
                    <a:pt x="1391" y="1"/>
                  </a:moveTo>
                  <a:lnTo>
                    <a:pt x="1237" y="26"/>
                  </a:lnTo>
                  <a:lnTo>
                    <a:pt x="953" y="104"/>
                  </a:lnTo>
                  <a:lnTo>
                    <a:pt x="696" y="258"/>
                  </a:lnTo>
                  <a:lnTo>
                    <a:pt x="464" y="439"/>
                  </a:lnTo>
                  <a:lnTo>
                    <a:pt x="284" y="670"/>
                  </a:lnTo>
                  <a:lnTo>
                    <a:pt x="129" y="928"/>
                  </a:lnTo>
                  <a:lnTo>
                    <a:pt x="52" y="1211"/>
                  </a:lnTo>
                  <a:lnTo>
                    <a:pt x="26" y="1366"/>
                  </a:lnTo>
                  <a:lnTo>
                    <a:pt x="0" y="1521"/>
                  </a:lnTo>
                  <a:lnTo>
                    <a:pt x="26" y="1701"/>
                  </a:lnTo>
                  <a:lnTo>
                    <a:pt x="52" y="1830"/>
                  </a:lnTo>
                  <a:lnTo>
                    <a:pt x="129" y="2139"/>
                  </a:lnTo>
                  <a:lnTo>
                    <a:pt x="284" y="2396"/>
                  </a:lnTo>
                  <a:lnTo>
                    <a:pt x="464" y="2628"/>
                  </a:lnTo>
                  <a:lnTo>
                    <a:pt x="696" y="2808"/>
                  </a:lnTo>
                  <a:lnTo>
                    <a:pt x="953" y="2937"/>
                  </a:lnTo>
                  <a:lnTo>
                    <a:pt x="1237" y="3040"/>
                  </a:lnTo>
                  <a:lnTo>
                    <a:pt x="1391" y="3066"/>
                  </a:lnTo>
                  <a:lnTo>
                    <a:pt x="1700" y="3066"/>
                  </a:lnTo>
                  <a:lnTo>
                    <a:pt x="1855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63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91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63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55" y="26"/>
                  </a:lnTo>
                  <a:lnTo>
                    <a:pt x="1700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0" name="Google Shape;2150;p36"/>
            <p:cNvSpPr/>
            <p:nvPr/>
          </p:nvSpPr>
          <p:spPr>
            <a:xfrm>
              <a:off x="5204499" y="2804922"/>
              <a:ext cx="49899" cy="106701"/>
            </a:xfrm>
            <a:custGeom>
              <a:avLst/>
              <a:gdLst/>
              <a:ahLst/>
              <a:cxnLst/>
              <a:rect l="l" t="t" r="r" b="b"/>
              <a:pathLst>
                <a:path w="2783" h="5951" extrusionOk="0">
                  <a:moveTo>
                    <a:pt x="1392" y="0"/>
                  </a:moveTo>
                  <a:lnTo>
                    <a:pt x="1109" y="26"/>
                  </a:lnTo>
                  <a:lnTo>
                    <a:pt x="851" y="103"/>
                  </a:lnTo>
                  <a:lnTo>
                    <a:pt x="619" y="232"/>
                  </a:lnTo>
                  <a:lnTo>
                    <a:pt x="413" y="386"/>
                  </a:lnTo>
                  <a:lnTo>
                    <a:pt x="259" y="593"/>
                  </a:lnTo>
                  <a:lnTo>
                    <a:pt x="130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83" y="5950"/>
                  </a:lnTo>
                  <a:lnTo>
                    <a:pt x="2783" y="1365"/>
                  </a:lnTo>
                  <a:lnTo>
                    <a:pt x="2757" y="1082"/>
                  </a:lnTo>
                  <a:lnTo>
                    <a:pt x="2680" y="824"/>
                  </a:lnTo>
                  <a:lnTo>
                    <a:pt x="2551" y="593"/>
                  </a:lnTo>
                  <a:lnTo>
                    <a:pt x="2371" y="386"/>
                  </a:lnTo>
                  <a:lnTo>
                    <a:pt x="2165" y="232"/>
                  </a:lnTo>
                  <a:lnTo>
                    <a:pt x="1933" y="103"/>
                  </a:lnTo>
                  <a:lnTo>
                    <a:pt x="1675" y="26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1" name="Google Shape;2151;p36"/>
            <p:cNvSpPr/>
            <p:nvPr/>
          </p:nvSpPr>
          <p:spPr>
            <a:xfrm>
              <a:off x="5200357" y="2909758"/>
              <a:ext cx="57286" cy="5092"/>
            </a:xfrm>
            <a:custGeom>
              <a:avLst/>
              <a:gdLst/>
              <a:ahLst/>
              <a:cxnLst/>
              <a:rect l="l" t="t" r="r" b="b"/>
              <a:pathLst>
                <a:path w="3195" h="284" extrusionOk="0">
                  <a:moveTo>
                    <a:pt x="155" y="0"/>
                  </a:moveTo>
                  <a:lnTo>
                    <a:pt x="103" y="26"/>
                  </a:lnTo>
                  <a:lnTo>
                    <a:pt x="52" y="52"/>
                  </a:lnTo>
                  <a:lnTo>
                    <a:pt x="26" y="78"/>
                  </a:lnTo>
                  <a:lnTo>
                    <a:pt x="0" y="129"/>
                  </a:lnTo>
                  <a:lnTo>
                    <a:pt x="26" y="206"/>
                  </a:lnTo>
                  <a:lnTo>
                    <a:pt x="52" y="232"/>
                  </a:lnTo>
                  <a:lnTo>
                    <a:pt x="103" y="258"/>
                  </a:lnTo>
                  <a:lnTo>
                    <a:pt x="155" y="284"/>
                  </a:lnTo>
                  <a:lnTo>
                    <a:pt x="3040" y="284"/>
                  </a:lnTo>
                  <a:lnTo>
                    <a:pt x="3091" y="258"/>
                  </a:lnTo>
                  <a:lnTo>
                    <a:pt x="3143" y="232"/>
                  </a:lnTo>
                  <a:lnTo>
                    <a:pt x="3168" y="206"/>
                  </a:lnTo>
                  <a:lnTo>
                    <a:pt x="3194" y="129"/>
                  </a:lnTo>
                  <a:lnTo>
                    <a:pt x="3168" y="78"/>
                  </a:lnTo>
                  <a:lnTo>
                    <a:pt x="3143" y="52"/>
                  </a:lnTo>
                  <a:lnTo>
                    <a:pt x="3091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2" name="Google Shape;2152;p36"/>
            <p:cNvSpPr/>
            <p:nvPr/>
          </p:nvSpPr>
          <p:spPr>
            <a:xfrm>
              <a:off x="5041013" y="2801676"/>
              <a:ext cx="54973" cy="54991"/>
            </a:xfrm>
            <a:custGeom>
              <a:avLst/>
              <a:gdLst/>
              <a:ahLst/>
              <a:cxnLst/>
              <a:rect l="l" t="t" r="r" b="b"/>
              <a:pathLst>
                <a:path w="3066" h="3067" extrusionOk="0">
                  <a:moveTo>
                    <a:pt x="1365" y="1"/>
                  </a:moveTo>
                  <a:lnTo>
                    <a:pt x="1211" y="26"/>
                  </a:lnTo>
                  <a:lnTo>
                    <a:pt x="928" y="104"/>
                  </a:lnTo>
                  <a:lnTo>
                    <a:pt x="670" y="258"/>
                  </a:lnTo>
                  <a:lnTo>
                    <a:pt x="438" y="439"/>
                  </a:lnTo>
                  <a:lnTo>
                    <a:pt x="258" y="670"/>
                  </a:lnTo>
                  <a:lnTo>
                    <a:pt x="103" y="928"/>
                  </a:lnTo>
                  <a:lnTo>
                    <a:pt x="26" y="1211"/>
                  </a:lnTo>
                  <a:lnTo>
                    <a:pt x="0" y="1366"/>
                  </a:lnTo>
                  <a:lnTo>
                    <a:pt x="0" y="1521"/>
                  </a:lnTo>
                  <a:lnTo>
                    <a:pt x="0" y="1701"/>
                  </a:lnTo>
                  <a:lnTo>
                    <a:pt x="26" y="1830"/>
                  </a:lnTo>
                  <a:lnTo>
                    <a:pt x="103" y="2139"/>
                  </a:lnTo>
                  <a:lnTo>
                    <a:pt x="258" y="2396"/>
                  </a:lnTo>
                  <a:lnTo>
                    <a:pt x="438" y="2628"/>
                  </a:lnTo>
                  <a:lnTo>
                    <a:pt x="670" y="2808"/>
                  </a:lnTo>
                  <a:lnTo>
                    <a:pt x="928" y="2937"/>
                  </a:lnTo>
                  <a:lnTo>
                    <a:pt x="1211" y="3040"/>
                  </a:lnTo>
                  <a:lnTo>
                    <a:pt x="1365" y="3066"/>
                  </a:lnTo>
                  <a:lnTo>
                    <a:pt x="1675" y="3066"/>
                  </a:lnTo>
                  <a:lnTo>
                    <a:pt x="1829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37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66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37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29" y="26"/>
                  </a:lnTo>
                  <a:lnTo>
                    <a:pt x="1675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3" name="Google Shape;2153;p36"/>
            <p:cNvSpPr/>
            <p:nvPr/>
          </p:nvSpPr>
          <p:spPr>
            <a:xfrm>
              <a:off x="5043774" y="2804922"/>
              <a:ext cx="49433" cy="106701"/>
            </a:xfrm>
            <a:custGeom>
              <a:avLst/>
              <a:gdLst/>
              <a:ahLst/>
              <a:cxnLst/>
              <a:rect l="l" t="t" r="r" b="b"/>
              <a:pathLst>
                <a:path w="2757" h="5951" extrusionOk="0">
                  <a:moveTo>
                    <a:pt x="1366" y="0"/>
                  </a:moveTo>
                  <a:lnTo>
                    <a:pt x="1108" y="26"/>
                  </a:lnTo>
                  <a:lnTo>
                    <a:pt x="851" y="103"/>
                  </a:lnTo>
                  <a:lnTo>
                    <a:pt x="593" y="232"/>
                  </a:lnTo>
                  <a:lnTo>
                    <a:pt x="387" y="386"/>
                  </a:lnTo>
                  <a:lnTo>
                    <a:pt x="233" y="593"/>
                  </a:lnTo>
                  <a:lnTo>
                    <a:pt x="104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57" y="5950"/>
                  </a:lnTo>
                  <a:lnTo>
                    <a:pt x="2757" y="1365"/>
                  </a:lnTo>
                  <a:lnTo>
                    <a:pt x="2731" y="1082"/>
                  </a:lnTo>
                  <a:lnTo>
                    <a:pt x="2654" y="824"/>
                  </a:lnTo>
                  <a:lnTo>
                    <a:pt x="2525" y="593"/>
                  </a:lnTo>
                  <a:lnTo>
                    <a:pt x="2345" y="386"/>
                  </a:lnTo>
                  <a:lnTo>
                    <a:pt x="2139" y="232"/>
                  </a:lnTo>
                  <a:lnTo>
                    <a:pt x="1907" y="103"/>
                  </a:lnTo>
                  <a:lnTo>
                    <a:pt x="1649" y="26"/>
                  </a:lnTo>
                  <a:lnTo>
                    <a:pt x="136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4" name="Google Shape;2154;p36"/>
            <p:cNvSpPr/>
            <p:nvPr/>
          </p:nvSpPr>
          <p:spPr>
            <a:xfrm>
              <a:off x="5039614" y="2909758"/>
              <a:ext cx="56838" cy="5092"/>
            </a:xfrm>
            <a:custGeom>
              <a:avLst/>
              <a:gdLst/>
              <a:ahLst/>
              <a:cxnLst/>
              <a:rect l="l" t="t" r="r" b="b"/>
              <a:pathLst>
                <a:path w="3170" h="284" extrusionOk="0">
                  <a:moveTo>
                    <a:pt x="130" y="0"/>
                  </a:moveTo>
                  <a:lnTo>
                    <a:pt x="78" y="26"/>
                  </a:lnTo>
                  <a:lnTo>
                    <a:pt x="27" y="52"/>
                  </a:lnTo>
                  <a:lnTo>
                    <a:pt x="1" y="78"/>
                  </a:lnTo>
                  <a:lnTo>
                    <a:pt x="1" y="129"/>
                  </a:lnTo>
                  <a:lnTo>
                    <a:pt x="1" y="206"/>
                  </a:lnTo>
                  <a:lnTo>
                    <a:pt x="27" y="232"/>
                  </a:lnTo>
                  <a:lnTo>
                    <a:pt x="78" y="258"/>
                  </a:lnTo>
                  <a:lnTo>
                    <a:pt x="130" y="284"/>
                  </a:lnTo>
                  <a:lnTo>
                    <a:pt x="3041" y="284"/>
                  </a:lnTo>
                  <a:lnTo>
                    <a:pt x="3092" y="258"/>
                  </a:lnTo>
                  <a:lnTo>
                    <a:pt x="3118" y="232"/>
                  </a:lnTo>
                  <a:lnTo>
                    <a:pt x="3144" y="206"/>
                  </a:lnTo>
                  <a:lnTo>
                    <a:pt x="3169" y="129"/>
                  </a:lnTo>
                  <a:lnTo>
                    <a:pt x="3144" y="78"/>
                  </a:lnTo>
                  <a:lnTo>
                    <a:pt x="3118" y="52"/>
                  </a:lnTo>
                  <a:lnTo>
                    <a:pt x="3092" y="26"/>
                  </a:lnTo>
                  <a:lnTo>
                    <a:pt x="30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5" name="Google Shape;2155;p36"/>
            <p:cNvSpPr/>
            <p:nvPr/>
          </p:nvSpPr>
          <p:spPr>
            <a:xfrm>
              <a:off x="3423584" y="1068312"/>
              <a:ext cx="687723" cy="385226"/>
            </a:xfrm>
            <a:custGeom>
              <a:avLst/>
              <a:gdLst/>
              <a:ahLst/>
              <a:cxnLst/>
              <a:rect l="l" t="t" r="r" b="b"/>
              <a:pathLst>
                <a:path w="38356" h="21485" extrusionOk="0">
                  <a:moveTo>
                    <a:pt x="14966" y="1"/>
                  </a:moveTo>
                  <a:lnTo>
                    <a:pt x="14374" y="27"/>
                  </a:lnTo>
                  <a:lnTo>
                    <a:pt x="13807" y="78"/>
                  </a:lnTo>
                  <a:lnTo>
                    <a:pt x="13266" y="156"/>
                  </a:lnTo>
                  <a:lnTo>
                    <a:pt x="12777" y="259"/>
                  </a:lnTo>
                  <a:lnTo>
                    <a:pt x="12313" y="413"/>
                  </a:lnTo>
                  <a:lnTo>
                    <a:pt x="11875" y="568"/>
                  </a:lnTo>
                  <a:lnTo>
                    <a:pt x="11463" y="748"/>
                  </a:lnTo>
                  <a:lnTo>
                    <a:pt x="11077" y="954"/>
                  </a:lnTo>
                  <a:lnTo>
                    <a:pt x="10716" y="1186"/>
                  </a:lnTo>
                  <a:lnTo>
                    <a:pt x="10381" y="1443"/>
                  </a:lnTo>
                  <a:lnTo>
                    <a:pt x="10072" y="1675"/>
                  </a:lnTo>
                  <a:lnTo>
                    <a:pt x="9789" y="1959"/>
                  </a:lnTo>
                  <a:lnTo>
                    <a:pt x="9531" y="2242"/>
                  </a:lnTo>
                  <a:lnTo>
                    <a:pt x="9299" y="2525"/>
                  </a:lnTo>
                  <a:lnTo>
                    <a:pt x="9067" y="2809"/>
                  </a:lnTo>
                  <a:lnTo>
                    <a:pt x="8887" y="3092"/>
                  </a:lnTo>
                  <a:lnTo>
                    <a:pt x="8527" y="3659"/>
                  </a:lnTo>
                  <a:lnTo>
                    <a:pt x="8269" y="4225"/>
                  </a:lnTo>
                  <a:lnTo>
                    <a:pt x="8063" y="4741"/>
                  </a:lnTo>
                  <a:lnTo>
                    <a:pt x="7908" y="5230"/>
                  </a:lnTo>
                  <a:lnTo>
                    <a:pt x="7780" y="5616"/>
                  </a:lnTo>
                  <a:lnTo>
                    <a:pt x="7728" y="5926"/>
                  </a:lnTo>
                  <a:lnTo>
                    <a:pt x="7676" y="6183"/>
                  </a:lnTo>
                  <a:lnTo>
                    <a:pt x="7419" y="6080"/>
                  </a:lnTo>
                  <a:lnTo>
                    <a:pt x="7136" y="6003"/>
                  </a:lnTo>
                  <a:lnTo>
                    <a:pt x="6852" y="5926"/>
                  </a:lnTo>
                  <a:lnTo>
                    <a:pt x="6543" y="5848"/>
                  </a:lnTo>
                  <a:lnTo>
                    <a:pt x="6234" y="5823"/>
                  </a:lnTo>
                  <a:lnTo>
                    <a:pt x="5925" y="5797"/>
                  </a:lnTo>
                  <a:lnTo>
                    <a:pt x="5590" y="5771"/>
                  </a:lnTo>
                  <a:lnTo>
                    <a:pt x="5281" y="5771"/>
                  </a:lnTo>
                  <a:lnTo>
                    <a:pt x="4946" y="5797"/>
                  </a:lnTo>
                  <a:lnTo>
                    <a:pt x="4611" y="5848"/>
                  </a:lnTo>
                  <a:lnTo>
                    <a:pt x="4276" y="5900"/>
                  </a:lnTo>
                  <a:lnTo>
                    <a:pt x="3967" y="5951"/>
                  </a:lnTo>
                  <a:lnTo>
                    <a:pt x="3632" y="6054"/>
                  </a:lnTo>
                  <a:lnTo>
                    <a:pt x="3297" y="6157"/>
                  </a:lnTo>
                  <a:lnTo>
                    <a:pt x="2988" y="6286"/>
                  </a:lnTo>
                  <a:lnTo>
                    <a:pt x="2679" y="6415"/>
                  </a:lnTo>
                  <a:lnTo>
                    <a:pt x="2396" y="6570"/>
                  </a:lnTo>
                  <a:lnTo>
                    <a:pt x="2113" y="6750"/>
                  </a:lnTo>
                  <a:lnTo>
                    <a:pt x="1829" y="6930"/>
                  </a:lnTo>
                  <a:lnTo>
                    <a:pt x="1572" y="7136"/>
                  </a:lnTo>
                  <a:lnTo>
                    <a:pt x="1314" y="7368"/>
                  </a:lnTo>
                  <a:lnTo>
                    <a:pt x="1082" y="7626"/>
                  </a:lnTo>
                  <a:lnTo>
                    <a:pt x="876" y="7883"/>
                  </a:lnTo>
                  <a:lnTo>
                    <a:pt x="696" y="8167"/>
                  </a:lnTo>
                  <a:lnTo>
                    <a:pt x="516" y="8450"/>
                  </a:lnTo>
                  <a:lnTo>
                    <a:pt x="361" y="8785"/>
                  </a:lnTo>
                  <a:lnTo>
                    <a:pt x="232" y="9120"/>
                  </a:lnTo>
                  <a:lnTo>
                    <a:pt x="129" y="9480"/>
                  </a:lnTo>
                  <a:lnTo>
                    <a:pt x="78" y="9841"/>
                  </a:lnTo>
                  <a:lnTo>
                    <a:pt x="26" y="10253"/>
                  </a:lnTo>
                  <a:lnTo>
                    <a:pt x="0" y="10665"/>
                  </a:lnTo>
                  <a:lnTo>
                    <a:pt x="26" y="11077"/>
                  </a:lnTo>
                  <a:lnTo>
                    <a:pt x="52" y="11515"/>
                  </a:lnTo>
                  <a:lnTo>
                    <a:pt x="129" y="11927"/>
                  </a:lnTo>
                  <a:lnTo>
                    <a:pt x="206" y="12314"/>
                  </a:lnTo>
                  <a:lnTo>
                    <a:pt x="284" y="12649"/>
                  </a:lnTo>
                  <a:lnTo>
                    <a:pt x="387" y="12984"/>
                  </a:lnTo>
                  <a:lnTo>
                    <a:pt x="490" y="13318"/>
                  </a:lnTo>
                  <a:lnTo>
                    <a:pt x="619" y="13602"/>
                  </a:lnTo>
                  <a:lnTo>
                    <a:pt x="773" y="13885"/>
                  </a:lnTo>
                  <a:lnTo>
                    <a:pt x="902" y="14143"/>
                  </a:lnTo>
                  <a:lnTo>
                    <a:pt x="1082" y="14375"/>
                  </a:lnTo>
                  <a:lnTo>
                    <a:pt x="1237" y="14606"/>
                  </a:lnTo>
                  <a:lnTo>
                    <a:pt x="1417" y="14812"/>
                  </a:lnTo>
                  <a:lnTo>
                    <a:pt x="1803" y="15199"/>
                  </a:lnTo>
                  <a:lnTo>
                    <a:pt x="2216" y="15534"/>
                  </a:lnTo>
                  <a:lnTo>
                    <a:pt x="2628" y="15843"/>
                  </a:lnTo>
                  <a:lnTo>
                    <a:pt x="3066" y="16100"/>
                  </a:lnTo>
                  <a:lnTo>
                    <a:pt x="3941" y="16616"/>
                  </a:lnTo>
                  <a:lnTo>
                    <a:pt x="4379" y="16873"/>
                  </a:lnTo>
                  <a:lnTo>
                    <a:pt x="4817" y="17131"/>
                  </a:lnTo>
                  <a:lnTo>
                    <a:pt x="5229" y="17414"/>
                  </a:lnTo>
                  <a:lnTo>
                    <a:pt x="5616" y="17723"/>
                  </a:lnTo>
                  <a:lnTo>
                    <a:pt x="5951" y="18032"/>
                  </a:lnTo>
                  <a:lnTo>
                    <a:pt x="6260" y="18367"/>
                  </a:lnTo>
                  <a:lnTo>
                    <a:pt x="6492" y="18702"/>
                  </a:lnTo>
                  <a:lnTo>
                    <a:pt x="6698" y="19037"/>
                  </a:lnTo>
                  <a:lnTo>
                    <a:pt x="6852" y="19346"/>
                  </a:lnTo>
                  <a:lnTo>
                    <a:pt x="6981" y="19655"/>
                  </a:lnTo>
                  <a:lnTo>
                    <a:pt x="7058" y="19964"/>
                  </a:lnTo>
                  <a:lnTo>
                    <a:pt x="7136" y="20248"/>
                  </a:lnTo>
                  <a:lnTo>
                    <a:pt x="7161" y="20505"/>
                  </a:lnTo>
                  <a:lnTo>
                    <a:pt x="7187" y="20763"/>
                  </a:lnTo>
                  <a:lnTo>
                    <a:pt x="7187" y="21149"/>
                  </a:lnTo>
                  <a:lnTo>
                    <a:pt x="7187" y="21407"/>
                  </a:lnTo>
                  <a:lnTo>
                    <a:pt x="7161" y="21484"/>
                  </a:lnTo>
                  <a:lnTo>
                    <a:pt x="13704" y="21484"/>
                  </a:lnTo>
                  <a:lnTo>
                    <a:pt x="13704" y="21329"/>
                  </a:lnTo>
                  <a:lnTo>
                    <a:pt x="13730" y="20917"/>
                  </a:lnTo>
                  <a:lnTo>
                    <a:pt x="13756" y="20634"/>
                  </a:lnTo>
                  <a:lnTo>
                    <a:pt x="13807" y="20299"/>
                  </a:lnTo>
                  <a:lnTo>
                    <a:pt x="13884" y="19964"/>
                  </a:lnTo>
                  <a:lnTo>
                    <a:pt x="13987" y="19629"/>
                  </a:lnTo>
                  <a:lnTo>
                    <a:pt x="14142" y="19295"/>
                  </a:lnTo>
                  <a:lnTo>
                    <a:pt x="14322" y="18960"/>
                  </a:lnTo>
                  <a:lnTo>
                    <a:pt x="14580" y="18676"/>
                  </a:lnTo>
                  <a:lnTo>
                    <a:pt x="14709" y="18547"/>
                  </a:lnTo>
                  <a:lnTo>
                    <a:pt x="14863" y="18419"/>
                  </a:lnTo>
                  <a:lnTo>
                    <a:pt x="15018" y="18290"/>
                  </a:lnTo>
                  <a:lnTo>
                    <a:pt x="15198" y="18187"/>
                  </a:lnTo>
                  <a:lnTo>
                    <a:pt x="15404" y="18110"/>
                  </a:lnTo>
                  <a:lnTo>
                    <a:pt x="15610" y="18058"/>
                  </a:lnTo>
                  <a:lnTo>
                    <a:pt x="15842" y="18007"/>
                  </a:lnTo>
                  <a:lnTo>
                    <a:pt x="16074" y="17955"/>
                  </a:lnTo>
                  <a:lnTo>
                    <a:pt x="16332" y="17955"/>
                  </a:lnTo>
                  <a:lnTo>
                    <a:pt x="16615" y="17981"/>
                  </a:lnTo>
                  <a:lnTo>
                    <a:pt x="17362" y="18007"/>
                  </a:lnTo>
                  <a:lnTo>
                    <a:pt x="18032" y="18007"/>
                  </a:lnTo>
                  <a:lnTo>
                    <a:pt x="18083" y="18238"/>
                  </a:lnTo>
                  <a:lnTo>
                    <a:pt x="18135" y="18496"/>
                  </a:lnTo>
                  <a:lnTo>
                    <a:pt x="18212" y="18728"/>
                  </a:lnTo>
                  <a:lnTo>
                    <a:pt x="18315" y="18960"/>
                  </a:lnTo>
                  <a:lnTo>
                    <a:pt x="18418" y="19166"/>
                  </a:lnTo>
                  <a:lnTo>
                    <a:pt x="18573" y="19372"/>
                  </a:lnTo>
                  <a:lnTo>
                    <a:pt x="18727" y="19552"/>
                  </a:lnTo>
                  <a:lnTo>
                    <a:pt x="18882" y="19732"/>
                  </a:lnTo>
                  <a:lnTo>
                    <a:pt x="19062" y="19887"/>
                  </a:lnTo>
                  <a:lnTo>
                    <a:pt x="19268" y="20016"/>
                  </a:lnTo>
                  <a:lnTo>
                    <a:pt x="19474" y="20145"/>
                  </a:lnTo>
                  <a:lnTo>
                    <a:pt x="19706" y="20248"/>
                  </a:lnTo>
                  <a:lnTo>
                    <a:pt x="19938" y="20325"/>
                  </a:lnTo>
                  <a:lnTo>
                    <a:pt x="20170" y="20376"/>
                  </a:lnTo>
                  <a:lnTo>
                    <a:pt x="20427" y="20402"/>
                  </a:lnTo>
                  <a:lnTo>
                    <a:pt x="20685" y="20428"/>
                  </a:lnTo>
                  <a:lnTo>
                    <a:pt x="21045" y="20402"/>
                  </a:lnTo>
                  <a:lnTo>
                    <a:pt x="21380" y="20325"/>
                  </a:lnTo>
                  <a:lnTo>
                    <a:pt x="21715" y="20222"/>
                  </a:lnTo>
                  <a:lnTo>
                    <a:pt x="21998" y="20067"/>
                  </a:lnTo>
                  <a:lnTo>
                    <a:pt x="22282" y="19887"/>
                  </a:lnTo>
                  <a:lnTo>
                    <a:pt x="22539" y="19681"/>
                  </a:lnTo>
                  <a:lnTo>
                    <a:pt x="22771" y="19423"/>
                  </a:lnTo>
                  <a:lnTo>
                    <a:pt x="22952" y="19140"/>
                  </a:lnTo>
                  <a:lnTo>
                    <a:pt x="23338" y="19552"/>
                  </a:lnTo>
                  <a:lnTo>
                    <a:pt x="23544" y="19732"/>
                  </a:lnTo>
                  <a:lnTo>
                    <a:pt x="23776" y="19913"/>
                  </a:lnTo>
                  <a:lnTo>
                    <a:pt x="24033" y="20093"/>
                  </a:lnTo>
                  <a:lnTo>
                    <a:pt x="24291" y="20248"/>
                  </a:lnTo>
                  <a:lnTo>
                    <a:pt x="24574" y="20402"/>
                  </a:lnTo>
                  <a:lnTo>
                    <a:pt x="24858" y="20557"/>
                  </a:lnTo>
                  <a:lnTo>
                    <a:pt x="25193" y="20685"/>
                  </a:lnTo>
                  <a:lnTo>
                    <a:pt x="25527" y="20789"/>
                  </a:lnTo>
                  <a:lnTo>
                    <a:pt x="25888" y="20917"/>
                  </a:lnTo>
                  <a:lnTo>
                    <a:pt x="26274" y="20995"/>
                  </a:lnTo>
                  <a:lnTo>
                    <a:pt x="26661" y="21072"/>
                  </a:lnTo>
                  <a:lnTo>
                    <a:pt x="27099" y="21123"/>
                  </a:lnTo>
                  <a:lnTo>
                    <a:pt x="27537" y="21175"/>
                  </a:lnTo>
                  <a:lnTo>
                    <a:pt x="28026" y="21201"/>
                  </a:lnTo>
                  <a:lnTo>
                    <a:pt x="28438" y="21201"/>
                  </a:lnTo>
                  <a:lnTo>
                    <a:pt x="28825" y="21149"/>
                  </a:lnTo>
                  <a:lnTo>
                    <a:pt x="29211" y="21098"/>
                  </a:lnTo>
                  <a:lnTo>
                    <a:pt x="29572" y="21020"/>
                  </a:lnTo>
                  <a:lnTo>
                    <a:pt x="29932" y="20917"/>
                  </a:lnTo>
                  <a:lnTo>
                    <a:pt x="30267" y="20763"/>
                  </a:lnTo>
                  <a:lnTo>
                    <a:pt x="30602" y="20608"/>
                  </a:lnTo>
                  <a:lnTo>
                    <a:pt x="30911" y="20454"/>
                  </a:lnTo>
                  <a:lnTo>
                    <a:pt x="31194" y="20248"/>
                  </a:lnTo>
                  <a:lnTo>
                    <a:pt x="31478" y="20042"/>
                  </a:lnTo>
                  <a:lnTo>
                    <a:pt x="31735" y="19810"/>
                  </a:lnTo>
                  <a:lnTo>
                    <a:pt x="31993" y="19552"/>
                  </a:lnTo>
                  <a:lnTo>
                    <a:pt x="32199" y="19295"/>
                  </a:lnTo>
                  <a:lnTo>
                    <a:pt x="32405" y="19011"/>
                  </a:lnTo>
                  <a:lnTo>
                    <a:pt x="32585" y="18728"/>
                  </a:lnTo>
                  <a:lnTo>
                    <a:pt x="32766" y="18419"/>
                  </a:lnTo>
                  <a:lnTo>
                    <a:pt x="32946" y="18573"/>
                  </a:lnTo>
                  <a:lnTo>
                    <a:pt x="33126" y="18728"/>
                  </a:lnTo>
                  <a:lnTo>
                    <a:pt x="33332" y="18831"/>
                  </a:lnTo>
                  <a:lnTo>
                    <a:pt x="33564" y="18934"/>
                  </a:lnTo>
                  <a:lnTo>
                    <a:pt x="33796" y="19011"/>
                  </a:lnTo>
                  <a:lnTo>
                    <a:pt x="34028" y="19063"/>
                  </a:lnTo>
                  <a:lnTo>
                    <a:pt x="34286" y="19114"/>
                  </a:lnTo>
                  <a:lnTo>
                    <a:pt x="34801" y="19114"/>
                  </a:lnTo>
                  <a:lnTo>
                    <a:pt x="35084" y="19063"/>
                  </a:lnTo>
                  <a:lnTo>
                    <a:pt x="35342" y="19011"/>
                  </a:lnTo>
                  <a:lnTo>
                    <a:pt x="35573" y="18908"/>
                  </a:lnTo>
                  <a:lnTo>
                    <a:pt x="35805" y="18805"/>
                  </a:lnTo>
                  <a:lnTo>
                    <a:pt x="36037" y="18676"/>
                  </a:lnTo>
                  <a:lnTo>
                    <a:pt x="36243" y="18522"/>
                  </a:lnTo>
                  <a:lnTo>
                    <a:pt x="36424" y="18341"/>
                  </a:lnTo>
                  <a:lnTo>
                    <a:pt x="36604" y="18161"/>
                  </a:lnTo>
                  <a:lnTo>
                    <a:pt x="36758" y="17955"/>
                  </a:lnTo>
                  <a:lnTo>
                    <a:pt x="36887" y="17723"/>
                  </a:lnTo>
                  <a:lnTo>
                    <a:pt x="36990" y="17491"/>
                  </a:lnTo>
                  <a:lnTo>
                    <a:pt x="37093" y="17234"/>
                  </a:lnTo>
                  <a:lnTo>
                    <a:pt x="37145" y="16976"/>
                  </a:lnTo>
                  <a:lnTo>
                    <a:pt x="37196" y="16719"/>
                  </a:lnTo>
                  <a:lnTo>
                    <a:pt x="37222" y="16435"/>
                  </a:lnTo>
                  <a:lnTo>
                    <a:pt x="37196" y="16203"/>
                  </a:lnTo>
                  <a:lnTo>
                    <a:pt x="37171" y="15972"/>
                  </a:lnTo>
                  <a:lnTo>
                    <a:pt x="37119" y="15766"/>
                  </a:lnTo>
                  <a:lnTo>
                    <a:pt x="37042" y="15559"/>
                  </a:lnTo>
                  <a:lnTo>
                    <a:pt x="36964" y="15353"/>
                  </a:lnTo>
                  <a:lnTo>
                    <a:pt x="36861" y="15147"/>
                  </a:lnTo>
                  <a:lnTo>
                    <a:pt x="36733" y="14967"/>
                  </a:lnTo>
                  <a:lnTo>
                    <a:pt x="36604" y="14787"/>
                  </a:lnTo>
                  <a:lnTo>
                    <a:pt x="37016" y="14478"/>
                  </a:lnTo>
                  <a:lnTo>
                    <a:pt x="37351" y="14117"/>
                  </a:lnTo>
                  <a:lnTo>
                    <a:pt x="37505" y="13937"/>
                  </a:lnTo>
                  <a:lnTo>
                    <a:pt x="37660" y="13731"/>
                  </a:lnTo>
                  <a:lnTo>
                    <a:pt x="37789" y="13524"/>
                  </a:lnTo>
                  <a:lnTo>
                    <a:pt x="37918" y="13293"/>
                  </a:lnTo>
                  <a:lnTo>
                    <a:pt x="38021" y="13061"/>
                  </a:lnTo>
                  <a:lnTo>
                    <a:pt x="38124" y="12829"/>
                  </a:lnTo>
                  <a:lnTo>
                    <a:pt x="38201" y="12571"/>
                  </a:lnTo>
                  <a:lnTo>
                    <a:pt x="38252" y="12314"/>
                  </a:lnTo>
                  <a:lnTo>
                    <a:pt x="38304" y="12030"/>
                  </a:lnTo>
                  <a:lnTo>
                    <a:pt x="38330" y="11747"/>
                  </a:lnTo>
                  <a:lnTo>
                    <a:pt x="38355" y="11438"/>
                  </a:lnTo>
                  <a:lnTo>
                    <a:pt x="38330" y="11129"/>
                  </a:lnTo>
                  <a:lnTo>
                    <a:pt x="38304" y="10768"/>
                  </a:lnTo>
                  <a:lnTo>
                    <a:pt x="38227" y="10459"/>
                  </a:lnTo>
                  <a:lnTo>
                    <a:pt x="38149" y="10150"/>
                  </a:lnTo>
                  <a:lnTo>
                    <a:pt x="38072" y="9841"/>
                  </a:lnTo>
                  <a:lnTo>
                    <a:pt x="37943" y="9583"/>
                  </a:lnTo>
                  <a:lnTo>
                    <a:pt x="37814" y="9326"/>
                  </a:lnTo>
                  <a:lnTo>
                    <a:pt x="37660" y="9094"/>
                  </a:lnTo>
                  <a:lnTo>
                    <a:pt x="37505" y="8888"/>
                  </a:lnTo>
                  <a:lnTo>
                    <a:pt x="37351" y="8682"/>
                  </a:lnTo>
                  <a:lnTo>
                    <a:pt x="37171" y="8501"/>
                  </a:lnTo>
                  <a:lnTo>
                    <a:pt x="36964" y="8321"/>
                  </a:lnTo>
                  <a:lnTo>
                    <a:pt x="36784" y="8167"/>
                  </a:lnTo>
                  <a:lnTo>
                    <a:pt x="36372" y="7909"/>
                  </a:lnTo>
                  <a:lnTo>
                    <a:pt x="35960" y="7703"/>
                  </a:lnTo>
                  <a:lnTo>
                    <a:pt x="35548" y="7523"/>
                  </a:lnTo>
                  <a:lnTo>
                    <a:pt x="35161" y="7394"/>
                  </a:lnTo>
                  <a:lnTo>
                    <a:pt x="34775" y="7317"/>
                  </a:lnTo>
                  <a:lnTo>
                    <a:pt x="34440" y="7239"/>
                  </a:lnTo>
                  <a:lnTo>
                    <a:pt x="33951" y="7188"/>
                  </a:lnTo>
                  <a:lnTo>
                    <a:pt x="33770" y="7162"/>
                  </a:lnTo>
                  <a:lnTo>
                    <a:pt x="33745" y="6982"/>
                  </a:lnTo>
                  <a:lnTo>
                    <a:pt x="33590" y="6466"/>
                  </a:lnTo>
                  <a:lnTo>
                    <a:pt x="33487" y="6106"/>
                  </a:lnTo>
                  <a:lnTo>
                    <a:pt x="33307" y="5719"/>
                  </a:lnTo>
                  <a:lnTo>
                    <a:pt x="33126" y="5307"/>
                  </a:lnTo>
                  <a:lnTo>
                    <a:pt x="32869" y="4869"/>
                  </a:lnTo>
                  <a:lnTo>
                    <a:pt x="32560" y="4406"/>
                  </a:lnTo>
                  <a:lnTo>
                    <a:pt x="32199" y="3968"/>
                  </a:lnTo>
                  <a:lnTo>
                    <a:pt x="31993" y="3736"/>
                  </a:lnTo>
                  <a:lnTo>
                    <a:pt x="31761" y="3530"/>
                  </a:lnTo>
                  <a:lnTo>
                    <a:pt x="31529" y="3324"/>
                  </a:lnTo>
                  <a:lnTo>
                    <a:pt x="31272" y="3118"/>
                  </a:lnTo>
                  <a:lnTo>
                    <a:pt x="31014" y="2912"/>
                  </a:lnTo>
                  <a:lnTo>
                    <a:pt x="30731" y="2731"/>
                  </a:lnTo>
                  <a:lnTo>
                    <a:pt x="30422" y="2577"/>
                  </a:lnTo>
                  <a:lnTo>
                    <a:pt x="30087" y="2422"/>
                  </a:lnTo>
                  <a:lnTo>
                    <a:pt x="29752" y="2294"/>
                  </a:lnTo>
                  <a:lnTo>
                    <a:pt x="29366" y="2165"/>
                  </a:lnTo>
                  <a:lnTo>
                    <a:pt x="28979" y="2062"/>
                  </a:lnTo>
                  <a:lnTo>
                    <a:pt x="28567" y="1984"/>
                  </a:lnTo>
                  <a:lnTo>
                    <a:pt x="28206" y="1933"/>
                  </a:lnTo>
                  <a:lnTo>
                    <a:pt x="27846" y="1881"/>
                  </a:lnTo>
                  <a:lnTo>
                    <a:pt x="27176" y="1881"/>
                  </a:lnTo>
                  <a:lnTo>
                    <a:pt x="26841" y="1907"/>
                  </a:lnTo>
                  <a:lnTo>
                    <a:pt x="26532" y="1933"/>
                  </a:lnTo>
                  <a:lnTo>
                    <a:pt x="26223" y="2010"/>
                  </a:lnTo>
                  <a:lnTo>
                    <a:pt x="25940" y="2062"/>
                  </a:lnTo>
                  <a:lnTo>
                    <a:pt x="25656" y="2165"/>
                  </a:lnTo>
                  <a:lnTo>
                    <a:pt x="25399" y="2242"/>
                  </a:lnTo>
                  <a:lnTo>
                    <a:pt x="24883" y="2474"/>
                  </a:lnTo>
                  <a:lnTo>
                    <a:pt x="24420" y="2731"/>
                  </a:lnTo>
                  <a:lnTo>
                    <a:pt x="23982" y="3041"/>
                  </a:lnTo>
                  <a:lnTo>
                    <a:pt x="23802" y="2809"/>
                  </a:lnTo>
                  <a:lnTo>
                    <a:pt x="23570" y="2603"/>
                  </a:lnTo>
                  <a:lnTo>
                    <a:pt x="23338" y="2422"/>
                  </a:lnTo>
                  <a:lnTo>
                    <a:pt x="23055" y="2242"/>
                  </a:lnTo>
                  <a:lnTo>
                    <a:pt x="22771" y="2139"/>
                  </a:lnTo>
                  <a:lnTo>
                    <a:pt x="22488" y="2036"/>
                  </a:lnTo>
                  <a:lnTo>
                    <a:pt x="22179" y="1984"/>
                  </a:lnTo>
                  <a:lnTo>
                    <a:pt x="21844" y="1959"/>
                  </a:lnTo>
                  <a:lnTo>
                    <a:pt x="21638" y="1959"/>
                  </a:lnTo>
                  <a:lnTo>
                    <a:pt x="21432" y="1984"/>
                  </a:lnTo>
                  <a:lnTo>
                    <a:pt x="21226" y="2036"/>
                  </a:lnTo>
                  <a:lnTo>
                    <a:pt x="21020" y="2087"/>
                  </a:lnTo>
                  <a:lnTo>
                    <a:pt x="20839" y="2165"/>
                  </a:lnTo>
                  <a:lnTo>
                    <a:pt x="20633" y="2242"/>
                  </a:lnTo>
                  <a:lnTo>
                    <a:pt x="20298" y="2474"/>
                  </a:lnTo>
                  <a:lnTo>
                    <a:pt x="20015" y="2087"/>
                  </a:lnTo>
                  <a:lnTo>
                    <a:pt x="19706" y="1778"/>
                  </a:lnTo>
                  <a:lnTo>
                    <a:pt x="19371" y="1469"/>
                  </a:lnTo>
                  <a:lnTo>
                    <a:pt x="19036" y="1212"/>
                  </a:lnTo>
                  <a:lnTo>
                    <a:pt x="18701" y="980"/>
                  </a:lnTo>
                  <a:lnTo>
                    <a:pt x="18341" y="774"/>
                  </a:lnTo>
                  <a:lnTo>
                    <a:pt x="17980" y="619"/>
                  </a:lnTo>
                  <a:lnTo>
                    <a:pt x="17619" y="465"/>
                  </a:lnTo>
                  <a:lnTo>
                    <a:pt x="17259" y="336"/>
                  </a:lnTo>
                  <a:lnTo>
                    <a:pt x="16924" y="233"/>
                  </a:lnTo>
                  <a:lnTo>
                    <a:pt x="16563" y="156"/>
                  </a:lnTo>
                  <a:lnTo>
                    <a:pt x="16228" y="104"/>
                  </a:lnTo>
                  <a:lnTo>
                    <a:pt x="15559" y="27"/>
                  </a:lnTo>
                  <a:lnTo>
                    <a:pt x="14966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6" name="Google Shape;2156;p36"/>
            <p:cNvSpPr/>
            <p:nvPr/>
          </p:nvSpPr>
          <p:spPr>
            <a:xfrm>
              <a:off x="3503480" y="1108511"/>
              <a:ext cx="53127" cy="52660"/>
            </a:xfrm>
            <a:custGeom>
              <a:avLst/>
              <a:gdLst/>
              <a:ahLst/>
              <a:cxnLst/>
              <a:rect l="l" t="t" r="r" b="b"/>
              <a:pathLst>
                <a:path w="2963" h="2937" extrusionOk="0">
                  <a:moveTo>
                    <a:pt x="1495" y="0"/>
                  </a:moveTo>
                  <a:lnTo>
                    <a:pt x="1186" y="26"/>
                  </a:lnTo>
                  <a:lnTo>
                    <a:pt x="902" y="103"/>
                  </a:lnTo>
                  <a:lnTo>
                    <a:pt x="670" y="232"/>
                  </a:lnTo>
                  <a:lnTo>
                    <a:pt x="439" y="412"/>
                  </a:lnTo>
                  <a:lnTo>
                    <a:pt x="258" y="644"/>
                  </a:lnTo>
                  <a:lnTo>
                    <a:pt x="129" y="902"/>
                  </a:lnTo>
                  <a:lnTo>
                    <a:pt x="52" y="1159"/>
                  </a:lnTo>
                  <a:lnTo>
                    <a:pt x="1" y="1468"/>
                  </a:lnTo>
                  <a:lnTo>
                    <a:pt x="52" y="1752"/>
                  </a:lnTo>
                  <a:lnTo>
                    <a:pt x="129" y="2035"/>
                  </a:lnTo>
                  <a:lnTo>
                    <a:pt x="258" y="2293"/>
                  </a:lnTo>
                  <a:lnTo>
                    <a:pt x="439" y="2499"/>
                  </a:lnTo>
                  <a:lnTo>
                    <a:pt x="670" y="2679"/>
                  </a:lnTo>
                  <a:lnTo>
                    <a:pt x="902" y="2833"/>
                  </a:lnTo>
                  <a:lnTo>
                    <a:pt x="1186" y="2911"/>
                  </a:lnTo>
                  <a:lnTo>
                    <a:pt x="1495" y="2937"/>
                  </a:lnTo>
                  <a:lnTo>
                    <a:pt x="1778" y="2911"/>
                  </a:lnTo>
                  <a:lnTo>
                    <a:pt x="2061" y="2833"/>
                  </a:lnTo>
                  <a:lnTo>
                    <a:pt x="2319" y="2679"/>
                  </a:lnTo>
                  <a:lnTo>
                    <a:pt x="2525" y="2499"/>
                  </a:lnTo>
                  <a:lnTo>
                    <a:pt x="2705" y="2293"/>
                  </a:lnTo>
                  <a:lnTo>
                    <a:pt x="2834" y="2035"/>
                  </a:lnTo>
                  <a:lnTo>
                    <a:pt x="2937" y="1752"/>
                  </a:lnTo>
                  <a:lnTo>
                    <a:pt x="2963" y="1468"/>
                  </a:lnTo>
                  <a:lnTo>
                    <a:pt x="2937" y="1159"/>
                  </a:lnTo>
                  <a:lnTo>
                    <a:pt x="2834" y="902"/>
                  </a:lnTo>
                  <a:lnTo>
                    <a:pt x="2705" y="644"/>
                  </a:lnTo>
                  <a:lnTo>
                    <a:pt x="2525" y="412"/>
                  </a:lnTo>
                  <a:lnTo>
                    <a:pt x="2319" y="232"/>
                  </a:lnTo>
                  <a:lnTo>
                    <a:pt x="2061" y="103"/>
                  </a:lnTo>
                  <a:lnTo>
                    <a:pt x="1778" y="26"/>
                  </a:lnTo>
                  <a:lnTo>
                    <a:pt x="1495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7" name="Google Shape;2157;p36"/>
            <p:cNvSpPr/>
            <p:nvPr/>
          </p:nvSpPr>
          <p:spPr>
            <a:xfrm>
              <a:off x="4041541" y="1151453"/>
              <a:ext cx="36505" cy="36972"/>
            </a:xfrm>
            <a:custGeom>
              <a:avLst/>
              <a:gdLst/>
              <a:ahLst/>
              <a:cxnLst/>
              <a:rect l="l" t="t" r="r" b="b"/>
              <a:pathLst>
                <a:path w="2036" h="2062" extrusionOk="0">
                  <a:moveTo>
                    <a:pt x="1005" y="1"/>
                  </a:moveTo>
                  <a:lnTo>
                    <a:pt x="799" y="26"/>
                  </a:lnTo>
                  <a:lnTo>
                    <a:pt x="619" y="78"/>
                  </a:lnTo>
                  <a:lnTo>
                    <a:pt x="439" y="181"/>
                  </a:lnTo>
                  <a:lnTo>
                    <a:pt x="284" y="310"/>
                  </a:lnTo>
                  <a:lnTo>
                    <a:pt x="155" y="464"/>
                  </a:lnTo>
                  <a:lnTo>
                    <a:pt x="78" y="645"/>
                  </a:lnTo>
                  <a:lnTo>
                    <a:pt x="1" y="825"/>
                  </a:lnTo>
                  <a:lnTo>
                    <a:pt x="1" y="1031"/>
                  </a:lnTo>
                  <a:lnTo>
                    <a:pt x="1" y="1237"/>
                  </a:lnTo>
                  <a:lnTo>
                    <a:pt x="78" y="1443"/>
                  </a:lnTo>
                  <a:lnTo>
                    <a:pt x="155" y="1598"/>
                  </a:lnTo>
                  <a:lnTo>
                    <a:pt x="284" y="1752"/>
                  </a:lnTo>
                  <a:lnTo>
                    <a:pt x="439" y="1881"/>
                  </a:lnTo>
                  <a:lnTo>
                    <a:pt x="619" y="1984"/>
                  </a:lnTo>
                  <a:lnTo>
                    <a:pt x="799" y="2036"/>
                  </a:lnTo>
                  <a:lnTo>
                    <a:pt x="1005" y="2061"/>
                  </a:lnTo>
                  <a:lnTo>
                    <a:pt x="1211" y="2036"/>
                  </a:lnTo>
                  <a:lnTo>
                    <a:pt x="1418" y="1984"/>
                  </a:lnTo>
                  <a:lnTo>
                    <a:pt x="1598" y="1881"/>
                  </a:lnTo>
                  <a:lnTo>
                    <a:pt x="1752" y="1752"/>
                  </a:lnTo>
                  <a:lnTo>
                    <a:pt x="1855" y="1598"/>
                  </a:lnTo>
                  <a:lnTo>
                    <a:pt x="1959" y="1443"/>
                  </a:lnTo>
                  <a:lnTo>
                    <a:pt x="2010" y="1237"/>
                  </a:lnTo>
                  <a:lnTo>
                    <a:pt x="2036" y="1031"/>
                  </a:lnTo>
                  <a:lnTo>
                    <a:pt x="2010" y="825"/>
                  </a:lnTo>
                  <a:lnTo>
                    <a:pt x="1959" y="645"/>
                  </a:lnTo>
                  <a:lnTo>
                    <a:pt x="1855" y="464"/>
                  </a:lnTo>
                  <a:lnTo>
                    <a:pt x="1752" y="310"/>
                  </a:lnTo>
                  <a:lnTo>
                    <a:pt x="1598" y="181"/>
                  </a:lnTo>
                  <a:lnTo>
                    <a:pt x="1418" y="78"/>
                  </a:lnTo>
                  <a:lnTo>
                    <a:pt x="1211" y="26"/>
                  </a:lnTo>
                  <a:lnTo>
                    <a:pt x="1005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8" name="Google Shape;2158;p36"/>
            <p:cNvSpPr/>
            <p:nvPr/>
          </p:nvSpPr>
          <p:spPr>
            <a:xfrm>
              <a:off x="4059561" y="1755102"/>
              <a:ext cx="353795" cy="895568"/>
            </a:xfrm>
            <a:custGeom>
              <a:avLst/>
              <a:gdLst/>
              <a:ahLst/>
              <a:cxnLst/>
              <a:rect l="l" t="t" r="r" b="b"/>
              <a:pathLst>
                <a:path w="19732" h="49948" extrusionOk="0">
                  <a:moveTo>
                    <a:pt x="19732" y="1"/>
                  </a:moveTo>
                  <a:lnTo>
                    <a:pt x="0" y="15559"/>
                  </a:lnTo>
                  <a:lnTo>
                    <a:pt x="0" y="49948"/>
                  </a:lnTo>
                  <a:lnTo>
                    <a:pt x="19732" y="49948"/>
                  </a:lnTo>
                  <a:lnTo>
                    <a:pt x="1973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9" name="Google Shape;2159;p36"/>
            <p:cNvSpPr/>
            <p:nvPr/>
          </p:nvSpPr>
          <p:spPr>
            <a:xfrm>
              <a:off x="3706232" y="1755102"/>
              <a:ext cx="353347" cy="895568"/>
            </a:xfrm>
            <a:custGeom>
              <a:avLst/>
              <a:gdLst/>
              <a:ahLst/>
              <a:cxnLst/>
              <a:rect l="l" t="t" r="r" b="b"/>
              <a:pathLst>
                <a:path w="19707" h="49948" extrusionOk="0">
                  <a:moveTo>
                    <a:pt x="19706" y="1"/>
                  </a:moveTo>
                  <a:lnTo>
                    <a:pt x="1" y="15559"/>
                  </a:lnTo>
                  <a:lnTo>
                    <a:pt x="181" y="49948"/>
                  </a:lnTo>
                  <a:lnTo>
                    <a:pt x="19706" y="49948"/>
                  </a:lnTo>
                  <a:lnTo>
                    <a:pt x="1970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0" name="Google Shape;2160;p36"/>
            <p:cNvSpPr/>
            <p:nvPr/>
          </p:nvSpPr>
          <p:spPr>
            <a:xfrm>
              <a:off x="3486392" y="1434568"/>
              <a:ext cx="246645" cy="1216568"/>
            </a:xfrm>
            <a:custGeom>
              <a:avLst/>
              <a:gdLst/>
              <a:ahLst/>
              <a:cxnLst/>
              <a:rect l="l" t="t" r="r" b="b"/>
              <a:pathLst>
                <a:path w="13756" h="67851" extrusionOk="0">
                  <a:moveTo>
                    <a:pt x="2061" y="1"/>
                  </a:moveTo>
                  <a:lnTo>
                    <a:pt x="1" y="67850"/>
                  </a:lnTo>
                  <a:lnTo>
                    <a:pt x="13756" y="67850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1" name="Google Shape;2161;p36"/>
            <p:cNvSpPr/>
            <p:nvPr/>
          </p:nvSpPr>
          <p:spPr>
            <a:xfrm>
              <a:off x="3508106" y="1495548"/>
              <a:ext cx="202770" cy="39733"/>
            </a:xfrm>
            <a:custGeom>
              <a:avLst/>
              <a:gdLst/>
              <a:ahLst/>
              <a:cxnLst/>
              <a:rect l="l" t="t" r="r" b="b"/>
              <a:pathLst>
                <a:path w="11309" h="2216" extrusionOk="0">
                  <a:moveTo>
                    <a:pt x="902" y="0"/>
                  </a:moveTo>
                  <a:lnTo>
                    <a:pt x="696" y="77"/>
                  </a:lnTo>
                  <a:lnTo>
                    <a:pt x="515" y="180"/>
                  </a:lnTo>
                  <a:lnTo>
                    <a:pt x="335" y="309"/>
                  </a:lnTo>
                  <a:lnTo>
                    <a:pt x="206" y="490"/>
                  </a:lnTo>
                  <a:lnTo>
                    <a:pt x="103" y="670"/>
                  </a:lnTo>
                  <a:lnTo>
                    <a:pt x="26" y="876"/>
                  </a:lnTo>
                  <a:lnTo>
                    <a:pt x="0" y="1108"/>
                  </a:lnTo>
                  <a:lnTo>
                    <a:pt x="26" y="1340"/>
                  </a:lnTo>
                  <a:lnTo>
                    <a:pt x="103" y="1546"/>
                  </a:lnTo>
                  <a:lnTo>
                    <a:pt x="206" y="1726"/>
                  </a:lnTo>
                  <a:lnTo>
                    <a:pt x="335" y="1906"/>
                  </a:lnTo>
                  <a:lnTo>
                    <a:pt x="515" y="2035"/>
                  </a:lnTo>
                  <a:lnTo>
                    <a:pt x="696" y="2138"/>
                  </a:lnTo>
                  <a:lnTo>
                    <a:pt x="902" y="2215"/>
                  </a:lnTo>
                  <a:lnTo>
                    <a:pt x="10407" y="2215"/>
                  </a:lnTo>
                  <a:lnTo>
                    <a:pt x="10613" y="2138"/>
                  </a:lnTo>
                  <a:lnTo>
                    <a:pt x="10819" y="2035"/>
                  </a:lnTo>
                  <a:lnTo>
                    <a:pt x="10974" y="1906"/>
                  </a:lnTo>
                  <a:lnTo>
                    <a:pt x="11102" y="1726"/>
                  </a:lnTo>
                  <a:lnTo>
                    <a:pt x="11205" y="1546"/>
                  </a:lnTo>
                  <a:lnTo>
                    <a:pt x="11283" y="1340"/>
                  </a:lnTo>
                  <a:lnTo>
                    <a:pt x="11308" y="1108"/>
                  </a:lnTo>
                  <a:lnTo>
                    <a:pt x="11283" y="876"/>
                  </a:lnTo>
                  <a:lnTo>
                    <a:pt x="11205" y="670"/>
                  </a:lnTo>
                  <a:lnTo>
                    <a:pt x="11102" y="490"/>
                  </a:lnTo>
                  <a:lnTo>
                    <a:pt x="10974" y="309"/>
                  </a:lnTo>
                  <a:lnTo>
                    <a:pt x="10819" y="180"/>
                  </a:lnTo>
                  <a:lnTo>
                    <a:pt x="10613" y="77"/>
                  </a:lnTo>
                  <a:lnTo>
                    <a:pt x="1040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2" name="Google Shape;2162;p36"/>
            <p:cNvSpPr/>
            <p:nvPr/>
          </p:nvSpPr>
          <p:spPr>
            <a:xfrm>
              <a:off x="3503480" y="1699681"/>
              <a:ext cx="212004" cy="40199"/>
            </a:xfrm>
            <a:custGeom>
              <a:avLst/>
              <a:gdLst/>
              <a:ahLst/>
              <a:cxnLst/>
              <a:rect l="l" t="t" r="r" b="b"/>
              <a:pathLst>
                <a:path w="11824" h="2242" extrusionOk="0">
                  <a:moveTo>
                    <a:pt x="1134" y="1"/>
                  </a:moveTo>
                  <a:lnTo>
                    <a:pt x="902" y="26"/>
                  </a:lnTo>
                  <a:lnTo>
                    <a:pt x="696" y="78"/>
                  </a:lnTo>
                  <a:lnTo>
                    <a:pt x="516" y="181"/>
                  </a:lnTo>
                  <a:lnTo>
                    <a:pt x="335" y="335"/>
                  </a:lnTo>
                  <a:lnTo>
                    <a:pt x="207" y="490"/>
                  </a:lnTo>
                  <a:lnTo>
                    <a:pt x="104" y="670"/>
                  </a:lnTo>
                  <a:lnTo>
                    <a:pt x="26" y="902"/>
                  </a:lnTo>
                  <a:lnTo>
                    <a:pt x="1" y="1108"/>
                  </a:lnTo>
                  <a:lnTo>
                    <a:pt x="26" y="1340"/>
                  </a:lnTo>
                  <a:lnTo>
                    <a:pt x="104" y="1546"/>
                  </a:lnTo>
                  <a:lnTo>
                    <a:pt x="207" y="1752"/>
                  </a:lnTo>
                  <a:lnTo>
                    <a:pt x="335" y="1907"/>
                  </a:lnTo>
                  <a:lnTo>
                    <a:pt x="516" y="2036"/>
                  </a:lnTo>
                  <a:lnTo>
                    <a:pt x="696" y="2139"/>
                  </a:lnTo>
                  <a:lnTo>
                    <a:pt x="902" y="2216"/>
                  </a:lnTo>
                  <a:lnTo>
                    <a:pt x="1134" y="2242"/>
                  </a:lnTo>
                  <a:lnTo>
                    <a:pt x="10691" y="2242"/>
                  </a:lnTo>
                  <a:lnTo>
                    <a:pt x="10922" y="2216"/>
                  </a:lnTo>
                  <a:lnTo>
                    <a:pt x="11128" y="2139"/>
                  </a:lnTo>
                  <a:lnTo>
                    <a:pt x="11335" y="2036"/>
                  </a:lnTo>
                  <a:lnTo>
                    <a:pt x="11489" y="1907"/>
                  </a:lnTo>
                  <a:lnTo>
                    <a:pt x="11618" y="1752"/>
                  </a:lnTo>
                  <a:lnTo>
                    <a:pt x="11721" y="1546"/>
                  </a:lnTo>
                  <a:lnTo>
                    <a:pt x="11798" y="1340"/>
                  </a:lnTo>
                  <a:lnTo>
                    <a:pt x="11824" y="1108"/>
                  </a:lnTo>
                  <a:lnTo>
                    <a:pt x="11798" y="902"/>
                  </a:lnTo>
                  <a:lnTo>
                    <a:pt x="11721" y="670"/>
                  </a:lnTo>
                  <a:lnTo>
                    <a:pt x="11618" y="490"/>
                  </a:lnTo>
                  <a:lnTo>
                    <a:pt x="11489" y="335"/>
                  </a:lnTo>
                  <a:lnTo>
                    <a:pt x="11335" y="181"/>
                  </a:lnTo>
                  <a:lnTo>
                    <a:pt x="11128" y="78"/>
                  </a:lnTo>
                  <a:lnTo>
                    <a:pt x="10922" y="26"/>
                  </a:lnTo>
                  <a:lnTo>
                    <a:pt x="1069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3" name="Google Shape;2163;p36"/>
            <p:cNvSpPr/>
            <p:nvPr/>
          </p:nvSpPr>
          <p:spPr>
            <a:xfrm>
              <a:off x="3497473" y="1935693"/>
              <a:ext cx="224017" cy="40199"/>
            </a:xfrm>
            <a:custGeom>
              <a:avLst/>
              <a:gdLst/>
              <a:ahLst/>
              <a:cxnLst/>
              <a:rect l="l" t="t" r="r" b="b"/>
              <a:pathLst>
                <a:path w="12494" h="2242" extrusionOk="0">
                  <a:moveTo>
                    <a:pt x="1108" y="0"/>
                  </a:moveTo>
                  <a:lnTo>
                    <a:pt x="902" y="26"/>
                  </a:lnTo>
                  <a:lnTo>
                    <a:pt x="696" y="78"/>
                  </a:lnTo>
                  <a:lnTo>
                    <a:pt x="490" y="181"/>
                  </a:lnTo>
                  <a:lnTo>
                    <a:pt x="336" y="310"/>
                  </a:lnTo>
                  <a:lnTo>
                    <a:pt x="181" y="490"/>
                  </a:lnTo>
                  <a:lnTo>
                    <a:pt x="78" y="670"/>
                  </a:lnTo>
                  <a:lnTo>
                    <a:pt x="27" y="876"/>
                  </a:lnTo>
                  <a:lnTo>
                    <a:pt x="1" y="1108"/>
                  </a:lnTo>
                  <a:lnTo>
                    <a:pt x="27" y="1340"/>
                  </a:lnTo>
                  <a:lnTo>
                    <a:pt x="78" y="1546"/>
                  </a:lnTo>
                  <a:lnTo>
                    <a:pt x="181" y="1726"/>
                  </a:lnTo>
                  <a:lnTo>
                    <a:pt x="336" y="1907"/>
                  </a:lnTo>
                  <a:lnTo>
                    <a:pt x="490" y="2035"/>
                  </a:lnTo>
                  <a:lnTo>
                    <a:pt x="696" y="2138"/>
                  </a:lnTo>
                  <a:lnTo>
                    <a:pt x="902" y="2216"/>
                  </a:lnTo>
                  <a:lnTo>
                    <a:pt x="1108" y="2242"/>
                  </a:lnTo>
                  <a:lnTo>
                    <a:pt x="11386" y="2242"/>
                  </a:lnTo>
                  <a:lnTo>
                    <a:pt x="11618" y="2216"/>
                  </a:lnTo>
                  <a:lnTo>
                    <a:pt x="11824" y="2138"/>
                  </a:lnTo>
                  <a:lnTo>
                    <a:pt x="12004" y="2035"/>
                  </a:lnTo>
                  <a:lnTo>
                    <a:pt x="12159" y="1907"/>
                  </a:lnTo>
                  <a:lnTo>
                    <a:pt x="12314" y="1726"/>
                  </a:lnTo>
                  <a:lnTo>
                    <a:pt x="12417" y="1546"/>
                  </a:lnTo>
                  <a:lnTo>
                    <a:pt x="12468" y="1340"/>
                  </a:lnTo>
                  <a:lnTo>
                    <a:pt x="12494" y="1108"/>
                  </a:lnTo>
                  <a:lnTo>
                    <a:pt x="12468" y="876"/>
                  </a:lnTo>
                  <a:lnTo>
                    <a:pt x="12417" y="670"/>
                  </a:lnTo>
                  <a:lnTo>
                    <a:pt x="12314" y="490"/>
                  </a:lnTo>
                  <a:lnTo>
                    <a:pt x="12159" y="310"/>
                  </a:lnTo>
                  <a:lnTo>
                    <a:pt x="12004" y="181"/>
                  </a:lnTo>
                  <a:lnTo>
                    <a:pt x="11824" y="78"/>
                  </a:lnTo>
                  <a:lnTo>
                    <a:pt x="11618" y="26"/>
                  </a:lnTo>
                  <a:lnTo>
                    <a:pt x="11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4" name="Google Shape;2164;p36"/>
            <p:cNvSpPr/>
            <p:nvPr/>
          </p:nvSpPr>
          <p:spPr>
            <a:xfrm>
              <a:off x="4125597" y="2129678"/>
              <a:ext cx="209709" cy="32812"/>
            </a:xfrm>
            <a:custGeom>
              <a:avLst/>
              <a:gdLst/>
              <a:ahLst/>
              <a:cxnLst/>
              <a:rect l="l" t="t" r="r" b="b"/>
              <a:pathLst>
                <a:path w="11696" h="1830" extrusionOk="0">
                  <a:moveTo>
                    <a:pt x="1" y="0"/>
                  </a:moveTo>
                  <a:lnTo>
                    <a:pt x="1" y="1829"/>
                  </a:lnTo>
                  <a:lnTo>
                    <a:pt x="11696" y="1829"/>
                  </a:lnTo>
                  <a:lnTo>
                    <a:pt x="116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5" name="Google Shape;2165;p36"/>
            <p:cNvSpPr/>
            <p:nvPr/>
          </p:nvSpPr>
          <p:spPr>
            <a:xfrm>
              <a:off x="4125597" y="2186480"/>
              <a:ext cx="209709" cy="32812"/>
            </a:xfrm>
            <a:custGeom>
              <a:avLst/>
              <a:gdLst/>
              <a:ahLst/>
              <a:cxnLst/>
              <a:rect l="l" t="t" r="r" b="b"/>
              <a:pathLst>
                <a:path w="11696" h="1830" extrusionOk="0">
                  <a:moveTo>
                    <a:pt x="1" y="1"/>
                  </a:moveTo>
                  <a:lnTo>
                    <a:pt x="1" y="1830"/>
                  </a:lnTo>
                  <a:lnTo>
                    <a:pt x="11696" y="1830"/>
                  </a:lnTo>
                  <a:lnTo>
                    <a:pt x="1169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6" name="Google Shape;2166;p36"/>
            <p:cNvSpPr/>
            <p:nvPr/>
          </p:nvSpPr>
          <p:spPr>
            <a:xfrm>
              <a:off x="4125597" y="2243300"/>
              <a:ext cx="209709" cy="32794"/>
            </a:xfrm>
            <a:custGeom>
              <a:avLst/>
              <a:gdLst/>
              <a:ahLst/>
              <a:cxnLst/>
              <a:rect l="l" t="t" r="r" b="b"/>
              <a:pathLst>
                <a:path w="11696" h="1829" extrusionOk="0">
                  <a:moveTo>
                    <a:pt x="1" y="0"/>
                  </a:moveTo>
                  <a:lnTo>
                    <a:pt x="1" y="1829"/>
                  </a:lnTo>
                  <a:lnTo>
                    <a:pt x="11696" y="1829"/>
                  </a:lnTo>
                  <a:lnTo>
                    <a:pt x="116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7" name="Google Shape;2167;p36"/>
            <p:cNvSpPr/>
            <p:nvPr/>
          </p:nvSpPr>
          <p:spPr>
            <a:xfrm>
              <a:off x="3778293" y="2129678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8" name="Google Shape;2168;p36"/>
            <p:cNvSpPr/>
            <p:nvPr/>
          </p:nvSpPr>
          <p:spPr>
            <a:xfrm>
              <a:off x="3778293" y="2186480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1"/>
                  </a:moveTo>
                  <a:lnTo>
                    <a:pt x="0" y="1830"/>
                  </a:lnTo>
                  <a:lnTo>
                    <a:pt x="11695" y="1830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9" name="Google Shape;2169;p36"/>
            <p:cNvSpPr/>
            <p:nvPr/>
          </p:nvSpPr>
          <p:spPr>
            <a:xfrm>
              <a:off x="3778293" y="2243300"/>
              <a:ext cx="209691" cy="32794"/>
            </a:xfrm>
            <a:custGeom>
              <a:avLst/>
              <a:gdLst/>
              <a:ahLst/>
              <a:cxnLst/>
              <a:rect l="l" t="t" r="r" b="b"/>
              <a:pathLst>
                <a:path w="11695" h="1829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0" name="Google Shape;2170;p36"/>
            <p:cNvSpPr/>
            <p:nvPr/>
          </p:nvSpPr>
          <p:spPr>
            <a:xfrm>
              <a:off x="3778293" y="2300103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1" name="Google Shape;2171;p36"/>
            <p:cNvSpPr/>
            <p:nvPr/>
          </p:nvSpPr>
          <p:spPr>
            <a:xfrm>
              <a:off x="3778293" y="2356905"/>
              <a:ext cx="209691" cy="33278"/>
            </a:xfrm>
            <a:custGeom>
              <a:avLst/>
              <a:gdLst/>
              <a:ahLst/>
              <a:cxnLst/>
              <a:rect l="l" t="t" r="r" b="b"/>
              <a:pathLst>
                <a:path w="11695" h="1856" extrusionOk="0">
                  <a:moveTo>
                    <a:pt x="0" y="1"/>
                  </a:moveTo>
                  <a:lnTo>
                    <a:pt x="0" y="1855"/>
                  </a:lnTo>
                  <a:lnTo>
                    <a:pt x="11695" y="1855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2" name="Google Shape;2172;p36"/>
            <p:cNvSpPr/>
            <p:nvPr/>
          </p:nvSpPr>
          <p:spPr>
            <a:xfrm>
              <a:off x="4059561" y="2034075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709B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3" name="Google Shape;2173;p36"/>
            <p:cNvSpPr/>
            <p:nvPr/>
          </p:nvSpPr>
          <p:spPr>
            <a:xfrm>
              <a:off x="4059561" y="2034075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4" name="Google Shape;2174;p36"/>
            <p:cNvSpPr/>
            <p:nvPr/>
          </p:nvSpPr>
          <p:spPr>
            <a:xfrm>
              <a:off x="3403717" y="2644179"/>
              <a:ext cx="1097854" cy="216182"/>
            </a:xfrm>
            <a:custGeom>
              <a:avLst/>
              <a:gdLst/>
              <a:ahLst/>
              <a:cxnLst/>
              <a:rect l="l" t="t" r="r" b="b"/>
              <a:pathLst>
                <a:path w="61230" h="12057" extrusionOk="0">
                  <a:moveTo>
                    <a:pt x="1" y="1"/>
                  </a:moveTo>
                  <a:lnTo>
                    <a:pt x="1" y="12056"/>
                  </a:lnTo>
                  <a:lnTo>
                    <a:pt x="61230" y="12056"/>
                  </a:lnTo>
                  <a:lnTo>
                    <a:pt x="6123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5" name="Google Shape;2175;p36"/>
            <p:cNvSpPr/>
            <p:nvPr/>
          </p:nvSpPr>
          <p:spPr>
            <a:xfrm>
              <a:off x="3466078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0" y="1"/>
                  </a:moveTo>
                  <a:lnTo>
                    <a:pt x="0" y="2705"/>
                  </a:lnTo>
                  <a:lnTo>
                    <a:pt x="2679" y="2705"/>
                  </a:lnTo>
                  <a:lnTo>
                    <a:pt x="267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6" name="Google Shape;2176;p36"/>
            <p:cNvSpPr/>
            <p:nvPr/>
          </p:nvSpPr>
          <p:spPr>
            <a:xfrm>
              <a:off x="3545507" y="2682980"/>
              <a:ext cx="48519" cy="48519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705" y="2705"/>
                  </a:lnTo>
                  <a:lnTo>
                    <a:pt x="27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7" name="Google Shape;2177;p36"/>
            <p:cNvSpPr/>
            <p:nvPr/>
          </p:nvSpPr>
          <p:spPr>
            <a:xfrm>
              <a:off x="3625404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680" y="2705"/>
                  </a:lnTo>
                  <a:lnTo>
                    <a:pt x="268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8" name="Google Shape;2178;p36"/>
            <p:cNvSpPr/>
            <p:nvPr/>
          </p:nvSpPr>
          <p:spPr>
            <a:xfrm>
              <a:off x="3704851" y="2682980"/>
              <a:ext cx="48519" cy="48519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705" y="2705"/>
                  </a:lnTo>
                  <a:lnTo>
                    <a:pt x="27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9" name="Google Shape;2179;p36"/>
            <p:cNvSpPr/>
            <p:nvPr/>
          </p:nvSpPr>
          <p:spPr>
            <a:xfrm>
              <a:off x="4393489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0" y="1"/>
                  </a:moveTo>
                  <a:lnTo>
                    <a:pt x="0" y="2705"/>
                  </a:lnTo>
                  <a:lnTo>
                    <a:pt x="2679" y="2705"/>
                  </a:lnTo>
                  <a:lnTo>
                    <a:pt x="267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0" name="Google Shape;2180;p36"/>
            <p:cNvSpPr/>
            <p:nvPr/>
          </p:nvSpPr>
          <p:spPr>
            <a:xfrm>
              <a:off x="3832782" y="2682514"/>
              <a:ext cx="155202" cy="177848"/>
            </a:xfrm>
            <a:custGeom>
              <a:avLst/>
              <a:gdLst/>
              <a:ahLst/>
              <a:cxnLst/>
              <a:rect l="l" t="t" r="r" b="b"/>
              <a:pathLst>
                <a:path w="865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8656" y="9918"/>
                  </a:lnTo>
                  <a:lnTo>
                    <a:pt x="865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1" name="Google Shape;2181;p36"/>
            <p:cNvSpPr/>
            <p:nvPr/>
          </p:nvSpPr>
          <p:spPr>
            <a:xfrm>
              <a:off x="3905757" y="2682514"/>
              <a:ext cx="9252" cy="177848"/>
            </a:xfrm>
            <a:custGeom>
              <a:avLst/>
              <a:gdLst/>
              <a:ahLst/>
              <a:cxnLst/>
              <a:rect l="l" t="t" r="r" b="b"/>
              <a:pathLst>
                <a:path w="51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516" y="9918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2" name="Google Shape;2182;p36"/>
            <p:cNvSpPr/>
            <p:nvPr/>
          </p:nvSpPr>
          <p:spPr>
            <a:xfrm>
              <a:off x="4200419" y="2682514"/>
              <a:ext cx="155202" cy="177848"/>
            </a:xfrm>
            <a:custGeom>
              <a:avLst/>
              <a:gdLst/>
              <a:ahLst/>
              <a:cxnLst/>
              <a:rect l="l" t="t" r="r" b="b"/>
              <a:pathLst>
                <a:path w="865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8656" y="9918"/>
                  </a:lnTo>
                  <a:lnTo>
                    <a:pt x="865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3" name="Google Shape;2183;p36"/>
            <p:cNvSpPr/>
            <p:nvPr/>
          </p:nvSpPr>
          <p:spPr>
            <a:xfrm>
              <a:off x="4273394" y="2682514"/>
              <a:ext cx="9252" cy="177848"/>
            </a:xfrm>
            <a:custGeom>
              <a:avLst/>
              <a:gdLst/>
              <a:ahLst/>
              <a:cxnLst/>
              <a:rect l="l" t="t" r="r" b="b"/>
              <a:pathLst>
                <a:path w="51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516" y="9918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2186" name="Google Shape;2186;p36"/>
          <p:cNvSpPr txBox="1"/>
          <p:nvPr/>
        </p:nvSpPr>
        <p:spPr>
          <a:xfrm>
            <a:off x="1544396" y="2523657"/>
            <a:ext cx="4964891" cy="1543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6000" b="1">
                <a:solidFill>
                  <a:schemeClr val="accent1">
                    <a:lumMod val="50000"/>
                  </a:schemeClr>
                </a:solidFill>
                <a:latin typeface="+mn-lt"/>
                <a:ea typeface="Fira Sans Extra Condensed Medium"/>
                <a:cs typeface="Fira Sans Extra Condensed Medium"/>
                <a:sym typeface="Fira Sans Extra Condensed Medium"/>
              </a:rPr>
              <a:t>Thank you!</a:t>
            </a:r>
            <a:endParaRPr sz="6000" b="1" dirty="0">
              <a:solidFill>
                <a:schemeClr val="accent1">
                  <a:lumMod val="50000"/>
                </a:schemeClr>
              </a:solidFill>
              <a:latin typeface="+mn-lt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" dirty="0"/>
              <a:t>1.1. </a:t>
            </a:r>
            <a:r>
              <a:rPr lang="en-US" dirty="0"/>
              <a:t>Objectives of energy audit levels</a:t>
            </a:r>
            <a:endParaRPr dirty="0"/>
          </a:p>
        </p:txBody>
      </p:sp>
      <p:sp>
        <p:nvSpPr>
          <p:cNvPr id="88" name="Google Shape;437;p17">
            <a:extLst>
              <a:ext uri="{FF2B5EF4-FFF2-40B4-BE49-F238E27FC236}">
                <a16:creationId xmlns:a16="http://schemas.microsoft.com/office/drawing/2014/main" id="{56EEEFCA-289E-4FE0-9BA9-AE9A86EDB1EB}"/>
              </a:ext>
            </a:extLst>
          </p:cNvPr>
          <p:cNvSpPr txBox="1"/>
          <p:nvPr/>
        </p:nvSpPr>
        <p:spPr>
          <a:xfrm>
            <a:off x="609600" y="1392585"/>
            <a:ext cx="5858107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audit levels</a:t>
            </a:r>
            <a:endParaRPr sz="2400" b="1" dirty="0">
              <a:solidFill>
                <a:schemeClr val="dk1"/>
              </a:solidFill>
              <a:latin typeface="+mn-lt"/>
              <a:ea typeface="Fira Sans Extra Condensed"/>
              <a:cs typeface="Fira Sans Extra Condensed"/>
              <a:sym typeface="Fira Sans Extra Condensed"/>
            </a:endParaRPr>
          </a:p>
        </p:txBody>
      </p:sp>
      <p:graphicFrame>
        <p:nvGraphicFramePr>
          <p:cNvPr id="2" name="Content Placeholder 5">
            <a:extLst>
              <a:ext uri="{FF2B5EF4-FFF2-40B4-BE49-F238E27FC236}">
                <a16:creationId xmlns:a16="http://schemas.microsoft.com/office/drawing/2014/main" id="{E258E830-9796-6EA2-EEF3-683C575187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4741953"/>
              </p:ext>
            </p:extLst>
          </p:nvPr>
        </p:nvGraphicFramePr>
        <p:xfrm>
          <a:off x="1007269" y="1575330"/>
          <a:ext cx="10177462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011230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592786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rmAutofit fontScale="90000"/>
          </a:bodyPr>
          <a:lstStyle/>
          <a:p>
            <a:r>
              <a:rPr lang="en" dirty="0"/>
              <a:t>1.2. </a:t>
            </a:r>
            <a:r>
              <a:rPr lang="en-US" dirty="0"/>
              <a:t>Energy audit steps</a:t>
            </a:r>
            <a:endParaRPr dirty="0"/>
          </a:p>
        </p:txBody>
      </p:sp>
      <p:sp>
        <p:nvSpPr>
          <p:cNvPr id="88" name="Google Shape;437;p17">
            <a:extLst>
              <a:ext uri="{FF2B5EF4-FFF2-40B4-BE49-F238E27FC236}">
                <a16:creationId xmlns:a16="http://schemas.microsoft.com/office/drawing/2014/main" id="{56EEEFCA-289E-4FE0-9BA9-AE9A86EDB1EB}"/>
              </a:ext>
            </a:extLst>
          </p:cNvPr>
          <p:cNvSpPr txBox="1"/>
          <p:nvPr/>
        </p:nvSpPr>
        <p:spPr>
          <a:xfrm>
            <a:off x="463361" y="1321706"/>
            <a:ext cx="5858107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vi-VN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Audit Process – Overview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FF03BE74-B638-4123-9499-C917428607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4905534"/>
              </p:ext>
            </p:extLst>
          </p:nvPr>
        </p:nvGraphicFramePr>
        <p:xfrm>
          <a:off x="2480988" y="2050626"/>
          <a:ext cx="7680960" cy="42955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70828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0"/>
          <p:cNvSpPr txBox="1">
            <a:spLocks noGrp="1"/>
          </p:cNvSpPr>
          <p:nvPr>
            <p:ph type="title"/>
          </p:nvPr>
        </p:nvSpPr>
        <p:spPr>
          <a:xfrm>
            <a:off x="609600" y="527235"/>
            <a:ext cx="10972800" cy="495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dirty="0"/>
              <a:t>1.2. </a:t>
            </a:r>
            <a:r>
              <a:rPr lang="en-US" dirty="0"/>
              <a:t>Energy audit steps</a:t>
            </a:r>
            <a:endParaRPr dirty="0"/>
          </a:p>
        </p:txBody>
      </p:sp>
      <p:sp>
        <p:nvSpPr>
          <p:cNvPr id="88" name="Google Shape;437;p17">
            <a:extLst>
              <a:ext uri="{FF2B5EF4-FFF2-40B4-BE49-F238E27FC236}">
                <a16:creationId xmlns:a16="http://schemas.microsoft.com/office/drawing/2014/main" id="{56EEEFCA-289E-4FE0-9BA9-AE9A86EDB1EB}"/>
              </a:ext>
            </a:extLst>
          </p:cNvPr>
          <p:cNvSpPr txBox="1"/>
          <p:nvPr/>
        </p:nvSpPr>
        <p:spPr>
          <a:xfrm>
            <a:off x="446544" y="1359284"/>
            <a:ext cx="7443067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vi-VN" sz="2400" b="1" dirty="0">
                <a:solidFill>
                  <a:schemeClr val="dk1"/>
                </a:solidFill>
                <a:latin typeface="+mn-lt"/>
                <a:ea typeface="Fira Sans Extra Condensed"/>
                <a:cs typeface="Fira Sans Extra Condensed"/>
                <a:sym typeface="Fira Sans Extra Condensed"/>
              </a:rPr>
              <a:t>Energy Audit Process – Implematation Steps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C802120-D505-4453-8738-D73C54C98AEF}"/>
              </a:ext>
            </a:extLst>
          </p:cNvPr>
          <p:cNvSpPr txBox="1">
            <a:spLocks/>
          </p:cNvSpPr>
          <p:nvPr/>
        </p:nvSpPr>
        <p:spPr bwMode="auto">
          <a:xfrm>
            <a:off x="446543" y="2438933"/>
            <a:ext cx="5197707" cy="326813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defRPr/>
            </a:pPr>
            <a:r>
              <a:rPr lang="en-CA" sz="2400" b="1" dirty="0">
                <a:solidFill>
                  <a:schemeClr val="tx1"/>
                </a:solidFill>
              </a:rPr>
              <a:t>Step 1: Start the audit</a:t>
            </a:r>
          </a:p>
          <a:p>
            <a:pPr defTabSz="609585">
              <a:spcAft>
                <a:spcPts val="800"/>
              </a:spcAft>
              <a:defRPr/>
            </a:pPr>
            <a:r>
              <a:rPr lang="en-CA" sz="2400" b="1" dirty="0">
                <a:solidFill>
                  <a:schemeClr val="tx1"/>
                </a:solidFill>
              </a:rPr>
              <a:t>› </a:t>
            </a:r>
            <a:r>
              <a:rPr lang="en-CA" sz="2400" dirty="0">
                <a:solidFill>
                  <a:schemeClr val="tx1"/>
                </a:solidFill>
              </a:rPr>
              <a:t>Define the scope</a:t>
            </a:r>
          </a:p>
          <a:p>
            <a:pPr defTabSz="609585">
              <a:spcAft>
                <a:spcPts val="800"/>
              </a:spcAft>
              <a:defRPr/>
            </a:pPr>
            <a:r>
              <a:rPr lang="en-CA" sz="2400" dirty="0">
                <a:solidFill>
                  <a:schemeClr val="tx1"/>
                </a:solidFill>
              </a:rPr>
              <a:t>› Consult with stakeholders</a:t>
            </a:r>
          </a:p>
          <a:p>
            <a:pPr defTabSz="609585">
              <a:spcAft>
                <a:spcPts val="800"/>
              </a:spcAft>
              <a:defRPr/>
            </a:pPr>
            <a:r>
              <a:rPr lang="en-CA" sz="2400" dirty="0">
                <a:solidFill>
                  <a:schemeClr val="tx1"/>
                </a:solidFill>
              </a:rPr>
              <a:t>› Determine the enterprise needs</a:t>
            </a:r>
            <a:endParaRPr lang="fr-CA" sz="2400" dirty="0">
              <a:solidFill>
                <a:schemeClr val="tx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31424FF-BEB1-4B24-AF9E-6AB49C986618}"/>
              </a:ext>
            </a:extLst>
          </p:cNvPr>
          <p:cNvSpPr txBox="1">
            <a:spLocks/>
          </p:cNvSpPr>
          <p:nvPr/>
        </p:nvSpPr>
        <p:spPr bwMode="auto">
          <a:xfrm>
            <a:off x="6096000" y="2438933"/>
            <a:ext cx="5964759" cy="326813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540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719138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074738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438275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Bef>
                <a:spcPts val="1600"/>
              </a:spcBef>
              <a:spcAft>
                <a:spcPts val="800"/>
              </a:spcAft>
              <a:defRPr/>
            </a:pPr>
            <a:r>
              <a:rPr lang="en-CA" sz="2400" b="1" dirty="0">
                <a:solidFill>
                  <a:schemeClr val="tx1"/>
                </a:solidFill>
              </a:rPr>
              <a:t>Step 2: Collect enterprise d</a:t>
            </a:r>
            <a:r>
              <a:rPr lang="en-CA" sz="2400" b="1" dirty="0" err="1">
                <a:solidFill>
                  <a:schemeClr val="tx1"/>
                </a:solidFill>
              </a:rPr>
              <a:t>ata</a:t>
            </a:r>
            <a:r>
              <a:rPr lang="en-CA" sz="2400" b="1" dirty="0">
                <a:solidFill>
                  <a:schemeClr val="tx1"/>
                </a:solidFill>
              </a:rPr>
              <a:t> </a:t>
            </a:r>
          </a:p>
          <a:p>
            <a:pPr defTabSz="609585">
              <a:spcBef>
                <a:spcPts val="1600"/>
              </a:spcBef>
              <a:spcAft>
                <a:spcPts val="800"/>
              </a:spcAft>
              <a:defRPr/>
            </a:pPr>
            <a:r>
              <a:rPr lang="en-CA" sz="2400" dirty="0">
                <a:solidFill>
                  <a:schemeClr val="tx1"/>
                </a:solidFill>
              </a:rPr>
              <a:t>› Utility Bills</a:t>
            </a:r>
          </a:p>
          <a:p>
            <a:pPr>
              <a:defRPr/>
            </a:pPr>
            <a:r>
              <a:rPr lang="en-CA" sz="2400" dirty="0">
                <a:solidFill>
                  <a:schemeClr val="tx1"/>
                </a:solidFill>
              </a:rPr>
              <a:t>› Review drawings and specifications</a:t>
            </a:r>
          </a:p>
          <a:p>
            <a:pPr>
              <a:defRPr/>
            </a:pPr>
            <a:r>
              <a:rPr lang="en-CA" sz="2400" dirty="0">
                <a:solidFill>
                  <a:schemeClr val="tx1"/>
                </a:solidFill>
              </a:rPr>
              <a:t>› Review specific issues</a:t>
            </a:r>
          </a:p>
          <a:p>
            <a:pPr>
              <a:defRPr/>
            </a:pPr>
            <a:r>
              <a:rPr lang="en-CA" sz="2400" dirty="0">
                <a:solidFill>
                  <a:schemeClr val="tx1"/>
                </a:solidFill>
              </a:rPr>
              <a:t>› Capital improvement plan</a:t>
            </a:r>
            <a:endParaRPr lang="fr-CA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5154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12922</TotalTime>
  <Words>3688</Words>
  <Application>Microsoft Macintosh PowerPoint</Application>
  <PresentationFormat>Widescreen</PresentationFormat>
  <Paragraphs>548</Paragraphs>
  <Slides>61</Slides>
  <Notes>61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8" baseType="lpstr">
      <vt:lpstr>Wingdings</vt:lpstr>
      <vt:lpstr>MS PGothic</vt:lpstr>
      <vt:lpstr>Arial</vt:lpstr>
      <vt:lpstr>Fira Sans Extra Condensed</vt:lpstr>
      <vt:lpstr>MS PGothic</vt:lpstr>
      <vt:lpstr>Roboto</vt:lpstr>
      <vt:lpstr>Energy Saving Infographics by Slidesgo</vt:lpstr>
      <vt:lpstr>PowerPoint Presentation</vt:lpstr>
      <vt:lpstr>CONTENT</vt:lpstr>
      <vt:lpstr>1.1. Objectives of energy audit levels</vt:lpstr>
      <vt:lpstr>1.1. Objectives of energy audit levels</vt:lpstr>
      <vt:lpstr>1.1. Objectives of energy audit levels</vt:lpstr>
      <vt:lpstr>1.1. Objectives of energy audit levels</vt:lpstr>
      <vt:lpstr>1.1. Objectives of energy audit levels</vt:lpstr>
      <vt:lpstr>1.2. Energy audit steps</vt:lpstr>
      <vt:lpstr>1.2. Energy audit steps</vt:lpstr>
      <vt:lpstr>1.2. Energy audit steps</vt:lpstr>
      <vt:lpstr>1.2. Energy audit steps</vt:lpstr>
      <vt:lpstr>1.2. Energy audit steps</vt:lpstr>
      <vt:lpstr>PowerPoint Presentation</vt:lpstr>
      <vt:lpstr>2.1 . Context and outputs</vt:lpstr>
      <vt:lpstr>2.1 . Context and outputs</vt:lpstr>
      <vt:lpstr>2.1 . Context and outputs</vt:lpstr>
      <vt:lpstr>2.1 . Context and outputs</vt:lpstr>
      <vt:lpstr>2.2 . Preliminary audit process</vt:lpstr>
      <vt:lpstr>2.2 . Preliminary audit process</vt:lpstr>
      <vt:lpstr>2.2 . Preliminary audit process</vt:lpstr>
      <vt:lpstr>2.2 . Preliminary audit process</vt:lpstr>
      <vt:lpstr>2.2 . Preliminary audit process</vt:lpstr>
      <vt:lpstr>2.2 . Preliminary audit process</vt:lpstr>
      <vt:lpstr>2.2 . Preliminary audit process</vt:lpstr>
      <vt:lpstr>2.2 . Preliminary audit process</vt:lpstr>
      <vt:lpstr>2.2 . Preliminary audit process</vt:lpstr>
      <vt:lpstr>2.2 . Preliminary audit process</vt:lpstr>
      <vt:lpstr>2.2 . Preliminary audit process</vt:lpstr>
      <vt:lpstr>2.2 . Preliminary audit process</vt:lpstr>
      <vt:lpstr>2.2 . Preliminary audit process</vt:lpstr>
      <vt:lpstr>2.2 . Preliminary audit process</vt:lpstr>
      <vt:lpstr>2.3. Preliminary assessment of EE potential</vt:lpstr>
      <vt:lpstr>2.3. Preliminary assessment of EE potential</vt:lpstr>
      <vt:lpstr>2.3. Preliminary assessment of EE potential</vt:lpstr>
      <vt:lpstr>2.3. Preliminary assessment of EE potential</vt:lpstr>
      <vt:lpstr>2.3. Preliminary assessment of EE potential</vt:lpstr>
      <vt:lpstr>2.3. Preliminary assessment of EE potential</vt:lpstr>
      <vt:lpstr>2.3. Preliminary assessment of EE potential</vt:lpstr>
      <vt:lpstr>2.3. Preliminary assessment of EE potential</vt:lpstr>
      <vt:lpstr>2.3. Preliminary assessment of EE potential</vt:lpstr>
      <vt:lpstr>2.3. Preliminary assessment of EE potential</vt:lpstr>
      <vt:lpstr>2.3. Preliminary assessment of EE potential</vt:lpstr>
      <vt:lpstr>2.3. Preliminary assessment of EE potential</vt:lpstr>
      <vt:lpstr>2.3. Preliminary assessment of EE potential</vt:lpstr>
      <vt:lpstr>2.3. Preliminary assessment of EE potential</vt:lpstr>
      <vt:lpstr>2.3. Preliminary assessment of EE potential</vt:lpstr>
      <vt:lpstr>2.3. Preliminary assessment of EE potential</vt:lpstr>
      <vt:lpstr>2.3. Preliminary assessment of EE potential</vt:lpstr>
      <vt:lpstr>2.3. Preliminary assessment of EE potential</vt:lpstr>
      <vt:lpstr>2.3. Preliminary assessment of EE potential</vt:lpstr>
      <vt:lpstr>2.3. Preliminary assessment of EE potential</vt:lpstr>
      <vt:lpstr>2.3. Preliminary assessment of EE potential</vt:lpstr>
      <vt:lpstr>2.3. Preliminary assessment of EE potential</vt:lpstr>
      <vt:lpstr>2.3. Preliminary assessment of EE potential</vt:lpstr>
      <vt:lpstr>2.3. Preliminary assessment of EE potential</vt:lpstr>
      <vt:lpstr>2.4. Report</vt:lpstr>
      <vt:lpstr>2.4. Report</vt:lpstr>
      <vt:lpstr>2.4. Report</vt:lpstr>
      <vt:lpstr>2.4. Report</vt:lpstr>
      <vt:lpstr>Discuss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823417-Nguyễn Mạnh Hùng</cp:lastModifiedBy>
  <cp:revision>110</cp:revision>
  <dcterms:modified xsi:type="dcterms:W3CDTF">2025-02-21T09:01:46Z</dcterms:modified>
</cp:coreProperties>
</file>