
<file path=[Content_Types].xml><?xml version="1.0" encoding="utf-8"?>
<Types xmlns="http://schemas.openxmlformats.org/package/2006/content-types">
  <Default Extension="emf" ContentType="image/x-emf"/>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12"/>
  </p:notesMasterIdLst>
  <p:sldIdLst>
    <p:sldId id="1982" r:id="rId2"/>
    <p:sldId id="2013" r:id="rId3"/>
    <p:sldId id="308" r:id="rId4"/>
    <p:sldId id="2007" r:id="rId5"/>
    <p:sldId id="2008" r:id="rId6"/>
    <p:sldId id="2010" r:id="rId7"/>
    <p:sldId id="2011" r:id="rId8"/>
    <p:sldId id="2012" r:id="rId9"/>
    <p:sldId id="673" r:id="rId10"/>
    <p:sldId id="277" r:id="rId11"/>
  </p:sldIdLst>
  <p:sldSz cx="12192000" cy="6858000"/>
  <p:notesSz cx="6858000" cy="9144000"/>
  <p:embeddedFontLst>
    <p:embeddedFont>
      <p:font typeface="Fira Sans Extra Condensed" panose="020F0502020204030204" pitchFamily="34" charset="0"/>
      <p:regular r:id="rId13"/>
      <p:bold r:id="rId14"/>
      <p:italic r:id="rId15"/>
      <p:boldItalic r:id="rId16"/>
    </p:embeddedFont>
    <p:embeddedFont>
      <p:font typeface="MS PGothic" panose="020B0600070205080204" pitchFamily="34" charset="-128"/>
      <p:regular r:id="rId17"/>
    </p:embeddedFont>
    <p:embeddedFont>
      <p:font typeface="Poppins" pitchFamily="2" charset="77"/>
      <p:regular r:id="rId18"/>
      <p:bold r:id="rId19"/>
      <p:italic r:id="rId20"/>
      <p:boldItalic r:id="rId21"/>
    </p:embeddedFont>
    <p:embeddedFont>
      <p:font typeface="Roboto" panose="02000000000000000000" pitchFamily="2" charset="0"/>
      <p:regular r:id="rId22"/>
      <p:bold r:id="rId23"/>
      <p:italic r:id="rId24"/>
      <p:boldItalic r:id="rId2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3B9FF"/>
    <a:srgbClr val="AD53F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643DFD5-B0F9-439B-B2B9-47F03FF463DC}" v="107" dt="2025-01-07T02:21:25.445"/>
    <p1510:client id="{E0B600C7-1BA4-D228-64B0-628969388971}" v="1" dt="2025-01-06T03:49:11.595"/>
  </p1510:revLst>
</p1510:revInfo>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6144"/>
    <p:restoredTop sz="94662"/>
  </p:normalViewPr>
  <p:slideViewPr>
    <p:cSldViewPr snapToGrid="0">
      <p:cViewPr varScale="1">
        <p:scale>
          <a:sx n="101" d="100"/>
          <a:sy n="101" d="100"/>
        </p:scale>
        <p:origin x="232" y="352"/>
      </p:cViewPr>
      <p:guideLst/>
    </p:cSldViewPr>
  </p:slideViewPr>
  <p:notesTextViewPr>
    <p:cViewPr>
      <p:scale>
        <a:sx n="1" d="1"/>
        <a:sy n="1" d="1"/>
      </p:scale>
      <p:origin x="0" y="0"/>
    </p:cViewPr>
  </p:notesTextViewPr>
  <p:notesViewPr>
    <p:cSldViewPr snapToGrid="0">
      <p:cViewPr varScale="1">
        <p:scale>
          <a:sx n="87" d="100"/>
          <a:sy n="87" d="100"/>
        </p:scale>
        <p:origin x="3904" y="2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1.fntdata"/><Relationship Id="rId18" Type="http://schemas.openxmlformats.org/officeDocument/2006/relationships/font" Target="fonts/font6.fntdata"/><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font" Target="fonts/font9.fntdata"/><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font" Target="fonts/font5.fntdata"/><Relationship Id="rId25" Type="http://schemas.openxmlformats.org/officeDocument/2006/relationships/font" Target="fonts/font13.fntdata"/><Relationship Id="rId2" Type="http://schemas.openxmlformats.org/officeDocument/2006/relationships/slide" Target="slides/slide1.xml"/><Relationship Id="rId16" Type="http://schemas.openxmlformats.org/officeDocument/2006/relationships/font" Target="fonts/font4.fntdata"/><Relationship Id="rId20" Type="http://schemas.openxmlformats.org/officeDocument/2006/relationships/font" Target="fonts/font8.fntdata"/><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2.fntdata"/><Relationship Id="rId5" Type="http://schemas.openxmlformats.org/officeDocument/2006/relationships/slide" Target="slides/slide4.xml"/><Relationship Id="rId15" Type="http://schemas.openxmlformats.org/officeDocument/2006/relationships/font" Target="fonts/font3.fntdata"/><Relationship Id="rId23" Type="http://schemas.openxmlformats.org/officeDocument/2006/relationships/font" Target="fonts/font11.fntdata"/><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2.fntdata"/><Relationship Id="rId22" Type="http://schemas.openxmlformats.org/officeDocument/2006/relationships/font" Target="fonts/font10.fntdata"/><Relationship Id="rId27" Type="http://schemas.openxmlformats.org/officeDocument/2006/relationships/viewProps" Target="viewProps.xml"/><Relationship Id="rId30"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E954BF62-44F7-E196-97E8-AA2CF1D99A6E}"/>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ED48285-7E83-23C0-CED7-991FE2209F2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8F7EA475-8FDE-AD9E-2C57-1A9F26E754C4}"/>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512217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7574328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7"/>
        <p:cNvGrpSpPr/>
        <p:nvPr/>
      </p:nvGrpSpPr>
      <p:grpSpPr>
        <a:xfrm>
          <a:off x="0" y="0"/>
          <a:ext cx="0" cy="0"/>
          <a:chOff x="0" y="0"/>
          <a:chExt cx="0" cy="0"/>
        </a:xfrm>
      </p:grpSpPr>
      <p:sp>
        <p:nvSpPr>
          <p:cNvPr id="2098" name="Google Shape;2098;g7a414845c7_0_3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99" name="Google Shape;2099;g7a414845c7_0_3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a:latin typeface="+mj-lt"/>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4" y="86807"/>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6" y="-351130"/>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4" y="6176750"/>
            <a:ext cx="537281" cy="475737"/>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Autofit/>
          </a:bodyPr>
          <a:lstStyle>
            <a:lvl1pPr lvl="0" algn="ctr">
              <a:spcBef>
                <a:spcPts val="0"/>
              </a:spcBef>
              <a:spcAft>
                <a:spcPts val="0"/>
              </a:spcAft>
              <a:buSzPts val="2800"/>
              <a:buNone/>
              <a:defRPr sz="3200">
                <a:solidFill>
                  <a:schemeClr val="accent1">
                    <a:lumMod val="50000"/>
                  </a:schemeClr>
                </a:solidFill>
                <a:latin typeface="+mj-lt"/>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dirty="0"/>
          </a:p>
        </p:txBody>
      </p:sp>
      <p:pic>
        <p:nvPicPr>
          <p:cNvPr id="2" name="Picture 1">
            <a:extLst>
              <a:ext uri="{FF2B5EF4-FFF2-40B4-BE49-F238E27FC236}">
                <a16:creationId xmlns:a16="http://schemas.microsoft.com/office/drawing/2014/main" id="{8B3A6617-F959-C907-C408-9A1E032DD0E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7B165EE-3417-1A29-1853-8D8949BE170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70E386B4-5DA3-3F41-B8E2-EF5B17CA9C32}"/>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pic>
        <p:nvPicPr>
          <p:cNvPr id="5" name="Picture 4">
            <a:extLst>
              <a:ext uri="{FF2B5EF4-FFF2-40B4-BE49-F238E27FC236}">
                <a16:creationId xmlns:a16="http://schemas.microsoft.com/office/drawing/2014/main" id="{CE735C02-A6A7-428F-77F2-128142154753}"/>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8" name="Picture 7">
            <a:extLst>
              <a:ext uri="{FF2B5EF4-FFF2-40B4-BE49-F238E27FC236}">
                <a16:creationId xmlns:a16="http://schemas.microsoft.com/office/drawing/2014/main" id="{F87E1DCA-E430-FF0C-489A-DB201B59FB57}"/>
              </a:ext>
            </a:extLst>
          </p:cNvPr>
          <p:cNvPicPr>
            <a:picLocks noChangeAspect="1"/>
          </p:cNvPicPr>
          <p:nvPr userDrawn="1"/>
        </p:nvPicPr>
        <p:blipFill>
          <a:blip r:embed="rId5"/>
          <a:stretch>
            <a:fillRect/>
          </a:stretch>
        </p:blipFill>
        <p:spPr>
          <a:xfrm>
            <a:off x="10881839" y="-297814"/>
            <a:ext cx="1145573" cy="1145573"/>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a:latin typeface="+mn-lt"/>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1600"/>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3FF16318-F0EE-7076-6EA0-CFB15EC13239}"/>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8" name="Picture 7">
            <a:extLst>
              <a:ext uri="{FF2B5EF4-FFF2-40B4-BE49-F238E27FC236}">
                <a16:creationId xmlns:a16="http://schemas.microsoft.com/office/drawing/2014/main" id="{3ED660BF-AF9A-2642-1C1F-71E1521DB1B8}"/>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9" name="Straight Connector 8">
            <a:extLst>
              <a:ext uri="{FF2B5EF4-FFF2-40B4-BE49-F238E27FC236}">
                <a16:creationId xmlns:a16="http://schemas.microsoft.com/office/drawing/2014/main" id="{B836A95C-E658-B8F6-B577-AEE2B8749548}"/>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89"/>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a:latin typeface="+mj-lt"/>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BB14368D-44D5-5B80-A3EE-4BCE40806013}"/>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6" name="Picture 5">
            <a:extLst>
              <a:ext uri="{FF2B5EF4-FFF2-40B4-BE49-F238E27FC236}">
                <a16:creationId xmlns:a16="http://schemas.microsoft.com/office/drawing/2014/main" id="{2470529B-C816-FE81-5A4A-D64C9631E885}"/>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7" name="Straight Connector 6">
            <a:extLst>
              <a:ext uri="{FF2B5EF4-FFF2-40B4-BE49-F238E27FC236}">
                <a16:creationId xmlns:a16="http://schemas.microsoft.com/office/drawing/2014/main" id="{9FB62FEC-4091-B1A6-7E0F-8A765E93E799}"/>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B893F6FD-A6C9-AB8E-7732-0E23982C3BC9}"/>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6" name="Picture 5">
            <a:extLst>
              <a:ext uri="{FF2B5EF4-FFF2-40B4-BE49-F238E27FC236}">
                <a16:creationId xmlns:a16="http://schemas.microsoft.com/office/drawing/2014/main" id="{19D54538-6A5D-C8CC-F745-C299E5571424}"/>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7" name="Straight Connector 6">
            <a:extLst>
              <a:ext uri="{FF2B5EF4-FFF2-40B4-BE49-F238E27FC236}">
                <a16:creationId xmlns:a16="http://schemas.microsoft.com/office/drawing/2014/main" id="{84ACFA75-A3CA-A750-C854-BB9EF2664123}"/>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B8D209EB-56FB-6BB1-737C-85E9772E3549}"/>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6" name="Picture 5">
            <a:extLst>
              <a:ext uri="{FF2B5EF4-FFF2-40B4-BE49-F238E27FC236}">
                <a16:creationId xmlns:a16="http://schemas.microsoft.com/office/drawing/2014/main" id="{54DC6624-6C06-E7F1-C86F-98AE00DBDD4C}"/>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7" name="Straight Connector 6">
            <a:extLst>
              <a:ext uri="{FF2B5EF4-FFF2-40B4-BE49-F238E27FC236}">
                <a16:creationId xmlns:a16="http://schemas.microsoft.com/office/drawing/2014/main" id="{65D92741-C9DA-B396-9691-77B5A2A1314A}"/>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cSld>
  <p:clrMap bg1="lt1" tx1="dk1" bg2="dk2" tx2="lt2" accent1="accent1" accent2="accent2" accent3="accent3" accent4="accent4" accent5="accent5" accent6="accent6" hlink="hlink" folHlink="folHlink"/>
  <p:sldLayoutIdLst>
    <p:sldLayoutId id="2147483648" r:id="rId1"/>
    <p:sldLayoutId id="2147483652" r:id="rId2"/>
    <p:sldLayoutId id="2147483653" r:id="rId3"/>
    <p:sldLayoutId id="2147483655" r:id="rId4"/>
    <p:sldLayoutId id="2147483656" r:id="rId5"/>
    <p:sldLayoutId id="2147483657" r:id="rId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j-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58D02B5-6D93-65F7-47E9-50A9B511A3CF}"/>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3FED4F3B-AA4C-1C13-CF13-77637F1759DE}"/>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9540F566-99C9-B230-D441-5DB285B045DB}"/>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a:extLst>
                <a:ext uri="{FF2B5EF4-FFF2-40B4-BE49-F238E27FC236}">
                  <a16:creationId xmlns:a16="http://schemas.microsoft.com/office/drawing/2014/main" id="{B6760454-942B-4AB0-76B4-5F619FB6A69A}"/>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a:extLst>
                <a:ext uri="{FF2B5EF4-FFF2-40B4-BE49-F238E27FC236}">
                  <a16:creationId xmlns:a16="http://schemas.microsoft.com/office/drawing/2014/main" id="{4DBEE465-EAA3-6A9B-5ED8-B826C66B6674}"/>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a:extLst>
                <a:ext uri="{FF2B5EF4-FFF2-40B4-BE49-F238E27FC236}">
                  <a16:creationId xmlns:a16="http://schemas.microsoft.com/office/drawing/2014/main" id="{96C2966F-5753-09FB-94AF-A3AD93DE6E4A}"/>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a:extLst>
                <a:ext uri="{FF2B5EF4-FFF2-40B4-BE49-F238E27FC236}">
                  <a16:creationId xmlns:a16="http://schemas.microsoft.com/office/drawing/2014/main" id="{88780EFF-CE90-E816-11DA-721058E7BED6}"/>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a:extLst>
                <a:ext uri="{FF2B5EF4-FFF2-40B4-BE49-F238E27FC236}">
                  <a16:creationId xmlns:a16="http://schemas.microsoft.com/office/drawing/2014/main" id="{D48DFAE2-48A1-55DB-071A-CB8B9191044C}"/>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a:extLst>
                <a:ext uri="{FF2B5EF4-FFF2-40B4-BE49-F238E27FC236}">
                  <a16:creationId xmlns:a16="http://schemas.microsoft.com/office/drawing/2014/main" id="{2794731A-0014-CC68-8261-7F173FAAEB8B}"/>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a:extLst>
                <a:ext uri="{FF2B5EF4-FFF2-40B4-BE49-F238E27FC236}">
                  <a16:creationId xmlns:a16="http://schemas.microsoft.com/office/drawing/2014/main" id="{1C7B7CCC-7366-4590-5C5E-E3BB23984706}"/>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a:extLst>
                <a:ext uri="{FF2B5EF4-FFF2-40B4-BE49-F238E27FC236}">
                  <a16:creationId xmlns:a16="http://schemas.microsoft.com/office/drawing/2014/main" id="{DEBF5E67-2568-B7C0-D831-4D5547989DEC}"/>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a:extLst>
                <a:ext uri="{FF2B5EF4-FFF2-40B4-BE49-F238E27FC236}">
                  <a16:creationId xmlns:a16="http://schemas.microsoft.com/office/drawing/2014/main" id="{0453548E-535E-FAD6-0DEA-C33B57FDCAAA}"/>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a:extLst>
                <a:ext uri="{FF2B5EF4-FFF2-40B4-BE49-F238E27FC236}">
                  <a16:creationId xmlns:a16="http://schemas.microsoft.com/office/drawing/2014/main" id="{1DFD5D3C-8713-99E0-27A1-97DD0DC39279}"/>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a:extLst>
                <a:ext uri="{FF2B5EF4-FFF2-40B4-BE49-F238E27FC236}">
                  <a16:creationId xmlns:a16="http://schemas.microsoft.com/office/drawing/2014/main" id="{009B442D-BC7E-D521-1E20-978E67301CAD}"/>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a:extLst>
                <a:ext uri="{FF2B5EF4-FFF2-40B4-BE49-F238E27FC236}">
                  <a16:creationId xmlns:a16="http://schemas.microsoft.com/office/drawing/2014/main" id="{5CCD7754-6C38-64B0-950D-FC4DB8BFA5C8}"/>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a:extLst>
                <a:ext uri="{FF2B5EF4-FFF2-40B4-BE49-F238E27FC236}">
                  <a16:creationId xmlns:a16="http://schemas.microsoft.com/office/drawing/2014/main" id="{E8A4DE98-B3D6-4053-E54D-26F90826BDB9}"/>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a:extLst>
                <a:ext uri="{FF2B5EF4-FFF2-40B4-BE49-F238E27FC236}">
                  <a16:creationId xmlns:a16="http://schemas.microsoft.com/office/drawing/2014/main" id="{F377F947-B7E1-7789-B895-D5C1E8F1386F}"/>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a:extLst>
                <a:ext uri="{FF2B5EF4-FFF2-40B4-BE49-F238E27FC236}">
                  <a16:creationId xmlns:a16="http://schemas.microsoft.com/office/drawing/2014/main" id="{67D7E8D9-0F8B-6671-1DBB-4D861AD8F49E}"/>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a:extLst>
                <a:ext uri="{FF2B5EF4-FFF2-40B4-BE49-F238E27FC236}">
                  <a16:creationId xmlns:a16="http://schemas.microsoft.com/office/drawing/2014/main" id="{0C219D32-C975-DFDF-8351-2BE29D99A632}"/>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a:extLst>
                <a:ext uri="{FF2B5EF4-FFF2-40B4-BE49-F238E27FC236}">
                  <a16:creationId xmlns:a16="http://schemas.microsoft.com/office/drawing/2014/main" id="{4E7E3035-C387-FC31-124C-0A16F00B3D96}"/>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a:extLst>
                <a:ext uri="{FF2B5EF4-FFF2-40B4-BE49-F238E27FC236}">
                  <a16:creationId xmlns:a16="http://schemas.microsoft.com/office/drawing/2014/main" id="{2C1D4866-8D92-0BAB-E2B8-52E996DD4957}"/>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a:extLst>
                <a:ext uri="{FF2B5EF4-FFF2-40B4-BE49-F238E27FC236}">
                  <a16:creationId xmlns:a16="http://schemas.microsoft.com/office/drawing/2014/main" id="{137E6FF7-3680-D878-6119-740369E56AF4}"/>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a:extLst>
                <a:ext uri="{FF2B5EF4-FFF2-40B4-BE49-F238E27FC236}">
                  <a16:creationId xmlns:a16="http://schemas.microsoft.com/office/drawing/2014/main" id="{706971E3-404C-EB91-7FDC-E34FC9765766}"/>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a:extLst>
                <a:ext uri="{FF2B5EF4-FFF2-40B4-BE49-F238E27FC236}">
                  <a16:creationId xmlns:a16="http://schemas.microsoft.com/office/drawing/2014/main" id="{554DAC6A-0DEA-FD04-E822-3057F2B54AD3}"/>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a:extLst>
                <a:ext uri="{FF2B5EF4-FFF2-40B4-BE49-F238E27FC236}">
                  <a16:creationId xmlns:a16="http://schemas.microsoft.com/office/drawing/2014/main" id="{C92085D6-A55E-0902-6C51-ED512AF23C76}"/>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a:extLst>
                <a:ext uri="{FF2B5EF4-FFF2-40B4-BE49-F238E27FC236}">
                  <a16:creationId xmlns:a16="http://schemas.microsoft.com/office/drawing/2014/main" id="{42F4FAC8-3F3A-F0DC-8F43-4A07DD6C9D5F}"/>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a:extLst>
                <a:ext uri="{FF2B5EF4-FFF2-40B4-BE49-F238E27FC236}">
                  <a16:creationId xmlns:a16="http://schemas.microsoft.com/office/drawing/2014/main" id="{DC4CBE1A-E676-A317-1098-4EA506D4D6A5}"/>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a:extLst>
                <a:ext uri="{FF2B5EF4-FFF2-40B4-BE49-F238E27FC236}">
                  <a16:creationId xmlns:a16="http://schemas.microsoft.com/office/drawing/2014/main" id="{D31E6583-C690-6655-F2AB-D344D0FB3AAE}"/>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a:extLst>
                <a:ext uri="{FF2B5EF4-FFF2-40B4-BE49-F238E27FC236}">
                  <a16:creationId xmlns:a16="http://schemas.microsoft.com/office/drawing/2014/main" id="{5D6DCAAE-F7A3-BE8E-7CD2-2EB3962A9DD9}"/>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a:extLst>
                <a:ext uri="{FF2B5EF4-FFF2-40B4-BE49-F238E27FC236}">
                  <a16:creationId xmlns:a16="http://schemas.microsoft.com/office/drawing/2014/main" id="{869C7E6D-D241-89CE-B7A8-12BBB5BF4E92}"/>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a:extLst>
                <a:ext uri="{FF2B5EF4-FFF2-40B4-BE49-F238E27FC236}">
                  <a16:creationId xmlns:a16="http://schemas.microsoft.com/office/drawing/2014/main" id="{DB07A1A5-EEFC-8ECA-C611-0446ACB53A1C}"/>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a:extLst>
                <a:ext uri="{FF2B5EF4-FFF2-40B4-BE49-F238E27FC236}">
                  <a16:creationId xmlns:a16="http://schemas.microsoft.com/office/drawing/2014/main" id="{0F3285F6-972D-D13D-E779-F2F5EFF28447}"/>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a:extLst>
                <a:ext uri="{FF2B5EF4-FFF2-40B4-BE49-F238E27FC236}">
                  <a16:creationId xmlns:a16="http://schemas.microsoft.com/office/drawing/2014/main" id="{AF2E11BE-D9C5-C0CD-04E0-68DEBC89887F}"/>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a:extLst>
                <a:ext uri="{FF2B5EF4-FFF2-40B4-BE49-F238E27FC236}">
                  <a16:creationId xmlns:a16="http://schemas.microsoft.com/office/drawing/2014/main" id="{59EE810D-8D4C-C00F-FED4-C8E724871F80}"/>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a:extLst>
                <a:ext uri="{FF2B5EF4-FFF2-40B4-BE49-F238E27FC236}">
                  <a16:creationId xmlns:a16="http://schemas.microsoft.com/office/drawing/2014/main" id="{070B8755-6611-8E6C-6568-4CFE041EB11C}"/>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a:extLst>
                <a:ext uri="{FF2B5EF4-FFF2-40B4-BE49-F238E27FC236}">
                  <a16:creationId xmlns:a16="http://schemas.microsoft.com/office/drawing/2014/main" id="{1E4F4057-A5C2-D81C-6021-95CCFC18184A}"/>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a:extLst>
                <a:ext uri="{FF2B5EF4-FFF2-40B4-BE49-F238E27FC236}">
                  <a16:creationId xmlns:a16="http://schemas.microsoft.com/office/drawing/2014/main" id="{4D9AC3DC-2DD7-5096-54A0-842CDB7ECE87}"/>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a:extLst>
                <a:ext uri="{FF2B5EF4-FFF2-40B4-BE49-F238E27FC236}">
                  <a16:creationId xmlns:a16="http://schemas.microsoft.com/office/drawing/2014/main" id="{90F42092-C9FB-78A4-BDC5-0D0D7EBDEA98}"/>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a:extLst>
                <a:ext uri="{FF2B5EF4-FFF2-40B4-BE49-F238E27FC236}">
                  <a16:creationId xmlns:a16="http://schemas.microsoft.com/office/drawing/2014/main" id="{5ED4F480-E457-24F4-6564-A4303663FCF6}"/>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a:extLst>
                <a:ext uri="{FF2B5EF4-FFF2-40B4-BE49-F238E27FC236}">
                  <a16:creationId xmlns:a16="http://schemas.microsoft.com/office/drawing/2014/main" id="{892B97B7-7546-7718-8709-A5F131038D2C}"/>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a:extLst>
                <a:ext uri="{FF2B5EF4-FFF2-40B4-BE49-F238E27FC236}">
                  <a16:creationId xmlns:a16="http://schemas.microsoft.com/office/drawing/2014/main" id="{C2CEEEAC-9DA4-D991-6E6A-DB6C8DB73AFC}"/>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a:extLst>
                <a:ext uri="{FF2B5EF4-FFF2-40B4-BE49-F238E27FC236}">
                  <a16:creationId xmlns:a16="http://schemas.microsoft.com/office/drawing/2014/main" id="{86BA01EA-887A-376B-7489-993F0C259462}"/>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a:extLst>
                <a:ext uri="{FF2B5EF4-FFF2-40B4-BE49-F238E27FC236}">
                  <a16:creationId xmlns:a16="http://schemas.microsoft.com/office/drawing/2014/main" id="{4E668702-2129-E733-C9A8-F817A70DD295}"/>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a:extLst>
                <a:ext uri="{FF2B5EF4-FFF2-40B4-BE49-F238E27FC236}">
                  <a16:creationId xmlns:a16="http://schemas.microsoft.com/office/drawing/2014/main" id="{10ABE924-0FF5-416A-26A6-6AF373BB4B51}"/>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a:extLst>
                <a:ext uri="{FF2B5EF4-FFF2-40B4-BE49-F238E27FC236}">
                  <a16:creationId xmlns:a16="http://schemas.microsoft.com/office/drawing/2014/main" id="{631A031A-81B6-F945-01C7-7CE263E4ED62}"/>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a:extLst>
                <a:ext uri="{FF2B5EF4-FFF2-40B4-BE49-F238E27FC236}">
                  <a16:creationId xmlns:a16="http://schemas.microsoft.com/office/drawing/2014/main" id="{8B361F16-31D1-ECE7-F4D3-6FEF3D017CB4}"/>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a:extLst>
                <a:ext uri="{FF2B5EF4-FFF2-40B4-BE49-F238E27FC236}">
                  <a16:creationId xmlns:a16="http://schemas.microsoft.com/office/drawing/2014/main" id="{542D1156-46ED-F73E-3C38-C2DF36244456}"/>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a:extLst>
                <a:ext uri="{FF2B5EF4-FFF2-40B4-BE49-F238E27FC236}">
                  <a16:creationId xmlns:a16="http://schemas.microsoft.com/office/drawing/2014/main" id="{8C0F8241-07E5-BDDE-E618-F421EC8974CC}"/>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a:extLst>
                <a:ext uri="{FF2B5EF4-FFF2-40B4-BE49-F238E27FC236}">
                  <a16:creationId xmlns:a16="http://schemas.microsoft.com/office/drawing/2014/main" id="{97AD6668-B399-91BB-7C83-2B2FB89280FB}"/>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a:extLst>
                <a:ext uri="{FF2B5EF4-FFF2-40B4-BE49-F238E27FC236}">
                  <a16:creationId xmlns:a16="http://schemas.microsoft.com/office/drawing/2014/main" id="{A21A243D-8868-D9CF-DEE1-5E1CECFB8B3B}"/>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a:extLst>
                <a:ext uri="{FF2B5EF4-FFF2-40B4-BE49-F238E27FC236}">
                  <a16:creationId xmlns:a16="http://schemas.microsoft.com/office/drawing/2014/main" id="{3E324006-D6A1-E16B-E23E-8311A818D118}"/>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a:extLst>
                <a:ext uri="{FF2B5EF4-FFF2-40B4-BE49-F238E27FC236}">
                  <a16:creationId xmlns:a16="http://schemas.microsoft.com/office/drawing/2014/main" id="{5C285D97-407A-823E-DB19-5FB311A1F639}"/>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a:extLst>
                <a:ext uri="{FF2B5EF4-FFF2-40B4-BE49-F238E27FC236}">
                  <a16:creationId xmlns:a16="http://schemas.microsoft.com/office/drawing/2014/main" id="{57395495-0576-7495-C16F-DA1F69BAAFD6}"/>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a:extLst>
                <a:ext uri="{FF2B5EF4-FFF2-40B4-BE49-F238E27FC236}">
                  <a16:creationId xmlns:a16="http://schemas.microsoft.com/office/drawing/2014/main" id="{70FF2EFE-8292-F5CD-006E-6F1DBA8A041E}"/>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a:extLst>
                <a:ext uri="{FF2B5EF4-FFF2-40B4-BE49-F238E27FC236}">
                  <a16:creationId xmlns:a16="http://schemas.microsoft.com/office/drawing/2014/main" id="{163467B6-75BD-DBF3-EF9B-E06D58E8577F}"/>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a:extLst>
                <a:ext uri="{FF2B5EF4-FFF2-40B4-BE49-F238E27FC236}">
                  <a16:creationId xmlns:a16="http://schemas.microsoft.com/office/drawing/2014/main" id="{4CB7D0B4-387C-C1EF-C187-15F058E4813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a:extLst>
                <a:ext uri="{FF2B5EF4-FFF2-40B4-BE49-F238E27FC236}">
                  <a16:creationId xmlns:a16="http://schemas.microsoft.com/office/drawing/2014/main" id="{5D072D32-A2D5-940F-E652-7A467A5CD984}"/>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a:extLst>
                <a:ext uri="{FF2B5EF4-FFF2-40B4-BE49-F238E27FC236}">
                  <a16:creationId xmlns:a16="http://schemas.microsoft.com/office/drawing/2014/main" id="{0F15062C-FCF1-A58C-2CEA-965F0751B190}"/>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a:extLst>
                <a:ext uri="{FF2B5EF4-FFF2-40B4-BE49-F238E27FC236}">
                  <a16:creationId xmlns:a16="http://schemas.microsoft.com/office/drawing/2014/main" id="{A11F6444-2B25-5B7B-5567-34A2F68A71F9}"/>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a:extLst>
                <a:ext uri="{FF2B5EF4-FFF2-40B4-BE49-F238E27FC236}">
                  <a16:creationId xmlns:a16="http://schemas.microsoft.com/office/drawing/2014/main" id="{BC3C54C4-1D07-CCCD-502E-9664FAC48181}"/>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a:extLst>
                <a:ext uri="{FF2B5EF4-FFF2-40B4-BE49-F238E27FC236}">
                  <a16:creationId xmlns:a16="http://schemas.microsoft.com/office/drawing/2014/main" id="{7A14E179-EED3-C450-8FBE-760AF513DAEE}"/>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a:extLst>
                <a:ext uri="{FF2B5EF4-FFF2-40B4-BE49-F238E27FC236}">
                  <a16:creationId xmlns:a16="http://schemas.microsoft.com/office/drawing/2014/main" id="{0534DF50-827F-FA27-1661-18A9A3D46B4B}"/>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a:extLst>
                <a:ext uri="{FF2B5EF4-FFF2-40B4-BE49-F238E27FC236}">
                  <a16:creationId xmlns:a16="http://schemas.microsoft.com/office/drawing/2014/main" id="{BC476900-3B86-F5B2-2A2B-CE632EA9F1DC}"/>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a:extLst>
                <a:ext uri="{FF2B5EF4-FFF2-40B4-BE49-F238E27FC236}">
                  <a16:creationId xmlns:a16="http://schemas.microsoft.com/office/drawing/2014/main" id="{7FDA97C2-C8AB-0946-6626-2666D8D24224}"/>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a:extLst>
                <a:ext uri="{FF2B5EF4-FFF2-40B4-BE49-F238E27FC236}">
                  <a16:creationId xmlns:a16="http://schemas.microsoft.com/office/drawing/2014/main" id="{3F0C202B-FBCE-94FD-676F-72E255BC56E7}"/>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a:extLst>
                <a:ext uri="{FF2B5EF4-FFF2-40B4-BE49-F238E27FC236}">
                  <a16:creationId xmlns:a16="http://schemas.microsoft.com/office/drawing/2014/main" id="{A5FC348B-75CB-F90E-DEC7-02A8292ADAF5}"/>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a:extLst>
                <a:ext uri="{FF2B5EF4-FFF2-40B4-BE49-F238E27FC236}">
                  <a16:creationId xmlns:a16="http://schemas.microsoft.com/office/drawing/2014/main" id="{82E0CE06-C362-1AEC-57FC-D9973B41D0D3}"/>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a:extLst>
                <a:ext uri="{FF2B5EF4-FFF2-40B4-BE49-F238E27FC236}">
                  <a16:creationId xmlns:a16="http://schemas.microsoft.com/office/drawing/2014/main" id="{063F2670-CCE5-5DBE-3CE0-07CB03D4167A}"/>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a:extLst>
                <a:ext uri="{FF2B5EF4-FFF2-40B4-BE49-F238E27FC236}">
                  <a16:creationId xmlns:a16="http://schemas.microsoft.com/office/drawing/2014/main" id="{4C949CB5-BD0A-2748-5FDB-2C527465242E}"/>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a:extLst>
                <a:ext uri="{FF2B5EF4-FFF2-40B4-BE49-F238E27FC236}">
                  <a16:creationId xmlns:a16="http://schemas.microsoft.com/office/drawing/2014/main" id="{EFCA8C5E-29B2-53F4-FDC3-154A55370E30}"/>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a:extLst>
                <a:ext uri="{FF2B5EF4-FFF2-40B4-BE49-F238E27FC236}">
                  <a16:creationId xmlns:a16="http://schemas.microsoft.com/office/drawing/2014/main" id="{CCE48BBB-79A0-9CC5-2707-23E3D8540DEB}"/>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a:extLst>
                <a:ext uri="{FF2B5EF4-FFF2-40B4-BE49-F238E27FC236}">
                  <a16:creationId xmlns:a16="http://schemas.microsoft.com/office/drawing/2014/main" id="{B0187C73-46FB-1675-B557-CC7B32C27DB6}"/>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a:extLst>
                <a:ext uri="{FF2B5EF4-FFF2-40B4-BE49-F238E27FC236}">
                  <a16:creationId xmlns:a16="http://schemas.microsoft.com/office/drawing/2014/main" id="{F3A79B80-6AE9-36DD-C2FD-CCA1AC4F7587}"/>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a:extLst>
                <a:ext uri="{FF2B5EF4-FFF2-40B4-BE49-F238E27FC236}">
                  <a16:creationId xmlns:a16="http://schemas.microsoft.com/office/drawing/2014/main" id="{F40E78CA-2CEA-4F47-E320-304679915A8F}"/>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a:extLst>
                <a:ext uri="{FF2B5EF4-FFF2-40B4-BE49-F238E27FC236}">
                  <a16:creationId xmlns:a16="http://schemas.microsoft.com/office/drawing/2014/main" id="{6B419695-DD22-9861-131F-B3884EB71FB1}"/>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a:extLst>
                <a:ext uri="{FF2B5EF4-FFF2-40B4-BE49-F238E27FC236}">
                  <a16:creationId xmlns:a16="http://schemas.microsoft.com/office/drawing/2014/main" id="{A5C7CDEF-9A29-FB1A-3BBC-933ABD32428A}"/>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a:extLst>
                <a:ext uri="{FF2B5EF4-FFF2-40B4-BE49-F238E27FC236}">
                  <a16:creationId xmlns:a16="http://schemas.microsoft.com/office/drawing/2014/main" id="{16A4FADA-0082-D8C0-31AB-7396ECCCA466}"/>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a:extLst>
                <a:ext uri="{FF2B5EF4-FFF2-40B4-BE49-F238E27FC236}">
                  <a16:creationId xmlns:a16="http://schemas.microsoft.com/office/drawing/2014/main" id="{B98C46AF-DCEF-B1AC-BE7F-E82492DA7E19}"/>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a:extLst>
                <a:ext uri="{FF2B5EF4-FFF2-40B4-BE49-F238E27FC236}">
                  <a16:creationId xmlns:a16="http://schemas.microsoft.com/office/drawing/2014/main" id="{BA7C1D70-8EB4-37C1-1D55-603518C03A2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a:extLst>
                <a:ext uri="{FF2B5EF4-FFF2-40B4-BE49-F238E27FC236}">
                  <a16:creationId xmlns:a16="http://schemas.microsoft.com/office/drawing/2014/main" id="{45141C34-1CA3-A6DB-E15B-3EEE4F573FB0}"/>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a:extLst>
                <a:ext uri="{FF2B5EF4-FFF2-40B4-BE49-F238E27FC236}">
                  <a16:creationId xmlns:a16="http://schemas.microsoft.com/office/drawing/2014/main" id="{412FF40F-E5EF-A4C2-27BE-B26CF3ECC53E}"/>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a:extLst>
                <a:ext uri="{FF2B5EF4-FFF2-40B4-BE49-F238E27FC236}">
                  <a16:creationId xmlns:a16="http://schemas.microsoft.com/office/drawing/2014/main" id="{1CB93BFA-CD02-34D8-7422-87713E73AF05}"/>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a:extLst>
                <a:ext uri="{FF2B5EF4-FFF2-40B4-BE49-F238E27FC236}">
                  <a16:creationId xmlns:a16="http://schemas.microsoft.com/office/drawing/2014/main" id="{F7C57710-D09F-DDCB-E7CF-E9942537A9DB}"/>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a:extLst>
                <a:ext uri="{FF2B5EF4-FFF2-40B4-BE49-F238E27FC236}">
                  <a16:creationId xmlns:a16="http://schemas.microsoft.com/office/drawing/2014/main" id="{E09EC8A9-E837-C4B3-0F8B-97FEFB4C36BC}"/>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a:extLst>
                <a:ext uri="{FF2B5EF4-FFF2-40B4-BE49-F238E27FC236}">
                  <a16:creationId xmlns:a16="http://schemas.microsoft.com/office/drawing/2014/main" id="{F4A7DED7-90E8-27E4-4C3F-3FEAC14650AB}"/>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a:extLst>
                <a:ext uri="{FF2B5EF4-FFF2-40B4-BE49-F238E27FC236}">
                  <a16:creationId xmlns:a16="http://schemas.microsoft.com/office/drawing/2014/main" id="{D6F7E0DA-4242-4CDD-CE1F-BF57C759E7A8}"/>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a:extLst>
                <a:ext uri="{FF2B5EF4-FFF2-40B4-BE49-F238E27FC236}">
                  <a16:creationId xmlns:a16="http://schemas.microsoft.com/office/drawing/2014/main" id="{A5E08E04-1371-8C5D-B8EF-2B8358D21625}"/>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a:extLst>
                <a:ext uri="{FF2B5EF4-FFF2-40B4-BE49-F238E27FC236}">
                  <a16:creationId xmlns:a16="http://schemas.microsoft.com/office/drawing/2014/main" id="{6EE0FC55-4DE0-0B05-A466-8E68EB65A382}"/>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a:extLst>
                <a:ext uri="{FF2B5EF4-FFF2-40B4-BE49-F238E27FC236}">
                  <a16:creationId xmlns:a16="http://schemas.microsoft.com/office/drawing/2014/main" id="{8A21A7D1-CA4C-0CB8-FFA7-9EA3FB3F6AF9}"/>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a:extLst>
                <a:ext uri="{FF2B5EF4-FFF2-40B4-BE49-F238E27FC236}">
                  <a16:creationId xmlns:a16="http://schemas.microsoft.com/office/drawing/2014/main" id="{22308A77-EE03-1489-76D1-B55937C7B610}"/>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a:extLst>
                <a:ext uri="{FF2B5EF4-FFF2-40B4-BE49-F238E27FC236}">
                  <a16:creationId xmlns:a16="http://schemas.microsoft.com/office/drawing/2014/main" id="{577C0FF8-3557-A5C6-B259-93FFA542C70A}"/>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a:extLst>
                <a:ext uri="{FF2B5EF4-FFF2-40B4-BE49-F238E27FC236}">
                  <a16:creationId xmlns:a16="http://schemas.microsoft.com/office/drawing/2014/main" id="{1E974B84-D06C-5DC5-9045-B5944B374880}"/>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a:extLst>
                <a:ext uri="{FF2B5EF4-FFF2-40B4-BE49-F238E27FC236}">
                  <a16:creationId xmlns:a16="http://schemas.microsoft.com/office/drawing/2014/main" id="{183C226E-4B2B-6A0B-2B8E-ED51BFC9BC7E}"/>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a:extLst>
                <a:ext uri="{FF2B5EF4-FFF2-40B4-BE49-F238E27FC236}">
                  <a16:creationId xmlns:a16="http://schemas.microsoft.com/office/drawing/2014/main" id="{7F5835B1-4B3A-6A8D-9D6F-25257B64FBC7}"/>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a:extLst>
                <a:ext uri="{FF2B5EF4-FFF2-40B4-BE49-F238E27FC236}">
                  <a16:creationId xmlns:a16="http://schemas.microsoft.com/office/drawing/2014/main" id="{89B83C4A-8835-7CCD-AE53-FEA3BED6A079}"/>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a:extLst>
                <a:ext uri="{FF2B5EF4-FFF2-40B4-BE49-F238E27FC236}">
                  <a16:creationId xmlns:a16="http://schemas.microsoft.com/office/drawing/2014/main" id="{D83C3625-449E-5084-2780-7B74532270DE}"/>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a:extLst>
                <a:ext uri="{FF2B5EF4-FFF2-40B4-BE49-F238E27FC236}">
                  <a16:creationId xmlns:a16="http://schemas.microsoft.com/office/drawing/2014/main" id="{ADDC6EFD-BE6A-DE68-1355-DA47825D867B}"/>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a:extLst>
                <a:ext uri="{FF2B5EF4-FFF2-40B4-BE49-F238E27FC236}">
                  <a16:creationId xmlns:a16="http://schemas.microsoft.com/office/drawing/2014/main" id="{40CB09A8-DB61-C337-4CE0-7AA714895AD7}"/>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a:extLst>
                <a:ext uri="{FF2B5EF4-FFF2-40B4-BE49-F238E27FC236}">
                  <a16:creationId xmlns:a16="http://schemas.microsoft.com/office/drawing/2014/main" id="{CE4CF544-3FFE-51D6-EFD3-090248255F0A}"/>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a:extLst>
                <a:ext uri="{FF2B5EF4-FFF2-40B4-BE49-F238E27FC236}">
                  <a16:creationId xmlns:a16="http://schemas.microsoft.com/office/drawing/2014/main" id="{1553470A-E2F4-C2B9-4E1A-FF1E3C357302}"/>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a:extLst>
                <a:ext uri="{FF2B5EF4-FFF2-40B4-BE49-F238E27FC236}">
                  <a16:creationId xmlns:a16="http://schemas.microsoft.com/office/drawing/2014/main" id="{AE36F74E-A9D5-4851-2666-6B1A659D171E}"/>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a:extLst>
                <a:ext uri="{FF2B5EF4-FFF2-40B4-BE49-F238E27FC236}">
                  <a16:creationId xmlns:a16="http://schemas.microsoft.com/office/drawing/2014/main" id="{56F3A444-BCA1-3443-7E40-403235FBB7C6}"/>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a:extLst>
                <a:ext uri="{FF2B5EF4-FFF2-40B4-BE49-F238E27FC236}">
                  <a16:creationId xmlns:a16="http://schemas.microsoft.com/office/drawing/2014/main" id="{218E7552-C2B3-41D5-9D55-3622E7C341EC}"/>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a:extLst>
                <a:ext uri="{FF2B5EF4-FFF2-40B4-BE49-F238E27FC236}">
                  <a16:creationId xmlns:a16="http://schemas.microsoft.com/office/drawing/2014/main" id="{A6332E90-8A9C-6D6B-DE87-31E3BC02F061}"/>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a:extLst>
                <a:ext uri="{FF2B5EF4-FFF2-40B4-BE49-F238E27FC236}">
                  <a16:creationId xmlns:a16="http://schemas.microsoft.com/office/drawing/2014/main" id="{85FFCACE-A149-2C13-8266-9968E1F5CE92}"/>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a:extLst>
                <a:ext uri="{FF2B5EF4-FFF2-40B4-BE49-F238E27FC236}">
                  <a16:creationId xmlns:a16="http://schemas.microsoft.com/office/drawing/2014/main" id="{9846A8B1-310C-578B-AF7D-72AEB3FD8A6F}"/>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a:extLst>
                <a:ext uri="{FF2B5EF4-FFF2-40B4-BE49-F238E27FC236}">
                  <a16:creationId xmlns:a16="http://schemas.microsoft.com/office/drawing/2014/main" id="{0273FDD1-2474-BE4D-C8C4-931414536091}"/>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a:extLst>
                <a:ext uri="{FF2B5EF4-FFF2-40B4-BE49-F238E27FC236}">
                  <a16:creationId xmlns:a16="http://schemas.microsoft.com/office/drawing/2014/main" id="{AC3AB93C-94E3-8E9A-A765-5FF823871916}"/>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a:extLst>
                <a:ext uri="{FF2B5EF4-FFF2-40B4-BE49-F238E27FC236}">
                  <a16:creationId xmlns:a16="http://schemas.microsoft.com/office/drawing/2014/main" id="{7176E56A-FE3E-2BA1-B4F5-24401E12097B}"/>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a:extLst>
                <a:ext uri="{FF2B5EF4-FFF2-40B4-BE49-F238E27FC236}">
                  <a16:creationId xmlns:a16="http://schemas.microsoft.com/office/drawing/2014/main" id="{C2072E3D-8FAC-6841-37A9-B171E0D14E29}"/>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a:extLst>
                <a:ext uri="{FF2B5EF4-FFF2-40B4-BE49-F238E27FC236}">
                  <a16:creationId xmlns:a16="http://schemas.microsoft.com/office/drawing/2014/main" id="{E72EB374-DEFE-7894-9EBB-096AF5C73AF3}"/>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a:extLst>
                <a:ext uri="{FF2B5EF4-FFF2-40B4-BE49-F238E27FC236}">
                  <a16:creationId xmlns:a16="http://schemas.microsoft.com/office/drawing/2014/main" id="{B19B1F10-EC92-B745-7DBF-3770185D50BB}"/>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a:extLst>
                <a:ext uri="{FF2B5EF4-FFF2-40B4-BE49-F238E27FC236}">
                  <a16:creationId xmlns:a16="http://schemas.microsoft.com/office/drawing/2014/main" id="{D14BFC9F-CD99-7269-A440-67223E0C0C3E}"/>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a:extLst>
                <a:ext uri="{FF2B5EF4-FFF2-40B4-BE49-F238E27FC236}">
                  <a16:creationId xmlns:a16="http://schemas.microsoft.com/office/drawing/2014/main" id="{0FF558B6-80C3-2ED8-A0AA-4B9D42871A67}"/>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a:extLst>
                <a:ext uri="{FF2B5EF4-FFF2-40B4-BE49-F238E27FC236}">
                  <a16:creationId xmlns:a16="http://schemas.microsoft.com/office/drawing/2014/main" id="{4A64398D-51F5-4D90-905B-19FB89FF2BD9}"/>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a:extLst>
                <a:ext uri="{FF2B5EF4-FFF2-40B4-BE49-F238E27FC236}">
                  <a16:creationId xmlns:a16="http://schemas.microsoft.com/office/drawing/2014/main" id="{4977E4B0-8F2C-E67F-FE71-D3D20F049183}"/>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a:extLst>
                <a:ext uri="{FF2B5EF4-FFF2-40B4-BE49-F238E27FC236}">
                  <a16:creationId xmlns:a16="http://schemas.microsoft.com/office/drawing/2014/main" id="{C0D2D0C3-0B1C-C3A9-2B24-51C5E0D2DEF9}"/>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a:extLst>
                <a:ext uri="{FF2B5EF4-FFF2-40B4-BE49-F238E27FC236}">
                  <a16:creationId xmlns:a16="http://schemas.microsoft.com/office/drawing/2014/main" id="{2951C9C6-1D79-1D05-739A-EFF51F3B7FAC}"/>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a:extLst>
                <a:ext uri="{FF2B5EF4-FFF2-40B4-BE49-F238E27FC236}">
                  <a16:creationId xmlns:a16="http://schemas.microsoft.com/office/drawing/2014/main" id="{457F4663-8B49-628A-07A7-B7EF01E86B16}"/>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a:extLst>
                <a:ext uri="{FF2B5EF4-FFF2-40B4-BE49-F238E27FC236}">
                  <a16:creationId xmlns:a16="http://schemas.microsoft.com/office/drawing/2014/main" id="{C122E3CE-7261-A553-B012-1C5A5E8F3851}"/>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a:extLst>
                <a:ext uri="{FF2B5EF4-FFF2-40B4-BE49-F238E27FC236}">
                  <a16:creationId xmlns:a16="http://schemas.microsoft.com/office/drawing/2014/main" id="{002234CD-973B-4194-5B31-86AC55216D44}"/>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a:extLst>
                <a:ext uri="{FF2B5EF4-FFF2-40B4-BE49-F238E27FC236}">
                  <a16:creationId xmlns:a16="http://schemas.microsoft.com/office/drawing/2014/main" id="{C56D4886-0932-2210-459E-86511BBA80E7}"/>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a:extLst>
                <a:ext uri="{FF2B5EF4-FFF2-40B4-BE49-F238E27FC236}">
                  <a16:creationId xmlns:a16="http://schemas.microsoft.com/office/drawing/2014/main" id="{98DDA6A0-621F-D821-A99D-35E1E8122F26}"/>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a:extLst>
                <a:ext uri="{FF2B5EF4-FFF2-40B4-BE49-F238E27FC236}">
                  <a16:creationId xmlns:a16="http://schemas.microsoft.com/office/drawing/2014/main" id="{4E713999-2991-DCDC-058F-BBF67D6D5302}"/>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a:extLst>
                <a:ext uri="{FF2B5EF4-FFF2-40B4-BE49-F238E27FC236}">
                  <a16:creationId xmlns:a16="http://schemas.microsoft.com/office/drawing/2014/main" id="{0FB7AAEF-E5BF-3E7F-81AC-F0F1D0F2B71F}"/>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a:extLst>
                <a:ext uri="{FF2B5EF4-FFF2-40B4-BE49-F238E27FC236}">
                  <a16:creationId xmlns:a16="http://schemas.microsoft.com/office/drawing/2014/main" id="{49DC01E8-6564-1096-9686-506808137C27}"/>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a:extLst>
                <a:ext uri="{FF2B5EF4-FFF2-40B4-BE49-F238E27FC236}">
                  <a16:creationId xmlns:a16="http://schemas.microsoft.com/office/drawing/2014/main" id="{CE314EF6-2823-A1AB-0BB9-7E14CA05538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a:extLst>
                <a:ext uri="{FF2B5EF4-FFF2-40B4-BE49-F238E27FC236}">
                  <a16:creationId xmlns:a16="http://schemas.microsoft.com/office/drawing/2014/main" id="{46BE211D-5F3A-24C0-2C5C-644E678D6180}"/>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a:extLst>
                <a:ext uri="{FF2B5EF4-FFF2-40B4-BE49-F238E27FC236}">
                  <a16:creationId xmlns:a16="http://schemas.microsoft.com/office/drawing/2014/main" id="{D41BFB0C-06EB-1989-D1F8-49C627EA93B0}"/>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a:extLst>
                <a:ext uri="{FF2B5EF4-FFF2-40B4-BE49-F238E27FC236}">
                  <a16:creationId xmlns:a16="http://schemas.microsoft.com/office/drawing/2014/main" id="{8AA33905-0363-4CCA-C8F3-06AB924F36B3}"/>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a:extLst>
                <a:ext uri="{FF2B5EF4-FFF2-40B4-BE49-F238E27FC236}">
                  <a16:creationId xmlns:a16="http://schemas.microsoft.com/office/drawing/2014/main" id="{9E075386-1D99-02F7-FC22-0B98468CD4F5}"/>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a:extLst>
                <a:ext uri="{FF2B5EF4-FFF2-40B4-BE49-F238E27FC236}">
                  <a16:creationId xmlns:a16="http://schemas.microsoft.com/office/drawing/2014/main" id="{463DA929-9B53-8D23-BFFE-3254AC9CCD91}"/>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a:extLst>
                <a:ext uri="{FF2B5EF4-FFF2-40B4-BE49-F238E27FC236}">
                  <a16:creationId xmlns:a16="http://schemas.microsoft.com/office/drawing/2014/main" id="{27C6AACF-5851-2809-1A67-4308F601994F}"/>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a:extLst>
                <a:ext uri="{FF2B5EF4-FFF2-40B4-BE49-F238E27FC236}">
                  <a16:creationId xmlns:a16="http://schemas.microsoft.com/office/drawing/2014/main" id="{344352C7-4214-3CCF-0C15-B14AD909173B}"/>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a:extLst>
                <a:ext uri="{FF2B5EF4-FFF2-40B4-BE49-F238E27FC236}">
                  <a16:creationId xmlns:a16="http://schemas.microsoft.com/office/drawing/2014/main" id="{D7B39090-F69F-17C3-E964-56EEF2DF78DA}"/>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a:extLst>
                <a:ext uri="{FF2B5EF4-FFF2-40B4-BE49-F238E27FC236}">
                  <a16:creationId xmlns:a16="http://schemas.microsoft.com/office/drawing/2014/main" id="{9B44AC1E-FD55-0585-8A73-FCACDB9D67D3}"/>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a:extLst>
                <a:ext uri="{FF2B5EF4-FFF2-40B4-BE49-F238E27FC236}">
                  <a16:creationId xmlns:a16="http://schemas.microsoft.com/office/drawing/2014/main" id="{921741F6-DD43-E702-20B5-E32011BE8D4D}"/>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a:extLst>
                <a:ext uri="{FF2B5EF4-FFF2-40B4-BE49-F238E27FC236}">
                  <a16:creationId xmlns:a16="http://schemas.microsoft.com/office/drawing/2014/main" id="{2063D028-8DD7-14A2-CF02-B529EE1E22DB}"/>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a:extLst>
                <a:ext uri="{FF2B5EF4-FFF2-40B4-BE49-F238E27FC236}">
                  <a16:creationId xmlns:a16="http://schemas.microsoft.com/office/drawing/2014/main" id="{5A407110-A41F-B3F3-B337-42CAE3D1FC5C}"/>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a:extLst>
                <a:ext uri="{FF2B5EF4-FFF2-40B4-BE49-F238E27FC236}">
                  <a16:creationId xmlns:a16="http://schemas.microsoft.com/office/drawing/2014/main" id="{E931876A-FE5D-2299-6892-3ACC74679438}"/>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a:extLst>
                <a:ext uri="{FF2B5EF4-FFF2-40B4-BE49-F238E27FC236}">
                  <a16:creationId xmlns:a16="http://schemas.microsoft.com/office/drawing/2014/main" id="{B99F7EA0-A331-13CB-6160-12CA419B3B31}"/>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a:extLst>
                <a:ext uri="{FF2B5EF4-FFF2-40B4-BE49-F238E27FC236}">
                  <a16:creationId xmlns:a16="http://schemas.microsoft.com/office/drawing/2014/main" id="{9C72B887-3460-A363-B8AB-EEFCD31DACDD}"/>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a:extLst>
                <a:ext uri="{FF2B5EF4-FFF2-40B4-BE49-F238E27FC236}">
                  <a16:creationId xmlns:a16="http://schemas.microsoft.com/office/drawing/2014/main" id="{EF715BA1-9E80-2BD2-13AE-083A88343933}"/>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a:extLst>
                <a:ext uri="{FF2B5EF4-FFF2-40B4-BE49-F238E27FC236}">
                  <a16:creationId xmlns:a16="http://schemas.microsoft.com/office/drawing/2014/main" id="{00D6E230-0F3F-5E86-E1E4-A6C14642EB5C}"/>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a:extLst>
                <a:ext uri="{FF2B5EF4-FFF2-40B4-BE49-F238E27FC236}">
                  <a16:creationId xmlns:a16="http://schemas.microsoft.com/office/drawing/2014/main" id="{0B6B8A5A-126E-C7C5-34B7-99A794F91AB6}"/>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a:extLst>
                <a:ext uri="{FF2B5EF4-FFF2-40B4-BE49-F238E27FC236}">
                  <a16:creationId xmlns:a16="http://schemas.microsoft.com/office/drawing/2014/main" id="{BBE980EC-8C8F-9C1A-C49C-7F19926FBA22}"/>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a:extLst>
                <a:ext uri="{FF2B5EF4-FFF2-40B4-BE49-F238E27FC236}">
                  <a16:creationId xmlns:a16="http://schemas.microsoft.com/office/drawing/2014/main" id="{52CBE9E0-E617-FA02-5A0D-67B9762B2991}"/>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a:extLst>
                <a:ext uri="{FF2B5EF4-FFF2-40B4-BE49-F238E27FC236}">
                  <a16:creationId xmlns:a16="http://schemas.microsoft.com/office/drawing/2014/main" id="{431ACC1C-BE96-32D9-EC1C-3D3F53020A5F}"/>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a:extLst>
                <a:ext uri="{FF2B5EF4-FFF2-40B4-BE49-F238E27FC236}">
                  <a16:creationId xmlns:a16="http://schemas.microsoft.com/office/drawing/2014/main" id="{E7429CF9-BC54-2067-445D-6623C15077F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a:extLst>
                <a:ext uri="{FF2B5EF4-FFF2-40B4-BE49-F238E27FC236}">
                  <a16:creationId xmlns:a16="http://schemas.microsoft.com/office/drawing/2014/main" id="{068EC7E1-0A1D-F69C-D770-038A5EDE206B}"/>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a:extLst>
                <a:ext uri="{FF2B5EF4-FFF2-40B4-BE49-F238E27FC236}">
                  <a16:creationId xmlns:a16="http://schemas.microsoft.com/office/drawing/2014/main" id="{C3676358-0DED-1FC6-B0FA-2FB8964ADFC8}"/>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a:extLst>
                <a:ext uri="{FF2B5EF4-FFF2-40B4-BE49-F238E27FC236}">
                  <a16:creationId xmlns:a16="http://schemas.microsoft.com/office/drawing/2014/main" id="{AFE929B2-33BE-EB24-6115-A9C31CED00B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a:extLst>
                <a:ext uri="{FF2B5EF4-FFF2-40B4-BE49-F238E27FC236}">
                  <a16:creationId xmlns:a16="http://schemas.microsoft.com/office/drawing/2014/main" id="{16F7AB59-D90A-BB55-3858-7B67490D60B9}"/>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a:extLst>
                <a:ext uri="{FF2B5EF4-FFF2-40B4-BE49-F238E27FC236}">
                  <a16:creationId xmlns:a16="http://schemas.microsoft.com/office/drawing/2014/main" id="{CFA29B49-5AF5-6268-40CF-3BD313234554}"/>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a:extLst>
                <a:ext uri="{FF2B5EF4-FFF2-40B4-BE49-F238E27FC236}">
                  <a16:creationId xmlns:a16="http://schemas.microsoft.com/office/drawing/2014/main" id="{844ED14F-ABCC-B1E5-7F7C-44FB89ADE3A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a:extLst>
                <a:ext uri="{FF2B5EF4-FFF2-40B4-BE49-F238E27FC236}">
                  <a16:creationId xmlns:a16="http://schemas.microsoft.com/office/drawing/2014/main" id="{91111FF5-61E3-B12B-0FFD-93D58115CED4}"/>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a:extLst>
                <a:ext uri="{FF2B5EF4-FFF2-40B4-BE49-F238E27FC236}">
                  <a16:creationId xmlns:a16="http://schemas.microsoft.com/office/drawing/2014/main" id="{4310932A-3674-8B3E-C20C-51D955988DE8}"/>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a:extLst>
                <a:ext uri="{FF2B5EF4-FFF2-40B4-BE49-F238E27FC236}">
                  <a16:creationId xmlns:a16="http://schemas.microsoft.com/office/drawing/2014/main" id="{6333D66C-DC15-249B-EDD2-4F0401301FDF}"/>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a:extLst>
                <a:ext uri="{FF2B5EF4-FFF2-40B4-BE49-F238E27FC236}">
                  <a16:creationId xmlns:a16="http://schemas.microsoft.com/office/drawing/2014/main" id="{192E0A3A-A040-D44E-84C7-8C52644D96C5}"/>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a:extLst>
                <a:ext uri="{FF2B5EF4-FFF2-40B4-BE49-F238E27FC236}">
                  <a16:creationId xmlns:a16="http://schemas.microsoft.com/office/drawing/2014/main" id="{9072409B-8097-4FFD-ECAC-30EA91F83E83}"/>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a:extLst>
                <a:ext uri="{FF2B5EF4-FFF2-40B4-BE49-F238E27FC236}">
                  <a16:creationId xmlns:a16="http://schemas.microsoft.com/office/drawing/2014/main" id="{68CD285D-5AE3-6EEF-02BF-DEA287352DCD}"/>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a:extLst>
                <a:ext uri="{FF2B5EF4-FFF2-40B4-BE49-F238E27FC236}">
                  <a16:creationId xmlns:a16="http://schemas.microsoft.com/office/drawing/2014/main" id="{9B1352DD-5DEE-B5BE-79A4-9B569C271A9E}"/>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a:extLst>
                <a:ext uri="{FF2B5EF4-FFF2-40B4-BE49-F238E27FC236}">
                  <a16:creationId xmlns:a16="http://schemas.microsoft.com/office/drawing/2014/main" id="{454D755D-175B-7CB0-A2AE-3CE5AC6CBF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a:extLst>
                <a:ext uri="{FF2B5EF4-FFF2-40B4-BE49-F238E27FC236}">
                  <a16:creationId xmlns:a16="http://schemas.microsoft.com/office/drawing/2014/main" id="{C8DDB62C-92E3-A7E4-E1AA-C932908711B4}"/>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a:extLst>
                <a:ext uri="{FF2B5EF4-FFF2-40B4-BE49-F238E27FC236}">
                  <a16:creationId xmlns:a16="http://schemas.microsoft.com/office/drawing/2014/main" id="{70255AB2-9E9B-325A-88EC-FAC8C04515A3}"/>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a:extLst>
                <a:ext uri="{FF2B5EF4-FFF2-40B4-BE49-F238E27FC236}">
                  <a16:creationId xmlns:a16="http://schemas.microsoft.com/office/drawing/2014/main" id="{10E1A600-A456-81D7-34D8-EBD189EE883C}"/>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a:extLst>
                <a:ext uri="{FF2B5EF4-FFF2-40B4-BE49-F238E27FC236}">
                  <a16:creationId xmlns:a16="http://schemas.microsoft.com/office/drawing/2014/main" id="{8DC73110-0FB5-0F5B-30E2-42E141F17FB2}"/>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a:extLst>
                <a:ext uri="{FF2B5EF4-FFF2-40B4-BE49-F238E27FC236}">
                  <a16:creationId xmlns:a16="http://schemas.microsoft.com/office/drawing/2014/main" id="{C0AC8EF2-4C01-2330-48FA-A95643FA95ED}"/>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a:extLst>
                <a:ext uri="{FF2B5EF4-FFF2-40B4-BE49-F238E27FC236}">
                  <a16:creationId xmlns:a16="http://schemas.microsoft.com/office/drawing/2014/main" id="{D9712339-90A0-54C7-C6E8-256933CB87DB}"/>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a:extLst>
                <a:ext uri="{FF2B5EF4-FFF2-40B4-BE49-F238E27FC236}">
                  <a16:creationId xmlns:a16="http://schemas.microsoft.com/office/drawing/2014/main" id="{3A8667A0-5A3A-2C17-3851-264A1A49F910}"/>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a:extLst>
                <a:ext uri="{FF2B5EF4-FFF2-40B4-BE49-F238E27FC236}">
                  <a16:creationId xmlns:a16="http://schemas.microsoft.com/office/drawing/2014/main" id="{7FFADD57-8E38-5C82-BC87-2A32DC9610AA}"/>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a:extLst>
                <a:ext uri="{FF2B5EF4-FFF2-40B4-BE49-F238E27FC236}">
                  <a16:creationId xmlns:a16="http://schemas.microsoft.com/office/drawing/2014/main" id="{0E3190BC-4BD6-C85E-5592-2A6F51B2B19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a:extLst>
                <a:ext uri="{FF2B5EF4-FFF2-40B4-BE49-F238E27FC236}">
                  <a16:creationId xmlns:a16="http://schemas.microsoft.com/office/drawing/2014/main" id="{C653F70D-C206-3BB1-31C3-376931502F6B}"/>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a:extLst>
                <a:ext uri="{FF2B5EF4-FFF2-40B4-BE49-F238E27FC236}">
                  <a16:creationId xmlns:a16="http://schemas.microsoft.com/office/drawing/2014/main" id="{789642EC-3911-F08B-EAE1-034BF2427E84}"/>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a:extLst>
                <a:ext uri="{FF2B5EF4-FFF2-40B4-BE49-F238E27FC236}">
                  <a16:creationId xmlns:a16="http://schemas.microsoft.com/office/drawing/2014/main" id="{3AFB492D-1216-461C-6D8F-F1140C436F71}"/>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a:extLst>
                <a:ext uri="{FF2B5EF4-FFF2-40B4-BE49-F238E27FC236}">
                  <a16:creationId xmlns:a16="http://schemas.microsoft.com/office/drawing/2014/main" id="{7589214A-DD36-2FD2-9F90-93438E816B9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a:extLst>
                <a:ext uri="{FF2B5EF4-FFF2-40B4-BE49-F238E27FC236}">
                  <a16:creationId xmlns:a16="http://schemas.microsoft.com/office/drawing/2014/main" id="{85F79917-E166-DA9E-B721-E007AF4F544C}"/>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a:extLst>
                <a:ext uri="{FF2B5EF4-FFF2-40B4-BE49-F238E27FC236}">
                  <a16:creationId xmlns:a16="http://schemas.microsoft.com/office/drawing/2014/main" id="{948C6C63-51CA-2617-C023-2F7FF0C62864}"/>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a:extLst>
                <a:ext uri="{FF2B5EF4-FFF2-40B4-BE49-F238E27FC236}">
                  <a16:creationId xmlns:a16="http://schemas.microsoft.com/office/drawing/2014/main" id="{1DBD79FB-82D9-BC07-366E-4F96A545800D}"/>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a:extLst>
                <a:ext uri="{FF2B5EF4-FFF2-40B4-BE49-F238E27FC236}">
                  <a16:creationId xmlns:a16="http://schemas.microsoft.com/office/drawing/2014/main" id="{5D687A78-CD31-896D-1ABB-D1D24637B03E}"/>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a:extLst>
                <a:ext uri="{FF2B5EF4-FFF2-40B4-BE49-F238E27FC236}">
                  <a16:creationId xmlns:a16="http://schemas.microsoft.com/office/drawing/2014/main" id="{1C198C24-209D-C1F8-7056-3DB88CB031C2}"/>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a:extLst>
                <a:ext uri="{FF2B5EF4-FFF2-40B4-BE49-F238E27FC236}">
                  <a16:creationId xmlns:a16="http://schemas.microsoft.com/office/drawing/2014/main" id="{8E347A43-1EC1-7A62-0209-17E871F76C0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a:extLst>
                <a:ext uri="{FF2B5EF4-FFF2-40B4-BE49-F238E27FC236}">
                  <a16:creationId xmlns:a16="http://schemas.microsoft.com/office/drawing/2014/main" id="{AFAA2670-48A0-C24C-C804-341DB460CA95}"/>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a:extLst>
                <a:ext uri="{FF2B5EF4-FFF2-40B4-BE49-F238E27FC236}">
                  <a16:creationId xmlns:a16="http://schemas.microsoft.com/office/drawing/2014/main" id="{E488B231-BA7B-9809-D0C1-9AC97F9B2FB6}"/>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a:extLst>
                <a:ext uri="{FF2B5EF4-FFF2-40B4-BE49-F238E27FC236}">
                  <a16:creationId xmlns:a16="http://schemas.microsoft.com/office/drawing/2014/main" id="{7A285E2A-DDAC-3C12-97C0-C1089D41A77F}"/>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a:extLst>
                <a:ext uri="{FF2B5EF4-FFF2-40B4-BE49-F238E27FC236}">
                  <a16:creationId xmlns:a16="http://schemas.microsoft.com/office/drawing/2014/main" id="{AFA0DF61-6004-1301-2E41-7F5072680813}"/>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a:extLst>
                <a:ext uri="{FF2B5EF4-FFF2-40B4-BE49-F238E27FC236}">
                  <a16:creationId xmlns:a16="http://schemas.microsoft.com/office/drawing/2014/main" id="{782229D2-9F52-3FE1-7AA4-D785A8D6583A}"/>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a:extLst>
                <a:ext uri="{FF2B5EF4-FFF2-40B4-BE49-F238E27FC236}">
                  <a16:creationId xmlns:a16="http://schemas.microsoft.com/office/drawing/2014/main" id="{2093D008-CD9C-544D-5DE5-65ED7DFD83C1}"/>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a:extLst>
                <a:ext uri="{FF2B5EF4-FFF2-40B4-BE49-F238E27FC236}">
                  <a16:creationId xmlns:a16="http://schemas.microsoft.com/office/drawing/2014/main" id="{FA3D6F9E-48E9-7B40-F1BC-C020C69D0E2B}"/>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a:extLst>
                <a:ext uri="{FF2B5EF4-FFF2-40B4-BE49-F238E27FC236}">
                  <a16:creationId xmlns:a16="http://schemas.microsoft.com/office/drawing/2014/main" id="{95AA2860-EC8E-C872-0686-B7B8660D87B2}"/>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a:extLst>
                <a:ext uri="{FF2B5EF4-FFF2-40B4-BE49-F238E27FC236}">
                  <a16:creationId xmlns:a16="http://schemas.microsoft.com/office/drawing/2014/main" id="{BDBB7647-276A-0CA3-7B90-0621ABCB0A4F}"/>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a:extLst>
                <a:ext uri="{FF2B5EF4-FFF2-40B4-BE49-F238E27FC236}">
                  <a16:creationId xmlns:a16="http://schemas.microsoft.com/office/drawing/2014/main" id="{4F7868E9-EFE7-C1E7-324D-3DE414EC9EFA}"/>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a:extLst>
                <a:ext uri="{FF2B5EF4-FFF2-40B4-BE49-F238E27FC236}">
                  <a16:creationId xmlns:a16="http://schemas.microsoft.com/office/drawing/2014/main" id="{9762C392-2A31-7AFA-4EE6-596A35D11F6C}"/>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a:extLst>
                <a:ext uri="{FF2B5EF4-FFF2-40B4-BE49-F238E27FC236}">
                  <a16:creationId xmlns:a16="http://schemas.microsoft.com/office/drawing/2014/main" id="{B46D5E54-050F-6FBC-E023-B7F7E3F717E5}"/>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a:extLst>
                <a:ext uri="{FF2B5EF4-FFF2-40B4-BE49-F238E27FC236}">
                  <a16:creationId xmlns:a16="http://schemas.microsoft.com/office/drawing/2014/main" id="{57BA6A69-5EE5-BB76-9AF6-1485BA355BB5}"/>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a:extLst>
                <a:ext uri="{FF2B5EF4-FFF2-40B4-BE49-F238E27FC236}">
                  <a16:creationId xmlns:a16="http://schemas.microsoft.com/office/drawing/2014/main" id="{53B7D0AD-8DD3-2AAC-CB54-966F6DA088B5}"/>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a:extLst>
                <a:ext uri="{FF2B5EF4-FFF2-40B4-BE49-F238E27FC236}">
                  <a16:creationId xmlns:a16="http://schemas.microsoft.com/office/drawing/2014/main" id="{ACF79A3B-6ADB-BA63-24A3-8828D043FEB8}"/>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a:extLst>
                <a:ext uri="{FF2B5EF4-FFF2-40B4-BE49-F238E27FC236}">
                  <a16:creationId xmlns:a16="http://schemas.microsoft.com/office/drawing/2014/main" id="{35330BB1-3E02-CF1D-AE68-997DC816DD26}"/>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a:extLst>
                <a:ext uri="{FF2B5EF4-FFF2-40B4-BE49-F238E27FC236}">
                  <a16:creationId xmlns:a16="http://schemas.microsoft.com/office/drawing/2014/main" id="{1E6D57C8-41B9-F868-F32E-2F216F3C1764}"/>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a:extLst>
                <a:ext uri="{FF2B5EF4-FFF2-40B4-BE49-F238E27FC236}">
                  <a16:creationId xmlns:a16="http://schemas.microsoft.com/office/drawing/2014/main" id="{FFBE5E36-319D-2DD4-256A-D4F761E32BB2}"/>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a:extLst>
                <a:ext uri="{FF2B5EF4-FFF2-40B4-BE49-F238E27FC236}">
                  <a16:creationId xmlns:a16="http://schemas.microsoft.com/office/drawing/2014/main" id="{B9550EE0-0E57-608F-6D56-B7C1A371CA0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a:extLst>
                <a:ext uri="{FF2B5EF4-FFF2-40B4-BE49-F238E27FC236}">
                  <a16:creationId xmlns:a16="http://schemas.microsoft.com/office/drawing/2014/main" id="{A2CF997F-1CC2-AA74-354B-90A392BC1564}"/>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a:extLst>
                <a:ext uri="{FF2B5EF4-FFF2-40B4-BE49-F238E27FC236}">
                  <a16:creationId xmlns:a16="http://schemas.microsoft.com/office/drawing/2014/main" id="{94A67520-80C6-38D3-809F-EEAC8A934BE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a:extLst>
                <a:ext uri="{FF2B5EF4-FFF2-40B4-BE49-F238E27FC236}">
                  <a16:creationId xmlns:a16="http://schemas.microsoft.com/office/drawing/2014/main" id="{2E6C8923-61D5-58BC-6295-2EFBF545FB83}"/>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a:extLst>
                <a:ext uri="{FF2B5EF4-FFF2-40B4-BE49-F238E27FC236}">
                  <a16:creationId xmlns:a16="http://schemas.microsoft.com/office/drawing/2014/main" id="{3D1D50C0-F947-FAF9-06FE-674705AE2C78}"/>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a:extLst>
                <a:ext uri="{FF2B5EF4-FFF2-40B4-BE49-F238E27FC236}">
                  <a16:creationId xmlns:a16="http://schemas.microsoft.com/office/drawing/2014/main" id="{276D43A3-43B1-FE66-9B60-F1F5D82EEBB8}"/>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a:extLst>
                <a:ext uri="{FF2B5EF4-FFF2-40B4-BE49-F238E27FC236}">
                  <a16:creationId xmlns:a16="http://schemas.microsoft.com/office/drawing/2014/main" id="{AB1E4248-9024-8743-F1F6-0A84FBC2EB01}"/>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a:extLst>
                <a:ext uri="{FF2B5EF4-FFF2-40B4-BE49-F238E27FC236}">
                  <a16:creationId xmlns:a16="http://schemas.microsoft.com/office/drawing/2014/main" id="{FEB3F5BB-3791-204A-BA6A-FEF4C5C1CA17}"/>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a:extLst>
                <a:ext uri="{FF2B5EF4-FFF2-40B4-BE49-F238E27FC236}">
                  <a16:creationId xmlns:a16="http://schemas.microsoft.com/office/drawing/2014/main" id="{71AE2C5C-5F79-AD8D-1B16-6242B7290328}"/>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a:extLst>
                <a:ext uri="{FF2B5EF4-FFF2-40B4-BE49-F238E27FC236}">
                  <a16:creationId xmlns:a16="http://schemas.microsoft.com/office/drawing/2014/main" id="{D222697E-4438-ABD7-06E2-6DA5A38D26FE}"/>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a:extLst>
                <a:ext uri="{FF2B5EF4-FFF2-40B4-BE49-F238E27FC236}">
                  <a16:creationId xmlns:a16="http://schemas.microsoft.com/office/drawing/2014/main" id="{126E8E6B-6616-D087-5CF6-8EB3405AD9D2}"/>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a:extLst>
                <a:ext uri="{FF2B5EF4-FFF2-40B4-BE49-F238E27FC236}">
                  <a16:creationId xmlns:a16="http://schemas.microsoft.com/office/drawing/2014/main" id="{381BC7CB-E990-05E6-21FE-E056B2CF07AB}"/>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a:extLst>
                <a:ext uri="{FF2B5EF4-FFF2-40B4-BE49-F238E27FC236}">
                  <a16:creationId xmlns:a16="http://schemas.microsoft.com/office/drawing/2014/main" id="{B85992C7-BE36-F132-28E5-094902A9589E}"/>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a:extLst>
                <a:ext uri="{FF2B5EF4-FFF2-40B4-BE49-F238E27FC236}">
                  <a16:creationId xmlns:a16="http://schemas.microsoft.com/office/drawing/2014/main" id="{9591A819-A845-B9A2-27F1-32442F9C9D8B}"/>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a:extLst>
                <a:ext uri="{FF2B5EF4-FFF2-40B4-BE49-F238E27FC236}">
                  <a16:creationId xmlns:a16="http://schemas.microsoft.com/office/drawing/2014/main" id="{F95E0740-EA8E-1A60-6E15-224DF0B34D6A}"/>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a:extLst>
                <a:ext uri="{FF2B5EF4-FFF2-40B4-BE49-F238E27FC236}">
                  <a16:creationId xmlns:a16="http://schemas.microsoft.com/office/drawing/2014/main" id="{F0E24540-B5B6-3A73-8B88-EB2D3D475487}"/>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a:extLst>
                <a:ext uri="{FF2B5EF4-FFF2-40B4-BE49-F238E27FC236}">
                  <a16:creationId xmlns:a16="http://schemas.microsoft.com/office/drawing/2014/main" id="{DFEFDF41-704D-CBDF-24D1-F1A427DC8B6F}"/>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a:extLst>
                <a:ext uri="{FF2B5EF4-FFF2-40B4-BE49-F238E27FC236}">
                  <a16:creationId xmlns:a16="http://schemas.microsoft.com/office/drawing/2014/main" id="{EC0B0982-41CA-F0CC-B29A-C9DB112113CB}"/>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a:extLst>
                <a:ext uri="{FF2B5EF4-FFF2-40B4-BE49-F238E27FC236}">
                  <a16:creationId xmlns:a16="http://schemas.microsoft.com/office/drawing/2014/main" id="{C16E73C4-1BD3-16AC-F97E-C94DAB397CE8}"/>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a:extLst>
                <a:ext uri="{FF2B5EF4-FFF2-40B4-BE49-F238E27FC236}">
                  <a16:creationId xmlns:a16="http://schemas.microsoft.com/office/drawing/2014/main" id="{D1588E3E-2C09-6AAF-119D-F52D9A807145}"/>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a:extLst>
                <a:ext uri="{FF2B5EF4-FFF2-40B4-BE49-F238E27FC236}">
                  <a16:creationId xmlns:a16="http://schemas.microsoft.com/office/drawing/2014/main" id="{4CD283DB-2E72-7376-CC1C-3B323534750D}"/>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a:extLst>
                <a:ext uri="{FF2B5EF4-FFF2-40B4-BE49-F238E27FC236}">
                  <a16:creationId xmlns:a16="http://schemas.microsoft.com/office/drawing/2014/main" id="{E1242BF7-8A88-271B-C81C-3698A55490F9}"/>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a:extLst>
                <a:ext uri="{FF2B5EF4-FFF2-40B4-BE49-F238E27FC236}">
                  <a16:creationId xmlns:a16="http://schemas.microsoft.com/office/drawing/2014/main" id="{E3E79B7D-2749-C0FF-6879-2E99BDCF9AE1}"/>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a:extLst>
                <a:ext uri="{FF2B5EF4-FFF2-40B4-BE49-F238E27FC236}">
                  <a16:creationId xmlns:a16="http://schemas.microsoft.com/office/drawing/2014/main" id="{FF2C03B7-32E9-95D2-9EF0-3D4CC4FD7DF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a:extLst>
                <a:ext uri="{FF2B5EF4-FFF2-40B4-BE49-F238E27FC236}">
                  <a16:creationId xmlns:a16="http://schemas.microsoft.com/office/drawing/2014/main" id="{9610D2D4-906F-27EB-C7E6-BF79081AECD9}"/>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a:extLst>
                <a:ext uri="{FF2B5EF4-FFF2-40B4-BE49-F238E27FC236}">
                  <a16:creationId xmlns:a16="http://schemas.microsoft.com/office/drawing/2014/main" id="{A94B4DAB-9FE5-EAA6-F02F-54C4E80B1643}"/>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a:extLst>
                <a:ext uri="{FF2B5EF4-FFF2-40B4-BE49-F238E27FC236}">
                  <a16:creationId xmlns:a16="http://schemas.microsoft.com/office/drawing/2014/main" id="{50522A39-42A9-276C-A541-55656894699F}"/>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a:extLst>
                <a:ext uri="{FF2B5EF4-FFF2-40B4-BE49-F238E27FC236}">
                  <a16:creationId xmlns:a16="http://schemas.microsoft.com/office/drawing/2014/main" id="{3E144458-7C6C-9858-4E4E-7CAE402423A1}"/>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a:extLst>
                <a:ext uri="{FF2B5EF4-FFF2-40B4-BE49-F238E27FC236}">
                  <a16:creationId xmlns:a16="http://schemas.microsoft.com/office/drawing/2014/main" id="{F602F30C-F217-97A2-93E7-8D93D74D067D}"/>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a:extLst>
                <a:ext uri="{FF2B5EF4-FFF2-40B4-BE49-F238E27FC236}">
                  <a16:creationId xmlns:a16="http://schemas.microsoft.com/office/drawing/2014/main" id="{E988793A-B87A-4225-C907-1C1FA087A5DF}"/>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a:extLst>
                <a:ext uri="{FF2B5EF4-FFF2-40B4-BE49-F238E27FC236}">
                  <a16:creationId xmlns:a16="http://schemas.microsoft.com/office/drawing/2014/main" id="{8DD92B3A-EF53-EEF7-095D-3BC03A8E9BDC}"/>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a:extLst>
                <a:ext uri="{FF2B5EF4-FFF2-40B4-BE49-F238E27FC236}">
                  <a16:creationId xmlns:a16="http://schemas.microsoft.com/office/drawing/2014/main" id="{FC4C8BEB-DF2F-4BFC-88CD-6BBCAC27D8B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a:extLst>
                <a:ext uri="{FF2B5EF4-FFF2-40B4-BE49-F238E27FC236}">
                  <a16:creationId xmlns:a16="http://schemas.microsoft.com/office/drawing/2014/main" id="{8C1696F0-D4A4-FEBC-DBB3-B9F89529E76C}"/>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a:extLst>
                <a:ext uri="{FF2B5EF4-FFF2-40B4-BE49-F238E27FC236}">
                  <a16:creationId xmlns:a16="http://schemas.microsoft.com/office/drawing/2014/main" id="{FEC0212C-FE9C-5435-3A43-E89966965ACE}"/>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a:extLst>
                <a:ext uri="{FF2B5EF4-FFF2-40B4-BE49-F238E27FC236}">
                  <a16:creationId xmlns:a16="http://schemas.microsoft.com/office/drawing/2014/main" id="{562E8CDE-7B2E-96FD-D56F-C25D630CA831}"/>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a:extLst>
                <a:ext uri="{FF2B5EF4-FFF2-40B4-BE49-F238E27FC236}">
                  <a16:creationId xmlns:a16="http://schemas.microsoft.com/office/drawing/2014/main" id="{484126B9-F074-1AF8-7995-6226E6069BD1}"/>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a:extLst>
                <a:ext uri="{FF2B5EF4-FFF2-40B4-BE49-F238E27FC236}">
                  <a16:creationId xmlns:a16="http://schemas.microsoft.com/office/drawing/2014/main" id="{3E756EA2-F055-8A3A-877A-836F8FFC5030}"/>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a:extLst>
                <a:ext uri="{FF2B5EF4-FFF2-40B4-BE49-F238E27FC236}">
                  <a16:creationId xmlns:a16="http://schemas.microsoft.com/office/drawing/2014/main" id="{EA7E1A80-93F3-786C-E209-AF819117D2AB}"/>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a:extLst>
                <a:ext uri="{FF2B5EF4-FFF2-40B4-BE49-F238E27FC236}">
                  <a16:creationId xmlns:a16="http://schemas.microsoft.com/office/drawing/2014/main" id="{8E43AC4E-890A-AD76-7987-F038C34CA8BA}"/>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a:extLst>
                <a:ext uri="{FF2B5EF4-FFF2-40B4-BE49-F238E27FC236}">
                  <a16:creationId xmlns:a16="http://schemas.microsoft.com/office/drawing/2014/main" id="{79E1DB7F-3C9A-CF2F-8FDC-A77C240A34D6}"/>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a:extLst>
                <a:ext uri="{FF2B5EF4-FFF2-40B4-BE49-F238E27FC236}">
                  <a16:creationId xmlns:a16="http://schemas.microsoft.com/office/drawing/2014/main" id="{C74561E6-F94B-B123-E9F7-E644EDEC755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a:extLst>
                <a:ext uri="{FF2B5EF4-FFF2-40B4-BE49-F238E27FC236}">
                  <a16:creationId xmlns:a16="http://schemas.microsoft.com/office/drawing/2014/main" id="{7E7EBD21-EF22-F459-260E-745E91D88BC6}"/>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a:extLst>
                <a:ext uri="{FF2B5EF4-FFF2-40B4-BE49-F238E27FC236}">
                  <a16:creationId xmlns:a16="http://schemas.microsoft.com/office/drawing/2014/main" id="{B8994A21-F73D-AD56-F291-845E6F8D09E0}"/>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a:extLst>
                <a:ext uri="{FF2B5EF4-FFF2-40B4-BE49-F238E27FC236}">
                  <a16:creationId xmlns:a16="http://schemas.microsoft.com/office/drawing/2014/main" id="{19ACFF40-583D-3388-F811-8E9552B749F7}"/>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a:extLst>
                <a:ext uri="{FF2B5EF4-FFF2-40B4-BE49-F238E27FC236}">
                  <a16:creationId xmlns:a16="http://schemas.microsoft.com/office/drawing/2014/main" id="{2045B0AD-5A2A-ADA1-8CFD-C45265ED87C5}"/>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a:extLst>
                <a:ext uri="{FF2B5EF4-FFF2-40B4-BE49-F238E27FC236}">
                  <a16:creationId xmlns:a16="http://schemas.microsoft.com/office/drawing/2014/main" id="{62143F78-83D6-F87B-7FD4-29813E22F604}"/>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a:extLst>
                <a:ext uri="{FF2B5EF4-FFF2-40B4-BE49-F238E27FC236}">
                  <a16:creationId xmlns:a16="http://schemas.microsoft.com/office/drawing/2014/main" id="{F33FB1CF-1AAD-4329-3446-9595BDE8A134}"/>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a:extLst>
                <a:ext uri="{FF2B5EF4-FFF2-40B4-BE49-F238E27FC236}">
                  <a16:creationId xmlns:a16="http://schemas.microsoft.com/office/drawing/2014/main" id="{1A78BC9F-E214-9281-029D-93E610C424EC}"/>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a:extLst>
                <a:ext uri="{FF2B5EF4-FFF2-40B4-BE49-F238E27FC236}">
                  <a16:creationId xmlns:a16="http://schemas.microsoft.com/office/drawing/2014/main" id="{D42E088D-50E3-384D-E2FD-F4EF566B925E}"/>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a:extLst>
                <a:ext uri="{FF2B5EF4-FFF2-40B4-BE49-F238E27FC236}">
                  <a16:creationId xmlns:a16="http://schemas.microsoft.com/office/drawing/2014/main" id="{2C693455-CDD9-3BCD-9E4E-9678A7AD4BF7}"/>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a:extLst>
                <a:ext uri="{FF2B5EF4-FFF2-40B4-BE49-F238E27FC236}">
                  <a16:creationId xmlns:a16="http://schemas.microsoft.com/office/drawing/2014/main" id="{0424AC4D-6BBD-6D85-B5F5-1CEB647DB7AF}"/>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a:extLst>
                <a:ext uri="{FF2B5EF4-FFF2-40B4-BE49-F238E27FC236}">
                  <a16:creationId xmlns:a16="http://schemas.microsoft.com/office/drawing/2014/main" id="{16437F3F-766E-7D0D-354D-C47B7B2B35D3}"/>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a:extLst>
                <a:ext uri="{FF2B5EF4-FFF2-40B4-BE49-F238E27FC236}">
                  <a16:creationId xmlns:a16="http://schemas.microsoft.com/office/drawing/2014/main" id="{FC895836-FF2A-1C77-1DEC-1EC7D67B21DA}"/>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a:extLst>
                <a:ext uri="{FF2B5EF4-FFF2-40B4-BE49-F238E27FC236}">
                  <a16:creationId xmlns:a16="http://schemas.microsoft.com/office/drawing/2014/main" id="{0116474B-DFAF-1C3A-FD18-C6F35D21E1B6}"/>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a:extLst>
                <a:ext uri="{FF2B5EF4-FFF2-40B4-BE49-F238E27FC236}">
                  <a16:creationId xmlns:a16="http://schemas.microsoft.com/office/drawing/2014/main" id="{6EF3A40F-F399-DA42-7B94-1515A3EFA43A}"/>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a:extLst>
                <a:ext uri="{FF2B5EF4-FFF2-40B4-BE49-F238E27FC236}">
                  <a16:creationId xmlns:a16="http://schemas.microsoft.com/office/drawing/2014/main" id="{82C2FAD5-1E0E-1EC9-3CBF-EDC81AC786E5}"/>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a:extLst>
                <a:ext uri="{FF2B5EF4-FFF2-40B4-BE49-F238E27FC236}">
                  <a16:creationId xmlns:a16="http://schemas.microsoft.com/office/drawing/2014/main" id="{505D5B2B-3296-E754-B484-3E96A40DF62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a:extLst>
                <a:ext uri="{FF2B5EF4-FFF2-40B4-BE49-F238E27FC236}">
                  <a16:creationId xmlns:a16="http://schemas.microsoft.com/office/drawing/2014/main" id="{98AE83C6-09FF-A5E7-F2F2-6ECF64CD140F}"/>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a:extLst>
                <a:ext uri="{FF2B5EF4-FFF2-40B4-BE49-F238E27FC236}">
                  <a16:creationId xmlns:a16="http://schemas.microsoft.com/office/drawing/2014/main" id="{2B405B5D-F60D-6D97-8588-493BCD161336}"/>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a:extLst>
                <a:ext uri="{FF2B5EF4-FFF2-40B4-BE49-F238E27FC236}">
                  <a16:creationId xmlns:a16="http://schemas.microsoft.com/office/drawing/2014/main" id="{84DCEAB0-35C2-B3D2-3809-64A7254CB4E2}"/>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a:extLst>
                <a:ext uri="{FF2B5EF4-FFF2-40B4-BE49-F238E27FC236}">
                  <a16:creationId xmlns:a16="http://schemas.microsoft.com/office/drawing/2014/main" id="{EE457DAF-6032-B45C-C43B-5CF91F966677}"/>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a:extLst>
                <a:ext uri="{FF2B5EF4-FFF2-40B4-BE49-F238E27FC236}">
                  <a16:creationId xmlns:a16="http://schemas.microsoft.com/office/drawing/2014/main" id="{2DB30FD5-FC74-67BC-908E-61D04DEFB2C9}"/>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a:extLst>
                <a:ext uri="{FF2B5EF4-FFF2-40B4-BE49-F238E27FC236}">
                  <a16:creationId xmlns:a16="http://schemas.microsoft.com/office/drawing/2014/main" id="{CC3751D6-FB30-ACB8-CF6C-C5EFA467B1BF}"/>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a:extLst>
                <a:ext uri="{FF2B5EF4-FFF2-40B4-BE49-F238E27FC236}">
                  <a16:creationId xmlns:a16="http://schemas.microsoft.com/office/drawing/2014/main" id="{B0201DF6-6C19-C0D5-6DC3-41DFEBC792F9}"/>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a:extLst>
                <a:ext uri="{FF2B5EF4-FFF2-40B4-BE49-F238E27FC236}">
                  <a16:creationId xmlns:a16="http://schemas.microsoft.com/office/drawing/2014/main" id="{FE260B73-B848-98A9-BEC7-81594C6EAEB8}"/>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a:extLst>
                <a:ext uri="{FF2B5EF4-FFF2-40B4-BE49-F238E27FC236}">
                  <a16:creationId xmlns:a16="http://schemas.microsoft.com/office/drawing/2014/main" id="{51DDFD25-7EA9-503F-F4FD-D3D08F7A0FD9}"/>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a:extLst>
                <a:ext uri="{FF2B5EF4-FFF2-40B4-BE49-F238E27FC236}">
                  <a16:creationId xmlns:a16="http://schemas.microsoft.com/office/drawing/2014/main" id="{32C31484-C3BC-1667-547F-82FF5F2A3F72}"/>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a:extLst>
                <a:ext uri="{FF2B5EF4-FFF2-40B4-BE49-F238E27FC236}">
                  <a16:creationId xmlns:a16="http://schemas.microsoft.com/office/drawing/2014/main" id="{636B1D8B-C824-F599-EFC3-588A242BA4E4}"/>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a:extLst>
                <a:ext uri="{FF2B5EF4-FFF2-40B4-BE49-F238E27FC236}">
                  <a16:creationId xmlns:a16="http://schemas.microsoft.com/office/drawing/2014/main" id="{CCB4F3E0-0F57-2A7C-2140-36ED5501B306}"/>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a:extLst>
                <a:ext uri="{FF2B5EF4-FFF2-40B4-BE49-F238E27FC236}">
                  <a16:creationId xmlns:a16="http://schemas.microsoft.com/office/drawing/2014/main" id="{A7460DD2-5E05-9B2C-A5A8-FF25D95B2D7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a:extLst>
                <a:ext uri="{FF2B5EF4-FFF2-40B4-BE49-F238E27FC236}">
                  <a16:creationId xmlns:a16="http://schemas.microsoft.com/office/drawing/2014/main" id="{CCB71B1C-7871-3550-97DF-35175D67AA72}"/>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a:extLst>
                <a:ext uri="{FF2B5EF4-FFF2-40B4-BE49-F238E27FC236}">
                  <a16:creationId xmlns:a16="http://schemas.microsoft.com/office/drawing/2014/main" id="{92915920-1A05-17AD-E741-AD561E13617F}"/>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a:extLst>
                <a:ext uri="{FF2B5EF4-FFF2-40B4-BE49-F238E27FC236}">
                  <a16:creationId xmlns:a16="http://schemas.microsoft.com/office/drawing/2014/main" id="{DF0FAC1D-879C-665E-7A68-75B1694B2F7E}"/>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a:extLst>
                <a:ext uri="{FF2B5EF4-FFF2-40B4-BE49-F238E27FC236}">
                  <a16:creationId xmlns:a16="http://schemas.microsoft.com/office/drawing/2014/main" id="{35B55E23-5E91-30C6-85A8-02597FDAB1B2}"/>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a:extLst>
                <a:ext uri="{FF2B5EF4-FFF2-40B4-BE49-F238E27FC236}">
                  <a16:creationId xmlns:a16="http://schemas.microsoft.com/office/drawing/2014/main" id="{C908F0D5-EC41-F1CF-B179-E4E0882CE442}"/>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a:extLst>
                <a:ext uri="{FF2B5EF4-FFF2-40B4-BE49-F238E27FC236}">
                  <a16:creationId xmlns:a16="http://schemas.microsoft.com/office/drawing/2014/main" id="{51BAD896-BB7B-1DFE-850F-FB7C13D1E6F9}"/>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a:extLst>
                <a:ext uri="{FF2B5EF4-FFF2-40B4-BE49-F238E27FC236}">
                  <a16:creationId xmlns:a16="http://schemas.microsoft.com/office/drawing/2014/main" id="{47F5FBFA-2450-B48B-FB33-86E4137DF36F}"/>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a:extLst>
                <a:ext uri="{FF2B5EF4-FFF2-40B4-BE49-F238E27FC236}">
                  <a16:creationId xmlns:a16="http://schemas.microsoft.com/office/drawing/2014/main" id="{BE6AED06-1172-AE8C-5486-C2FAC6CD690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a:extLst>
                <a:ext uri="{FF2B5EF4-FFF2-40B4-BE49-F238E27FC236}">
                  <a16:creationId xmlns:a16="http://schemas.microsoft.com/office/drawing/2014/main" id="{2744607D-C565-F208-1613-008061A7BC5E}"/>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a:extLst>
                <a:ext uri="{FF2B5EF4-FFF2-40B4-BE49-F238E27FC236}">
                  <a16:creationId xmlns:a16="http://schemas.microsoft.com/office/drawing/2014/main" id="{5591F646-315F-DCFD-7989-B2275B5CCB8B}"/>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a:extLst>
                <a:ext uri="{FF2B5EF4-FFF2-40B4-BE49-F238E27FC236}">
                  <a16:creationId xmlns:a16="http://schemas.microsoft.com/office/drawing/2014/main" id="{57C2ED3A-9750-5BA2-8CCB-4CE068604194}"/>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a:extLst>
                <a:ext uri="{FF2B5EF4-FFF2-40B4-BE49-F238E27FC236}">
                  <a16:creationId xmlns:a16="http://schemas.microsoft.com/office/drawing/2014/main" id="{6ED1DC44-272A-EAEF-7D3E-B98DA591915C}"/>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a:extLst>
                <a:ext uri="{FF2B5EF4-FFF2-40B4-BE49-F238E27FC236}">
                  <a16:creationId xmlns:a16="http://schemas.microsoft.com/office/drawing/2014/main" id="{A0BE16CB-9A42-2C70-8A6A-7B1B766F4E11}"/>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a:extLst>
                <a:ext uri="{FF2B5EF4-FFF2-40B4-BE49-F238E27FC236}">
                  <a16:creationId xmlns:a16="http://schemas.microsoft.com/office/drawing/2014/main" id="{9EC6AB7E-EFF7-8BEE-FAA5-AE50E19A79DE}"/>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a:extLst>
                <a:ext uri="{FF2B5EF4-FFF2-40B4-BE49-F238E27FC236}">
                  <a16:creationId xmlns:a16="http://schemas.microsoft.com/office/drawing/2014/main" id="{F19ADAB5-D4B9-06FC-0E2A-839C384BC62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a:extLst>
                <a:ext uri="{FF2B5EF4-FFF2-40B4-BE49-F238E27FC236}">
                  <a16:creationId xmlns:a16="http://schemas.microsoft.com/office/drawing/2014/main" id="{BC812769-AA1C-F251-0525-CC529D4D5512}"/>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a:extLst>
                <a:ext uri="{FF2B5EF4-FFF2-40B4-BE49-F238E27FC236}">
                  <a16:creationId xmlns:a16="http://schemas.microsoft.com/office/drawing/2014/main" id="{6F55166F-83C0-1274-5321-27D5044366E1}"/>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a:extLst>
                <a:ext uri="{FF2B5EF4-FFF2-40B4-BE49-F238E27FC236}">
                  <a16:creationId xmlns:a16="http://schemas.microsoft.com/office/drawing/2014/main" id="{886E8AB6-D797-154D-EBC5-C022E2924C68}"/>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a:extLst>
                <a:ext uri="{FF2B5EF4-FFF2-40B4-BE49-F238E27FC236}">
                  <a16:creationId xmlns:a16="http://schemas.microsoft.com/office/drawing/2014/main" id="{9C90E9C2-9179-4782-0541-2BA97B544F0D}"/>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a:extLst>
                <a:ext uri="{FF2B5EF4-FFF2-40B4-BE49-F238E27FC236}">
                  <a16:creationId xmlns:a16="http://schemas.microsoft.com/office/drawing/2014/main" id="{DCAE8D52-CAA0-2A47-5DFF-FF5933C89579}"/>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a:extLst>
                <a:ext uri="{FF2B5EF4-FFF2-40B4-BE49-F238E27FC236}">
                  <a16:creationId xmlns:a16="http://schemas.microsoft.com/office/drawing/2014/main" id="{28039C59-9035-050D-FE84-3CFD7B35F5F4}"/>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a:extLst>
                <a:ext uri="{FF2B5EF4-FFF2-40B4-BE49-F238E27FC236}">
                  <a16:creationId xmlns:a16="http://schemas.microsoft.com/office/drawing/2014/main" id="{4F91EE31-6D0F-9B12-0291-03AB45049A12}"/>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a:extLst>
                <a:ext uri="{FF2B5EF4-FFF2-40B4-BE49-F238E27FC236}">
                  <a16:creationId xmlns:a16="http://schemas.microsoft.com/office/drawing/2014/main" id="{C1F86D5D-163B-0CC4-B254-5D11DBAC61A4}"/>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a:extLst>
                <a:ext uri="{FF2B5EF4-FFF2-40B4-BE49-F238E27FC236}">
                  <a16:creationId xmlns:a16="http://schemas.microsoft.com/office/drawing/2014/main" id="{70E2E72D-ABF5-A261-84DD-69F44A89E87C}"/>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a:extLst>
                <a:ext uri="{FF2B5EF4-FFF2-40B4-BE49-F238E27FC236}">
                  <a16:creationId xmlns:a16="http://schemas.microsoft.com/office/drawing/2014/main" id="{0D589F49-D8F7-631D-1BD9-F7A91EC7622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a:extLst>
                <a:ext uri="{FF2B5EF4-FFF2-40B4-BE49-F238E27FC236}">
                  <a16:creationId xmlns:a16="http://schemas.microsoft.com/office/drawing/2014/main" id="{25BCDFEA-2458-693D-A3C8-9E483DA7F3C8}"/>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a:extLst>
                <a:ext uri="{FF2B5EF4-FFF2-40B4-BE49-F238E27FC236}">
                  <a16:creationId xmlns:a16="http://schemas.microsoft.com/office/drawing/2014/main" id="{3E75EA54-3DAE-0F3D-95E3-C58698F69537}"/>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a:extLst>
                <a:ext uri="{FF2B5EF4-FFF2-40B4-BE49-F238E27FC236}">
                  <a16:creationId xmlns:a16="http://schemas.microsoft.com/office/drawing/2014/main" id="{508A7797-315B-A5CE-C2E9-BB92E4EA140D}"/>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a:extLst>
                <a:ext uri="{FF2B5EF4-FFF2-40B4-BE49-F238E27FC236}">
                  <a16:creationId xmlns:a16="http://schemas.microsoft.com/office/drawing/2014/main" id="{B228A0F0-74FC-F53C-AC20-B917E87AD195}"/>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a:extLst>
                <a:ext uri="{FF2B5EF4-FFF2-40B4-BE49-F238E27FC236}">
                  <a16:creationId xmlns:a16="http://schemas.microsoft.com/office/drawing/2014/main" id="{15DFAA37-12B1-034B-CA84-1FC408B72FA1}"/>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a:extLst>
                <a:ext uri="{FF2B5EF4-FFF2-40B4-BE49-F238E27FC236}">
                  <a16:creationId xmlns:a16="http://schemas.microsoft.com/office/drawing/2014/main" id="{EB3C6E5D-3C92-57BD-4682-96178E4FB4B3}"/>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a:extLst>
                <a:ext uri="{FF2B5EF4-FFF2-40B4-BE49-F238E27FC236}">
                  <a16:creationId xmlns:a16="http://schemas.microsoft.com/office/drawing/2014/main" id="{E39C5B66-C50B-78BE-8687-A989D0FB5374}"/>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a:extLst>
                <a:ext uri="{FF2B5EF4-FFF2-40B4-BE49-F238E27FC236}">
                  <a16:creationId xmlns:a16="http://schemas.microsoft.com/office/drawing/2014/main" id="{07AE138A-3AD5-F82D-A6C3-7D1CD9277A71}"/>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a:extLst>
                <a:ext uri="{FF2B5EF4-FFF2-40B4-BE49-F238E27FC236}">
                  <a16:creationId xmlns:a16="http://schemas.microsoft.com/office/drawing/2014/main" id="{BA74B70E-C4E0-1143-CCD1-E6C3029A3B28}"/>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a:extLst>
                <a:ext uri="{FF2B5EF4-FFF2-40B4-BE49-F238E27FC236}">
                  <a16:creationId xmlns:a16="http://schemas.microsoft.com/office/drawing/2014/main" id="{11F56418-6204-9F3F-CC5E-5728D6A68601}"/>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a:extLst>
                <a:ext uri="{FF2B5EF4-FFF2-40B4-BE49-F238E27FC236}">
                  <a16:creationId xmlns:a16="http://schemas.microsoft.com/office/drawing/2014/main" id="{9218AB13-F7EE-52C6-9774-E54D8A5CFC73}"/>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a:extLst>
                <a:ext uri="{FF2B5EF4-FFF2-40B4-BE49-F238E27FC236}">
                  <a16:creationId xmlns:a16="http://schemas.microsoft.com/office/drawing/2014/main" id="{BB147F19-0767-6ECD-2438-2B42A9869B86}"/>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a:extLst>
                <a:ext uri="{FF2B5EF4-FFF2-40B4-BE49-F238E27FC236}">
                  <a16:creationId xmlns:a16="http://schemas.microsoft.com/office/drawing/2014/main" id="{DBC31611-0E0D-F6DB-E832-260D40548224}"/>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a:extLst>
                <a:ext uri="{FF2B5EF4-FFF2-40B4-BE49-F238E27FC236}">
                  <a16:creationId xmlns:a16="http://schemas.microsoft.com/office/drawing/2014/main" id="{EA061573-88B6-F807-EDBE-57A6D7175AA3}"/>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a:extLst>
                <a:ext uri="{FF2B5EF4-FFF2-40B4-BE49-F238E27FC236}">
                  <a16:creationId xmlns:a16="http://schemas.microsoft.com/office/drawing/2014/main" id="{94856AF1-7311-E2F7-B976-86B8E76E685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a:extLst>
                <a:ext uri="{FF2B5EF4-FFF2-40B4-BE49-F238E27FC236}">
                  <a16:creationId xmlns:a16="http://schemas.microsoft.com/office/drawing/2014/main" id="{08402FD1-A118-DE6D-8747-6D7ACB1E810B}"/>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a:extLst>
                <a:ext uri="{FF2B5EF4-FFF2-40B4-BE49-F238E27FC236}">
                  <a16:creationId xmlns:a16="http://schemas.microsoft.com/office/drawing/2014/main" id="{66CAEC12-1775-294F-F180-52D662F8F552}"/>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a:extLst>
                <a:ext uri="{FF2B5EF4-FFF2-40B4-BE49-F238E27FC236}">
                  <a16:creationId xmlns:a16="http://schemas.microsoft.com/office/drawing/2014/main" id="{B283D3E1-8456-0FD2-A8BC-D621DADFE2DE}"/>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a:extLst>
                <a:ext uri="{FF2B5EF4-FFF2-40B4-BE49-F238E27FC236}">
                  <a16:creationId xmlns:a16="http://schemas.microsoft.com/office/drawing/2014/main" id="{103D6EDD-5280-4A18-19FE-312A3745DCA8}"/>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a:extLst>
                <a:ext uri="{FF2B5EF4-FFF2-40B4-BE49-F238E27FC236}">
                  <a16:creationId xmlns:a16="http://schemas.microsoft.com/office/drawing/2014/main" id="{9F7EB682-2ED0-B29E-6A62-25FBAEFCAF2A}"/>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a:extLst>
                <a:ext uri="{FF2B5EF4-FFF2-40B4-BE49-F238E27FC236}">
                  <a16:creationId xmlns:a16="http://schemas.microsoft.com/office/drawing/2014/main" id="{18905F7A-D953-62B9-BE52-EC67E8C3D144}"/>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a:extLst>
                <a:ext uri="{FF2B5EF4-FFF2-40B4-BE49-F238E27FC236}">
                  <a16:creationId xmlns:a16="http://schemas.microsoft.com/office/drawing/2014/main" id="{D4143E82-8CE8-D1AC-8116-826206B1882F}"/>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3" name="Subtitle 2">
            <a:extLst>
              <a:ext uri="{FF2B5EF4-FFF2-40B4-BE49-F238E27FC236}">
                <a16:creationId xmlns:a16="http://schemas.microsoft.com/office/drawing/2014/main" id="{21EE1569-0853-034B-9F07-0C2A0E2C9A16}"/>
              </a:ext>
            </a:extLst>
          </p:cNvPr>
          <p:cNvSpPr>
            <a:spLocks noGrp="1"/>
          </p:cNvSpPr>
          <p:nvPr>
            <p:ph type="subTitle" idx="1"/>
          </p:nvPr>
        </p:nvSpPr>
        <p:spPr>
          <a:xfrm>
            <a:off x="618813" y="2198828"/>
            <a:ext cx="6380136" cy="2460343"/>
          </a:xfrm>
        </p:spPr>
        <p:txBody>
          <a:bodyPr>
            <a:noAutofit/>
          </a:bodyPr>
          <a:lstStyle/>
          <a:p>
            <a:pPr>
              <a:lnSpc>
                <a:spcPct val="120000"/>
              </a:lnSpc>
            </a:pPr>
            <a:r>
              <a:rPr lang="en-US" sz="3200" b="1" u="sng" dirty="0">
                <a:solidFill>
                  <a:schemeClr val="accent1">
                    <a:lumMod val="50000"/>
                  </a:schemeClr>
                </a:solidFill>
                <a:latin typeface="Roboto" panose="02000000000000000000" pitchFamily="2" charset="0"/>
                <a:ea typeface="Roboto" panose="02000000000000000000" pitchFamily="2" charset="0"/>
                <a:cs typeface="Times New Roman" panose="02020603050405020304" pitchFamily="18" charset="0"/>
              </a:rPr>
              <a:t>Module 14. </a:t>
            </a:r>
          </a:p>
          <a:p>
            <a:pPr>
              <a:lnSpc>
                <a:spcPct val="120000"/>
              </a:lnSpc>
            </a:pPr>
            <a:r>
              <a:rPr lang="vi-VN" sz="3200" b="1" dirty="0">
                <a:solidFill>
                  <a:schemeClr val="accent1">
                    <a:lumMod val="50000"/>
                  </a:schemeClr>
                </a:solidFill>
                <a:effectLst/>
                <a:latin typeface="Arial" panose="020B0604020202020204" pitchFamily="34" charset="0"/>
                <a:ea typeface="Calibri" panose="020F0502020204030204" pitchFamily="34" charset="0"/>
                <a:cs typeface="Arial" panose="020B0604020202020204" pitchFamily="34" charset="0"/>
              </a:rPr>
              <a:t>APPROACH THE FUND FROM PROJECT VSUEE</a:t>
            </a:r>
            <a:endParaRPr lang="en-VN" sz="800" dirty="0">
              <a:solidFill>
                <a:schemeClr val="accent1">
                  <a:lumMod val="50000"/>
                </a:schemeClr>
              </a:solidFill>
            </a:endParaRPr>
          </a:p>
        </p:txBody>
      </p:sp>
    </p:spTree>
    <p:extLst>
      <p:ext uri="{BB962C8B-B14F-4D97-AF65-F5344CB8AC3E}">
        <p14:creationId xmlns:p14="http://schemas.microsoft.com/office/powerpoint/2010/main" val="1607413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100"/>
        <p:cNvGrpSpPr/>
        <p:nvPr/>
      </p:nvGrpSpPr>
      <p:grpSpPr>
        <a:xfrm>
          <a:off x="0" y="0"/>
          <a:ext cx="0" cy="0"/>
          <a:chOff x="0" y="0"/>
          <a:chExt cx="0" cy="0"/>
        </a:xfrm>
      </p:grpSpPr>
      <p:grpSp>
        <p:nvGrpSpPr>
          <p:cNvPr id="2102" name="Google Shape;2102;p36"/>
          <p:cNvGrpSpPr/>
          <p:nvPr/>
        </p:nvGrpSpPr>
        <p:grpSpPr>
          <a:xfrm>
            <a:off x="7253799" y="1802699"/>
            <a:ext cx="4328601" cy="4529042"/>
            <a:chOff x="2776526" y="930233"/>
            <a:chExt cx="3590949" cy="3757232"/>
          </a:xfrm>
        </p:grpSpPr>
        <p:sp>
          <p:nvSpPr>
            <p:cNvPr id="2103" name="Google Shape;2103;p36"/>
            <p:cNvSpPr/>
            <p:nvPr/>
          </p:nvSpPr>
          <p:spPr>
            <a:xfrm>
              <a:off x="2776526" y="2876498"/>
              <a:ext cx="3581715" cy="1810966"/>
            </a:xfrm>
            <a:custGeom>
              <a:avLst/>
              <a:gdLst/>
              <a:ahLst/>
              <a:cxnLst/>
              <a:rect l="l" t="t" r="r" b="b"/>
              <a:pathLst>
                <a:path w="199761" h="101002" extrusionOk="0">
                  <a:moveTo>
                    <a:pt x="0" y="1"/>
                  </a:moveTo>
                  <a:lnTo>
                    <a:pt x="0" y="1108"/>
                  </a:lnTo>
                  <a:lnTo>
                    <a:pt x="0" y="2422"/>
                  </a:lnTo>
                  <a:lnTo>
                    <a:pt x="26" y="3710"/>
                  </a:lnTo>
                  <a:lnTo>
                    <a:pt x="77" y="4972"/>
                  </a:lnTo>
                  <a:lnTo>
                    <a:pt x="129" y="6260"/>
                  </a:lnTo>
                  <a:lnTo>
                    <a:pt x="206" y="7522"/>
                  </a:lnTo>
                  <a:lnTo>
                    <a:pt x="283" y="8810"/>
                  </a:lnTo>
                  <a:lnTo>
                    <a:pt x="386" y="10073"/>
                  </a:lnTo>
                  <a:lnTo>
                    <a:pt x="515" y="11335"/>
                  </a:lnTo>
                  <a:lnTo>
                    <a:pt x="644" y="12597"/>
                  </a:lnTo>
                  <a:lnTo>
                    <a:pt x="799" y="13833"/>
                  </a:lnTo>
                  <a:lnTo>
                    <a:pt x="953" y="15096"/>
                  </a:lnTo>
                  <a:lnTo>
                    <a:pt x="1133" y="16332"/>
                  </a:lnTo>
                  <a:lnTo>
                    <a:pt x="1339" y="17568"/>
                  </a:lnTo>
                  <a:lnTo>
                    <a:pt x="1546" y="18805"/>
                  </a:lnTo>
                  <a:lnTo>
                    <a:pt x="1777" y="20016"/>
                  </a:lnTo>
                  <a:lnTo>
                    <a:pt x="2009" y="21252"/>
                  </a:lnTo>
                  <a:lnTo>
                    <a:pt x="2267" y="22463"/>
                  </a:lnTo>
                  <a:lnTo>
                    <a:pt x="2550" y="23673"/>
                  </a:lnTo>
                  <a:lnTo>
                    <a:pt x="2833" y="24884"/>
                  </a:lnTo>
                  <a:lnTo>
                    <a:pt x="3143" y="26069"/>
                  </a:lnTo>
                  <a:lnTo>
                    <a:pt x="3787" y="28464"/>
                  </a:lnTo>
                  <a:lnTo>
                    <a:pt x="4482" y="30809"/>
                  </a:lnTo>
                  <a:lnTo>
                    <a:pt x="5229" y="33153"/>
                  </a:lnTo>
                  <a:lnTo>
                    <a:pt x="6053" y="35471"/>
                  </a:lnTo>
                  <a:lnTo>
                    <a:pt x="6929" y="37738"/>
                  </a:lnTo>
                  <a:lnTo>
                    <a:pt x="7831" y="40005"/>
                  </a:lnTo>
                  <a:lnTo>
                    <a:pt x="8810" y="42220"/>
                  </a:lnTo>
                  <a:lnTo>
                    <a:pt x="9840" y="44409"/>
                  </a:lnTo>
                  <a:lnTo>
                    <a:pt x="10922" y="46599"/>
                  </a:lnTo>
                  <a:lnTo>
                    <a:pt x="12055" y="48737"/>
                  </a:lnTo>
                  <a:lnTo>
                    <a:pt x="13214" y="50823"/>
                  </a:lnTo>
                  <a:lnTo>
                    <a:pt x="14451" y="52910"/>
                  </a:lnTo>
                  <a:lnTo>
                    <a:pt x="15739" y="54945"/>
                  </a:lnTo>
                  <a:lnTo>
                    <a:pt x="17052" y="56954"/>
                  </a:lnTo>
                  <a:lnTo>
                    <a:pt x="18418" y="58937"/>
                  </a:lnTo>
                  <a:lnTo>
                    <a:pt x="19834" y="60869"/>
                  </a:lnTo>
                  <a:lnTo>
                    <a:pt x="21303" y="62776"/>
                  </a:lnTo>
                  <a:lnTo>
                    <a:pt x="22797" y="64656"/>
                  </a:lnTo>
                  <a:lnTo>
                    <a:pt x="24342" y="66485"/>
                  </a:lnTo>
                  <a:lnTo>
                    <a:pt x="25939" y="68288"/>
                  </a:lnTo>
                  <a:lnTo>
                    <a:pt x="27562" y="70040"/>
                  </a:lnTo>
                  <a:lnTo>
                    <a:pt x="29236" y="71740"/>
                  </a:lnTo>
                  <a:lnTo>
                    <a:pt x="30962" y="73414"/>
                  </a:lnTo>
                  <a:lnTo>
                    <a:pt x="32714" y="75063"/>
                  </a:lnTo>
                  <a:lnTo>
                    <a:pt x="34517" y="76634"/>
                  </a:lnTo>
                  <a:lnTo>
                    <a:pt x="36346" y="78179"/>
                  </a:lnTo>
                  <a:lnTo>
                    <a:pt x="38201" y="79699"/>
                  </a:lnTo>
                  <a:lnTo>
                    <a:pt x="40107" y="81168"/>
                  </a:lnTo>
                  <a:lnTo>
                    <a:pt x="42064" y="82559"/>
                  </a:lnTo>
                  <a:lnTo>
                    <a:pt x="44022" y="83950"/>
                  </a:lnTo>
                  <a:lnTo>
                    <a:pt x="46031" y="85263"/>
                  </a:lnTo>
                  <a:lnTo>
                    <a:pt x="48092" y="86551"/>
                  </a:lnTo>
                  <a:lnTo>
                    <a:pt x="50153" y="87762"/>
                  </a:lnTo>
                  <a:lnTo>
                    <a:pt x="52265" y="88947"/>
                  </a:lnTo>
                  <a:lnTo>
                    <a:pt x="54403" y="90080"/>
                  </a:lnTo>
                  <a:lnTo>
                    <a:pt x="56567" y="91162"/>
                  </a:lnTo>
                  <a:lnTo>
                    <a:pt x="58756" y="92167"/>
                  </a:lnTo>
                  <a:lnTo>
                    <a:pt x="60997" y="93145"/>
                  </a:lnTo>
                  <a:lnTo>
                    <a:pt x="63238" y="94073"/>
                  </a:lnTo>
                  <a:lnTo>
                    <a:pt x="65531" y="94949"/>
                  </a:lnTo>
                  <a:lnTo>
                    <a:pt x="67849" y="95747"/>
                  </a:lnTo>
                  <a:lnTo>
                    <a:pt x="70167" y="96520"/>
                  </a:lnTo>
                  <a:lnTo>
                    <a:pt x="72537" y="97215"/>
                  </a:lnTo>
                  <a:lnTo>
                    <a:pt x="74907" y="97859"/>
                  </a:lnTo>
                  <a:lnTo>
                    <a:pt x="76118" y="98143"/>
                  </a:lnTo>
                  <a:lnTo>
                    <a:pt x="77303" y="98452"/>
                  </a:lnTo>
                  <a:lnTo>
                    <a:pt x="78513" y="98709"/>
                  </a:lnTo>
                  <a:lnTo>
                    <a:pt x="79750" y="98967"/>
                  </a:lnTo>
                  <a:lnTo>
                    <a:pt x="80960" y="99199"/>
                  </a:lnTo>
                  <a:lnTo>
                    <a:pt x="82197" y="99431"/>
                  </a:lnTo>
                  <a:lnTo>
                    <a:pt x="83433" y="99663"/>
                  </a:lnTo>
                  <a:lnTo>
                    <a:pt x="84670" y="99843"/>
                  </a:lnTo>
                  <a:lnTo>
                    <a:pt x="85906" y="100023"/>
                  </a:lnTo>
                  <a:lnTo>
                    <a:pt x="87143" y="100203"/>
                  </a:lnTo>
                  <a:lnTo>
                    <a:pt x="88405" y="100358"/>
                  </a:lnTo>
                  <a:lnTo>
                    <a:pt x="89667" y="100487"/>
                  </a:lnTo>
                  <a:lnTo>
                    <a:pt x="90929" y="100616"/>
                  </a:lnTo>
                  <a:lnTo>
                    <a:pt x="92191" y="100719"/>
                  </a:lnTo>
                  <a:lnTo>
                    <a:pt x="93454" y="100796"/>
                  </a:lnTo>
                  <a:lnTo>
                    <a:pt x="94742" y="100873"/>
                  </a:lnTo>
                  <a:lnTo>
                    <a:pt x="96004" y="100925"/>
                  </a:lnTo>
                  <a:lnTo>
                    <a:pt x="97292" y="100976"/>
                  </a:lnTo>
                  <a:lnTo>
                    <a:pt x="98580" y="101002"/>
                  </a:lnTo>
                  <a:lnTo>
                    <a:pt x="101155" y="101002"/>
                  </a:lnTo>
                  <a:lnTo>
                    <a:pt x="102443" y="100976"/>
                  </a:lnTo>
                  <a:lnTo>
                    <a:pt x="103731" y="100925"/>
                  </a:lnTo>
                  <a:lnTo>
                    <a:pt x="105019" y="100873"/>
                  </a:lnTo>
                  <a:lnTo>
                    <a:pt x="106282" y="100796"/>
                  </a:lnTo>
                  <a:lnTo>
                    <a:pt x="107544" y="100719"/>
                  </a:lnTo>
                  <a:lnTo>
                    <a:pt x="108832" y="100616"/>
                  </a:lnTo>
                  <a:lnTo>
                    <a:pt x="110094" y="100487"/>
                  </a:lnTo>
                  <a:lnTo>
                    <a:pt x="111330" y="100358"/>
                  </a:lnTo>
                  <a:lnTo>
                    <a:pt x="112592" y="100203"/>
                  </a:lnTo>
                  <a:lnTo>
                    <a:pt x="113829" y="100023"/>
                  </a:lnTo>
                  <a:lnTo>
                    <a:pt x="115091" y="99843"/>
                  </a:lnTo>
                  <a:lnTo>
                    <a:pt x="116328" y="99663"/>
                  </a:lnTo>
                  <a:lnTo>
                    <a:pt x="117538" y="99431"/>
                  </a:lnTo>
                  <a:lnTo>
                    <a:pt x="118775" y="99199"/>
                  </a:lnTo>
                  <a:lnTo>
                    <a:pt x="120011" y="98967"/>
                  </a:lnTo>
                  <a:lnTo>
                    <a:pt x="121222" y="98709"/>
                  </a:lnTo>
                  <a:lnTo>
                    <a:pt x="122432" y="98452"/>
                  </a:lnTo>
                  <a:lnTo>
                    <a:pt x="123643" y="98143"/>
                  </a:lnTo>
                  <a:lnTo>
                    <a:pt x="124828" y="97859"/>
                  </a:lnTo>
                  <a:lnTo>
                    <a:pt x="127224" y="97215"/>
                  </a:lnTo>
                  <a:lnTo>
                    <a:pt x="129568" y="96520"/>
                  </a:lnTo>
                  <a:lnTo>
                    <a:pt x="131912" y="95747"/>
                  </a:lnTo>
                  <a:lnTo>
                    <a:pt x="134204" y="94949"/>
                  </a:lnTo>
                  <a:lnTo>
                    <a:pt x="136497" y="94073"/>
                  </a:lnTo>
                  <a:lnTo>
                    <a:pt x="138738" y="93145"/>
                  </a:lnTo>
                  <a:lnTo>
                    <a:pt x="140979" y="92167"/>
                  </a:lnTo>
                  <a:lnTo>
                    <a:pt x="143168" y="91162"/>
                  </a:lnTo>
                  <a:lnTo>
                    <a:pt x="145332" y="90080"/>
                  </a:lnTo>
                  <a:lnTo>
                    <a:pt x="147470" y="88947"/>
                  </a:lnTo>
                  <a:lnTo>
                    <a:pt x="149582" y="87762"/>
                  </a:lnTo>
                  <a:lnTo>
                    <a:pt x="151669" y="86551"/>
                  </a:lnTo>
                  <a:lnTo>
                    <a:pt x="153704" y="85263"/>
                  </a:lnTo>
                  <a:lnTo>
                    <a:pt x="155713" y="83950"/>
                  </a:lnTo>
                  <a:lnTo>
                    <a:pt x="157696" y="82559"/>
                  </a:lnTo>
                  <a:lnTo>
                    <a:pt x="159628" y="81168"/>
                  </a:lnTo>
                  <a:lnTo>
                    <a:pt x="161535" y="79699"/>
                  </a:lnTo>
                  <a:lnTo>
                    <a:pt x="163415" y="78179"/>
                  </a:lnTo>
                  <a:lnTo>
                    <a:pt x="165244" y="76634"/>
                  </a:lnTo>
                  <a:lnTo>
                    <a:pt x="167021" y="75063"/>
                  </a:lnTo>
                  <a:lnTo>
                    <a:pt x="168773" y="73414"/>
                  </a:lnTo>
                  <a:lnTo>
                    <a:pt x="170499" y="71740"/>
                  </a:lnTo>
                  <a:lnTo>
                    <a:pt x="172173" y="70040"/>
                  </a:lnTo>
                  <a:lnTo>
                    <a:pt x="173796" y="68288"/>
                  </a:lnTo>
                  <a:lnTo>
                    <a:pt x="175393" y="66485"/>
                  </a:lnTo>
                  <a:lnTo>
                    <a:pt x="176938" y="64656"/>
                  </a:lnTo>
                  <a:lnTo>
                    <a:pt x="178458" y="62776"/>
                  </a:lnTo>
                  <a:lnTo>
                    <a:pt x="179901" y="60869"/>
                  </a:lnTo>
                  <a:lnTo>
                    <a:pt x="181317" y="58937"/>
                  </a:lnTo>
                  <a:lnTo>
                    <a:pt x="182683" y="56954"/>
                  </a:lnTo>
                  <a:lnTo>
                    <a:pt x="184022" y="54945"/>
                  </a:lnTo>
                  <a:lnTo>
                    <a:pt x="185284" y="52910"/>
                  </a:lnTo>
                  <a:lnTo>
                    <a:pt x="186521" y="50823"/>
                  </a:lnTo>
                  <a:lnTo>
                    <a:pt x="187706" y="48737"/>
                  </a:lnTo>
                  <a:lnTo>
                    <a:pt x="188813" y="46599"/>
                  </a:lnTo>
                  <a:lnTo>
                    <a:pt x="189895" y="44409"/>
                  </a:lnTo>
                  <a:lnTo>
                    <a:pt x="190926" y="42220"/>
                  </a:lnTo>
                  <a:lnTo>
                    <a:pt x="191904" y="40005"/>
                  </a:lnTo>
                  <a:lnTo>
                    <a:pt x="192832" y="37738"/>
                  </a:lnTo>
                  <a:lnTo>
                    <a:pt x="193682" y="35471"/>
                  </a:lnTo>
                  <a:lnTo>
                    <a:pt x="194506" y="33153"/>
                  </a:lnTo>
                  <a:lnTo>
                    <a:pt x="195253" y="30809"/>
                  </a:lnTo>
                  <a:lnTo>
                    <a:pt x="195949" y="28464"/>
                  </a:lnTo>
                  <a:lnTo>
                    <a:pt x="196592" y="26069"/>
                  </a:lnTo>
                  <a:lnTo>
                    <a:pt x="196902" y="24884"/>
                  </a:lnTo>
                  <a:lnTo>
                    <a:pt x="197185" y="23673"/>
                  </a:lnTo>
                  <a:lnTo>
                    <a:pt x="197468" y="22463"/>
                  </a:lnTo>
                  <a:lnTo>
                    <a:pt x="197726" y="21252"/>
                  </a:lnTo>
                  <a:lnTo>
                    <a:pt x="197958" y="20016"/>
                  </a:lnTo>
                  <a:lnTo>
                    <a:pt x="198190" y="18805"/>
                  </a:lnTo>
                  <a:lnTo>
                    <a:pt x="198396" y="17568"/>
                  </a:lnTo>
                  <a:lnTo>
                    <a:pt x="198602" y="16332"/>
                  </a:lnTo>
                  <a:lnTo>
                    <a:pt x="198782" y="15096"/>
                  </a:lnTo>
                  <a:lnTo>
                    <a:pt x="198937" y="13833"/>
                  </a:lnTo>
                  <a:lnTo>
                    <a:pt x="199091" y="12597"/>
                  </a:lnTo>
                  <a:lnTo>
                    <a:pt x="199246" y="11335"/>
                  </a:lnTo>
                  <a:lnTo>
                    <a:pt x="199349" y="10073"/>
                  </a:lnTo>
                  <a:lnTo>
                    <a:pt x="199452" y="8810"/>
                  </a:lnTo>
                  <a:lnTo>
                    <a:pt x="199555" y="7522"/>
                  </a:lnTo>
                  <a:lnTo>
                    <a:pt x="199632" y="6260"/>
                  </a:lnTo>
                  <a:lnTo>
                    <a:pt x="199684" y="4972"/>
                  </a:lnTo>
                  <a:lnTo>
                    <a:pt x="199709" y="3710"/>
                  </a:lnTo>
                  <a:lnTo>
                    <a:pt x="199735" y="2422"/>
                  </a:lnTo>
                  <a:lnTo>
                    <a:pt x="199761" y="1108"/>
                  </a:lnTo>
                  <a:lnTo>
                    <a:pt x="199709"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104" name="Google Shape;2104;p36"/>
            <p:cNvSpPr/>
            <p:nvPr/>
          </p:nvSpPr>
          <p:spPr>
            <a:xfrm>
              <a:off x="2776526" y="2876498"/>
              <a:ext cx="3581715" cy="1810966"/>
            </a:xfrm>
            <a:custGeom>
              <a:avLst/>
              <a:gdLst/>
              <a:ahLst/>
              <a:cxnLst/>
              <a:rect l="l" t="t" r="r" b="b"/>
              <a:pathLst>
                <a:path w="199761" h="101002" fill="none" extrusionOk="0">
                  <a:moveTo>
                    <a:pt x="199709" y="1"/>
                  </a:moveTo>
                  <a:lnTo>
                    <a:pt x="0" y="1"/>
                  </a:lnTo>
                  <a:lnTo>
                    <a:pt x="0" y="1"/>
                  </a:lnTo>
                  <a:lnTo>
                    <a:pt x="0" y="1108"/>
                  </a:lnTo>
                  <a:lnTo>
                    <a:pt x="0" y="1108"/>
                  </a:lnTo>
                  <a:lnTo>
                    <a:pt x="0" y="2422"/>
                  </a:lnTo>
                  <a:lnTo>
                    <a:pt x="26" y="3710"/>
                  </a:lnTo>
                  <a:lnTo>
                    <a:pt x="77" y="4972"/>
                  </a:lnTo>
                  <a:lnTo>
                    <a:pt x="129" y="6260"/>
                  </a:lnTo>
                  <a:lnTo>
                    <a:pt x="206" y="7522"/>
                  </a:lnTo>
                  <a:lnTo>
                    <a:pt x="283" y="8810"/>
                  </a:lnTo>
                  <a:lnTo>
                    <a:pt x="386" y="10073"/>
                  </a:lnTo>
                  <a:lnTo>
                    <a:pt x="515" y="11335"/>
                  </a:lnTo>
                  <a:lnTo>
                    <a:pt x="644" y="12597"/>
                  </a:lnTo>
                  <a:lnTo>
                    <a:pt x="799" y="13833"/>
                  </a:lnTo>
                  <a:lnTo>
                    <a:pt x="953" y="15096"/>
                  </a:lnTo>
                  <a:lnTo>
                    <a:pt x="1133" y="16332"/>
                  </a:lnTo>
                  <a:lnTo>
                    <a:pt x="1339" y="17568"/>
                  </a:lnTo>
                  <a:lnTo>
                    <a:pt x="1546" y="18805"/>
                  </a:lnTo>
                  <a:lnTo>
                    <a:pt x="1777" y="20016"/>
                  </a:lnTo>
                  <a:lnTo>
                    <a:pt x="2009" y="21252"/>
                  </a:lnTo>
                  <a:lnTo>
                    <a:pt x="2267" y="22463"/>
                  </a:lnTo>
                  <a:lnTo>
                    <a:pt x="2550" y="23673"/>
                  </a:lnTo>
                  <a:lnTo>
                    <a:pt x="2833" y="24884"/>
                  </a:lnTo>
                  <a:lnTo>
                    <a:pt x="3143" y="26069"/>
                  </a:lnTo>
                  <a:lnTo>
                    <a:pt x="3787" y="28464"/>
                  </a:lnTo>
                  <a:lnTo>
                    <a:pt x="4482" y="30809"/>
                  </a:lnTo>
                  <a:lnTo>
                    <a:pt x="5229" y="33153"/>
                  </a:lnTo>
                  <a:lnTo>
                    <a:pt x="6053" y="35471"/>
                  </a:lnTo>
                  <a:lnTo>
                    <a:pt x="6929" y="37738"/>
                  </a:lnTo>
                  <a:lnTo>
                    <a:pt x="7831" y="40005"/>
                  </a:lnTo>
                  <a:lnTo>
                    <a:pt x="8810" y="42220"/>
                  </a:lnTo>
                  <a:lnTo>
                    <a:pt x="9840" y="44409"/>
                  </a:lnTo>
                  <a:lnTo>
                    <a:pt x="10922" y="46599"/>
                  </a:lnTo>
                  <a:lnTo>
                    <a:pt x="12055" y="48737"/>
                  </a:lnTo>
                  <a:lnTo>
                    <a:pt x="13214" y="50823"/>
                  </a:lnTo>
                  <a:lnTo>
                    <a:pt x="14451" y="52910"/>
                  </a:lnTo>
                  <a:lnTo>
                    <a:pt x="15739" y="54945"/>
                  </a:lnTo>
                  <a:lnTo>
                    <a:pt x="17052" y="56954"/>
                  </a:lnTo>
                  <a:lnTo>
                    <a:pt x="18418" y="58937"/>
                  </a:lnTo>
                  <a:lnTo>
                    <a:pt x="19834" y="60869"/>
                  </a:lnTo>
                  <a:lnTo>
                    <a:pt x="21303" y="62776"/>
                  </a:lnTo>
                  <a:lnTo>
                    <a:pt x="22797" y="64656"/>
                  </a:lnTo>
                  <a:lnTo>
                    <a:pt x="24342" y="66485"/>
                  </a:lnTo>
                  <a:lnTo>
                    <a:pt x="25939" y="68288"/>
                  </a:lnTo>
                  <a:lnTo>
                    <a:pt x="27562" y="70040"/>
                  </a:lnTo>
                  <a:lnTo>
                    <a:pt x="29236" y="71740"/>
                  </a:lnTo>
                  <a:lnTo>
                    <a:pt x="30962" y="73414"/>
                  </a:lnTo>
                  <a:lnTo>
                    <a:pt x="32714" y="75063"/>
                  </a:lnTo>
                  <a:lnTo>
                    <a:pt x="34517" y="76634"/>
                  </a:lnTo>
                  <a:lnTo>
                    <a:pt x="36346" y="78179"/>
                  </a:lnTo>
                  <a:lnTo>
                    <a:pt x="38201" y="79699"/>
                  </a:lnTo>
                  <a:lnTo>
                    <a:pt x="40107" y="81168"/>
                  </a:lnTo>
                  <a:lnTo>
                    <a:pt x="42064" y="82559"/>
                  </a:lnTo>
                  <a:lnTo>
                    <a:pt x="44022" y="83950"/>
                  </a:lnTo>
                  <a:lnTo>
                    <a:pt x="46031" y="85263"/>
                  </a:lnTo>
                  <a:lnTo>
                    <a:pt x="48092" y="86551"/>
                  </a:lnTo>
                  <a:lnTo>
                    <a:pt x="50153" y="87762"/>
                  </a:lnTo>
                  <a:lnTo>
                    <a:pt x="52265" y="88947"/>
                  </a:lnTo>
                  <a:lnTo>
                    <a:pt x="54403" y="90080"/>
                  </a:lnTo>
                  <a:lnTo>
                    <a:pt x="56567" y="91162"/>
                  </a:lnTo>
                  <a:lnTo>
                    <a:pt x="58756" y="92167"/>
                  </a:lnTo>
                  <a:lnTo>
                    <a:pt x="60997" y="93145"/>
                  </a:lnTo>
                  <a:lnTo>
                    <a:pt x="63238" y="94073"/>
                  </a:lnTo>
                  <a:lnTo>
                    <a:pt x="65531" y="94949"/>
                  </a:lnTo>
                  <a:lnTo>
                    <a:pt x="67849" y="95747"/>
                  </a:lnTo>
                  <a:lnTo>
                    <a:pt x="70167" y="96520"/>
                  </a:lnTo>
                  <a:lnTo>
                    <a:pt x="72537" y="97215"/>
                  </a:lnTo>
                  <a:lnTo>
                    <a:pt x="74907" y="97859"/>
                  </a:lnTo>
                  <a:lnTo>
                    <a:pt x="76118" y="98143"/>
                  </a:lnTo>
                  <a:lnTo>
                    <a:pt x="77303" y="98452"/>
                  </a:lnTo>
                  <a:lnTo>
                    <a:pt x="78513" y="98709"/>
                  </a:lnTo>
                  <a:lnTo>
                    <a:pt x="79750" y="98967"/>
                  </a:lnTo>
                  <a:lnTo>
                    <a:pt x="80960" y="99199"/>
                  </a:lnTo>
                  <a:lnTo>
                    <a:pt x="82197" y="99431"/>
                  </a:lnTo>
                  <a:lnTo>
                    <a:pt x="83433" y="99663"/>
                  </a:lnTo>
                  <a:lnTo>
                    <a:pt x="84670" y="99843"/>
                  </a:lnTo>
                  <a:lnTo>
                    <a:pt x="85906" y="100023"/>
                  </a:lnTo>
                  <a:lnTo>
                    <a:pt x="87143" y="100203"/>
                  </a:lnTo>
                  <a:lnTo>
                    <a:pt x="88405" y="100358"/>
                  </a:lnTo>
                  <a:lnTo>
                    <a:pt x="89667" y="100487"/>
                  </a:lnTo>
                  <a:lnTo>
                    <a:pt x="90929" y="100616"/>
                  </a:lnTo>
                  <a:lnTo>
                    <a:pt x="92191" y="100719"/>
                  </a:lnTo>
                  <a:lnTo>
                    <a:pt x="93454" y="100796"/>
                  </a:lnTo>
                  <a:lnTo>
                    <a:pt x="94742" y="100873"/>
                  </a:lnTo>
                  <a:lnTo>
                    <a:pt x="96004" y="100925"/>
                  </a:lnTo>
                  <a:lnTo>
                    <a:pt x="97292" y="100976"/>
                  </a:lnTo>
                  <a:lnTo>
                    <a:pt x="98580" y="101002"/>
                  </a:lnTo>
                  <a:lnTo>
                    <a:pt x="99868" y="101002"/>
                  </a:lnTo>
                  <a:lnTo>
                    <a:pt x="99868" y="101002"/>
                  </a:lnTo>
                  <a:lnTo>
                    <a:pt x="101155" y="101002"/>
                  </a:lnTo>
                  <a:lnTo>
                    <a:pt x="102443" y="100976"/>
                  </a:lnTo>
                  <a:lnTo>
                    <a:pt x="103731" y="100925"/>
                  </a:lnTo>
                  <a:lnTo>
                    <a:pt x="105019" y="100873"/>
                  </a:lnTo>
                  <a:lnTo>
                    <a:pt x="106282" y="100796"/>
                  </a:lnTo>
                  <a:lnTo>
                    <a:pt x="107544" y="100719"/>
                  </a:lnTo>
                  <a:lnTo>
                    <a:pt x="108832" y="100616"/>
                  </a:lnTo>
                  <a:lnTo>
                    <a:pt x="110094" y="100487"/>
                  </a:lnTo>
                  <a:lnTo>
                    <a:pt x="111330" y="100358"/>
                  </a:lnTo>
                  <a:lnTo>
                    <a:pt x="112592" y="100203"/>
                  </a:lnTo>
                  <a:lnTo>
                    <a:pt x="113829" y="100023"/>
                  </a:lnTo>
                  <a:lnTo>
                    <a:pt x="115091" y="99843"/>
                  </a:lnTo>
                  <a:lnTo>
                    <a:pt x="116328" y="99663"/>
                  </a:lnTo>
                  <a:lnTo>
                    <a:pt x="117538" y="99431"/>
                  </a:lnTo>
                  <a:lnTo>
                    <a:pt x="118775" y="99199"/>
                  </a:lnTo>
                  <a:lnTo>
                    <a:pt x="120011" y="98967"/>
                  </a:lnTo>
                  <a:lnTo>
                    <a:pt x="121222" y="98709"/>
                  </a:lnTo>
                  <a:lnTo>
                    <a:pt x="122432" y="98452"/>
                  </a:lnTo>
                  <a:lnTo>
                    <a:pt x="123643" y="98143"/>
                  </a:lnTo>
                  <a:lnTo>
                    <a:pt x="124828" y="97859"/>
                  </a:lnTo>
                  <a:lnTo>
                    <a:pt x="127224" y="97215"/>
                  </a:lnTo>
                  <a:lnTo>
                    <a:pt x="129568" y="96520"/>
                  </a:lnTo>
                  <a:lnTo>
                    <a:pt x="131912" y="95747"/>
                  </a:lnTo>
                  <a:lnTo>
                    <a:pt x="134204" y="94949"/>
                  </a:lnTo>
                  <a:lnTo>
                    <a:pt x="136497" y="94073"/>
                  </a:lnTo>
                  <a:lnTo>
                    <a:pt x="138738" y="93145"/>
                  </a:lnTo>
                  <a:lnTo>
                    <a:pt x="140979" y="92167"/>
                  </a:lnTo>
                  <a:lnTo>
                    <a:pt x="143168" y="91162"/>
                  </a:lnTo>
                  <a:lnTo>
                    <a:pt x="145332" y="90080"/>
                  </a:lnTo>
                  <a:lnTo>
                    <a:pt x="147470" y="88947"/>
                  </a:lnTo>
                  <a:lnTo>
                    <a:pt x="149582" y="87762"/>
                  </a:lnTo>
                  <a:lnTo>
                    <a:pt x="151669" y="86551"/>
                  </a:lnTo>
                  <a:lnTo>
                    <a:pt x="153704" y="85263"/>
                  </a:lnTo>
                  <a:lnTo>
                    <a:pt x="155713" y="83950"/>
                  </a:lnTo>
                  <a:lnTo>
                    <a:pt x="157696" y="82559"/>
                  </a:lnTo>
                  <a:lnTo>
                    <a:pt x="159628" y="81168"/>
                  </a:lnTo>
                  <a:lnTo>
                    <a:pt x="161535" y="79699"/>
                  </a:lnTo>
                  <a:lnTo>
                    <a:pt x="163415" y="78179"/>
                  </a:lnTo>
                  <a:lnTo>
                    <a:pt x="165244" y="76634"/>
                  </a:lnTo>
                  <a:lnTo>
                    <a:pt x="167021" y="75063"/>
                  </a:lnTo>
                  <a:lnTo>
                    <a:pt x="168773" y="73414"/>
                  </a:lnTo>
                  <a:lnTo>
                    <a:pt x="170499" y="71740"/>
                  </a:lnTo>
                  <a:lnTo>
                    <a:pt x="172173" y="70040"/>
                  </a:lnTo>
                  <a:lnTo>
                    <a:pt x="173796" y="68288"/>
                  </a:lnTo>
                  <a:lnTo>
                    <a:pt x="175393" y="66485"/>
                  </a:lnTo>
                  <a:lnTo>
                    <a:pt x="176938" y="64656"/>
                  </a:lnTo>
                  <a:lnTo>
                    <a:pt x="178458" y="62776"/>
                  </a:lnTo>
                  <a:lnTo>
                    <a:pt x="179901" y="60869"/>
                  </a:lnTo>
                  <a:lnTo>
                    <a:pt x="181317" y="58937"/>
                  </a:lnTo>
                  <a:lnTo>
                    <a:pt x="182683" y="56954"/>
                  </a:lnTo>
                  <a:lnTo>
                    <a:pt x="184022" y="54945"/>
                  </a:lnTo>
                  <a:lnTo>
                    <a:pt x="185284" y="52910"/>
                  </a:lnTo>
                  <a:lnTo>
                    <a:pt x="186521" y="50823"/>
                  </a:lnTo>
                  <a:lnTo>
                    <a:pt x="187706" y="48737"/>
                  </a:lnTo>
                  <a:lnTo>
                    <a:pt x="188813" y="46599"/>
                  </a:lnTo>
                  <a:lnTo>
                    <a:pt x="189895" y="44409"/>
                  </a:lnTo>
                  <a:lnTo>
                    <a:pt x="190926" y="42220"/>
                  </a:lnTo>
                  <a:lnTo>
                    <a:pt x="191904" y="40005"/>
                  </a:lnTo>
                  <a:lnTo>
                    <a:pt x="192832" y="37738"/>
                  </a:lnTo>
                  <a:lnTo>
                    <a:pt x="193682" y="35471"/>
                  </a:lnTo>
                  <a:lnTo>
                    <a:pt x="194506" y="33153"/>
                  </a:lnTo>
                  <a:lnTo>
                    <a:pt x="195253" y="30809"/>
                  </a:lnTo>
                  <a:lnTo>
                    <a:pt x="195949" y="28464"/>
                  </a:lnTo>
                  <a:lnTo>
                    <a:pt x="196592" y="26069"/>
                  </a:lnTo>
                  <a:lnTo>
                    <a:pt x="196902" y="24884"/>
                  </a:lnTo>
                  <a:lnTo>
                    <a:pt x="197185" y="23673"/>
                  </a:lnTo>
                  <a:lnTo>
                    <a:pt x="197468" y="22463"/>
                  </a:lnTo>
                  <a:lnTo>
                    <a:pt x="197726" y="21252"/>
                  </a:lnTo>
                  <a:lnTo>
                    <a:pt x="197958" y="20016"/>
                  </a:lnTo>
                  <a:lnTo>
                    <a:pt x="198190" y="18805"/>
                  </a:lnTo>
                  <a:lnTo>
                    <a:pt x="198396" y="17568"/>
                  </a:lnTo>
                  <a:lnTo>
                    <a:pt x="198602" y="16332"/>
                  </a:lnTo>
                  <a:lnTo>
                    <a:pt x="198782" y="15096"/>
                  </a:lnTo>
                  <a:lnTo>
                    <a:pt x="198937" y="13833"/>
                  </a:lnTo>
                  <a:lnTo>
                    <a:pt x="199091" y="12597"/>
                  </a:lnTo>
                  <a:lnTo>
                    <a:pt x="199246" y="11335"/>
                  </a:lnTo>
                  <a:lnTo>
                    <a:pt x="199349" y="10073"/>
                  </a:lnTo>
                  <a:lnTo>
                    <a:pt x="199452" y="8810"/>
                  </a:lnTo>
                  <a:lnTo>
                    <a:pt x="199555" y="7522"/>
                  </a:lnTo>
                  <a:lnTo>
                    <a:pt x="199632" y="6260"/>
                  </a:lnTo>
                  <a:lnTo>
                    <a:pt x="199684" y="4972"/>
                  </a:lnTo>
                  <a:lnTo>
                    <a:pt x="199709" y="3710"/>
                  </a:lnTo>
                  <a:lnTo>
                    <a:pt x="199735" y="2422"/>
                  </a:lnTo>
                  <a:lnTo>
                    <a:pt x="199761" y="1108"/>
                  </a:lnTo>
                </a:path>
              </a:pathLst>
            </a:custGeom>
            <a:noFill/>
            <a:ln>
              <a:noFill/>
            </a:ln>
          </p:spPr>
          <p:txBody>
            <a:bodyPr spcFirstLastPara="1" wrap="square" lIns="121900" tIns="121900" rIns="121900" bIns="121900" anchor="ctr" anchorCtr="0">
              <a:noAutofit/>
            </a:bodyPr>
            <a:lstStyle/>
            <a:p>
              <a:endParaRPr sz="2489"/>
            </a:p>
          </p:txBody>
        </p:sp>
        <p:sp>
          <p:nvSpPr>
            <p:cNvPr id="2105" name="Google Shape;2105;p36"/>
            <p:cNvSpPr/>
            <p:nvPr/>
          </p:nvSpPr>
          <p:spPr>
            <a:xfrm>
              <a:off x="2776526" y="2680219"/>
              <a:ext cx="3581715" cy="361648"/>
            </a:xfrm>
            <a:custGeom>
              <a:avLst/>
              <a:gdLst/>
              <a:ahLst/>
              <a:cxnLst/>
              <a:rect l="l" t="t" r="r" b="b"/>
              <a:pathLst>
                <a:path w="199761" h="20170" extrusionOk="0">
                  <a:moveTo>
                    <a:pt x="99893" y="0"/>
                  </a:moveTo>
                  <a:lnTo>
                    <a:pt x="94742" y="26"/>
                  </a:lnTo>
                  <a:lnTo>
                    <a:pt x="89667" y="52"/>
                  </a:lnTo>
                  <a:lnTo>
                    <a:pt x="84670" y="129"/>
                  </a:lnTo>
                  <a:lnTo>
                    <a:pt x="79750" y="206"/>
                  </a:lnTo>
                  <a:lnTo>
                    <a:pt x="74933" y="335"/>
                  </a:lnTo>
                  <a:lnTo>
                    <a:pt x="70193" y="464"/>
                  </a:lnTo>
                  <a:lnTo>
                    <a:pt x="65557" y="618"/>
                  </a:lnTo>
                  <a:lnTo>
                    <a:pt x="61023" y="799"/>
                  </a:lnTo>
                  <a:lnTo>
                    <a:pt x="56592" y="1005"/>
                  </a:lnTo>
                  <a:lnTo>
                    <a:pt x="52291" y="1211"/>
                  </a:lnTo>
                  <a:lnTo>
                    <a:pt x="48092" y="1468"/>
                  </a:lnTo>
                  <a:lnTo>
                    <a:pt x="44048" y="1726"/>
                  </a:lnTo>
                  <a:lnTo>
                    <a:pt x="40132" y="2009"/>
                  </a:lnTo>
                  <a:lnTo>
                    <a:pt x="36346" y="2318"/>
                  </a:lnTo>
                  <a:lnTo>
                    <a:pt x="32740" y="2628"/>
                  </a:lnTo>
                  <a:lnTo>
                    <a:pt x="29262" y="2962"/>
                  </a:lnTo>
                  <a:lnTo>
                    <a:pt x="25965" y="3297"/>
                  </a:lnTo>
                  <a:lnTo>
                    <a:pt x="22822" y="3684"/>
                  </a:lnTo>
                  <a:lnTo>
                    <a:pt x="19860" y="4044"/>
                  </a:lnTo>
                  <a:lnTo>
                    <a:pt x="17078" y="4456"/>
                  </a:lnTo>
                  <a:lnTo>
                    <a:pt x="14477" y="4869"/>
                  </a:lnTo>
                  <a:lnTo>
                    <a:pt x="12055" y="5281"/>
                  </a:lnTo>
                  <a:lnTo>
                    <a:pt x="9866" y="5719"/>
                  </a:lnTo>
                  <a:lnTo>
                    <a:pt x="7856" y="6157"/>
                  </a:lnTo>
                  <a:lnTo>
                    <a:pt x="6929" y="6388"/>
                  </a:lnTo>
                  <a:lnTo>
                    <a:pt x="6079" y="6620"/>
                  </a:lnTo>
                  <a:lnTo>
                    <a:pt x="5255" y="6852"/>
                  </a:lnTo>
                  <a:lnTo>
                    <a:pt x="4508" y="7084"/>
                  </a:lnTo>
                  <a:lnTo>
                    <a:pt x="3812" y="7316"/>
                  </a:lnTo>
                  <a:lnTo>
                    <a:pt x="3168" y="7573"/>
                  </a:lnTo>
                  <a:lnTo>
                    <a:pt x="2576" y="7805"/>
                  </a:lnTo>
                  <a:lnTo>
                    <a:pt x="2035" y="8063"/>
                  </a:lnTo>
                  <a:lnTo>
                    <a:pt x="1571" y="8295"/>
                  </a:lnTo>
                  <a:lnTo>
                    <a:pt x="1159" y="8552"/>
                  </a:lnTo>
                  <a:lnTo>
                    <a:pt x="824" y="8810"/>
                  </a:lnTo>
                  <a:lnTo>
                    <a:pt x="515" y="9067"/>
                  </a:lnTo>
                  <a:lnTo>
                    <a:pt x="309" y="9299"/>
                  </a:lnTo>
                  <a:lnTo>
                    <a:pt x="129" y="9557"/>
                  </a:lnTo>
                  <a:lnTo>
                    <a:pt x="52" y="9840"/>
                  </a:lnTo>
                  <a:lnTo>
                    <a:pt x="26" y="9969"/>
                  </a:lnTo>
                  <a:lnTo>
                    <a:pt x="0" y="10098"/>
                  </a:lnTo>
                  <a:lnTo>
                    <a:pt x="26" y="10226"/>
                  </a:lnTo>
                  <a:lnTo>
                    <a:pt x="52" y="10355"/>
                  </a:lnTo>
                  <a:lnTo>
                    <a:pt x="129" y="10613"/>
                  </a:lnTo>
                  <a:lnTo>
                    <a:pt x="309" y="10870"/>
                  </a:lnTo>
                  <a:lnTo>
                    <a:pt x="515" y="11128"/>
                  </a:lnTo>
                  <a:lnTo>
                    <a:pt x="824" y="11360"/>
                  </a:lnTo>
                  <a:lnTo>
                    <a:pt x="1159" y="11617"/>
                  </a:lnTo>
                  <a:lnTo>
                    <a:pt x="1571" y="11875"/>
                  </a:lnTo>
                  <a:lnTo>
                    <a:pt x="2035" y="12107"/>
                  </a:lnTo>
                  <a:lnTo>
                    <a:pt x="2576" y="12364"/>
                  </a:lnTo>
                  <a:lnTo>
                    <a:pt x="3168" y="12596"/>
                  </a:lnTo>
                  <a:lnTo>
                    <a:pt x="3812" y="12854"/>
                  </a:lnTo>
                  <a:lnTo>
                    <a:pt x="4508" y="13086"/>
                  </a:lnTo>
                  <a:lnTo>
                    <a:pt x="5255" y="13318"/>
                  </a:lnTo>
                  <a:lnTo>
                    <a:pt x="6079" y="13549"/>
                  </a:lnTo>
                  <a:lnTo>
                    <a:pt x="6929" y="13781"/>
                  </a:lnTo>
                  <a:lnTo>
                    <a:pt x="7856" y="14013"/>
                  </a:lnTo>
                  <a:lnTo>
                    <a:pt x="9866" y="14451"/>
                  </a:lnTo>
                  <a:lnTo>
                    <a:pt x="12055" y="14889"/>
                  </a:lnTo>
                  <a:lnTo>
                    <a:pt x="14477" y="15327"/>
                  </a:lnTo>
                  <a:lnTo>
                    <a:pt x="17078" y="15713"/>
                  </a:lnTo>
                  <a:lnTo>
                    <a:pt x="19860" y="16125"/>
                  </a:lnTo>
                  <a:lnTo>
                    <a:pt x="22822" y="16512"/>
                  </a:lnTo>
                  <a:lnTo>
                    <a:pt x="25965" y="16872"/>
                  </a:lnTo>
                  <a:lnTo>
                    <a:pt x="29262" y="17207"/>
                  </a:lnTo>
                  <a:lnTo>
                    <a:pt x="32740" y="17542"/>
                  </a:lnTo>
                  <a:lnTo>
                    <a:pt x="36346" y="17877"/>
                  </a:lnTo>
                  <a:lnTo>
                    <a:pt x="40132" y="18160"/>
                  </a:lnTo>
                  <a:lnTo>
                    <a:pt x="44048" y="18444"/>
                  </a:lnTo>
                  <a:lnTo>
                    <a:pt x="48092" y="18701"/>
                  </a:lnTo>
                  <a:lnTo>
                    <a:pt x="52291" y="18959"/>
                  </a:lnTo>
                  <a:lnTo>
                    <a:pt x="56592" y="19165"/>
                  </a:lnTo>
                  <a:lnTo>
                    <a:pt x="61023" y="19371"/>
                  </a:lnTo>
                  <a:lnTo>
                    <a:pt x="65557" y="19551"/>
                  </a:lnTo>
                  <a:lnTo>
                    <a:pt x="70193" y="19706"/>
                  </a:lnTo>
                  <a:lnTo>
                    <a:pt x="74933" y="19860"/>
                  </a:lnTo>
                  <a:lnTo>
                    <a:pt x="79750" y="19963"/>
                  </a:lnTo>
                  <a:lnTo>
                    <a:pt x="84670" y="20041"/>
                  </a:lnTo>
                  <a:lnTo>
                    <a:pt x="89667" y="20118"/>
                  </a:lnTo>
                  <a:lnTo>
                    <a:pt x="94742" y="20144"/>
                  </a:lnTo>
                  <a:lnTo>
                    <a:pt x="99893" y="20169"/>
                  </a:lnTo>
                  <a:lnTo>
                    <a:pt x="105019" y="20144"/>
                  </a:lnTo>
                  <a:lnTo>
                    <a:pt x="110094" y="20118"/>
                  </a:lnTo>
                  <a:lnTo>
                    <a:pt x="115091" y="20041"/>
                  </a:lnTo>
                  <a:lnTo>
                    <a:pt x="120011" y="19963"/>
                  </a:lnTo>
                  <a:lnTo>
                    <a:pt x="124854" y="19860"/>
                  </a:lnTo>
                  <a:lnTo>
                    <a:pt x="129593" y="19706"/>
                  </a:lnTo>
                  <a:lnTo>
                    <a:pt x="134230" y="19551"/>
                  </a:lnTo>
                  <a:lnTo>
                    <a:pt x="138764" y="19371"/>
                  </a:lnTo>
                  <a:lnTo>
                    <a:pt x="143194" y="19165"/>
                  </a:lnTo>
                  <a:lnTo>
                    <a:pt x="147496" y="18959"/>
                  </a:lnTo>
                  <a:lnTo>
                    <a:pt x="151669" y="18701"/>
                  </a:lnTo>
                  <a:lnTo>
                    <a:pt x="155739" y="18444"/>
                  </a:lnTo>
                  <a:lnTo>
                    <a:pt x="159654" y="18160"/>
                  </a:lnTo>
                  <a:lnTo>
                    <a:pt x="163415" y="17877"/>
                  </a:lnTo>
                  <a:lnTo>
                    <a:pt x="167047" y="17542"/>
                  </a:lnTo>
                  <a:lnTo>
                    <a:pt x="170524" y="17207"/>
                  </a:lnTo>
                  <a:lnTo>
                    <a:pt x="173822" y="16872"/>
                  </a:lnTo>
                  <a:lnTo>
                    <a:pt x="176964" y="16512"/>
                  </a:lnTo>
                  <a:lnTo>
                    <a:pt x="179926" y="16125"/>
                  </a:lnTo>
                  <a:lnTo>
                    <a:pt x="182708" y="15713"/>
                  </a:lnTo>
                  <a:lnTo>
                    <a:pt x="185310" y="15327"/>
                  </a:lnTo>
                  <a:lnTo>
                    <a:pt x="187706" y="14889"/>
                  </a:lnTo>
                  <a:lnTo>
                    <a:pt x="189921" y="14451"/>
                  </a:lnTo>
                  <a:lnTo>
                    <a:pt x="191930" y="14013"/>
                  </a:lnTo>
                  <a:lnTo>
                    <a:pt x="192832" y="13781"/>
                  </a:lnTo>
                  <a:lnTo>
                    <a:pt x="193707" y="13549"/>
                  </a:lnTo>
                  <a:lnTo>
                    <a:pt x="194532" y="13318"/>
                  </a:lnTo>
                  <a:lnTo>
                    <a:pt x="195279" y="13086"/>
                  </a:lnTo>
                  <a:lnTo>
                    <a:pt x="195974" y="12854"/>
                  </a:lnTo>
                  <a:lnTo>
                    <a:pt x="196618" y="12596"/>
                  </a:lnTo>
                  <a:lnTo>
                    <a:pt x="197211" y="12364"/>
                  </a:lnTo>
                  <a:lnTo>
                    <a:pt x="197726" y="12107"/>
                  </a:lnTo>
                  <a:lnTo>
                    <a:pt x="198215" y="11875"/>
                  </a:lnTo>
                  <a:lnTo>
                    <a:pt x="198627" y="11617"/>
                  </a:lnTo>
                  <a:lnTo>
                    <a:pt x="198962" y="11360"/>
                  </a:lnTo>
                  <a:lnTo>
                    <a:pt x="199246" y="11128"/>
                  </a:lnTo>
                  <a:lnTo>
                    <a:pt x="199477" y="10870"/>
                  </a:lnTo>
                  <a:lnTo>
                    <a:pt x="199632" y="10613"/>
                  </a:lnTo>
                  <a:lnTo>
                    <a:pt x="199735" y="10355"/>
                  </a:lnTo>
                  <a:lnTo>
                    <a:pt x="199761" y="10226"/>
                  </a:lnTo>
                  <a:lnTo>
                    <a:pt x="199761" y="10098"/>
                  </a:lnTo>
                  <a:lnTo>
                    <a:pt x="199761" y="9969"/>
                  </a:lnTo>
                  <a:lnTo>
                    <a:pt x="199735" y="9840"/>
                  </a:lnTo>
                  <a:lnTo>
                    <a:pt x="199632" y="9557"/>
                  </a:lnTo>
                  <a:lnTo>
                    <a:pt x="199477" y="9299"/>
                  </a:lnTo>
                  <a:lnTo>
                    <a:pt x="199246" y="9067"/>
                  </a:lnTo>
                  <a:lnTo>
                    <a:pt x="198962" y="8810"/>
                  </a:lnTo>
                  <a:lnTo>
                    <a:pt x="198627" y="8552"/>
                  </a:lnTo>
                  <a:lnTo>
                    <a:pt x="198215" y="8295"/>
                  </a:lnTo>
                  <a:lnTo>
                    <a:pt x="197726" y="8063"/>
                  </a:lnTo>
                  <a:lnTo>
                    <a:pt x="197211" y="7805"/>
                  </a:lnTo>
                  <a:lnTo>
                    <a:pt x="196618" y="7573"/>
                  </a:lnTo>
                  <a:lnTo>
                    <a:pt x="195974" y="7316"/>
                  </a:lnTo>
                  <a:lnTo>
                    <a:pt x="195279" y="7084"/>
                  </a:lnTo>
                  <a:lnTo>
                    <a:pt x="194532" y="6852"/>
                  </a:lnTo>
                  <a:lnTo>
                    <a:pt x="193707" y="6620"/>
                  </a:lnTo>
                  <a:lnTo>
                    <a:pt x="192832" y="6388"/>
                  </a:lnTo>
                  <a:lnTo>
                    <a:pt x="191930" y="6157"/>
                  </a:lnTo>
                  <a:lnTo>
                    <a:pt x="189921" y="5719"/>
                  </a:lnTo>
                  <a:lnTo>
                    <a:pt x="187706" y="5281"/>
                  </a:lnTo>
                  <a:lnTo>
                    <a:pt x="185310" y="4869"/>
                  </a:lnTo>
                  <a:lnTo>
                    <a:pt x="182708" y="4456"/>
                  </a:lnTo>
                  <a:lnTo>
                    <a:pt x="179926" y="4044"/>
                  </a:lnTo>
                  <a:lnTo>
                    <a:pt x="176964" y="3684"/>
                  </a:lnTo>
                  <a:lnTo>
                    <a:pt x="173822" y="3297"/>
                  </a:lnTo>
                  <a:lnTo>
                    <a:pt x="170524" y="2962"/>
                  </a:lnTo>
                  <a:lnTo>
                    <a:pt x="167047" y="2628"/>
                  </a:lnTo>
                  <a:lnTo>
                    <a:pt x="163415" y="2318"/>
                  </a:lnTo>
                  <a:lnTo>
                    <a:pt x="159654" y="2009"/>
                  </a:lnTo>
                  <a:lnTo>
                    <a:pt x="155739" y="1726"/>
                  </a:lnTo>
                  <a:lnTo>
                    <a:pt x="151669" y="1468"/>
                  </a:lnTo>
                  <a:lnTo>
                    <a:pt x="147496" y="1211"/>
                  </a:lnTo>
                  <a:lnTo>
                    <a:pt x="143194" y="1005"/>
                  </a:lnTo>
                  <a:lnTo>
                    <a:pt x="138764" y="799"/>
                  </a:lnTo>
                  <a:lnTo>
                    <a:pt x="134230" y="618"/>
                  </a:lnTo>
                  <a:lnTo>
                    <a:pt x="129593" y="464"/>
                  </a:lnTo>
                  <a:lnTo>
                    <a:pt x="124854" y="335"/>
                  </a:lnTo>
                  <a:lnTo>
                    <a:pt x="120011" y="206"/>
                  </a:lnTo>
                  <a:lnTo>
                    <a:pt x="115091" y="129"/>
                  </a:lnTo>
                  <a:lnTo>
                    <a:pt x="110094" y="52"/>
                  </a:lnTo>
                  <a:lnTo>
                    <a:pt x="105019" y="26"/>
                  </a:lnTo>
                  <a:lnTo>
                    <a:pt x="99893" y="0"/>
                  </a:lnTo>
                  <a:close/>
                </a:path>
              </a:pathLst>
            </a:custGeom>
            <a:solidFill>
              <a:schemeClr val="accent6"/>
            </a:solidFill>
            <a:ln>
              <a:noFill/>
            </a:ln>
          </p:spPr>
          <p:txBody>
            <a:bodyPr spcFirstLastPara="1" wrap="square" lIns="121900" tIns="121900" rIns="121900" bIns="121900" anchor="ctr" anchorCtr="0">
              <a:noAutofit/>
            </a:bodyPr>
            <a:lstStyle/>
            <a:p>
              <a:endParaRPr sz="2489"/>
            </a:p>
          </p:txBody>
        </p:sp>
        <p:sp>
          <p:nvSpPr>
            <p:cNvPr id="2106" name="Google Shape;2106;p36"/>
            <p:cNvSpPr/>
            <p:nvPr/>
          </p:nvSpPr>
          <p:spPr>
            <a:xfrm>
              <a:off x="3660044" y="3019221"/>
              <a:ext cx="1147735" cy="1489051"/>
            </a:xfrm>
            <a:custGeom>
              <a:avLst/>
              <a:gdLst/>
              <a:ahLst/>
              <a:cxnLst/>
              <a:rect l="l" t="t" r="r" b="b"/>
              <a:pathLst>
                <a:path w="64012" h="83048" extrusionOk="0">
                  <a:moveTo>
                    <a:pt x="2139" y="0"/>
                  </a:moveTo>
                  <a:lnTo>
                    <a:pt x="2036" y="515"/>
                  </a:lnTo>
                  <a:lnTo>
                    <a:pt x="1933" y="1082"/>
                  </a:lnTo>
                  <a:lnTo>
                    <a:pt x="1753" y="2216"/>
                  </a:lnTo>
                  <a:lnTo>
                    <a:pt x="1598" y="3272"/>
                  </a:lnTo>
                  <a:lnTo>
                    <a:pt x="1495" y="3710"/>
                  </a:lnTo>
                  <a:lnTo>
                    <a:pt x="1392" y="4122"/>
                  </a:lnTo>
                  <a:lnTo>
                    <a:pt x="1263" y="4457"/>
                  </a:lnTo>
                  <a:lnTo>
                    <a:pt x="1057" y="4843"/>
                  </a:lnTo>
                  <a:lnTo>
                    <a:pt x="593" y="5719"/>
                  </a:lnTo>
                  <a:lnTo>
                    <a:pt x="362" y="6157"/>
                  </a:lnTo>
                  <a:lnTo>
                    <a:pt x="181" y="6569"/>
                  </a:lnTo>
                  <a:lnTo>
                    <a:pt x="104" y="6775"/>
                  </a:lnTo>
                  <a:lnTo>
                    <a:pt x="52" y="6981"/>
                  </a:lnTo>
                  <a:lnTo>
                    <a:pt x="27" y="7161"/>
                  </a:lnTo>
                  <a:lnTo>
                    <a:pt x="1" y="7342"/>
                  </a:lnTo>
                  <a:lnTo>
                    <a:pt x="27" y="7625"/>
                  </a:lnTo>
                  <a:lnTo>
                    <a:pt x="78" y="7934"/>
                  </a:lnTo>
                  <a:lnTo>
                    <a:pt x="155" y="8243"/>
                  </a:lnTo>
                  <a:lnTo>
                    <a:pt x="259" y="8552"/>
                  </a:lnTo>
                  <a:lnTo>
                    <a:pt x="362" y="8861"/>
                  </a:lnTo>
                  <a:lnTo>
                    <a:pt x="516" y="9196"/>
                  </a:lnTo>
                  <a:lnTo>
                    <a:pt x="825" y="9892"/>
                  </a:lnTo>
                  <a:lnTo>
                    <a:pt x="1212" y="10587"/>
                  </a:lnTo>
                  <a:lnTo>
                    <a:pt x="1649" y="11308"/>
                  </a:lnTo>
                  <a:lnTo>
                    <a:pt x="2113" y="12030"/>
                  </a:lnTo>
                  <a:lnTo>
                    <a:pt x="2603" y="12751"/>
                  </a:lnTo>
                  <a:lnTo>
                    <a:pt x="3556" y="14219"/>
                  </a:lnTo>
                  <a:lnTo>
                    <a:pt x="4019" y="14915"/>
                  </a:lnTo>
                  <a:lnTo>
                    <a:pt x="4457" y="15610"/>
                  </a:lnTo>
                  <a:lnTo>
                    <a:pt x="4844" y="16280"/>
                  </a:lnTo>
                  <a:lnTo>
                    <a:pt x="5178" y="16950"/>
                  </a:lnTo>
                  <a:lnTo>
                    <a:pt x="5436" y="17542"/>
                  </a:lnTo>
                  <a:lnTo>
                    <a:pt x="5539" y="17851"/>
                  </a:lnTo>
                  <a:lnTo>
                    <a:pt x="5616" y="18135"/>
                  </a:lnTo>
                  <a:lnTo>
                    <a:pt x="5642" y="18289"/>
                  </a:lnTo>
                  <a:lnTo>
                    <a:pt x="5668" y="18470"/>
                  </a:lnTo>
                  <a:lnTo>
                    <a:pt x="5642" y="18882"/>
                  </a:lnTo>
                  <a:lnTo>
                    <a:pt x="5513" y="19809"/>
                  </a:lnTo>
                  <a:lnTo>
                    <a:pt x="5436" y="20298"/>
                  </a:lnTo>
                  <a:lnTo>
                    <a:pt x="5436" y="20736"/>
                  </a:lnTo>
                  <a:lnTo>
                    <a:pt x="5436" y="20942"/>
                  </a:lnTo>
                  <a:lnTo>
                    <a:pt x="5462" y="21123"/>
                  </a:lnTo>
                  <a:lnTo>
                    <a:pt x="5513" y="21303"/>
                  </a:lnTo>
                  <a:lnTo>
                    <a:pt x="5565" y="21432"/>
                  </a:lnTo>
                  <a:lnTo>
                    <a:pt x="5668" y="21561"/>
                  </a:lnTo>
                  <a:lnTo>
                    <a:pt x="5797" y="21689"/>
                  </a:lnTo>
                  <a:lnTo>
                    <a:pt x="5951" y="21792"/>
                  </a:lnTo>
                  <a:lnTo>
                    <a:pt x="6157" y="21921"/>
                  </a:lnTo>
                  <a:lnTo>
                    <a:pt x="6569" y="22127"/>
                  </a:lnTo>
                  <a:lnTo>
                    <a:pt x="7033" y="22333"/>
                  </a:lnTo>
                  <a:lnTo>
                    <a:pt x="7497" y="22488"/>
                  </a:lnTo>
                  <a:lnTo>
                    <a:pt x="7935" y="22617"/>
                  </a:lnTo>
                  <a:lnTo>
                    <a:pt x="8450" y="22771"/>
                  </a:lnTo>
                  <a:lnTo>
                    <a:pt x="8553" y="22823"/>
                  </a:lnTo>
                  <a:lnTo>
                    <a:pt x="8759" y="22952"/>
                  </a:lnTo>
                  <a:lnTo>
                    <a:pt x="9326" y="23389"/>
                  </a:lnTo>
                  <a:lnTo>
                    <a:pt x="10124" y="24059"/>
                  </a:lnTo>
                  <a:lnTo>
                    <a:pt x="11000" y="24858"/>
                  </a:lnTo>
                  <a:lnTo>
                    <a:pt x="11438" y="25296"/>
                  </a:lnTo>
                  <a:lnTo>
                    <a:pt x="11876" y="25759"/>
                  </a:lnTo>
                  <a:lnTo>
                    <a:pt x="12288" y="26223"/>
                  </a:lnTo>
                  <a:lnTo>
                    <a:pt x="12674" y="26661"/>
                  </a:lnTo>
                  <a:lnTo>
                    <a:pt x="13009" y="27125"/>
                  </a:lnTo>
                  <a:lnTo>
                    <a:pt x="13293" y="27537"/>
                  </a:lnTo>
                  <a:lnTo>
                    <a:pt x="13524" y="27923"/>
                  </a:lnTo>
                  <a:lnTo>
                    <a:pt x="13602" y="28129"/>
                  </a:lnTo>
                  <a:lnTo>
                    <a:pt x="13653" y="28309"/>
                  </a:lnTo>
                  <a:lnTo>
                    <a:pt x="13730" y="28696"/>
                  </a:lnTo>
                  <a:lnTo>
                    <a:pt x="13782" y="29134"/>
                  </a:lnTo>
                  <a:lnTo>
                    <a:pt x="13782" y="29572"/>
                  </a:lnTo>
                  <a:lnTo>
                    <a:pt x="13756" y="30061"/>
                  </a:lnTo>
                  <a:lnTo>
                    <a:pt x="13705" y="30551"/>
                  </a:lnTo>
                  <a:lnTo>
                    <a:pt x="13602" y="31066"/>
                  </a:lnTo>
                  <a:lnTo>
                    <a:pt x="13499" y="31581"/>
                  </a:lnTo>
                  <a:lnTo>
                    <a:pt x="13344" y="32148"/>
                  </a:lnTo>
                  <a:lnTo>
                    <a:pt x="13009" y="33255"/>
                  </a:lnTo>
                  <a:lnTo>
                    <a:pt x="12623" y="34440"/>
                  </a:lnTo>
                  <a:lnTo>
                    <a:pt x="11721" y="36836"/>
                  </a:lnTo>
                  <a:lnTo>
                    <a:pt x="11283" y="38046"/>
                  </a:lnTo>
                  <a:lnTo>
                    <a:pt x="10871" y="39231"/>
                  </a:lnTo>
                  <a:lnTo>
                    <a:pt x="10511" y="40365"/>
                  </a:lnTo>
                  <a:lnTo>
                    <a:pt x="10356" y="40931"/>
                  </a:lnTo>
                  <a:lnTo>
                    <a:pt x="10227" y="41472"/>
                  </a:lnTo>
                  <a:lnTo>
                    <a:pt x="10124" y="42013"/>
                  </a:lnTo>
                  <a:lnTo>
                    <a:pt x="10047" y="42528"/>
                  </a:lnTo>
                  <a:lnTo>
                    <a:pt x="9995" y="43018"/>
                  </a:lnTo>
                  <a:lnTo>
                    <a:pt x="9995" y="43507"/>
                  </a:lnTo>
                  <a:lnTo>
                    <a:pt x="10021" y="43945"/>
                  </a:lnTo>
                  <a:lnTo>
                    <a:pt x="10098" y="44383"/>
                  </a:lnTo>
                  <a:lnTo>
                    <a:pt x="10201" y="44795"/>
                  </a:lnTo>
                  <a:lnTo>
                    <a:pt x="10356" y="45156"/>
                  </a:lnTo>
                  <a:lnTo>
                    <a:pt x="10408" y="45259"/>
                  </a:lnTo>
                  <a:lnTo>
                    <a:pt x="10485" y="45336"/>
                  </a:lnTo>
                  <a:lnTo>
                    <a:pt x="10588" y="45388"/>
                  </a:lnTo>
                  <a:lnTo>
                    <a:pt x="10717" y="45439"/>
                  </a:lnTo>
                  <a:lnTo>
                    <a:pt x="11000" y="45542"/>
                  </a:lnTo>
                  <a:lnTo>
                    <a:pt x="11335" y="45645"/>
                  </a:lnTo>
                  <a:lnTo>
                    <a:pt x="11644" y="45748"/>
                  </a:lnTo>
                  <a:lnTo>
                    <a:pt x="11927" y="45851"/>
                  </a:lnTo>
                  <a:lnTo>
                    <a:pt x="12056" y="45903"/>
                  </a:lnTo>
                  <a:lnTo>
                    <a:pt x="12159" y="45980"/>
                  </a:lnTo>
                  <a:lnTo>
                    <a:pt x="12236" y="46057"/>
                  </a:lnTo>
                  <a:lnTo>
                    <a:pt x="12288" y="46135"/>
                  </a:lnTo>
                  <a:lnTo>
                    <a:pt x="12339" y="46315"/>
                  </a:lnTo>
                  <a:lnTo>
                    <a:pt x="12365" y="46521"/>
                  </a:lnTo>
                  <a:lnTo>
                    <a:pt x="12365" y="46701"/>
                  </a:lnTo>
                  <a:lnTo>
                    <a:pt x="12365" y="46933"/>
                  </a:lnTo>
                  <a:lnTo>
                    <a:pt x="12314" y="47139"/>
                  </a:lnTo>
                  <a:lnTo>
                    <a:pt x="12262" y="47371"/>
                  </a:lnTo>
                  <a:lnTo>
                    <a:pt x="12108" y="47835"/>
                  </a:lnTo>
                  <a:lnTo>
                    <a:pt x="11902" y="48299"/>
                  </a:lnTo>
                  <a:lnTo>
                    <a:pt x="11644" y="48814"/>
                  </a:lnTo>
                  <a:lnTo>
                    <a:pt x="11361" y="49329"/>
                  </a:lnTo>
                  <a:lnTo>
                    <a:pt x="11052" y="49844"/>
                  </a:lnTo>
                  <a:lnTo>
                    <a:pt x="10433" y="50874"/>
                  </a:lnTo>
                  <a:lnTo>
                    <a:pt x="10150" y="51390"/>
                  </a:lnTo>
                  <a:lnTo>
                    <a:pt x="9892" y="51879"/>
                  </a:lnTo>
                  <a:lnTo>
                    <a:pt x="9661" y="52368"/>
                  </a:lnTo>
                  <a:lnTo>
                    <a:pt x="9506" y="52832"/>
                  </a:lnTo>
                  <a:lnTo>
                    <a:pt x="9429" y="53038"/>
                  </a:lnTo>
                  <a:lnTo>
                    <a:pt x="9377" y="53244"/>
                  </a:lnTo>
                  <a:lnTo>
                    <a:pt x="9377" y="53450"/>
                  </a:lnTo>
                  <a:lnTo>
                    <a:pt x="9351" y="53656"/>
                  </a:lnTo>
                  <a:lnTo>
                    <a:pt x="9403" y="53940"/>
                  </a:lnTo>
                  <a:lnTo>
                    <a:pt x="9480" y="54223"/>
                  </a:lnTo>
                  <a:lnTo>
                    <a:pt x="9609" y="54558"/>
                  </a:lnTo>
                  <a:lnTo>
                    <a:pt x="9764" y="54867"/>
                  </a:lnTo>
                  <a:lnTo>
                    <a:pt x="9944" y="55228"/>
                  </a:lnTo>
                  <a:lnTo>
                    <a:pt x="10150" y="55563"/>
                  </a:lnTo>
                  <a:lnTo>
                    <a:pt x="10614" y="56284"/>
                  </a:lnTo>
                  <a:lnTo>
                    <a:pt x="11052" y="56979"/>
                  </a:lnTo>
                  <a:lnTo>
                    <a:pt x="11464" y="57675"/>
                  </a:lnTo>
                  <a:lnTo>
                    <a:pt x="11618" y="58010"/>
                  </a:lnTo>
                  <a:lnTo>
                    <a:pt x="11747" y="58319"/>
                  </a:lnTo>
                  <a:lnTo>
                    <a:pt x="11850" y="58628"/>
                  </a:lnTo>
                  <a:lnTo>
                    <a:pt x="11902" y="58911"/>
                  </a:lnTo>
                  <a:lnTo>
                    <a:pt x="11902" y="59298"/>
                  </a:lnTo>
                  <a:lnTo>
                    <a:pt x="11850" y="59710"/>
                  </a:lnTo>
                  <a:lnTo>
                    <a:pt x="11747" y="60173"/>
                  </a:lnTo>
                  <a:lnTo>
                    <a:pt x="11618" y="60637"/>
                  </a:lnTo>
                  <a:lnTo>
                    <a:pt x="11464" y="61127"/>
                  </a:lnTo>
                  <a:lnTo>
                    <a:pt x="11283" y="61642"/>
                  </a:lnTo>
                  <a:lnTo>
                    <a:pt x="10871" y="62698"/>
                  </a:lnTo>
                  <a:lnTo>
                    <a:pt x="10459" y="63728"/>
                  </a:lnTo>
                  <a:lnTo>
                    <a:pt x="10253" y="64243"/>
                  </a:lnTo>
                  <a:lnTo>
                    <a:pt x="10073" y="64759"/>
                  </a:lnTo>
                  <a:lnTo>
                    <a:pt x="9944" y="65222"/>
                  </a:lnTo>
                  <a:lnTo>
                    <a:pt x="9841" y="65686"/>
                  </a:lnTo>
                  <a:lnTo>
                    <a:pt x="9764" y="66098"/>
                  </a:lnTo>
                  <a:lnTo>
                    <a:pt x="9738" y="66484"/>
                  </a:lnTo>
                  <a:lnTo>
                    <a:pt x="9764" y="66948"/>
                  </a:lnTo>
                  <a:lnTo>
                    <a:pt x="9841" y="67463"/>
                  </a:lnTo>
                  <a:lnTo>
                    <a:pt x="9944" y="68004"/>
                  </a:lnTo>
                  <a:lnTo>
                    <a:pt x="10073" y="68571"/>
                  </a:lnTo>
                  <a:lnTo>
                    <a:pt x="10227" y="69163"/>
                  </a:lnTo>
                  <a:lnTo>
                    <a:pt x="10408" y="69782"/>
                  </a:lnTo>
                  <a:lnTo>
                    <a:pt x="10845" y="71044"/>
                  </a:lnTo>
                  <a:lnTo>
                    <a:pt x="11309" y="72280"/>
                  </a:lnTo>
                  <a:lnTo>
                    <a:pt x="11799" y="73439"/>
                  </a:lnTo>
                  <a:lnTo>
                    <a:pt x="12288" y="74495"/>
                  </a:lnTo>
                  <a:lnTo>
                    <a:pt x="12726" y="75371"/>
                  </a:lnTo>
                  <a:lnTo>
                    <a:pt x="13138" y="76093"/>
                  </a:lnTo>
                  <a:lnTo>
                    <a:pt x="13627" y="76943"/>
                  </a:lnTo>
                  <a:lnTo>
                    <a:pt x="14220" y="77844"/>
                  </a:lnTo>
                  <a:lnTo>
                    <a:pt x="14864" y="78746"/>
                  </a:lnTo>
                  <a:lnTo>
                    <a:pt x="15534" y="79647"/>
                  </a:lnTo>
                  <a:lnTo>
                    <a:pt x="15894" y="80059"/>
                  </a:lnTo>
                  <a:lnTo>
                    <a:pt x="16229" y="80446"/>
                  </a:lnTo>
                  <a:lnTo>
                    <a:pt x="16564" y="80806"/>
                  </a:lnTo>
                  <a:lnTo>
                    <a:pt x="16899" y="81116"/>
                  </a:lnTo>
                  <a:lnTo>
                    <a:pt x="17234" y="81373"/>
                  </a:lnTo>
                  <a:lnTo>
                    <a:pt x="17569" y="81605"/>
                  </a:lnTo>
                  <a:lnTo>
                    <a:pt x="17826" y="81760"/>
                  </a:lnTo>
                  <a:lnTo>
                    <a:pt x="18109" y="81914"/>
                  </a:lnTo>
                  <a:lnTo>
                    <a:pt x="18805" y="82223"/>
                  </a:lnTo>
                  <a:lnTo>
                    <a:pt x="19603" y="82532"/>
                  </a:lnTo>
                  <a:lnTo>
                    <a:pt x="20016" y="82661"/>
                  </a:lnTo>
                  <a:lnTo>
                    <a:pt x="20454" y="82790"/>
                  </a:lnTo>
                  <a:lnTo>
                    <a:pt x="20866" y="82867"/>
                  </a:lnTo>
                  <a:lnTo>
                    <a:pt x="21278" y="82970"/>
                  </a:lnTo>
                  <a:lnTo>
                    <a:pt x="21690" y="83022"/>
                  </a:lnTo>
                  <a:lnTo>
                    <a:pt x="22102" y="83047"/>
                  </a:lnTo>
                  <a:lnTo>
                    <a:pt x="22463" y="83047"/>
                  </a:lnTo>
                  <a:lnTo>
                    <a:pt x="22823" y="83022"/>
                  </a:lnTo>
                  <a:lnTo>
                    <a:pt x="23132" y="82970"/>
                  </a:lnTo>
                  <a:lnTo>
                    <a:pt x="23390" y="82867"/>
                  </a:lnTo>
                  <a:lnTo>
                    <a:pt x="23570" y="82764"/>
                  </a:lnTo>
                  <a:lnTo>
                    <a:pt x="23751" y="82584"/>
                  </a:lnTo>
                  <a:lnTo>
                    <a:pt x="23905" y="82352"/>
                  </a:lnTo>
                  <a:lnTo>
                    <a:pt x="24060" y="82094"/>
                  </a:lnTo>
                  <a:lnTo>
                    <a:pt x="24189" y="81837"/>
                  </a:lnTo>
                  <a:lnTo>
                    <a:pt x="24266" y="81553"/>
                  </a:lnTo>
                  <a:lnTo>
                    <a:pt x="24343" y="81322"/>
                  </a:lnTo>
                  <a:lnTo>
                    <a:pt x="24343" y="81116"/>
                  </a:lnTo>
                  <a:lnTo>
                    <a:pt x="24317" y="80961"/>
                  </a:lnTo>
                  <a:lnTo>
                    <a:pt x="24292" y="80832"/>
                  </a:lnTo>
                  <a:lnTo>
                    <a:pt x="24163" y="80549"/>
                  </a:lnTo>
                  <a:lnTo>
                    <a:pt x="23983" y="80291"/>
                  </a:lnTo>
                  <a:lnTo>
                    <a:pt x="23751" y="80008"/>
                  </a:lnTo>
                  <a:lnTo>
                    <a:pt x="23493" y="79725"/>
                  </a:lnTo>
                  <a:lnTo>
                    <a:pt x="23210" y="79441"/>
                  </a:lnTo>
                  <a:lnTo>
                    <a:pt x="22592" y="78849"/>
                  </a:lnTo>
                  <a:lnTo>
                    <a:pt x="21948" y="78282"/>
                  </a:lnTo>
                  <a:lnTo>
                    <a:pt x="21664" y="77999"/>
                  </a:lnTo>
                  <a:lnTo>
                    <a:pt x="21407" y="77715"/>
                  </a:lnTo>
                  <a:lnTo>
                    <a:pt x="21149" y="77432"/>
                  </a:lnTo>
                  <a:lnTo>
                    <a:pt x="20969" y="77174"/>
                  </a:lnTo>
                  <a:lnTo>
                    <a:pt x="20840" y="76891"/>
                  </a:lnTo>
                  <a:lnTo>
                    <a:pt x="20788" y="76762"/>
                  </a:lnTo>
                  <a:lnTo>
                    <a:pt x="20763" y="76633"/>
                  </a:lnTo>
                  <a:lnTo>
                    <a:pt x="20737" y="76427"/>
                  </a:lnTo>
                  <a:lnTo>
                    <a:pt x="20788" y="76221"/>
                  </a:lnTo>
                  <a:lnTo>
                    <a:pt x="20840" y="75990"/>
                  </a:lnTo>
                  <a:lnTo>
                    <a:pt x="20943" y="75732"/>
                  </a:lnTo>
                  <a:lnTo>
                    <a:pt x="21175" y="75268"/>
                  </a:lnTo>
                  <a:lnTo>
                    <a:pt x="21355" y="74882"/>
                  </a:lnTo>
                  <a:lnTo>
                    <a:pt x="21458" y="74650"/>
                  </a:lnTo>
                  <a:lnTo>
                    <a:pt x="21613" y="74392"/>
                  </a:lnTo>
                  <a:lnTo>
                    <a:pt x="21973" y="73852"/>
                  </a:lnTo>
                  <a:lnTo>
                    <a:pt x="22308" y="73311"/>
                  </a:lnTo>
                  <a:lnTo>
                    <a:pt x="22437" y="73053"/>
                  </a:lnTo>
                  <a:lnTo>
                    <a:pt x="22566" y="72821"/>
                  </a:lnTo>
                  <a:lnTo>
                    <a:pt x="22798" y="72332"/>
                  </a:lnTo>
                  <a:lnTo>
                    <a:pt x="23055" y="71688"/>
                  </a:lnTo>
                  <a:lnTo>
                    <a:pt x="23158" y="71379"/>
                  </a:lnTo>
                  <a:lnTo>
                    <a:pt x="23236" y="71070"/>
                  </a:lnTo>
                  <a:lnTo>
                    <a:pt x="23236" y="70941"/>
                  </a:lnTo>
                  <a:lnTo>
                    <a:pt x="23236" y="70812"/>
                  </a:lnTo>
                  <a:lnTo>
                    <a:pt x="23210" y="70709"/>
                  </a:lnTo>
                  <a:lnTo>
                    <a:pt x="23158" y="70606"/>
                  </a:lnTo>
                  <a:lnTo>
                    <a:pt x="23081" y="70503"/>
                  </a:lnTo>
                  <a:lnTo>
                    <a:pt x="22952" y="70400"/>
                  </a:lnTo>
                  <a:lnTo>
                    <a:pt x="22798" y="70348"/>
                  </a:lnTo>
                  <a:lnTo>
                    <a:pt x="22643" y="70297"/>
                  </a:lnTo>
                  <a:lnTo>
                    <a:pt x="22231" y="70219"/>
                  </a:lnTo>
                  <a:lnTo>
                    <a:pt x="21793" y="70194"/>
                  </a:lnTo>
                  <a:lnTo>
                    <a:pt x="21329" y="70168"/>
                  </a:lnTo>
                  <a:lnTo>
                    <a:pt x="20917" y="70142"/>
                  </a:lnTo>
                  <a:lnTo>
                    <a:pt x="20711" y="70116"/>
                  </a:lnTo>
                  <a:lnTo>
                    <a:pt x="20557" y="70065"/>
                  </a:lnTo>
                  <a:lnTo>
                    <a:pt x="20402" y="70013"/>
                  </a:lnTo>
                  <a:lnTo>
                    <a:pt x="20273" y="69936"/>
                  </a:lnTo>
                  <a:lnTo>
                    <a:pt x="20067" y="69756"/>
                  </a:lnTo>
                  <a:lnTo>
                    <a:pt x="19861" y="69524"/>
                  </a:lnTo>
                  <a:lnTo>
                    <a:pt x="19655" y="69266"/>
                  </a:lnTo>
                  <a:lnTo>
                    <a:pt x="19475" y="68957"/>
                  </a:lnTo>
                  <a:lnTo>
                    <a:pt x="19320" y="68648"/>
                  </a:lnTo>
                  <a:lnTo>
                    <a:pt x="19191" y="68339"/>
                  </a:lnTo>
                  <a:lnTo>
                    <a:pt x="19140" y="68056"/>
                  </a:lnTo>
                  <a:lnTo>
                    <a:pt x="19140" y="67927"/>
                  </a:lnTo>
                  <a:lnTo>
                    <a:pt x="19166" y="67798"/>
                  </a:lnTo>
                  <a:lnTo>
                    <a:pt x="19217" y="67644"/>
                  </a:lnTo>
                  <a:lnTo>
                    <a:pt x="19320" y="67515"/>
                  </a:lnTo>
                  <a:lnTo>
                    <a:pt x="19449" y="67386"/>
                  </a:lnTo>
                  <a:lnTo>
                    <a:pt x="19629" y="67257"/>
                  </a:lnTo>
                  <a:lnTo>
                    <a:pt x="20016" y="67025"/>
                  </a:lnTo>
                  <a:lnTo>
                    <a:pt x="20479" y="66819"/>
                  </a:lnTo>
                  <a:lnTo>
                    <a:pt x="20943" y="66613"/>
                  </a:lnTo>
                  <a:lnTo>
                    <a:pt x="21381" y="66407"/>
                  </a:lnTo>
                  <a:lnTo>
                    <a:pt x="21767" y="66175"/>
                  </a:lnTo>
                  <a:lnTo>
                    <a:pt x="21922" y="66072"/>
                  </a:lnTo>
                  <a:lnTo>
                    <a:pt x="22025" y="65943"/>
                  </a:lnTo>
                  <a:lnTo>
                    <a:pt x="22282" y="65609"/>
                  </a:lnTo>
                  <a:lnTo>
                    <a:pt x="22411" y="65377"/>
                  </a:lnTo>
                  <a:lnTo>
                    <a:pt x="22540" y="65145"/>
                  </a:lnTo>
                  <a:lnTo>
                    <a:pt x="22643" y="64887"/>
                  </a:lnTo>
                  <a:lnTo>
                    <a:pt x="22720" y="64656"/>
                  </a:lnTo>
                  <a:lnTo>
                    <a:pt x="22746" y="64449"/>
                  </a:lnTo>
                  <a:lnTo>
                    <a:pt x="22746" y="64346"/>
                  </a:lnTo>
                  <a:lnTo>
                    <a:pt x="22720" y="64269"/>
                  </a:lnTo>
                  <a:lnTo>
                    <a:pt x="22643" y="64140"/>
                  </a:lnTo>
                  <a:lnTo>
                    <a:pt x="22540" y="64037"/>
                  </a:lnTo>
                  <a:lnTo>
                    <a:pt x="22411" y="63934"/>
                  </a:lnTo>
                  <a:lnTo>
                    <a:pt x="22257" y="63857"/>
                  </a:lnTo>
                  <a:lnTo>
                    <a:pt x="21870" y="63728"/>
                  </a:lnTo>
                  <a:lnTo>
                    <a:pt x="21458" y="63599"/>
                  </a:lnTo>
                  <a:lnTo>
                    <a:pt x="21020" y="63471"/>
                  </a:lnTo>
                  <a:lnTo>
                    <a:pt x="20634" y="63342"/>
                  </a:lnTo>
                  <a:lnTo>
                    <a:pt x="20479" y="63265"/>
                  </a:lnTo>
                  <a:lnTo>
                    <a:pt x="20351" y="63161"/>
                  </a:lnTo>
                  <a:lnTo>
                    <a:pt x="20222" y="63058"/>
                  </a:lnTo>
                  <a:lnTo>
                    <a:pt x="20170" y="62955"/>
                  </a:lnTo>
                  <a:lnTo>
                    <a:pt x="20119" y="62775"/>
                  </a:lnTo>
                  <a:lnTo>
                    <a:pt x="20119" y="62569"/>
                  </a:lnTo>
                  <a:lnTo>
                    <a:pt x="20144" y="62337"/>
                  </a:lnTo>
                  <a:lnTo>
                    <a:pt x="20222" y="62105"/>
                  </a:lnTo>
                  <a:lnTo>
                    <a:pt x="20299" y="61848"/>
                  </a:lnTo>
                  <a:lnTo>
                    <a:pt x="20402" y="61642"/>
                  </a:lnTo>
                  <a:lnTo>
                    <a:pt x="20505" y="61461"/>
                  </a:lnTo>
                  <a:lnTo>
                    <a:pt x="20634" y="61358"/>
                  </a:lnTo>
                  <a:lnTo>
                    <a:pt x="20814" y="61255"/>
                  </a:lnTo>
                  <a:lnTo>
                    <a:pt x="20994" y="61204"/>
                  </a:lnTo>
                  <a:lnTo>
                    <a:pt x="21226" y="61152"/>
                  </a:lnTo>
                  <a:lnTo>
                    <a:pt x="21716" y="61152"/>
                  </a:lnTo>
                  <a:lnTo>
                    <a:pt x="21999" y="61178"/>
                  </a:lnTo>
                  <a:lnTo>
                    <a:pt x="22566" y="61255"/>
                  </a:lnTo>
                  <a:lnTo>
                    <a:pt x="23673" y="61461"/>
                  </a:lnTo>
                  <a:lnTo>
                    <a:pt x="24189" y="61513"/>
                  </a:lnTo>
                  <a:lnTo>
                    <a:pt x="24420" y="61539"/>
                  </a:lnTo>
                  <a:lnTo>
                    <a:pt x="24601" y="61513"/>
                  </a:lnTo>
                  <a:lnTo>
                    <a:pt x="25296" y="61436"/>
                  </a:lnTo>
                  <a:lnTo>
                    <a:pt x="26095" y="61307"/>
                  </a:lnTo>
                  <a:lnTo>
                    <a:pt x="26996" y="61152"/>
                  </a:lnTo>
                  <a:lnTo>
                    <a:pt x="27898" y="60946"/>
                  </a:lnTo>
                  <a:lnTo>
                    <a:pt x="28799" y="60714"/>
                  </a:lnTo>
                  <a:lnTo>
                    <a:pt x="29649" y="60457"/>
                  </a:lnTo>
                  <a:lnTo>
                    <a:pt x="30036" y="60328"/>
                  </a:lnTo>
                  <a:lnTo>
                    <a:pt x="30397" y="60173"/>
                  </a:lnTo>
                  <a:lnTo>
                    <a:pt x="30731" y="60019"/>
                  </a:lnTo>
                  <a:lnTo>
                    <a:pt x="31015" y="59839"/>
                  </a:lnTo>
                  <a:lnTo>
                    <a:pt x="31195" y="59736"/>
                  </a:lnTo>
                  <a:lnTo>
                    <a:pt x="31350" y="59581"/>
                  </a:lnTo>
                  <a:lnTo>
                    <a:pt x="31710" y="59220"/>
                  </a:lnTo>
                  <a:lnTo>
                    <a:pt x="32071" y="58782"/>
                  </a:lnTo>
                  <a:lnTo>
                    <a:pt x="32406" y="58319"/>
                  </a:lnTo>
                  <a:lnTo>
                    <a:pt x="33075" y="57366"/>
                  </a:lnTo>
                  <a:lnTo>
                    <a:pt x="33385" y="56954"/>
                  </a:lnTo>
                  <a:lnTo>
                    <a:pt x="33694" y="56619"/>
                  </a:lnTo>
                  <a:lnTo>
                    <a:pt x="34286" y="56052"/>
                  </a:lnTo>
                  <a:lnTo>
                    <a:pt x="34982" y="55408"/>
                  </a:lnTo>
                  <a:lnTo>
                    <a:pt x="36630" y="54017"/>
                  </a:lnTo>
                  <a:lnTo>
                    <a:pt x="38279" y="52626"/>
                  </a:lnTo>
                  <a:lnTo>
                    <a:pt x="39644" y="51493"/>
                  </a:lnTo>
                  <a:lnTo>
                    <a:pt x="40056" y="51158"/>
                  </a:lnTo>
                  <a:lnTo>
                    <a:pt x="40571" y="50797"/>
                  </a:lnTo>
                  <a:lnTo>
                    <a:pt x="40829" y="50591"/>
                  </a:lnTo>
                  <a:lnTo>
                    <a:pt x="41061" y="50385"/>
                  </a:lnTo>
                  <a:lnTo>
                    <a:pt x="41267" y="50179"/>
                  </a:lnTo>
                  <a:lnTo>
                    <a:pt x="41370" y="49973"/>
                  </a:lnTo>
                  <a:lnTo>
                    <a:pt x="41473" y="49690"/>
                  </a:lnTo>
                  <a:lnTo>
                    <a:pt x="41550" y="49355"/>
                  </a:lnTo>
                  <a:lnTo>
                    <a:pt x="41602" y="48994"/>
                  </a:lnTo>
                  <a:lnTo>
                    <a:pt x="41627" y="48582"/>
                  </a:lnTo>
                  <a:lnTo>
                    <a:pt x="41627" y="48170"/>
                  </a:lnTo>
                  <a:lnTo>
                    <a:pt x="41602" y="47732"/>
                  </a:lnTo>
                  <a:lnTo>
                    <a:pt x="41550" y="46830"/>
                  </a:lnTo>
                  <a:lnTo>
                    <a:pt x="41447" y="45929"/>
                  </a:lnTo>
                  <a:lnTo>
                    <a:pt x="41318" y="45053"/>
                  </a:lnTo>
                  <a:lnTo>
                    <a:pt x="41241" y="44254"/>
                  </a:lnTo>
                  <a:lnTo>
                    <a:pt x="41190" y="43585"/>
                  </a:lnTo>
                  <a:lnTo>
                    <a:pt x="41190" y="43559"/>
                  </a:lnTo>
                  <a:lnTo>
                    <a:pt x="41447" y="43224"/>
                  </a:lnTo>
                  <a:lnTo>
                    <a:pt x="41730" y="42838"/>
                  </a:lnTo>
                  <a:lnTo>
                    <a:pt x="42349" y="41936"/>
                  </a:lnTo>
                  <a:lnTo>
                    <a:pt x="42684" y="41524"/>
                  </a:lnTo>
                  <a:lnTo>
                    <a:pt x="43018" y="41137"/>
                  </a:lnTo>
                  <a:lnTo>
                    <a:pt x="43199" y="40983"/>
                  </a:lnTo>
                  <a:lnTo>
                    <a:pt x="43379" y="40828"/>
                  </a:lnTo>
                  <a:lnTo>
                    <a:pt x="43534" y="40725"/>
                  </a:lnTo>
                  <a:lnTo>
                    <a:pt x="43714" y="40674"/>
                  </a:lnTo>
                  <a:lnTo>
                    <a:pt x="43997" y="40597"/>
                  </a:lnTo>
                  <a:lnTo>
                    <a:pt x="44281" y="40597"/>
                  </a:lnTo>
                  <a:lnTo>
                    <a:pt x="44615" y="40622"/>
                  </a:lnTo>
                  <a:lnTo>
                    <a:pt x="44976" y="40700"/>
                  </a:lnTo>
                  <a:lnTo>
                    <a:pt x="45337" y="40803"/>
                  </a:lnTo>
                  <a:lnTo>
                    <a:pt x="45723" y="40906"/>
                  </a:lnTo>
                  <a:lnTo>
                    <a:pt x="46496" y="41189"/>
                  </a:lnTo>
                  <a:lnTo>
                    <a:pt x="47294" y="41498"/>
                  </a:lnTo>
                  <a:lnTo>
                    <a:pt x="48041" y="41756"/>
                  </a:lnTo>
                  <a:lnTo>
                    <a:pt x="48402" y="41859"/>
                  </a:lnTo>
                  <a:lnTo>
                    <a:pt x="48737" y="41910"/>
                  </a:lnTo>
                  <a:lnTo>
                    <a:pt x="49046" y="41962"/>
                  </a:lnTo>
                  <a:lnTo>
                    <a:pt x="49329" y="41936"/>
                  </a:lnTo>
                  <a:lnTo>
                    <a:pt x="49587" y="41910"/>
                  </a:lnTo>
                  <a:lnTo>
                    <a:pt x="49845" y="41833"/>
                  </a:lnTo>
                  <a:lnTo>
                    <a:pt x="50437" y="41653"/>
                  </a:lnTo>
                  <a:lnTo>
                    <a:pt x="51055" y="41395"/>
                  </a:lnTo>
                  <a:lnTo>
                    <a:pt x="51699" y="41112"/>
                  </a:lnTo>
                  <a:lnTo>
                    <a:pt x="52317" y="40777"/>
                  </a:lnTo>
                  <a:lnTo>
                    <a:pt x="52884" y="40416"/>
                  </a:lnTo>
                  <a:lnTo>
                    <a:pt x="53116" y="40236"/>
                  </a:lnTo>
                  <a:lnTo>
                    <a:pt x="53348" y="40030"/>
                  </a:lnTo>
                  <a:lnTo>
                    <a:pt x="53554" y="39850"/>
                  </a:lnTo>
                  <a:lnTo>
                    <a:pt x="53708" y="39669"/>
                  </a:lnTo>
                  <a:lnTo>
                    <a:pt x="53889" y="39437"/>
                  </a:lnTo>
                  <a:lnTo>
                    <a:pt x="54069" y="39180"/>
                  </a:lnTo>
                  <a:lnTo>
                    <a:pt x="54224" y="38922"/>
                  </a:lnTo>
                  <a:lnTo>
                    <a:pt x="54378" y="38613"/>
                  </a:lnTo>
                  <a:lnTo>
                    <a:pt x="54636" y="37969"/>
                  </a:lnTo>
                  <a:lnTo>
                    <a:pt x="54868" y="37248"/>
                  </a:lnTo>
                  <a:lnTo>
                    <a:pt x="55074" y="36449"/>
                  </a:lnTo>
                  <a:lnTo>
                    <a:pt x="55280" y="35651"/>
                  </a:lnTo>
                  <a:lnTo>
                    <a:pt x="55615" y="33951"/>
                  </a:lnTo>
                  <a:lnTo>
                    <a:pt x="55949" y="32225"/>
                  </a:lnTo>
                  <a:lnTo>
                    <a:pt x="56130" y="31401"/>
                  </a:lnTo>
                  <a:lnTo>
                    <a:pt x="56310" y="30628"/>
                  </a:lnTo>
                  <a:lnTo>
                    <a:pt x="56516" y="29881"/>
                  </a:lnTo>
                  <a:lnTo>
                    <a:pt x="56748" y="29185"/>
                  </a:lnTo>
                  <a:lnTo>
                    <a:pt x="56851" y="28876"/>
                  </a:lnTo>
                  <a:lnTo>
                    <a:pt x="57006" y="28593"/>
                  </a:lnTo>
                  <a:lnTo>
                    <a:pt x="57134" y="28309"/>
                  </a:lnTo>
                  <a:lnTo>
                    <a:pt x="57289" y="28052"/>
                  </a:lnTo>
                  <a:lnTo>
                    <a:pt x="57495" y="27794"/>
                  </a:lnTo>
                  <a:lnTo>
                    <a:pt x="57753" y="27511"/>
                  </a:lnTo>
                  <a:lnTo>
                    <a:pt x="58036" y="27228"/>
                  </a:lnTo>
                  <a:lnTo>
                    <a:pt x="58371" y="26944"/>
                  </a:lnTo>
                  <a:lnTo>
                    <a:pt x="59092" y="26352"/>
                  </a:lnTo>
                  <a:lnTo>
                    <a:pt x="59891" y="25785"/>
                  </a:lnTo>
                  <a:lnTo>
                    <a:pt x="60689" y="25193"/>
                  </a:lnTo>
                  <a:lnTo>
                    <a:pt x="61436" y="24626"/>
                  </a:lnTo>
                  <a:lnTo>
                    <a:pt x="61771" y="24343"/>
                  </a:lnTo>
                  <a:lnTo>
                    <a:pt x="62080" y="24059"/>
                  </a:lnTo>
                  <a:lnTo>
                    <a:pt x="62338" y="23802"/>
                  </a:lnTo>
                  <a:lnTo>
                    <a:pt x="62544" y="23544"/>
                  </a:lnTo>
                  <a:lnTo>
                    <a:pt x="63033" y="22823"/>
                  </a:lnTo>
                  <a:lnTo>
                    <a:pt x="63316" y="22385"/>
                  </a:lnTo>
                  <a:lnTo>
                    <a:pt x="63574" y="21921"/>
                  </a:lnTo>
                  <a:lnTo>
                    <a:pt x="63780" y="21458"/>
                  </a:lnTo>
                  <a:lnTo>
                    <a:pt x="63883" y="21226"/>
                  </a:lnTo>
                  <a:lnTo>
                    <a:pt x="63935" y="20994"/>
                  </a:lnTo>
                  <a:lnTo>
                    <a:pt x="63986" y="20788"/>
                  </a:lnTo>
                  <a:lnTo>
                    <a:pt x="64012" y="20582"/>
                  </a:lnTo>
                  <a:lnTo>
                    <a:pt x="64012" y="20401"/>
                  </a:lnTo>
                  <a:lnTo>
                    <a:pt x="63960" y="20221"/>
                  </a:lnTo>
                  <a:lnTo>
                    <a:pt x="63883" y="20067"/>
                  </a:lnTo>
                  <a:lnTo>
                    <a:pt x="63754" y="19886"/>
                  </a:lnTo>
                  <a:lnTo>
                    <a:pt x="63574" y="19757"/>
                  </a:lnTo>
                  <a:lnTo>
                    <a:pt x="63368" y="19629"/>
                  </a:lnTo>
                  <a:lnTo>
                    <a:pt x="63110" y="19500"/>
                  </a:lnTo>
                  <a:lnTo>
                    <a:pt x="62853" y="19371"/>
                  </a:lnTo>
                  <a:lnTo>
                    <a:pt x="62286" y="19165"/>
                  </a:lnTo>
                  <a:lnTo>
                    <a:pt x="61719" y="18959"/>
                  </a:lnTo>
                  <a:lnTo>
                    <a:pt x="61178" y="18753"/>
                  </a:lnTo>
                  <a:lnTo>
                    <a:pt x="60921" y="18624"/>
                  </a:lnTo>
                  <a:lnTo>
                    <a:pt x="60715" y="18521"/>
                  </a:lnTo>
                  <a:lnTo>
                    <a:pt x="60509" y="18392"/>
                  </a:lnTo>
                  <a:lnTo>
                    <a:pt x="60380" y="18238"/>
                  </a:lnTo>
                  <a:lnTo>
                    <a:pt x="60225" y="18057"/>
                  </a:lnTo>
                  <a:lnTo>
                    <a:pt x="60097" y="17800"/>
                  </a:lnTo>
                  <a:lnTo>
                    <a:pt x="59994" y="17542"/>
                  </a:lnTo>
                  <a:lnTo>
                    <a:pt x="59891" y="17233"/>
                  </a:lnTo>
                  <a:lnTo>
                    <a:pt x="59710" y="16563"/>
                  </a:lnTo>
                  <a:lnTo>
                    <a:pt x="59556" y="15868"/>
                  </a:lnTo>
                  <a:lnTo>
                    <a:pt x="59401" y="15172"/>
                  </a:lnTo>
                  <a:lnTo>
                    <a:pt x="59298" y="14837"/>
                  </a:lnTo>
                  <a:lnTo>
                    <a:pt x="59195" y="14528"/>
                  </a:lnTo>
                  <a:lnTo>
                    <a:pt x="59092" y="14219"/>
                  </a:lnTo>
                  <a:lnTo>
                    <a:pt x="58963" y="13962"/>
                  </a:lnTo>
                  <a:lnTo>
                    <a:pt x="58809" y="13756"/>
                  </a:lnTo>
                  <a:lnTo>
                    <a:pt x="58654" y="13575"/>
                  </a:lnTo>
                  <a:lnTo>
                    <a:pt x="58474" y="13446"/>
                  </a:lnTo>
                  <a:lnTo>
                    <a:pt x="58293" y="13318"/>
                  </a:lnTo>
                  <a:lnTo>
                    <a:pt x="58087" y="13215"/>
                  </a:lnTo>
                  <a:lnTo>
                    <a:pt x="57881" y="13112"/>
                  </a:lnTo>
                  <a:lnTo>
                    <a:pt x="57392" y="12957"/>
                  </a:lnTo>
                  <a:lnTo>
                    <a:pt x="56877" y="12803"/>
                  </a:lnTo>
                  <a:lnTo>
                    <a:pt x="56310" y="12699"/>
                  </a:lnTo>
                  <a:lnTo>
                    <a:pt x="55718" y="12596"/>
                  </a:lnTo>
                  <a:lnTo>
                    <a:pt x="54455" y="12442"/>
                  </a:lnTo>
                  <a:lnTo>
                    <a:pt x="53193" y="12339"/>
                  </a:lnTo>
                  <a:lnTo>
                    <a:pt x="51957" y="12210"/>
                  </a:lnTo>
                  <a:lnTo>
                    <a:pt x="51390" y="12133"/>
                  </a:lnTo>
                  <a:lnTo>
                    <a:pt x="50875" y="12056"/>
                  </a:lnTo>
                  <a:lnTo>
                    <a:pt x="50411" y="11927"/>
                  </a:lnTo>
                  <a:lnTo>
                    <a:pt x="49973" y="11798"/>
                  </a:lnTo>
                  <a:lnTo>
                    <a:pt x="49716" y="11669"/>
                  </a:lnTo>
                  <a:lnTo>
                    <a:pt x="49432" y="11515"/>
                  </a:lnTo>
                  <a:lnTo>
                    <a:pt x="48814" y="11128"/>
                  </a:lnTo>
                  <a:lnTo>
                    <a:pt x="48222" y="10716"/>
                  </a:lnTo>
                  <a:lnTo>
                    <a:pt x="47707" y="10381"/>
                  </a:lnTo>
                  <a:lnTo>
                    <a:pt x="47269" y="10124"/>
                  </a:lnTo>
                  <a:lnTo>
                    <a:pt x="46702" y="9866"/>
                  </a:lnTo>
                  <a:lnTo>
                    <a:pt x="46109" y="9557"/>
                  </a:lnTo>
                  <a:lnTo>
                    <a:pt x="45466" y="9274"/>
                  </a:lnTo>
                  <a:lnTo>
                    <a:pt x="44873" y="8939"/>
                  </a:lnTo>
                  <a:lnTo>
                    <a:pt x="44590" y="8758"/>
                  </a:lnTo>
                  <a:lnTo>
                    <a:pt x="44332" y="8578"/>
                  </a:lnTo>
                  <a:lnTo>
                    <a:pt x="44100" y="8398"/>
                  </a:lnTo>
                  <a:lnTo>
                    <a:pt x="43894" y="8217"/>
                  </a:lnTo>
                  <a:lnTo>
                    <a:pt x="43740" y="8011"/>
                  </a:lnTo>
                  <a:lnTo>
                    <a:pt x="43611" y="7805"/>
                  </a:lnTo>
                  <a:lnTo>
                    <a:pt x="43534" y="7599"/>
                  </a:lnTo>
                  <a:lnTo>
                    <a:pt x="43508" y="7342"/>
                  </a:lnTo>
                  <a:lnTo>
                    <a:pt x="43482" y="7032"/>
                  </a:lnTo>
                  <a:lnTo>
                    <a:pt x="43508" y="6749"/>
                  </a:lnTo>
                  <a:lnTo>
                    <a:pt x="43559" y="6414"/>
                  </a:lnTo>
                  <a:lnTo>
                    <a:pt x="43611" y="6079"/>
                  </a:lnTo>
                  <a:lnTo>
                    <a:pt x="43791" y="5384"/>
                  </a:lnTo>
                  <a:lnTo>
                    <a:pt x="43971" y="4663"/>
                  </a:lnTo>
                  <a:lnTo>
                    <a:pt x="44126" y="3993"/>
                  </a:lnTo>
                  <a:lnTo>
                    <a:pt x="44203" y="3658"/>
                  </a:lnTo>
                  <a:lnTo>
                    <a:pt x="44229" y="3375"/>
                  </a:lnTo>
                  <a:lnTo>
                    <a:pt x="44255" y="3091"/>
                  </a:lnTo>
                  <a:lnTo>
                    <a:pt x="44255" y="2834"/>
                  </a:lnTo>
                  <a:lnTo>
                    <a:pt x="44152" y="2113"/>
                  </a:lnTo>
                  <a:lnTo>
                    <a:pt x="43997" y="1237"/>
                  </a:lnTo>
                  <a:lnTo>
                    <a:pt x="38356" y="1185"/>
                  </a:lnTo>
                  <a:lnTo>
                    <a:pt x="32844" y="1108"/>
                  </a:lnTo>
                  <a:lnTo>
                    <a:pt x="27408" y="979"/>
                  </a:lnTo>
                  <a:lnTo>
                    <a:pt x="22102" y="850"/>
                  </a:lnTo>
                  <a:lnTo>
                    <a:pt x="16899" y="670"/>
                  </a:lnTo>
                  <a:lnTo>
                    <a:pt x="11850" y="464"/>
                  </a:lnTo>
                  <a:lnTo>
                    <a:pt x="6930" y="258"/>
                  </a:lnTo>
                  <a:lnTo>
                    <a:pt x="2139" y="0"/>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107" name="Google Shape;2107;p36"/>
            <p:cNvSpPr/>
            <p:nvPr/>
          </p:nvSpPr>
          <p:spPr>
            <a:xfrm>
              <a:off x="5101975" y="2876498"/>
              <a:ext cx="1265499" cy="1406393"/>
            </a:xfrm>
            <a:custGeom>
              <a:avLst/>
              <a:gdLst/>
              <a:ahLst/>
              <a:cxnLst/>
              <a:rect l="l" t="t" r="r" b="b"/>
              <a:pathLst>
                <a:path w="70580" h="78438" extrusionOk="0">
                  <a:moveTo>
                    <a:pt x="69704" y="1"/>
                  </a:moveTo>
                  <a:lnTo>
                    <a:pt x="69524" y="207"/>
                  </a:lnTo>
                  <a:lnTo>
                    <a:pt x="69292" y="387"/>
                  </a:lnTo>
                  <a:lnTo>
                    <a:pt x="69034" y="593"/>
                  </a:lnTo>
                  <a:lnTo>
                    <a:pt x="68751" y="773"/>
                  </a:lnTo>
                  <a:lnTo>
                    <a:pt x="68442" y="980"/>
                  </a:lnTo>
                  <a:lnTo>
                    <a:pt x="68081" y="1160"/>
                  </a:lnTo>
                  <a:lnTo>
                    <a:pt x="67257" y="1520"/>
                  </a:lnTo>
                  <a:lnTo>
                    <a:pt x="66304" y="1881"/>
                  </a:lnTo>
                  <a:lnTo>
                    <a:pt x="65222" y="2242"/>
                  </a:lnTo>
                  <a:lnTo>
                    <a:pt x="64011" y="2602"/>
                  </a:lnTo>
                  <a:lnTo>
                    <a:pt x="62672" y="2963"/>
                  </a:lnTo>
                  <a:lnTo>
                    <a:pt x="61204" y="3298"/>
                  </a:lnTo>
                  <a:lnTo>
                    <a:pt x="59632" y="3633"/>
                  </a:lnTo>
                  <a:lnTo>
                    <a:pt x="57932" y="3968"/>
                  </a:lnTo>
                  <a:lnTo>
                    <a:pt x="56103" y="4277"/>
                  </a:lnTo>
                  <a:lnTo>
                    <a:pt x="54197" y="4586"/>
                  </a:lnTo>
                  <a:lnTo>
                    <a:pt x="52162" y="4895"/>
                  </a:lnTo>
                  <a:lnTo>
                    <a:pt x="49999" y="5204"/>
                  </a:lnTo>
                  <a:lnTo>
                    <a:pt x="47758" y="5487"/>
                  </a:lnTo>
                  <a:lnTo>
                    <a:pt x="45413" y="5771"/>
                  </a:lnTo>
                  <a:lnTo>
                    <a:pt x="42966" y="6054"/>
                  </a:lnTo>
                  <a:lnTo>
                    <a:pt x="40442" y="6312"/>
                  </a:lnTo>
                  <a:lnTo>
                    <a:pt x="37815" y="6569"/>
                  </a:lnTo>
                  <a:lnTo>
                    <a:pt x="35084" y="6801"/>
                  </a:lnTo>
                  <a:lnTo>
                    <a:pt x="32276" y="7033"/>
                  </a:lnTo>
                  <a:lnTo>
                    <a:pt x="29391" y="7265"/>
                  </a:lnTo>
                  <a:lnTo>
                    <a:pt x="26403" y="7471"/>
                  </a:lnTo>
                  <a:lnTo>
                    <a:pt x="23364" y="7677"/>
                  </a:lnTo>
                  <a:lnTo>
                    <a:pt x="20221" y="7857"/>
                  </a:lnTo>
                  <a:lnTo>
                    <a:pt x="17027" y="8038"/>
                  </a:lnTo>
                  <a:lnTo>
                    <a:pt x="13756" y="8218"/>
                  </a:lnTo>
                  <a:lnTo>
                    <a:pt x="6981" y="8527"/>
                  </a:lnTo>
                  <a:lnTo>
                    <a:pt x="0" y="8759"/>
                  </a:lnTo>
                  <a:lnTo>
                    <a:pt x="284" y="9403"/>
                  </a:lnTo>
                  <a:lnTo>
                    <a:pt x="593" y="10047"/>
                  </a:lnTo>
                  <a:lnTo>
                    <a:pt x="928" y="10691"/>
                  </a:lnTo>
                  <a:lnTo>
                    <a:pt x="1263" y="11335"/>
                  </a:lnTo>
                  <a:lnTo>
                    <a:pt x="1623" y="11953"/>
                  </a:lnTo>
                  <a:lnTo>
                    <a:pt x="2010" y="12597"/>
                  </a:lnTo>
                  <a:lnTo>
                    <a:pt x="2396" y="13189"/>
                  </a:lnTo>
                  <a:lnTo>
                    <a:pt x="2782" y="13782"/>
                  </a:lnTo>
                  <a:lnTo>
                    <a:pt x="3195" y="14349"/>
                  </a:lnTo>
                  <a:lnTo>
                    <a:pt x="3581" y="14889"/>
                  </a:lnTo>
                  <a:lnTo>
                    <a:pt x="3993" y="15405"/>
                  </a:lnTo>
                  <a:lnTo>
                    <a:pt x="4405" y="15894"/>
                  </a:lnTo>
                  <a:lnTo>
                    <a:pt x="4817" y="16332"/>
                  </a:lnTo>
                  <a:lnTo>
                    <a:pt x="5204" y="16718"/>
                  </a:lnTo>
                  <a:lnTo>
                    <a:pt x="5616" y="17079"/>
                  </a:lnTo>
                  <a:lnTo>
                    <a:pt x="6002" y="17388"/>
                  </a:lnTo>
                  <a:lnTo>
                    <a:pt x="6183" y="17491"/>
                  </a:lnTo>
                  <a:lnTo>
                    <a:pt x="6389" y="17594"/>
                  </a:lnTo>
                  <a:lnTo>
                    <a:pt x="6852" y="17826"/>
                  </a:lnTo>
                  <a:lnTo>
                    <a:pt x="7419" y="18006"/>
                  </a:lnTo>
                  <a:lnTo>
                    <a:pt x="8011" y="18161"/>
                  </a:lnTo>
                  <a:lnTo>
                    <a:pt x="8604" y="18264"/>
                  </a:lnTo>
                  <a:lnTo>
                    <a:pt x="8887" y="18290"/>
                  </a:lnTo>
                  <a:lnTo>
                    <a:pt x="9171" y="18315"/>
                  </a:lnTo>
                  <a:lnTo>
                    <a:pt x="9428" y="18315"/>
                  </a:lnTo>
                  <a:lnTo>
                    <a:pt x="9686" y="18290"/>
                  </a:lnTo>
                  <a:lnTo>
                    <a:pt x="9892" y="18238"/>
                  </a:lnTo>
                  <a:lnTo>
                    <a:pt x="10098" y="18187"/>
                  </a:lnTo>
                  <a:lnTo>
                    <a:pt x="10149" y="18135"/>
                  </a:lnTo>
                  <a:lnTo>
                    <a:pt x="10201" y="18058"/>
                  </a:lnTo>
                  <a:lnTo>
                    <a:pt x="10278" y="17878"/>
                  </a:lnTo>
                  <a:lnTo>
                    <a:pt x="10356" y="17697"/>
                  </a:lnTo>
                  <a:lnTo>
                    <a:pt x="10407" y="17620"/>
                  </a:lnTo>
                  <a:lnTo>
                    <a:pt x="10459" y="17568"/>
                  </a:lnTo>
                  <a:lnTo>
                    <a:pt x="10639" y="17517"/>
                  </a:lnTo>
                  <a:lnTo>
                    <a:pt x="10819" y="17465"/>
                  </a:lnTo>
                  <a:lnTo>
                    <a:pt x="11000" y="17440"/>
                  </a:lnTo>
                  <a:lnTo>
                    <a:pt x="11206" y="17440"/>
                  </a:lnTo>
                  <a:lnTo>
                    <a:pt x="11618" y="17465"/>
                  </a:lnTo>
                  <a:lnTo>
                    <a:pt x="12081" y="17543"/>
                  </a:lnTo>
                  <a:lnTo>
                    <a:pt x="12571" y="17646"/>
                  </a:lnTo>
                  <a:lnTo>
                    <a:pt x="13060" y="17800"/>
                  </a:lnTo>
                  <a:lnTo>
                    <a:pt x="14116" y="18135"/>
                  </a:lnTo>
                  <a:lnTo>
                    <a:pt x="15147" y="18521"/>
                  </a:lnTo>
                  <a:lnTo>
                    <a:pt x="15662" y="18676"/>
                  </a:lnTo>
                  <a:lnTo>
                    <a:pt x="16151" y="18831"/>
                  </a:lnTo>
                  <a:lnTo>
                    <a:pt x="16615" y="18959"/>
                  </a:lnTo>
                  <a:lnTo>
                    <a:pt x="17053" y="19037"/>
                  </a:lnTo>
                  <a:lnTo>
                    <a:pt x="17465" y="19062"/>
                  </a:lnTo>
                  <a:lnTo>
                    <a:pt x="17671" y="19037"/>
                  </a:lnTo>
                  <a:lnTo>
                    <a:pt x="17826" y="19037"/>
                  </a:lnTo>
                  <a:lnTo>
                    <a:pt x="17980" y="18985"/>
                  </a:lnTo>
                  <a:lnTo>
                    <a:pt x="18135" y="18934"/>
                  </a:lnTo>
                  <a:lnTo>
                    <a:pt x="18444" y="18753"/>
                  </a:lnTo>
                  <a:lnTo>
                    <a:pt x="18753" y="18521"/>
                  </a:lnTo>
                  <a:lnTo>
                    <a:pt x="19088" y="18238"/>
                  </a:lnTo>
                  <a:lnTo>
                    <a:pt x="19423" y="17981"/>
                  </a:lnTo>
                  <a:lnTo>
                    <a:pt x="19758" y="17749"/>
                  </a:lnTo>
                  <a:lnTo>
                    <a:pt x="20067" y="17568"/>
                  </a:lnTo>
                  <a:lnTo>
                    <a:pt x="20221" y="17517"/>
                  </a:lnTo>
                  <a:lnTo>
                    <a:pt x="20350" y="17465"/>
                  </a:lnTo>
                  <a:lnTo>
                    <a:pt x="20556" y="17440"/>
                  </a:lnTo>
                  <a:lnTo>
                    <a:pt x="21329" y="17440"/>
                  </a:lnTo>
                  <a:lnTo>
                    <a:pt x="21896" y="17491"/>
                  </a:lnTo>
                  <a:lnTo>
                    <a:pt x="22488" y="17594"/>
                  </a:lnTo>
                  <a:lnTo>
                    <a:pt x="23080" y="17723"/>
                  </a:lnTo>
                  <a:lnTo>
                    <a:pt x="23647" y="17903"/>
                  </a:lnTo>
                  <a:lnTo>
                    <a:pt x="24137" y="18084"/>
                  </a:lnTo>
                  <a:lnTo>
                    <a:pt x="24343" y="18187"/>
                  </a:lnTo>
                  <a:lnTo>
                    <a:pt x="24523" y="18290"/>
                  </a:lnTo>
                  <a:lnTo>
                    <a:pt x="24652" y="18393"/>
                  </a:lnTo>
                  <a:lnTo>
                    <a:pt x="24781" y="18521"/>
                  </a:lnTo>
                  <a:lnTo>
                    <a:pt x="25012" y="18856"/>
                  </a:lnTo>
                  <a:lnTo>
                    <a:pt x="25244" y="19243"/>
                  </a:lnTo>
                  <a:lnTo>
                    <a:pt x="25450" y="19655"/>
                  </a:lnTo>
                  <a:lnTo>
                    <a:pt x="25682" y="20067"/>
                  </a:lnTo>
                  <a:lnTo>
                    <a:pt x="25888" y="20479"/>
                  </a:lnTo>
                  <a:lnTo>
                    <a:pt x="26120" y="20788"/>
                  </a:lnTo>
                  <a:lnTo>
                    <a:pt x="26249" y="20943"/>
                  </a:lnTo>
                  <a:lnTo>
                    <a:pt x="26378" y="21046"/>
                  </a:lnTo>
                  <a:lnTo>
                    <a:pt x="26635" y="21200"/>
                  </a:lnTo>
                  <a:lnTo>
                    <a:pt x="26970" y="21329"/>
                  </a:lnTo>
                  <a:lnTo>
                    <a:pt x="27331" y="21458"/>
                  </a:lnTo>
                  <a:lnTo>
                    <a:pt x="27743" y="21535"/>
                  </a:lnTo>
                  <a:lnTo>
                    <a:pt x="28670" y="21690"/>
                  </a:lnTo>
                  <a:lnTo>
                    <a:pt x="29623" y="21793"/>
                  </a:lnTo>
                  <a:lnTo>
                    <a:pt x="30551" y="21947"/>
                  </a:lnTo>
                  <a:lnTo>
                    <a:pt x="30963" y="22050"/>
                  </a:lnTo>
                  <a:lnTo>
                    <a:pt x="31375" y="22154"/>
                  </a:lnTo>
                  <a:lnTo>
                    <a:pt x="31735" y="22308"/>
                  </a:lnTo>
                  <a:lnTo>
                    <a:pt x="32045" y="22463"/>
                  </a:lnTo>
                  <a:lnTo>
                    <a:pt x="32173" y="22566"/>
                  </a:lnTo>
                  <a:lnTo>
                    <a:pt x="32276" y="22669"/>
                  </a:lnTo>
                  <a:lnTo>
                    <a:pt x="32379" y="22797"/>
                  </a:lnTo>
                  <a:lnTo>
                    <a:pt x="32457" y="22901"/>
                  </a:lnTo>
                  <a:lnTo>
                    <a:pt x="32534" y="23081"/>
                  </a:lnTo>
                  <a:lnTo>
                    <a:pt x="32611" y="23287"/>
                  </a:lnTo>
                  <a:lnTo>
                    <a:pt x="32637" y="23493"/>
                  </a:lnTo>
                  <a:lnTo>
                    <a:pt x="32637" y="23699"/>
                  </a:lnTo>
                  <a:lnTo>
                    <a:pt x="32637" y="23931"/>
                  </a:lnTo>
                  <a:lnTo>
                    <a:pt x="32611" y="24163"/>
                  </a:lnTo>
                  <a:lnTo>
                    <a:pt x="32508" y="24678"/>
                  </a:lnTo>
                  <a:lnTo>
                    <a:pt x="32328" y="25193"/>
                  </a:lnTo>
                  <a:lnTo>
                    <a:pt x="32122" y="25734"/>
                  </a:lnTo>
                  <a:lnTo>
                    <a:pt x="31864" y="26301"/>
                  </a:lnTo>
                  <a:lnTo>
                    <a:pt x="31607" y="26867"/>
                  </a:lnTo>
                  <a:lnTo>
                    <a:pt x="31040" y="28027"/>
                  </a:lnTo>
                  <a:lnTo>
                    <a:pt x="30782" y="28593"/>
                  </a:lnTo>
                  <a:lnTo>
                    <a:pt x="30525" y="29134"/>
                  </a:lnTo>
                  <a:lnTo>
                    <a:pt x="30319" y="29649"/>
                  </a:lnTo>
                  <a:lnTo>
                    <a:pt x="30164" y="30139"/>
                  </a:lnTo>
                  <a:lnTo>
                    <a:pt x="30061" y="30602"/>
                  </a:lnTo>
                  <a:lnTo>
                    <a:pt x="30035" y="30809"/>
                  </a:lnTo>
                  <a:lnTo>
                    <a:pt x="30010" y="31015"/>
                  </a:lnTo>
                  <a:lnTo>
                    <a:pt x="30035" y="31375"/>
                  </a:lnTo>
                  <a:lnTo>
                    <a:pt x="30087" y="31736"/>
                  </a:lnTo>
                  <a:lnTo>
                    <a:pt x="30164" y="32097"/>
                  </a:lnTo>
                  <a:lnTo>
                    <a:pt x="30241" y="32483"/>
                  </a:lnTo>
                  <a:lnTo>
                    <a:pt x="30370" y="32895"/>
                  </a:lnTo>
                  <a:lnTo>
                    <a:pt x="30499" y="33307"/>
                  </a:lnTo>
                  <a:lnTo>
                    <a:pt x="30834" y="34157"/>
                  </a:lnTo>
                  <a:lnTo>
                    <a:pt x="31220" y="35033"/>
                  </a:lnTo>
                  <a:lnTo>
                    <a:pt x="31632" y="35960"/>
                  </a:lnTo>
                  <a:lnTo>
                    <a:pt x="32534" y="37815"/>
                  </a:lnTo>
                  <a:lnTo>
                    <a:pt x="32972" y="38768"/>
                  </a:lnTo>
                  <a:lnTo>
                    <a:pt x="33410" y="39695"/>
                  </a:lnTo>
                  <a:lnTo>
                    <a:pt x="33770" y="40597"/>
                  </a:lnTo>
                  <a:lnTo>
                    <a:pt x="34105" y="41473"/>
                  </a:lnTo>
                  <a:lnTo>
                    <a:pt x="34234" y="41911"/>
                  </a:lnTo>
                  <a:lnTo>
                    <a:pt x="34363" y="42323"/>
                  </a:lnTo>
                  <a:lnTo>
                    <a:pt x="34466" y="42735"/>
                  </a:lnTo>
                  <a:lnTo>
                    <a:pt x="34517" y="43147"/>
                  </a:lnTo>
                  <a:lnTo>
                    <a:pt x="34569" y="43534"/>
                  </a:lnTo>
                  <a:lnTo>
                    <a:pt x="34595" y="43894"/>
                  </a:lnTo>
                  <a:lnTo>
                    <a:pt x="34569" y="44255"/>
                  </a:lnTo>
                  <a:lnTo>
                    <a:pt x="34543" y="44590"/>
                  </a:lnTo>
                  <a:lnTo>
                    <a:pt x="34492" y="44770"/>
                  </a:lnTo>
                  <a:lnTo>
                    <a:pt x="34440" y="44950"/>
                  </a:lnTo>
                  <a:lnTo>
                    <a:pt x="34260" y="45337"/>
                  </a:lnTo>
                  <a:lnTo>
                    <a:pt x="34002" y="45723"/>
                  </a:lnTo>
                  <a:lnTo>
                    <a:pt x="33719" y="46135"/>
                  </a:lnTo>
                  <a:lnTo>
                    <a:pt x="33384" y="46547"/>
                  </a:lnTo>
                  <a:lnTo>
                    <a:pt x="32998" y="46934"/>
                  </a:lnTo>
                  <a:lnTo>
                    <a:pt x="32199" y="47758"/>
                  </a:lnTo>
                  <a:lnTo>
                    <a:pt x="31349" y="48557"/>
                  </a:lnTo>
                  <a:lnTo>
                    <a:pt x="30576" y="49355"/>
                  </a:lnTo>
                  <a:lnTo>
                    <a:pt x="30241" y="49741"/>
                  </a:lnTo>
                  <a:lnTo>
                    <a:pt x="29958" y="50102"/>
                  </a:lnTo>
                  <a:lnTo>
                    <a:pt x="29701" y="50488"/>
                  </a:lnTo>
                  <a:lnTo>
                    <a:pt x="29520" y="50823"/>
                  </a:lnTo>
                  <a:lnTo>
                    <a:pt x="29417" y="51158"/>
                  </a:lnTo>
                  <a:lnTo>
                    <a:pt x="29288" y="51570"/>
                  </a:lnTo>
                  <a:lnTo>
                    <a:pt x="29211" y="52008"/>
                  </a:lnTo>
                  <a:lnTo>
                    <a:pt x="29134" y="52472"/>
                  </a:lnTo>
                  <a:lnTo>
                    <a:pt x="29082" y="52961"/>
                  </a:lnTo>
                  <a:lnTo>
                    <a:pt x="29057" y="53399"/>
                  </a:lnTo>
                  <a:lnTo>
                    <a:pt x="29082" y="53811"/>
                  </a:lnTo>
                  <a:lnTo>
                    <a:pt x="29134" y="54146"/>
                  </a:lnTo>
                  <a:lnTo>
                    <a:pt x="29185" y="54352"/>
                  </a:lnTo>
                  <a:lnTo>
                    <a:pt x="29288" y="54558"/>
                  </a:lnTo>
                  <a:lnTo>
                    <a:pt x="29417" y="54764"/>
                  </a:lnTo>
                  <a:lnTo>
                    <a:pt x="29572" y="54971"/>
                  </a:lnTo>
                  <a:lnTo>
                    <a:pt x="29907" y="55408"/>
                  </a:lnTo>
                  <a:lnTo>
                    <a:pt x="30293" y="55872"/>
                  </a:lnTo>
                  <a:lnTo>
                    <a:pt x="30679" y="56310"/>
                  </a:lnTo>
                  <a:lnTo>
                    <a:pt x="31040" y="56748"/>
                  </a:lnTo>
                  <a:lnTo>
                    <a:pt x="31169" y="56980"/>
                  </a:lnTo>
                  <a:lnTo>
                    <a:pt x="31298" y="57186"/>
                  </a:lnTo>
                  <a:lnTo>
                    <a:pt x="31375" y="57392"/>
                  </a:lnTo>
                  <a:lnTo>
                    <a:pt x="31452" y="57572"/>
                  </a:lnTo>
                  <a:lnTo>
                    <a:pt x="31478" y="57778"/>
                  </a:lnTo>
                  <a:lnTo>
                    <a:pt x="31478" y="57984"/>
                  </a:lnTo>
                  <a:lnTo>
                    <a:pt x="31478" y="58397"/>
                  </a:lnTo>
                  <a:lnTo>
                    <a:pt x="31426" y="58860"/>
                  </a:lnTo>
                  <a:lnTo>
                    <a:pt x="31323" y="59350"/>
                  </a:lnTo>
                  <a:lnTo>
                    <a:pt x="31220" y="59891"/>
                  </a:lnTo>
                  <a:lnTo>
                    <a:pt x="31066" y="60406"/>
                  </a:lnTo>
                  <a:lnTo>
                    <a:pt x="30731" y="61513"/>
                  </a:lnTo>
                  <a:lnTo>
                    <a:pt x="30370" y="62621"/>
                  </a:lnTo>
                  <a:lnTo>
                    <a:pt x="30216" y="63136"/>
                  </a:lnTo>
                  <a:lnTo>
                    <a:pt x="30087" y="63651"/>
                  </a:lnTo>
                  <a:lnTo>
                    <a:pt x="29984" y="64167"/>
                  </a:lnTo>
                  <a:lnTo>
                    <a:pt x="29907" y="64630"/>
                  </a:lnTo>
                  <a:lnTo>
                    <a:pt x="29881" y="65068"/>
                  </a:lnTo>
                  <a:lnTo>
                    <a:pt x="29907" y="65454"/>
                  </a:lnTo>
                  <a:lnTo>
                    <a:pt x="29958" y="65764"/>
                  </a:lnTo>
                  <a:lnTo>
                    <a:pt x="30061" y="66098"/>
                  </a:lnTo>
                  <a:lnTo>
                    <a:pt x="30216" y="66459"/>
                  </a:lnTo>
                  <a:lnTo>
                    <a:pt x="30370" y="66820"/>
                  </a:lnTo>
                  <a:lnTo>
                    <a:pt x="30808" y="67567"/>
                  </a:lnTo>
                  <a:lnTo>
                    <a:pt x="31272" y="68365"/>
                  </a:lnTo>
                  <a:lnTo>
                    <a:pt x="31735" y="69138"/>
                  </a:lnTo>
                  <a:lnTo>
                    <a:pt x="32173" y="69911"/>
                  </a:lnTo>
                  <a:lnTo>
                    <a:pt x="32354" y="70271"/>
                  </a:lnTo>
                  <a:lnTo>
                    <a:pt x="32482" y="70606"/>
                  </a:lnTo>
                  <a:lnTo>
                    <a:pt x="32586" y="70941"/>
                  </a:lnTo>
                  <a:lnTo>
                    <a:pt x="32663" y="71250"/>
                  </a:lnTo>
                  <a:lnTo>
                    <a:pt x="32663" y="71585"/>
                  </a:lnTo>
                  <a:lnTo>
                    <a:pt x="32611" y="71972"/>
                  </a:lnTo>
                  <a:lnTo>
                    <a:pt x="32534" y="72358"/>
                  </a:lnTo>
                  <a:lnTo>
                    <a:pt x="32405" y="72796"/>
                  </a:lnTo>
                  <a:lnTo>
                    <a:pt x="32096" y="73697"/>
                  </a:lnTo>
                  <a:lnTo>
                    <a:pt x="31735" y="74625"/>
                  </a:lnTo>
                  <a:lnTo>
                    <a:pt x="31581" y="75114"/>
                  </a:lnTo>
                  <a:lnTo>
                    <a:pt x="31426" y="75578"/>
                  </a:lnTo>
                  <a:lnTo>
                    <a:pt x="31298" y="76016"/>
                  </a:lnTo>
                  <a:lnTo>
                    <a:pt x="31195" y="76428"/>
                  </a:lnTo>
                  <a:lnTo>
                    <a:pt x="31169" y="76840"/>
                  </a:lnTo>
                  <a:lnTo>
                    <a:pt x="31169" y="77201"/>
                  </a:lnTo>
                  <a:lnTo>
                    <a:pt x="31195" y="77381"/>
                  </a:lnTo>
                  <a:lnTo>
                    <a:pt x="31220" y="77535"/>
                  </a:lnTo>
                  <a:lnTo>
                    <a:pt x="31298" y="77664"/>
                  </a:lnTo>
                  <a:lnTo>
                    <a:pt x="31375" y="77819"/>
                  </a:lnTo>
                  <a:lnTo>
                    <a:pt x="31452" y="77922"/>
                  </a:lnTo>
                  <a:lnTo>
                    <a:pt x="31581" y="77999"/>
                  </a:lnTo>
                  <a:lnTo>
                    <a:pt x="31735" y="78076"/>
                  </a:lnTo>
                  <a:lnTo>
                    <a:pt x="31916" y="78154"/>
                  </a:lnTo>
                  <a:lnTo>
                    <a:pt x="32354" y="78257"/>
                  </a:lnTo>
                  <a:lnTo>
                    <a:pt x="32817" y="78360"/>
                  </a:lnTo>
                  <a:lnTo>
                    <a:pt x="33281" y="78411"/>
                  </a:lnTo>
                  <a:lnTo>
                    <a:pt x="33745" y="78437"/>
                  </a:lnTo>
                  <a:lnTo>
                    <a:pt x="34440" y="78437"/>
                  </a:lnTo>
                  <a:lnTo>
                    <a:pt x="36011" y="77098"/>
                  </a:lnTo>
                  <a:lnTo>
                    <a:pt x="37583" y="75707"/>
                  </a:lnTo>
                  <a:lnTo>
                    <a:pt x="39128" y="74290"/>
                  </a:lnTo>
                  <a:lnTo>
                    <a:pt x="40622" y="72847"/>
                  </a:lnTo>
                  <a:lnTo>
                    <a:pt x="42116" y="71379"/>
                  </a:lnTo>
                  <a:lnTo>
                    <a:pt x="43559" y="69859"/>
                  </a:lnTo>
                  <a:lnTo>
                    <a:pt x="44976" y="68314"/>
                  </a:lnTo>
                  <a:lnTo>
                    <a:pt x="46367" y="66742"/>
                  </a:lnTo>
                  <a:lnTo>
                    <a:pt x="47706" y="65145"/>
                  </a:lnTo>
                  <a:lnTo>
                    <a:pt x="49046" y="63497"/>
                  </a:lnTo>
                  <a:lnTo>
                    <a:pt x="50333" y="61848"/>
                  </a:lnTo>
                  <a:lnTo>
                    <a:pt x="51570" y="60148"/>
                  </a:lnTo>
                  <a:lnTo>
                    <a:pt x="52806" y="58422"/>
                  </a:lnTo>
                  <a:lnTo>
                    <a:pt x="53991" y="56671"/>
                  </a:lnTo>
                  <a:lnTo>
                    <a:pt x="55125" y="54893"/>
                  </a:lnTo>
                  <a:lnTo>
                    <a:pt x="56258" y="53090"/>
                  </a:lnTo>
                  <a:lnTo>
                    <a:pt x="57314" y="51261"/>
                  </a:lnTo>
                  <a:lnTo>
                    <a:pt x="58370" y="49381"/>
                  </a:lnTo>
                  <a:lnTo>
                    <a:pt x="59375" y="47500"/>
                  </a:lnTo>
                  <a:lnTo>
                    <a:pt x="60328" y="45594"/>
                  </a:lnTo>
                  <a:lnTo>
                    <a:pt x="61255" y="43637"/>
                  </a:lnTo>
                  <a:lnTo>
                    <a:pt x="62157" y="41679"/>
                  </a:lnTo>
                  <a:lnTo>
                    <a:pt x="62981" y="39695"/>
                  </a:lnTo>
                  <a:lnTo>
                    <a:pt x="63805" y="37686"/>
                  </a:lnTo>
                  <a:lnTo>
                    <a:pt x="64552" y="35651"/>
                  </a:lnTo>
                  <a:lnTo>
                    <a:pt x="65274" y="33565"/>
                  </a:lnTo>
                  <a:lnTo>
                    <a:pt x="65969" y="31504"/>
                  </a:lnTo>
                  <a:lnTo>
                    <a:pt x="66587" y="29392"/>
                  </a:lnTo>
                  <a:lnTo>
                    <a:pt x="67180" y="27254"/>
                  </a:lnTo>
                  <a:lnTo>
                    <a:pt x="67721" y="25090"/>
                  </a:lnTo>
                  <a:lnTo>
                    <a:pt x="68236" y="22926"/>
                  </a:lnTo>
                  <a:lnTo>
                    <a:pt x="68700" y="20737"/>
                  </a:lnTo>
                  <a:lnTo>
                    <a:pt x="68931" y="19423"/>
                  </a:lnTo>
                  <a:lnTo>
                    <a:pt x="69163" y="18135"/>
                  </a:lnTo>
                  <a:lnTo>
                    <a:pt x="69369" y="16821"/>
                  </a:lnTo>
                  <a:lnTo>
                    <a:pt x="69575" y="15508"/>
                  </a:lnTo>
                  <a:lnTo>
                    <a:pt x="69756" y="14220"/>
                  </a:lnTo>
                  <a:lnTo>
                    <a:pt x="69910" y="12906"/>
                  </a:lnTo>
                  <a:lnTo>
                    <a:pt x="70065" y="11618"/>
                  </a:lnTo>
                  <a:lnTo>
                    <a:pt x="70168" y="10330"/>
                  </a:lnTo>
                  <a:lnTo>
                    <a:pt x="70297" y="9016"/>
                  </a:lnTo>
                  <a:lnTo>
                    <a:pt x="70374" y="7728"/>
                  </a:lnTo>
                  <a:lnTo>
                    <a:pt x="70451" y="6440"/>
                  </a:lnTo>
                  <a:lnTo>
                    <a:pt x="70503" y="5153"/>
                  </a:lnTo>
                  <a:lnTo>
                    <a:pt x="70554" y="3865"/>
                  </a:lnTo>
                  <a:lnTo>
                    <a:pt x="70580" y="2577"/>
                  </a:lnTo>
                  <a:lnTo>
                    <a:pt x="70580" y="1289"/>
                  </a:lnTo>
                  <a:lnTo>
                    <a:pt x="7058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108" name="Google Shape;2108;p36"/>
            <p:cNvSpPr/>
            <p:nvPr/>
          </p:nvSpPr>
          <p:spPr>
            <a:xfrm>
              <a:off x="4592548" y="956088"/>
              <a:ext cx="976378" cy="547313"/>
            </a:xfrm>
            <a:custGeom>
              <a:avLst/>
              <a:gdLst/>
              <a:ahLst/>
              <a:cxnLst/>
              <a:rect l="l" t="t" r="r" b="b"/>
              <a:pathLst>
                <a:path w="54455" h="30525" extrusionOk="0">
                  <a:moveTo>
                    <a:pt x="21226" y="1"/>
                  </a:moveTo>
                  <a:lnTo>
                    <a:pt x="20376" y="26"/>
                  </a:lnTo>
                  <a:lnTo>
                    <a:pt x="19577" y="104"/>
                  </a:lnTo>
                  <a:lnTo>
                    <a:pt x="18830" y="207"/>
                  </a:lnTo>
                  <a:lnTo>
                    <a:pt x="18135" y="387"/>
                  </a:lnTo>
                  <a:lnTo>
                    <a:pt x="17465" y="567"/>
                  </a:lnTo>
                  <a:lnTo>
                    <a:pt x="16847" y="799"/>
                  </a:lnTo>
                  <a:lnTo>
                    <a:pt x="16254" y="1082"/>
                  </a:lnTo>
                  <a:lnTo>
                    <a:pt x="15713" y="1366"/>
                  </a:lnTo>
                  <a:lnTo>
                    <a:pt x="15198" y="1701"/>
                  </a:lnTo>
                  <a:lnTo>
                    <a:pt x="14734" y="2035"/>
                  </a:lnTo>
                  <a:lnTo>
                    <a:pt x="14297" y="2396"/>
                  </a:lnTo>
                  <a:lnTo>
                    <a:pt x="13884" y="2782"/>
                  </a:lnTo>
                  <a:lnTo>
                    <a:pt x="13524" y="3169"/>
                  </a:lnTo>
                  <a:lnTo>
                    <a:pt x="13189" y="3581"/>
                  </a:lnTo>
                  <a:lnTo>
                    <a:pt x="12880" y="3993"/>
                  </a:lnTo>
                  <a:lnTo>
                    <a:pt x="12596" y="4405"/>
                  </a:lnTo>
                  <a:lnTo>
                    <a:pt x="12339" y="4817"/>
                  </a:lnTo>
                  <a:lnTo>
                    <a:pt x="12107" y="5204"/>
                  </a:lnTo>
                  <a:lnTo>
                    <a:pt x="11901" y="5616"/>
                  </a:lnTo>
                  <a:lnTo>
                    <a:pt x="11721" y="6002"/>
                  </a:lnTo>
                  <a:lnTo>
                    <a:pt x="11412" y="6749"/>
                  </a:lnTo>
                  <a:lnTo>
                    <a:pt x="11205" y="7419"/>
                  </a:lnTo>
                  <a:lnTo>
                    <a:pt x="11051" y="7986"/>
                  </a:lnTo>
                  <a:lnTo>
                    <a:pt x="10948" y="8424"/>
                  </a:lnTo>
                  <a:lnTo>
                    <a:pt x="10896" y="8784"/>
                  </a:lnTo>
                  <a:lnTo>
                    <a:pt x="10510" y="8656"/>
                  </a:lnTo>
                  <a:lnTo>
                    <a:pt x="10124" y="8527"/>
                  </a:lnTo>
                  <a:lnTo>
                    <a:pt x="9711" y="8398"/>
                  </a:lnTo>
                  <a:lnTo>
                    <a:pt x="9274" y="8321"/>
                  </a:lnTo>
                  <a:lnTo>
                    <a:pt x="8836" y="8269"/>
                  </a:lnTo>
                  <a:lnTo>
                    <a:pt x="8398" y="8218"/>
                  </a:lnTo>
                  <a:lnTo>
                    <a:pt x="7470" y="8218"/>
                  </a:lnTo>
                  <a:lnTo>
                    <a:pt x="7007" y="8243"/>
                  </a:lnTo>
                  <a:lnTo>
                    <a:pt x="6543" y="8295"/>
                  </a:lnTo>
                  <a:lnTo>
                    <a:pt x="6079" y="8372"/>
                  </a:lnTo>
                  <a:lnTo>
                    <a:pt x="5590" y="8475"/>
                  </a:lnTo>
                  <a:lnTo>
                    <a:pt x="5126" y="8604"/>
                  </a:lnTo>
                  <a:lnTo>
                    <a:pt x="4688" y="8733"/>
                  </a:lnTo>
                  <a:lnTo>
                    <a:pt x="4251" y="8913"/>
                  </a:lnTo>
                  <a:lnTo>
                    <a:pt x="3813" y="9119"/>
                  </a:lnTo>
                  <a:lnTo>
                    <a:pt x="3375" y="9325"/>
                  </a:lnTo>
                  <a:lnTo>
                    <a:pt x="2963" y="9583"/>
                  </a:lnTo>
                  <a:lnTo>
                    <a:pt x="2576" y="9840"/>
                  </a:lnTo>
                  <a:lnTo>
                    <a:pt x="2216" y="10150"/>
                  </a:lnTo>
                  <a:lnTo>
                    <a:pt x="1855" y="10459"/>
                  </a:lnTo>
                  <a:lnTo>
                    <a:pt x="1546" y="10819"/>
                  </a:lnTo>
                  <a:lnTo>
                    <a:pt x="1237" y="11180"/>
                  </a:lnTo>
                  <a:lnTo>
                    <a:pt x="953" y="11592"/>
                  </a:lnTo>
                  <a:lnTo>
                    <a:pt x="722" y="12030"/>
                  </a:lnTo>
                  <a:lnTo>
                    <a:pt x="515" y="12468"/>
                  </a:lnTo>
                  <a:lnTo>
                    <a:pt x="335" y="12957"/>
                  </a:lnTo>
                  <a:lnTo>
                    <a:pt x="181" y="13447"/>
                  </a:lnTo>
                  <a:lnTo>
                    <a:pt x="78" y="13988"/>
                  </a:lnTo>
                  <a:lnTo>
                    <a:pt x="26" y="14554"/>
                  </a:lnTo>
                  <a:lnTo>
                    <a:pt x="0" y="15147"/>
                  </a:lnTo>
                  <a:lnTo>
                    <a:pt x="26" y="15765"/>
                  </a:lnTo>
                  <a:lnTo>
                    <a:pt x="78" y="16358"/>
                  </a:lnTo>
                  <a:lnTo>
                    <a:pt x="155" y="16950"/>
                  </a:lnTo>
                  <a:lnTo>
                    <a:pt x="258" y="17491"/>
                  </a:lnTo>
                  <a:lnTo>
                    <a:pt x="387" y="17980"/>
                  </a:lnTo>
                  <a:lnTo>
                    <a:pt x="515" y="18470"/>
                  </a:lnTo>
                  <a:lnTo>
                    <a:pt x="696" y="18908"/>
                  </a:lnTo>
                  <a:lnTo>
                    <a:pt x="876" y="19320"/>
                  </a:lnTo>
                  <a:lnTo>
                    <a:pt x="1056" y="19706"/>
                  </a:lnTo>
                  <a:lnTo>
                    <a:pt x="1288" y="20067"/>
                  </a:lnTo>
                  <a:lnTo>
                    <a:pt x="1520" y="20427"/>
                  </a:lnTo>
                  <a:lnTo>
                    <a:pt x="1752" y="20737"/>
                  </a:lnTo>
                  <a:lnTo>
                    <a:pt x="2009" y="21046"/>
                  </a:lnTo>
                  <a:lnTo>
                    <a:pt x="2267" y="21329"/>
                  </a:lnTo>
                  <a:lnTo>
                    <a:pt x="2550" y="21587"/>
                  </a:lnTo>
                  <a:lnTo>
                    <a:pt x="2834" y="21818"/>
                  </a:lnTo>
                  <a:lnTo>
                    <a:pt x="3117" y="22050"/>
                  </a:lnTo>
                  <a:lnTo>
                    <a:pt x="3710" y="22488"/>
                  </a:lnTo>
                  <a:lnTo>
                    <a:pt x="4328" y="22875"/>
                  </a:lnTo>
                  <a:lnTo>
                    <a:pt x="4972" y="23261"/>
                  </a:lnTo>
                  <a:lnTo>
                    <a:pt x="5590" y="23596"/>
                  </a:lnTo>
                  <a:lnTo>
                    <a:pt x="6234" y="23956"/>
                  </a:lnTo>
                  <a:lnTo>
                    <a:pt x="6826" y="24317"/>
                  </a:lnTo>
                  <a:lnTo>
                    <a:pt x="7419" y="24729"/>
                  </a:lnTo>
                  <a:lnTo>
                    <a:pt x="7676" y="24935"/>
                  </a:lnTo>
                  <a:lnTo>
                    <a:pt x="7960" y="25167"/>
                  </a:lnTo>
                  <a:lnTo>
                    <a:pt x="8449" y="25631"/>
                  </a:lnTo>
                  <a:lnTo>
                    <a:pt x="8861" y="26094"/>
                  </a:lnTo>
                  <a:lnTo>
                    <a:pt x="9196" y="26558"/>
                  </a:lnTo>
                  <a:lnTo>
                    <a:pt x="9480" y="27022"/>
                  </a:lnTo>
                  <a:lnTo>
                    <a:pt x="9711" y="27485"/>
                  </a:lnTo>
                  <a:lnTo>
                    <a:pt x="9892" y="27923"/>
                  </a:lnTo>
                  <a:lnTo>
                    <a:pt x="10021" y="28361"/>
                  </a:lnTo>
                  <a:lnTo>
                    <a:pt x="10098" y="28773"/>
                  </a:lnTo>
                  <a:lnTo>
                    <a:pt x="10175" y="29134"/>
                  </a:lnTo>
                  <a:lnTo>
                    <a:pt x="10201" y="29469"/>
                  </a:lnTo>
                  <a:lnTo>
                    <a:pt x="10201" y="29778"/>
                  </a:lnTo>
                  <a:lnTo>
                    <a:pt x="10201" y="30036"/>
                  </a:lnTo>
                  <a:lnTo>
                    <a:pt x="10175" y="30396"/>
                  </a:lnTo>
                  <a:lnTo>
                    <a:pt x="10149" y="30525"/>
                  </a:lnTo>
                  <a:lnTo>
                    <a:pt x="19448" y="30525"/>
                  </a:lnTo>
                  <a:lnTo>
                    <a:pt x="19423" y="30293"/>
                  </a:lnTo>
                  <a:lnTo>
                    <a:pt x="19474" y="29701"/>
                  </a:lnTo>
                  <a:lnTo>
                    <a:pt x="19526" y="29289"/>
                  </a:lnTo>
                  <a:lnTo>
                    <a:pt x="19603" y="28851"/>
                  </a:lnTo>
                  <a:lnTo>
                    <a:pt x="19706" y="28387"/>
                  </a:lnTo>
                  <a:lnTo>
                    <a:pt x="19860" y="27898"/>
                  </a:lnTo>
                  <a:lnTo>
                    <a:pt x="20067" y="27408"/>
                  </a:lnTo>
                  <a:lnTo>
                    <a:pt x="20195" y="27176"/>
                  </a:lnTo>
                  <a:lnTo>
                    <a:pt x="20350" y="26944"/>
                  </a:lnTo>
                  <a:lnTo>
                    <a:pt x="20504" y="26738"/>
                  </a:lnTo>
                  <a:lnTo>
                    <a:pt x="20685" y="26532"/>
                  </a:lnTo>
                  <a:lnTo>
                    <a:pt x="20865" y="26326"/>
                  </a:lnTo>
                  <a:lnTo>
                    <a:pt x="21097" y="26146"/>
                  </a:lnTo>
                  <a:lnTo>
                    <a:pt x="21329" y="25991"/>
                  </a:lnTo>
                  <a:lnTo>
                    <a:pt x="21586" y="25863"/>
                  </a:lnTo>
                  <a:lnTo>
                    <a:pt x="21844" y="25734"/>
                  </a:lnTo>
                  <a:lnTo>
                    <a:pt x="22153" y="25631"/>
                  </a:lnTo>
                  <a:lnTo>
                    <a:pt x="22462" y="25554"/>
                  </a:lnTo>
                  <a:lnTo>
                    <a:pt x="22823" y="25528"/>
                  </a:lnTo>
                  <a:lnTo>
                    <a:pt x="23183" y="25502"/>
                  </a:lnTo>
                  <a:lnTo>
                    <a:pt x="23595" y="25528"/>
                  </a:lnTo>
                  <a:lnTo>
                    <a:pt x="24136" y="25554"/>
                  </a:lnTo>
                  <a:lnTo>
                    <a:pt x="24652" y="25579"/>
                  </a:lnTo>
                  <a:lnTo>
                    <a:pt x="25141" y="25579"/>
                  </a:lnTo>
                  <a:lnTo>
                    <a:pt x="25605" y="25554"/>
                  </a:lnTo>
                  <a:lnTo>
                    <a:pt x="25656" y="25914"/>
                  </a:lnTo>
                  <a:lnTo>
                    <a:pt x="25733" y="26275"/>
                  </a:lnTo>
                  <a:lnTo>
                    <a:pt x="25862" y="26610"/>
                  </a:lnTo>
                  <a:lnTo>
                    <a:pt x="25991" y="26919"/>
                  </a:lnTo>
                  <a:lnTo>
                    <a:pt x="26171" y="27228"/>
                  </a:lnTo>
                  <a:lnTo>
                    <a:pt x="26352" y="27511"/>
                  </a:lnTo>
                  <a:lnTo>
                    <a:pt x="26584" y="27769"/>
                  </a:lnTo>
                  <a:lnTo>
                    <a:pt x="26815" y="28001"/>
                  </a:lnTo>
                  <a:lnTo>
                    <a:pt x="27073" y="28232"/>
                  </a:lnTo>
                  <a:lnTo>
                    <a:pt x="27356" y="28439"/>
                  </a:lnTo>
                  <a:lnTo>
                    <a:pt x="27665" y="28593"/>
                  </a:lnTo>
                  <a:lnTo>
                    <a:pt x="27975" y="28748"/>
                  </a:lnTo>
                  <a:lnTo>
                    <a:pt x="28309" y="28851"/>
                  </a:lnTo>
                  <a:lnTo>
                    <a:pt x="28644" y="28954"/>
                  </a:lnTo>
                  <a:lnTo>
                    <a:pt x="29005" y="29005"/>
                  </a:lnTo>
                  <a:lnTo>
                    <a:pt x="29623" y="29005"/>
                  </a:lnTo>
                  <a:lnTo>
                    <a:pt x="29881" y="28979"/>
                  </a:lnTo>
                  <a:lnTo>
                    <a:pt x="30113" y="28928"/>
                  </a:lnTo>
                  <a:lnTo>
                    <a:pt x="30370" y="28876"/>
                  </a:lnTo>
                  <a:lnTo>
                    <a:pt x="30602" y="28799"/>
                  </a:lnTo>
                  <a:lnTo>
                    <a:pt x="30808" y="28722"/>
                  </a:lnTo>
                  <a:lnTo>
                    <a:pt x="31246" y="28516"/>
                  </a:lnTo>
                  <a:lnTo>
                    <a:pt x="31632" y="28258"/>
                  </a:lnTo>
                  <a:lnTo>
                    <a:pt x="31993" y="27949"/>
                  </a:lnTo>
                  <a:lnTo>
                    <a:pt x="32328" y="27588"/>
                  </a:lnTo>
                  <a:lnTo>
                    <a:pt x="32585" y="27202"/>
                  </a:lnTo>
                  <a:lnTo>
                    <a:pt x="32843" y="27485"/>
                  </a:lnTo>
                  <a:lnTo>
                    <a:pt x="33126" y="27769"/>
                  </a:lnTo>
                  <a:lnTo>
                    <a:pt x="33435" y="28026"/>
                  </a:lnTo>
                  <a:lnTo>
                    <a:pt x="33770" y="28284"/>
                  </a:lnTo>
                  <a:lnTo>
                    <a:pt x="34105" y="28542"/>
                  </a:lnTo>
                  <a:lnTo>
                    <a:pt x="34492" y="28773"/>
                  </a:lnTo>
                  <a:lnTo>
                    <a:pt x="34878" y="28979"/>
                  </a:lnTo>
                  <a:lnTo>
                    <a:pt x="35290" y="29186"/>
                  </a:lnTo>
                  <a:lnTo>
                    <a:pt x="35754" y="29366"/>
                  </a:lnTo>
                  <a:lnTo>
                    <a:pt x="36243" y="29546"/>
                  </a:lnTo>
                  <a:lnTo>
                    <a:pt x="36758" y="29701"/>
                  </a:lnTo>
                  <a:lnTo>
                    <a:pt x="37299" y="29830"/>
                  </a:lnTo>
                  <a:lnTo>
                    <a:pt x="37866" y="29933"/>
                  </a:lnTo>
                  <a:lnTo>
                    <a:pt x="38458" y="30010"/>
                  </a:lnTo>
                  <a:lnTo>
                    <a:pt x="39102" y="30087"/>
                  </a:lnTo>
                  <a:lnTo>
                    <a:pt x="39772" y="30113"/>
                  </a:lnTo>
                  <a:lnTo>
                    <a:pt x="40365" y="30113"/>
                  </a:lnTo>
                  <a:lnTo>
                    <a:pt x="40931" y="30061"/>
                  </a:lnTo>
                  <a:lnTo>
                    <a:pt x="41472" y="29984"/>
                  </a:lnTo>
                  <a:lnTo>
                    <a:pt x="41987" y="29855"/>
                  </a:lnTo>
                  <a:lnTo>
                    <a:pt x="42503" y="29701"/>
                  </a:lnTo>
                  <a:lnTo>
                    <a:pt x="42992" y="29520"/>
                  </a:lnTo>
                  <a:lnTo>
                    <a:pt x="43456" y="29289"/>
                  </a:lnTo>
                  <a:lnTo>
                    <a:pt x="43894" y="29031"/>
                  </a:lnTo>
                  <a:lnTo>
                    <a:pt x="44306" y="28773"/>
                  </a:lnTo>
                  <a:lnTo>
                    <a:pt x="44692" y="28464"/>
                  </a:lnTo>
                  <a:lnTo>
                    <a:pt x="45078" y="28129"/>
                  </a:lnTo>
                  <a:lnTo>
                    <a:pt x="45413" y="27795"/>
                  </a:lnTo>
                  <a:lnTo>
                    <a:pt x="45722" y="27408"/>
                  </a:lnTo>
                  <a:lnTo>
                    <a:pt x="46006" y="27022"/>
                  </a:lnTo>
                  <a:lnTo>
                    <a:pt x="46263" y="26610"/>
                  </a:lnTo>
                  <a:lnTo>
                    <a:pt x="46495" y="26172"/>
                  </a:lnTo>
                  <a:lnTo>
                    <a:pt x="46779" y="26404"/>
                  </a:lnTo>
                  <a:lnTo>
                    <a:pt x="47036" y="26584"/>
                  </a:lnTo>
                  <a:lnTo>
                    <a:pt x="47345" y="26764"/>
                  </a:lnTo>
                  <a:lnTo>
                    <a:pt x="47654" y="26893"/>
                  </a:lnTo>
                  <a:lnTo>
                    <a:pt x="47989" y="27022"/>
                  </a:lnTo>
                  <a:lnTo>
                    <a:pt x="48324" y="27099"/>
                  </a:lnTo>
                  <a:lnTo>
                    <a:pt x="48685" y="27151"/>
                  </a:lnTo>
                  <a:lnTo>
                    <a:pt x="49045" y="27176"/>
                  </a:lnTo>
                  <a:lnTo>
                    <a:pt x="49432" y="27151"/>
                  </a:lnTo>
                  <a:lnTo>
                    <a:pt x="49792" y="27099"/>
                  </a:lnTo>
                  <a:lnTo>
                    <a:pt x="50179" y="26996"/>
                  </a:lnTo>
                  <a:lnTo>
                    <a:pt x="50514" y="26867"/>
                  </a:lnTo>
                  <a:lnTo>
                    <a:pt x="50848" y="26713"/>
                  </a:lnTo>
                  <a:lnTo>
                    <a:pt x="51158" y="26507"/>
                  </a:lnTo>
                  <a:lnTo>
                    <a:pt x="51467" y="26301"/>
                  </a:lnTo>
                  <a:lnTo>
                    <a:pt x="51724" y="26043"/>
                  </a:lnTo>
                  <a:lnTo>
                    <a:pt x="51982" y="25785"/>
                  </a:lnTo>
                  <a:lnTo>
                    <a:pt x="52188" y="25502"/>
                  </a:lnTo>
                  <a:lnTo>
                    <a:pt x="52368" y="25167"/>
                  </a:lnTo>
                  <a:lnTo>
                    <a:pt x="52549" y="24832"/>
                  </a:lnTo>
                  <a:lnTo>
                    <a:pt x="52677" y="24497"/>
                  </a:lnTo>
                  <a:lnTo>
                    <a:pt x="52755" y="24137"/>
                  </a:lnTo>
                  <a:lnTo>
                    <a:pt x="52806" y="23750"/>
                  </a:lnTo>
                  <a:lnTo>
                    <a:pt x="52832" y="23364"/>
                  </a:lnTo>
                  <a:lnTo>
                    <a:pt x="52832" y="23029"/>
                  </a:lnTo>
                  <a:lnTo>
                    <a:pt x="52780" y="22694"/>
                  </a:lnTo>
                  <a:lnTo>
                    <a:pt x="52703" y="22385"/>
                  </a:lnTo>
                  <a:lnTo>
                    <a:pt x="52600" y="22076"/>
                  </a:lnTo>
                  <a:lnTo>
                    <a:pt x="52497" y="21793"/>
                  </a:lnTo>
                  <a:lnTo>
                    <a:pt x="52343" y="21509"/>
                  </a:lnTo>
                  <a:lnTo>
                    <a:pt x="52188" y="21252"/>
                  </a:lnTo>
                  <a:lnTo>
                    <a:pt x="51982" y="20994"/>
                  </a:lnTo>
                  <a:lnTo>
                    <a:pt x="52265" y="20788"/>
                  </a:lnTo>
                  <a:lnTo>
                    <a:pt x="52549" y="20556"/>
                  </a:lnTo>
                  <a:lnTo>
                    <a:pt x="52806" y="20324"/>
                  </a:lnTo>
                  <a:lnTo>
                    <a:pt x="53038" y="20067"/>
                  </a:lnTo>
                  <a:lnTo>
                    <a:pt x="53270" y="19783"/>
                  </a:lnTo>
                  <a:lnTo>
                    <a:pt x="53476" y="19500"/>
                  </a:lnTo>
                  <a:lnTo>
                    <a:pt x="53682" y="19217"/>
                  </a:lnTo>
                  <a:lnTo>
                    <a:pt x="53862" y="18908"/>
                  </a:lnTo>
                  <a:lnTo>
                    <a:pt x="54017" y="18573"/>
                  </a:lnTo>
                  <a:lnTo>
                    <a:pt x="54146" y="18212"/>
                  </a:lnTo>
                  <a:lnTo>
                    <a:pt x="54249" y="17852"/>
                  </a:lnTo>
                  <a:lnTo>
                    <a:pt x="54326" y="17491"/>
                  </a:lnTo>
                  <a:lnTo>
                    <a:pt x="54403" y="17105"/>
                  </a:lnTo>
                  <a:lnTo>
                    <a:pt x="54429" y="16692"/>
                  </a:lnTo>
                  <a:lnTo>
                    <a:pt x="54455" y="16254"/>
                  </a:lnTo>
                  <a:lnTo>
                    <a:pt x="54429" y="15817"/>
                  </a:lnTo>
                  <a:lnTo>
                    <a:pt x="54377" y="15327"/>
                  </a:lnTo>
                  <a:lnTo>
                    <a:pt x="54300" y="14838"/>
                  </a:lnTo>
                  <a:lnTo>
                    <a:pt x="54197" y="14400"/>
                  </a:lnTo>
                  <a:lnTo>
                    <a:pt x="54043" y="13988"/>
                  </a:lnTo>
                  <a:lnTo>
                    <a:pt x="53888" y="13601"/>
                  </a:lnTo>
                  <a:lnTo>
                    <a:pt x="53708" y="13266"/>
                  </a:lnTo>
                  <a:lnTo>
                    <a:pt x="53502" y="12932"/>
                  </a:lnTo>
                  <a:lnTo>
                    <a:pt x="53270" y="12622"/>
                  </a:lnTo>
                  <a:lnTo>
                    <a:pt x="53012" y="12339"/>
                  </a:lnTo>
                  <a:lnTo>
                    <a:pt x="52780" y="12082"/>
                  </a:lnTo>
                  <a:lnTo>
                    <a:pt x="52497" y="11824"/>
                  </a:lnTo>
                  <a:lnTo>
                    <a:pt x="52214" y="11618"/>
                  </a:lnTo>
                  <a:lnTo>
                    <a:pt x="51930" y="11412"/>
                  </a:lnTo>
                  <a:lnTo>
                    <a:pt x="51647" y="11231"/>
                  </a:lnTo>
                  <a:lnTo>
                    <a:pt x="51364" y="11077"/>
                  </a:lnTo>
                  <a:lnTo>
                    <a:pt x="51055" y="10948"/>
                  </a:lnTo>
                  <a:lnTo>
                    <a:pt x="50462" y="10691"/>
                  </a:lnTo>
                  <a:lnTo>
                    <a:pt x="49921" y="10510"/>
                  </a:lnTo>
                  <a:lnTo>
                    <a:pt x="49380" y="10381"/>
                  </a:lnTo>
                  <a:lnTo>
                    <a:pt x="48917" y="10278"/>
                  </a:lnTo>
                  <a:lnTo>
                    <a:pt x="48530" y="10227"/>
                  </a:lnTo>
                  <a:lnTo>
                    <a:pt x="48221" y="10201"/>
                  </a:lnTo>
                  <a:lnTo>
                    <a:pt x="47963" y="10175"/>
                  </a:lnTo>
                  <a:lnTo>
                    <a:pt x="47912" y="9918"/>
                  </a:lnTo>
                  <a:lnTo>
                    <a:pt x="47835" y="9583"/>
                  </a:lnTo>
                  <a:lnTo>
                    <a:pt x="47706" y="9196"/>
                  </a:lnTo>
                  <a:lnTo>
                    <a:pt x="47526" y="8681"/>
                  </a:lnTo>
                  <a:lnTo>
                    <a:pt x="47294" y="8140"/>
                  </a:lnTo>
                  <a:lnTo>
                    <a:pt x="47010" y="7548"/>
                  </a:lnTo>
                  <a:lnTo>
                    <a:pt x="46650" y="6904"/>
                  </a:lnTo>
                  <a:lnTo>
                    <a:pt x="46444" y="6595"/>
                  </a:lnTo>
                  <a:lnTo>
                    <a:pt x="46238" y="6260"/>
                  </a:lnTo>
                  <a:lnTo>
                    <a:pt x="45980" y="5951"/>
                  </a:lnTo>
                  <a:lnTo>
                    <a:pt x="45722" y="5616"/>
                  </a:lnTo>
                  <a:lnTo>
                    <a:pt x="45439" y="5307"/>
                  </a:lnTo>
                  <a:lnTo>
                    <a:pt x="45104" y="4998"/>
                  </a:lnTo>
                  <a:lnTo>
                    <a:pt x="44769" y="4714"/>
                  </a:lnTo>
                  <a:lnTo>
                    <a:pt x="44409" y="4431"/>
                  </a:lnTo>
                  <a:lnTo>
                    <a:pt x="44022" y="4148"/>
                  </a:lnTo>
                  <a:lnTo>
                    <a:pt x="43636" y="3890"/>
                  </a:lnTo>
                  <a:lnTo>
                    <a:pt x="43198" y="3658"/>
                  </a:lnTo>
                  <a:lnTo>
                    <a:pt x="42709" y="3452"/>
                  </a:lnTo>
                  <a:lnTo>
                    <a:pt x="42219" y="3246"/>
                  </a:lnTo>
                  <a:lnTo>
                    <a:pt x="41704" y="3066"/>
                  </a:lnTo>
                  <a:lnTo>
                    <a:pt x="41163" y="2937"/>
                  </a:lnTo>
                  <a:lnTo>
                    <a:pt x="40571" y="2808"/>
                  </a:lnTo>
                  <a:lnTo>
                    <a:pt x="40055" y="2731"/>
                  </a:lnTo>
                  <a:lnTo>
                    <a:pt x="39540" y="2679"/>
                  </a:lnTo>
                  <a:lnTo>
                    <a:pt x="39051" y="2654"/>
                  </a:lnTo>
                  <a:lnTo>
                    <a:pt x="38587" y="2679"/>
                  </a:lnTo>
                  <a:lnTo>
                    <a:pt x="38124" y="2705"/>
                  </a:lnTo>
                  <a:lnTo>
                    <a:pt x="37686" y="2757"/>
                  </a:lnTo>
                  <a:lnTo>
                    <a:pt x="37248" y="2834"/>
                  </a:lnTo>
                  <a:lnTo>
                    <a:pt x="36836" y="2937"/>
                  </a:lnTo>
                  <a:lnTo>
                    <a:pt x="36423" y="3066"/>
                  </a:lnTo>
                  <a:lnTo>
                    <a:pt x="36063" y="3195"/>
                  </a:lnTo>
                  <a:lnTo>
                    <a:pt x="35676" y="3349"/>
                  </a:lnTo>
                  <a:lnTo>
                    <a:pt x="35316" y="3530"/>
                  </a:lnTo>
                  <a:lnTo>
                    <a:pt x="34981" y="3710"/>
                  </a:lnTo>
                  <a:lnTo>
                    <a:pt x="34672" y="3890"/>
                  </a:lnTo>
                  <a:lnTo>
                    <a:pt x="34363" y="4096"/>
                  </a:lnTo>
                  <a:lnTo>
                    <a:pt x="34054" y="4328"/>
                  </a:lnTo>
                  <a:lnTo>
                    <a:pt x="33770" y="3993"/>
                  </a:lnTo>
                  <a:lnTo>
                    <a:pt x="33461" y="3684"/>
                  </a:lnTo>
                  <a:lnTo>
                    <a:pt x="33126" y="3426"/>
                  </a:lnTo>
                  <a:lnTo>
                    <a:pt x="32740" y="3195"/>
                  </a:lnTo>
                  <a:lnTo>
                    <a:pt x="32354" y="3040"/>
                  </a:lnTo>
                  <a:lnTo>
                    <a:pt x="31916" y="2886"/>
                  </a:lnTo>
                  <a:lnTo>
                    <a:pt x="31478" y="2808"/>
                  </a:lnTo>
                  <a:lnTo>
                    <a:pt x="31014" y="2782"/>
                  </a:lnTo>
                  <a:lnTo>
                    <a:pt x="30705" y="2808"/>
                  </a:lnTo>
                  <a:lnTo>
                    <a:pt x="30422" y="2834"/>
                  </a:lnTo>
                  <a:lnTo>
                    <a:pt x="30138" y="2886"/>
                  </a:lnTo>
                  <a:lnTo>
                    <a:pt x="29855" y="2989"/>
                  </a:lnTo>
                  <a:lnTo>
                    <a:pt x="29572" y="3092"/>
                  </a:lnTo>
                  <a:lnTo>
                    <a:pt x="29314" y="3195"/>
                  </a:lnTo>
                  <a:lnTo>
                    <a:pt x="29056" y="3349"/>
                  </a:lnTo>
                  <a:lnTo>
                    <a:pt x="28825" y="3504"/>
                  </a:lnTo>
                  <a:lnTo>
                    <a:pt x="28412" y="2989"/>
                  </a:lnTo>
                  <a:lnTo>
                    <a:pt x="27975" y="2525"/>
                  </a:lnTo>
                  <a:lnTo>
                    <a:pt x="27511" y="2087"/>
                  </a:lnTo>
                  <a:lnTo>
                    <a:pt x="27021" y="1726"/>
                  </a:lnTo>
                  <a:lnTo>
                    <a:pt x="26532" y="1391"/>
                  </a:lnTo>
                  <a:lnTo>
                    <a:pt x="26043" y="1108"/>
                  </a:lnTo>
                  <a:lnTo>
                    <a:pt x="25527" y="876"/>
                  </a:lnTo>
                  <a:lnTo>
                    <a:pt x="25012" y="644"/>
                  </a:lnTo>
                  <a:lnTo>
                    <a:pt x="24523" y="490"/>
                  </a:lnTo>
                  <a:lnTo>
                    <a:pt x="24008" y="335"/>
                  </a:lnTo>
                  <a:lnTo>
                    <a:pt x="23492" y="232"/>
                  </a:lnTo>
                  <a:lnTo>
                    <a:pt x="23003" y="129"/>
                  </a:lnTo>
                  <a:lnTo>
                    <a:pt x="22539" y="78"/>
                  </a:lnTo>
                  <a:lnTo>
                    <a:pt x="22076" y="26"/>
                  </a:lnTo>
                  <a:lnTo>
                    <a:pt x="21638" y="1"/>
                  </a:lnTo>
                  <a:close/>
                </a:path>
              </a:pathLst>
            </a:custGeom>
            <a:solidFill>
              <a:srgbClr val="79CA54"/>
            </a:solidFill>
            <a:ln>
              <a:noFill/>
            </a:ln>
          </p:spPr>
          <p:txBody>
            <a:bodyPr spcFirstLastPara="1" wrap="square" lIns="121900" tIns="121900" rIns="121900" bIns="121900" anchor="ctr" anchorCtr="0">
              <a:noAutofit/>
            </a:bodyPr>
            <a:lstStyle/>
            <a:p>
              <a:endParaRPr sz="2489"/>
            </a:p>
          </p:txBody>
        </p:sp>
        <p:sp>
          <p:nvSpPr>
            <p:cNvPr id="2109" name="Google Shape;2109;p36"/>
            <p:cNvSpPr/>
            <p:nvPr/>
          </p:nvSpPr>
          <p:spPr>
            <a:xfrm>
              <a:off x="4706152" y="1012890"/>
              <a:ext cx="74840" cy="75306"/>
            </a:xfrm>
            <a:custGeom>
              <a:avLst/>
              <a:gdLst/>
              <a:ahLst/>
              <a:cxnLst/>
              <a:rect l="l" t="t" r="r" b="b"/>
              <a:pathLst>
                <a:path w="4174" h="4200" extrusionOk="0">
                  <a:moveTo>
                    <a:pt x="2087" y="1"/>
                  </a:moveTo>
                  <a:lnTo>
                    <a:pt x="1881" y="27"/>
                  </a:lnTo>
                  <a:lnTo>
                    <a:pt x="1675" y="52"/>
                  </a:lnTo>
                  <a:lnTo>
                    <a:pt x="1469" y="104"/>
                  </a:lnTo>
                  <a:lnTo>
                    <a:pt x="1263" y="181"/>
                  </a:lnTo>
                  <a:lnTo>
                    <a:pt x="1083" y="258"/>
                  </a:lnTo>
                  <a:lnTo>
                    <a:pt x="903" y="362"/>
                  </a:lnTo>
                  <a:lnTo>
                    <a:pt x="748" y="490"/>
                  </a:lnTo>
                  <a:lnTo>
                    <a:pt x="593" y="619"/>
                  </a:lnTo>
                  <a:lnTo>
                    <a:pt x="465" y="774"/>
                  </a:lnTo>
                  <a:lnTo>
                    <a:pt x="362" y="928"/>
                  </a:lnTo>
                  <a:lnTo>
                    <a:pt x="233" y="1109"/>
                  </a:lnTo>
                  <a:lnTo>
                    <a:pt x="156" y="1289"/>
                  </a:lnTo>
                  <a:lnTo>
                    <a:pt x="78" y="1469"/>
                  </a:lnTo>
                  <a:lnTo>
                    <a:pt x="27" y="1675"/>
                  </a:lnTo>
                  <a:lnTo>
                    <a:pt x="1" y="1881"/>
                  </a:lnTo>
                  <a:lnTo>
                    <a:pt x="1" y="2113"/>
                  </a:lnTo>
                  <a:lnTo>
                    <a:pt x="1" y="2319"/>
                  </a:lnTo>
                  <a:lnTo>
                    <a:pt x="27" y="2525"/>
                  </a:lnTo>
                  <a:lnTo>
                    <a:pt x="78" y="2731"/>
                  </a:lnTo>
                  <a:lnTo>
                    <a:pt x="156" y="2912"/>
                  </a:lnTo>
                  <a:lnTo>
                    <a:pt x="233" y="3092"/>
                  </a:lnTo>
                  <a:lnTo>
                    <a:pt x="362" y="3272"/>
                  </a:lnTo>
                  <a:lnTo>
                    <a:pt x="465" y="3427"/>
                  </a:lnTo>
                  <a:lnTo>
                    <a:pt x="593" y="3581"/>
                  </a:lnTo>
                  <a:lnTo>
                    <a:pt x="748" y="3710"/>
                  </a:lnTo>
                  <a:lnTo>
                    <a:pt x="903" y="3839"/>
                  </a:lnTo>
                  <a:lnTo>
                    <a:pt x="1083" y="3942"/>
                  </a:lnTo>
                  <a:lnTo>
                    <a:pt x="1263" y="4045"/>
                  </a:lnTo>
                  <a:lnTo>
                    <a:pt x="1469" y="4097"/>
                  </a:lnTo>
                  <a:lnTo>
                    <a:pt x="1675" y="4148"/>
                  </a:lnTo>
                  <a:lnTo>
                    <a:pt x="1881" y="4200"/>
                  </a:lnTo>
                  <a:lnTo>
                    <a:pt x="2294" y="4200"/>
                  </a:lnTo>
                  <a:lnTo>
                    <a:pt x="2500" y="4148"/>
                  </a:lnTo>
                  <a:lnTo>
                    <a:pt x="2706" y="4097"/>
                  </a:lnTo>
                  <a:lnTo>
                    <a:pt x="2912" y="4045"/>
                  </a:lnTo>
                  <a:lnTo>
                    <a:pt x="3092" y="3942"/>
                  </a:lnTo>
                  <a:lnTo>
                    <a:pt x="3272" y="3839"/>
                  </a:lnTo>
                  <a:lnTo>
                    <a:pt x="3427" y="3710"/>
                  </a:lnTo>
                  <a:lnTo>
                    <a:pt x="3581" y="3581"/>
                  </a:lnTo>
                  <a:lnTo>
                    <a:pt x="3710" y="3427"/>
                  </a:lnTo>
                  <a:lnTo>
                    <a:pt x="3839" y="3272"/>
                  </a:lnTo>
                  <a:lnTo>
                    <a:pt x="3942" y="3092"/>
                  </a:lnTo>
                  <a:lnTo>
                    <a:pt x="4019" y="2912"/>
                  </a:lnTo>
                  <a:lnTo>
                    <a:pt x="4097" y="2731"/>
                  </a:lnTo>
                  <a:lnTo>
                    <a:pt x="4148" y="2525"/>
                  </a:lnTo>
                  <a:lnTo>
                    <a:pt x="4174" y="2319"/>
                  </a:lnTo>
                  <a:lnTo>
                    <a:pt x="4174" y="2113"/>
                  </a:lnTo>
                  <a:lnTo>
                    <a:pt x="4174" y="1881"/>
                  </a:lnTo>
                  <a:lnTo>
                    <a:pt x="4148" y="1675"/>
                  </a:lnTo>
                  <a:lnTo>
                    <a:pt x="4097" y="1469"/>
                  </a:lnTo>
                  <a:lnTo>
                    <a:pt x="4019" y="1289"/>
                  </a:lnTo>
                  <a:lnTo>
                    <a:pt x="3942" y="1109"/>
                  </a:lnTo>
                  <a:lnTo>
                    <a:pt x="3839" y="928"/>
                  </a:lnTo>
                  <a:lnTo>
                    <a:pt x="3710" y="774"/>
                  </a:lnTo>
                  <a:lnTo>
                    <a:pt x="3581" y="619"/>
                  </a:lnTo>
                  <a:lnTo>
                    <a:pt x="3427" y="490"/>
                  </a:lnTo>
                  <a:lnTo>
                    <a:pt x="3272" y="362"/>
                  </a:lnTo>
                  <a:lnTo>
                    <a:pt x="3092" y="258"/>
                  </a:lnTo>
                  <a:lnTo>
                    <a:pt x="2912" y="181"/>
                  </a:lnTo>
                  <a:lnTo>
                    <a:pt x="2706" y="104"/>
                  </a:lnTo>
                  <a:lnTo>
                    <a:pt x="2500" y="52"/>
                  </a:lnTo>
                  <a:lnTo>
                    <a:pt x="2294" y="27"/>
                  </a:lnTo>
                  <a:lnTo>
                    <a:pt x="2087" y="1"/>
                  </a:lnTo>
                  <a:close/>
                </a:path>
              </a:pathLst>
            </a:custGeom>
            <a:solidFill>
              <a:srgbClr val="79CA54"/>
            </a:solidFill>
            <a:ln>
              <a:noFill/>
            </a:ln>
          </p:spPr>
          <p:txBody>
            <a:bodyPr spcFirstLastPara="1" wrap="square" lIns="121900" tIns="121900" rIns="121900" bIns="121900" anchor="ctr" anchorCtr="0">
              <a:noAutofit/>
            </a:bodyPr>
            <a:lstStyle/>
            <a:p>
              <a:endParaRPr sz="2489"/>
            </a:p>
          </p:txBody>
        </p:sp>
        <p:sp>
          <p:nvSpPr>
            <p:cNvPr id="2110" name="Google Shape;2110;p36"/>
            <p:cNvSpPr/>
            <p:nvPr/>
          </p:nvSpPr>
          <p:spPr>
            <a:xfrm>
              <a:off x="5469612" y="1074318"/>
              <a:ext cx="52212" cy="52212"/>
            </a:xfrm>
            <a:custGeom>
              <a:avLst/>
              <a:gdLst/>
              <a:ahLst/>
              <a:cxnLst/>
              <a:rect l="l" t="t" r="r" b="b"/>
              <a:pathLst>
                <a:path w="2912" h="2912" extrusionOk="0">
                  <a:moveTo>
                    <a:pt x="1469" y="1"/>
                  </a:moveTo>
                  <a:lnTo>
                    <a:pt x="1160" y="52"/>
                  </a:lnTo>
                  <a:lnTo>
                    <a:pt x="902" y="130"/>
                  </a:lnTo>
                  <a:lnTo>
                    <a:pt x="645" y="258"/>
                  </a:lnTo>
                  <a:lnTo>
                    <a:pt x="438" y="439"/>
                  </a:lnTo>
                  <a:lnTo>
                    <a:pt x="258" y="645"/>
                  </a:lnTo>
                  <a:lnTo>
                    <a:pt x="129" y="902"/>
                  </a:lnTo>
                  <a:lnTo>
                    <a:pt x="26" y="1160"/>
                  </a:lnTo>
                  <a:lnTo>
                    <a:pt x="1" y="1469"/>
                  </a:lnTo>
                  <a:lnTo>
                    <a:pt x="26" y="1752"/>
                  </a:lnTo>
                  <a:lnTo>
                    <a:pt x="129" y="2036"/>
                  </a:lnTo>
                  <a:lnTo>
                    <a:pt x="258" y="2268"/>
                  </a:lnTo>
                  <a:lnTo>
                    <a:pt x="438" y="2499"/>
                  </a:lnTo>
                  <a:lnTo>
                    <a:pt x="645" y="2680"/>
                  </a:lnTo>
                  <a:lnTo>
                    <a:pt x="902" y="2809"/>
                  </a:lnTo>
                  <a:lnTo>
                    <a:pt x="1160" y="2886"/>
                  </a:lnTo>
                  <a:lnTo>
                    <a:pt x="1469" y="2912"/>
                  </a:lnTo>
                  <a:lnTo>
                    <a:pt x="1752" y="2886"/>
                  </a:lnTo>
                  <a:lnTo>
                    <a:pt x="2036" y="2809"/>
                  </a:lnTo>
                  <a:lnTo>
                    <a:pt x="2267" y="2680"/>
                  </a:lnTo>
                  <a:lnTo>
                    <a:pt x="2499" y="2499"/>
                  </a:lnTo>
                  <a:lnTo>
                    <a:pt x="2680" y="2268"/>
                  </a:lnTo>
                  <a:lnTo>
                    <a:pt x="2808" y="2036"/>
                  </a:lnTo>
                  <a:lnTo>
                    <a:pt x="2886" y="1752"/>
                  </a:lnTo>
                  <a:lnTo>
                    <a:pt x="2911" y="1469"/>
                  </a:lnTo>
                  <a:lnTo>
                    <a:pt x="2886" y="1160"/>
                  </a:lnTo>
                  <a:lnTo>
                    <a:pt x="2808" y="902"/>
                  </a:lnTo>
                  <a:lnTo>
                    <a:pt x="2680" y="645"/>
                  </a:lnTo>
                  <a:lnTo>
                    <a:pt x="2499" y="439"/>
                  </a:lnTo>
                  <a:lnTo>
                    <a:pt x="2267" y="258"/>
                  </a:lnTo>
                  <a:lnTo>
                    <a:pt x="2036" y="130"/>
                  </a:lnTo>
                  <a:lnTo>
                    <a:pt x="1752" y="52"/>
                  </a:lnTo>
                  <a:lnTo>
                    <a:pt x="1469" y="1"/>
                  </a:lnTo>
                  <a:close/>
                </a:path>
              </a:pathLst>
            </a:custGeom>
            <a:solidFill>
              <a:srgbClr val="79CA54"/>
            </a:solidFill>
            <a:ln>
              <a:noFill/>
            </a:ln>
          </p:spPr>
          <p:txBody>
            <a:bodyPr spcFirstLastPara="1" wrap="square" lIns="121900" tIns="121900" rIns="121900" bIns="121900" anchor="ctr" anchorCtr="0">
              <a:noAutofit/>
            </a:bodyPr>
            <a:lstStyle/>
            <a:p>
              <a:endParaRPr sz="2489"/>
            </a:p>
          </p:txBody>
        </p:sp>
        <p:sp>
          <p:nvSpPr>
            <p:cNvPr id="2111" name="Google Shape;2111;p36"/>
            <p:cNvSpPr/>
            <p:nvPr/>
          </p:nvSpPr>
          <p:spPr>
            <a:xfrm>
              <a:off x="5417417" y="930233"/>
              <a:ext cx="109014" cy="109014"/>
            </a:xfrm>
            <a:custGeom>
              <a:avLst/>
              <a:gdLst/>
              <a:ahLst/>
              <a:cxnLst/>
              <a:rect l="l" t="t" r="r" b="b"/>
              <a:pathLst>
                <a:path w="6080" h="6080" extrusionOk="0">
                  <a:moveTo>
                    <a:pt x="2731" y="0"/>
                  </a:moveTo>
                  <a:lnTo>
                    <a:pt x="2448" y="52"/>
                  </a:lnTo>
                  <a:lnTo>
                    <a:pt x="2139" y="129"/>
                  </a:lnTo>
                  <a:lnTo>
                    <a:pt x="1855" y="232"/>
                  </a:lnTo>
                  <a:lnTo>
                    <a:pt x="1598" y="361"/>
                  </a:lnTo>
                  <a:lnTo>
                    <a:pt x="1340" y="515"/>
                  </a:lnTo>
                  <a:lnTo>
                    <a:pt x="1108" y="695"/>
                  </a:lnTo>
                  <a:lnTo>
                    <a:pt x="902" y="876"/>
                  </a:lnTo>
                  <a:lnTo>
                    <a:pt x="696" y="1108"/>
                  </a:lnTo>
                  <a:lnTo>
                    <a:pt x="516" y="1339"/>
                  </a:lnTo>
                  <a:lnTo>
                    <a:pt x="387" y="1571"/>
                  </a:lnTo>
                  <a:lnTo>
                    <a:pt x="258" y="1855"/>
                  </a:lnTo>
                  <a:lnTo>
                    <a:pt x="155" y="2138"/>
                  </a:lnTo>
                  <a:lnTo>
                    <a:pt x="78" y="2421"/>
                  </a:lnTo>
                  <a:lnTo>
                    <a:pt x="27" y="2730"/>
                  </a:lnTo>
                  <a:lnTo>
                    <a:pt x="1" y="3040"/>
                  </a:lnTo>
                  <a:lnTo>
                    <a:pt x="27" y="3349"/>
                  </a:lnTo>
                  <a:lnTo>
                    <a:pt x="78" y="3632"/>
                  </a:lnTo>
                  <a:lnTo>
                    <a:pt x="155" y="3941"/>
                  </a:lnTo>
                  <a:lnTo>
                    <a:pt x="258" y="4224"/>
                  </a:lnTo>
                  <a:lnTo>
                    <a:pt x="387" y="4482"/>
                  </a:lnTo>
                  <a:lnTo>
                    <a:pt x="516" y="4740"/>
                  </a:lnTo>
                  <a:lnTo>
                    <a:pt x="696" y="4972"/>
                  </a:lnTo>
                  <a:lnTo>
                    <a:pt x="902" y="5178"/>
                  </a:lnTo>
                  <a:lnTo>
                    <a:pt x="1108" y="5384"/>
                  </a:lnTo>
                  <a:lnTo>
                    <a:pt x="1340" y="5564"/>
                  </a:lnTo>
                  <a:lnTo>
                    <a:pt x="1598" y="5693"/>
                  </a:lnTo>
                  <a:lnTo>
                    <a:pt x="1855" y="5822"/>
                  </a:lnTo>
                  <a:lnTo>
                    <a:pt x="2139" y="5925"/>
                  </a:lnTo>
                  <a:lnTo>
                    <a:pt x="2448" y="6002"/>
                  </a:lnTo>
                  <a:lnTo>
                    <a:pt x="2731" y="6053"/>
                  </a:lnTo>
                  <a:lnTo>
                    <a:pt x="3040" y="6079"/>
                  </a:lnTo>
                  <a:lnTo>
                    <a:pt x="3349" y="6053"/>
                  </a:lnTo>
                  <a:lnTo>
                    <a:pt x="3659" y="6002"/>
                  </a:lnTo>
                  <a:lnTo>
                    <a:pt x="3942" y="5925"/>
                  </a:lnTo>
                  <a:lnTo>
                    <a:pt x="4225" y="5822"/>
                  </a:lnTo>
                  <a:lnTo>
                    <a:pt x="4509" y="5693"/>
                  </a:lnTo>
                  <a:lnTo>
                    <a:pt x="4740" y="5564"/>
                  </a:lnTo>
                  <a:lnTo>
                    <a:pt x="4972" y="5384"/>
                  </a:lnTo>
                  <a:lnTo>
                    <a:pt x="5204" y="5178"/>
                  </a:lnTo>
                  <a:lnTo>
                    <a:pt x="5384" y="4972"/>
                  </a:lnTo>
                  <a:lnTo>
                    <a:pt x="5565" y="4740"/>
                  </a:lnTo>
                  <a:lnTo>
                    <a:pt x="5719" y="4482"/>
                  </a:lnTo>
                  <a:lnTo>
                    <a:pt x="5848" y="4224"/>
                  </a:lnTo>
                  <a:lnTo>
                    <a:pt x="5951" y="3941"/>
                  </a:lnTo>
                  <a:lnTo>
                    <a:pt x="6028" y="3632"/>
                  </a:lnTo>
                  <a:lnTo>
                    <a:pt x="6080" y="3349"/>
                  </a:lnTo>
                  <a:lnTo>
                    <a:pt x="6080" y="3040"/>
                  </a:lnTo>
                  <a:lnTo>
                    <a:pt x="6080" y="2730"/>
                  </a:lnTo>
                  <a:lnTo>
                    <a:pt x="6028" y="2421"/>
                  </a:lnTo>
                  <a:lnTo>
                    <a:pt x="5951" y="2138"/>
                  </a:lnTo>
                  <a:lnTo>
                    <a:pt x="5848" y="1855"/>
                  </a:lnTo>
                  <a:lnTo>
                    <a:pt x="5719" y="1571"/>
                  </a:lnTo>
                  <a:lnTo>
                    <a:pt x="5565" y="1339"/>
                  </a:lnTo>
                  <a:lnTo>
                    <a:pt x="5384" y="1108"/>
                  </a:lnTo>
                  <a:lnTo>
                    <a:pt x="5204" y="876"/>
                  </a:lnTo>
                  <a:lnTo>
                    <a:pt x="4972" y="695"/>
                  </a:lnTo>
                  <a:lnTo>
                    <a:pt x="4740" y="515"/>
                  </a:lnTo>
                  <a:lnTo>
                    <a:pt x="4509" y="361"/>
                  </a:lnTo>
                  <a:lnTo>
                    <a:pt x="4225" y="232"/>
                  </a:lnTo>
                  <a:lnTo>
                    <a:pt x="3942" y="129"/>
                  </a:lnTo>
                  <a:lnTo>
                    <a:pt x="3659" y="52"/>
                  </a:lnTo>
                  <a:lnTo>
                    <a:pt x="3349" y="0"/>
                  </a:lnTo>
                  <a:close/>
                </a:path>
              </a:pathLst>
            </a:custGeom>
            <a:solidFill>
              <a:srgbClr val="79CA54"/>
            </a:solidFill>
            <a:ln>
              <a:noFill/>
            </a:ln>
          </p:spPr>
          <p:txBody>
            <a:bodyPr spcFirstLastPara="1" wrap="square" lIns="121900" tIns="121900" rIns="121900" bIns="121900" anchor="ctr" anchorCtr="0">
              <a:noAutofit/>
            </a:bodyPr>
            <a:lstStyle/>
            <a:p>
              <a:endParaRPr sz="2489"/>
            </a:p>
          </p:txBody>
        </p:sp>
        <p:sp>
          <p:nvSpPr>
            <p:cNvPr id="2112" name="Google Shape;2112;p36"/>
            <p:cNvSpPr/>
            <p:nvPr/>
          </p:nvSpPr>
          <p:spPr>
            <a:xfrm>
              <a:off x="5568908" y="1296023"/>
              <a:ext cx="109014" cy="109014"/>
            </a:xfrm>
            <a:custGeom>
              <a:avLst/>
              <a:gdLst/>
              <a:ahLst/>
              <a:cxnLst/>
              <a:rect l="l" t="t" r="r" b="b"/>
              <a:pathLst>
                <a:path w="6080" h="6080" extrusionOk="0">
                  <a:moveTo>
                    <a:pt x="3040" y="0"/>
                  </a:moveTo>
                  <a:lnTo>
                    <a:pt x="2731" y="26"/>
                  </a:lnTo>
                  <a:lnTo>
                    <a:pt x="2422" y="52"/>
                  </a:lnTo>
                  <a:lnTo>
                    <a:pt x="2139" y="129"/>
                  </a:lnTo>
                  <a:lnTo>
                    <a:pt x="1855" y="232"/>
                  </a:lnTo>
                  <a:lnTo>
                    <a:pt x="1598" y="361"/>
                  </a:lnTo>
                  <a:lnTo>
                    <a:pt x="1340" y="515"/>
                  </a:lnTo>
                  <a:lnTo>
                    <a:pt x="1108" y="696"/>
                  </a:lnTo>
                  <a:lnTo>
                    <a:pt x="877" y="876"/>
                  </a:lnTo>
                  <a:lnTo>
                    <a:pt x="696" y="1108"/>
                  </a:lnTo>
                  <a:lnTo>
                    <a:pt x="516" y="1340"/>
                  </a:lnTo>
                  <a:lnTo>
                    <a:pt x="361" y="1597"/>
                  </a:lnTo>
                  <a:lnTo>
                    <a:pt x="233" y="1855"/>
                  </a:lnTo>
                  <a:lnTo>
                    <a:pt x="130" y="2138"/>
                  </a:lnTo>
                  <a:lnTo>
                    <a:pt x="52" y="2422"/>
                  </a:lnTo>
                  <a:lnTo>
                    <a:pt x="1" y="2731"/>
                  </a:lnTo>
                  <a:lnTo>
                    <a:pt x="1" y="3040"/>
                  </a:lnTo>
                  <a:lnTo>
                    <a:pt x="1" y="3349"/>
                  </a:lnTo>
                  <a:lnTo>
                    <a:pt x="52" y="3658"/>
                  </a:lnTo>
                  <a:lnTo>
                    <a:pt x="130" y="3941"/>
                  </a:lnTo>
                  <a:lnTo>
                    <a:pt x="233" y="4225"/>
                  </a:lnTo>
                  <a:lnTo>
                    <a:pt x="361" y="4482"/>
                  </a:lnTo>
                  <a:lnTo>
                    <a:pt x="516" y="4740"/>
                  </a:lnTo>
                  <a:lnTo>
                    <a:pt x="696" y="4972"/>
                  </a:lnTo>
                  <a:lnTo>
                    <a:pt x="877" y="5178"/>
                  </a:lnTo>
                  <a:lnTo>
                    <a:pt x="1108" y="5384"/>
                  </a:lnTo>
                  <a:lnTo>
                    <a:pt x="1340" y="5564"/>
                  </a:lnTo>
                  <a:lnTo>
                    <a:pt x="1598" y="5719"/>
                  </a:lnTo>
                  <a:lnTo>
                    <a:pt x="1855" y="5847"/>
                  </a:lnTo>
                  <a:lnTo>
                    <a:pt x="2139" y="5951"/>
                  </a:lnTo>
                  <a:lnTo>
                    <a:pt x="2422" y="6028"/>
                  </a:lnTo>
                  <a:lnTo>
                    <a:pt x="2731" y="6054"/>
                  </a:lnTo>
                  <a:lnTo>
                    <a:pt x="3040" y="6079"/>
                  </a:lnTo>
                  <a:lnTo>
                    <a:pt x="3349" y="6054"/>
                  </a:lnTo>
                  <a:lnTo>
                    <a:pt x="3659" y="6028"/>
                  </a:lnTo>
                  <a:lnTo>
                    <a:pt x="3942" y="5951"/>
                  </a:lnTo>
                  <a:lnTo>
                    <a:pt x="4225" y="5847"/>
                  </a:lnTo>
                  <a:lnTo>
                    <a:pt x="4483" y="5719"/>
                  </a:lnTo>
                  <a:lnTo>
                    <a:pt x="4740" y="5564"/>
                  </a:lnTo>
                  <a:lnTo>
                    <a:pt x="4972" y="5384"/>
                  </a:lnTo>
                  <a:lnTo>
                    <a:pt x="5178" y="5178"/>
                  </a:lnTo>
                  <a:lnTo>
                    <a:pt x="5384" y="4972"/>
                  </a:lnTo>
                  <a:lnTo>
                    <a:pt x="5565" y="4740"/>
                  </a:lnTo>
                  <a:lnTo>
                    <a:pt x="5719" y="4482"/>
                  </a:lnTo>
                  <a:lnTo>
                    <a:pt x="5848" y="4225"/>
                  </a:lnTo>
                  <a:lnTo>
                    <a:pt x="5951" y="3941"/>
                  </a:lnTo>
                  <a:lnTo>
                    <a:pt x="6003" y="3658"/>
                  </a:lnTo>
                  <a:lnTo>
                    <a:pt x="6054" y="3349"/>
                  </a:lnTo>
                  <a:lnTo>
                    <a:pt x="6080" y="3040"/>
                  </a:lnTo>
                  <a:lnTo>
                    <a:pt x="6054" y="2731"/>
                  </a:lnTo>
                  <a:lnTo>
                    <a:pt x="6003" y="2422"/>
                  </a:lnTo>
                  <a:lnTo>
                    <a:pt x="5951" y="2138"/>
                  </a:lnTo>
                  <a:lnTo>
                    <a:pt x="5848" y="1855"/>
                  </a:lnTo>
                  <a:lnTo>
                    <a:pt x="5719" y="1597"/>
                  </a:lnTo>
                  <a:lnTo>
                    <a:pt x="5565" y="1340"/>
                  </a:lnTo>
                  <a:lnTo>
                    <a:pt x="5384" y="1108"/>
                  </a:lnTo>
                  <a:lnTo>
                    <a:pt x="5178" y="876"/>
                  </a:lnTo>
                  <a:lnTo>
                    <a:pt x="4972" y="696"/>
                  </a:lnTo>
                  <a:lnTo>
                    <a:pt x="4740" y="515"/>
                  </a:lnTo>
                  <a:lnTo>
                    <a:pt x="4483" y="361"/>
                  </a:lnTo>
                  <a:lnTo>
                    <a:pt x="4225" y="232"/>
                  </a:lnTo>
                  <a:lnTo>
                    <a:pt x="3942" y="129"/>
                  </a:lnTo>
                  <a:lnTo>
                    <a:pt x="3659" y="52"/>
                  </a:lnTo>
                  <a:lnTo>
                    <a:pt x="3349" y="26"/>
                  </a:lnTo>
                  <a:lnTo>
                    <a:pt x="3040" y="0"/>
                  </a:lnTo>
                  <a:close/>
                </a:path>
              </a:pathLst>
            </a:custGeom>
            <a:solidFill>
              <a:srgbClr val="79CA54"/>
            </a:solidFill>
            <a:ln>
              <a:noFill/>
            </a:ln>
          </p:spPr>
          <p:txBody>
            <a:bodyPr spcFirstLastPara="1" wrap="square" lIns="121900" tIns="121900" rIns="121900" bIns="121900" anchor="ctr" anchorCtr="0">
              <a:noAutofit/>
            </a:bodyPr>
            <a:lstStyle/>
            <a:p>
              <a:endParaRPr sz="2489"/>
            </a:p>
          </p:txBody>
        </p:sp>
        <p:sp>
          <p:nvSpPr>
            <p:cNvPr id="2113" name="Google Shape;2113;p36"/>
            <p:cNvSpPr/>
            <p:nvPr/>
          </p:nvSpPr>
          <p:spPr>
            <a:xfrm>
              <a:off x="4592548" y="956088"/>
              <a:ext cx="976378" cy="547313"/>
            </a:xfrm>
            <a:custGeom>
              <a:avLst/>
              <a:gdLst/>
              <a:ahLst/>
              <a:cxnLst/>
              <a:rect l="l" t="t" r="r" b="b"/>
              <a:pathLst>
                <a:path w="54455" h="30525" extrusionOk="0">
                  <a:moveTo>
                    <a:pt x="21226" y="1"/>
                  </a:moveTo>
                  <a:lnTo>
                    <a:pt x="20376" y="26"/>
                  </a:lnTo>
                  <a:lnTo>
                    <a:pt x="19577" y="104"/>
                  </a:lnTo>
                  <a:lnTo>
                    <a:pt x="18830" y="207"/>
                  </a:lnTo>
                  <a:lnTo>
                    <a:pt x="18135" y="387"/>
                  </a:lnTo>
                  <a:lnTo>
                    <a:pt x="17465" y="567"/>
                  </a:lnTo>
                  <a:lnTo>
                    <a:pt x="16847" y="799"/>
                  </a:lnTo>
                  <a:lnTo>
                    <a:pt x="16254" y="1082"/>
                  </a:lnTo>
                  <a:lnTo>
                    <a:pt x="15713" y="1366"/>
                  </a:lnTo>
                  <a:lnTo>
                    <a:pt x="15198" y="1701"/>
                  </a:lnTo>
                  <a:lnTo>
                    <a:pt x="14734" y="2035"/>
                  </a:lnTo>
                  <a:lnTo>
                    <a:pt x="14297" y="2396"/>
                  </a:lnTo>
                  <a:lnTo>
                    <a:pt x="13884" y="2782"/>
                  </a:lnTo>
                  <a:lnTo>
                    <a:pt x="13524" y="3169"/>
                  </a:lnTo>
                  <a:lnTo>
                    <a:pt x="13189" y="3581"/>
                  </a:lnTo>
                  <a:lnTo>
                    <a:pt x="12880" y="3993"/>
                  </a:lnTo>
                  <a:lnTo>
                    <a:pt x="12596" y="4405"/>
                  </a:lnTo>
                  <a:lnTo>
                    <a:pt x="12339" y="4817"/>
                  </a:lnTo>
                  <a:lnTo>
                    <a:pt x="12107" y="5204"/>
                  </a:lnTo>
                  <a:lnTo>
                    <a:pt x="11901" y="5616"/>
                  </a:lnTo>
                  <a:lnTo>
                    <a:pt x="11721" y="6002"/>
                  </a:lnTo>
                  <a:lnTo>
                    <a:pt x="11412" y="6749"/>
                  </a:lnTo>
                  <a:lnTo>
                    <a:pt x="11205" y="7419"/>
                  </a:lnTo>
                  <a:lnTo>
                    <a:pt x="11051" y="7986"/>
                  </a:lnTo>
                  <a:lnTo>
                    <a:pt x="10948" y="8424"/>
                  </a:lnTo>
                  <a:lnTo>
                    <a:pt x="10896" y="8784"/>
                  </a:lnTo>
                  <a:lnTo>
                    <a:pt x="10510" y="8656"/>
                  </a:lnTo>
                  <a:lnTo>
                    <a:pt x="10124" y="8527"/>
                  </a:lnTo>
                  <a:lnTo>
                    <a:pt x="9711" y="8398"/>
                  </a:lnTo>
                  <a:lnTo>
                    <a:pt x="9274" y="8321"/>
                  </a:lnTo>
                  <a:lnTo>
                    <a:pt x="8836" y="8269"/>
                  </a:lnTo>
                  <a:lnTo>
                    <a:pt x="8398" y="8218"/>
                  </a:lnTo>
                  <a:lnTo>
                    <a:pt x="7470" y="8218"/>
                  </a:lnTo>
                  <a:lnTo>
                    <a:pt x="7007" y="8243"/>
                  </a:lnTo>
                  <a:lnTo>
                    <a:pt x="6543" y="8295"/>
                  </a:lnTo>
                  <a:lnTo>
                    <a:pt x="6079" y="8372"/>
                  </a:lnTo>
                  <a:lnTo>
                    <a:pt x="5590" y="8475"/>
                  </a:lnTo>
                  <a:lnTo>
                    <a:pt x="5126" y="8604"/>
                  </a:lnTo>
                  <a:lnTo>
                    <a:pt x="4688" y="8733"/>
                  </a:lnTo>
                  <a:lnTo>
                    <a:pt x="4251" y="8913"/>
                  </a:lnTo>
                  <a:lnTo>
                    <a:pt x="3813" y="9119"/>
                  </a:lnTo>
                  <a:lnTo>
                    <a:pt x="3375" y="9325"/>
                  </a:lnTo>
                  <a:lnTo>
                    <a:pt x="2963" y="9583"/>
                  </a:lnTo>
                  <a:lnTo>
                    <a:pt x="2576" y="9840"/>
                  </a:lnTo>
                  <a:lnTo>
                    <a:pt x="2216" y="10150"/>
                  </a:lnTo>
                  <a:lnTo>
                    <a:pt x="1855" y="10459"/>
                  </a:lnTo>
                  <a:lnTo>
                    <a:pt x="1546" y="10819"/>
                  </a:lnTo>
                  <a:lnTo>
                    <a:pt x="1237" y="11180"/>
                  </a:lnTo>
                  <a:lnTo>
                    <a:pt x="953" y="11592"/>
                  </a:lnTo>
                  <a:lnTo>
                    <a:pt x="722" y="12030"/>
                  </a:lnTo>
                  <a:lnTo>
                    <a:pt x="515" y="12468"/>
                  </a:lnTo>
                  <a:lnTo>
                    <a:pt x="335" y="12957"/>
                  </a:lnTo>
                  <a:lnTo>
                    <a:pt x="181" y="13447"/>
                  </a:lnTo>
                  <a:lnTo>
                    <a:pt x="78" y="13988"/>
                  </a:lnTo>
                  <a:lnTo>
                    <a:pt x="26" y="14554"/>
                  </a:lnTo>
                  <a:lnTo>
                    <a:pt x="0" y="15147"/>
                  </a:lnTo>
                  <a:lnTo>
                    <a:pt x="26" y="15765"/>
                  </a:lnTo>
                  <a:lnTo>
                    <a:pt x="78" y="16358"/>
                  </a:lnTo>
                  <a:lnTo>
                    <a:pt x="155" y="16950"/>
                  </a:lnTo>
                  <a:lnTo>
                    <a:pt x="258" y="17491"/>
                  </a:lnTo>
                  <a:lnTo>
                    <a:pt x="387" y="17980"/>
                  </a:lnTo>
                  <a:lnTo>
                    <a:pt x="515" y="18470"/>
                  </a:lnTo>
                  <a:lnTo>
                    <a:pt x="696" y="18908"/>
                  </a:lnTo>
                  <a:lnTo>
                    <a:pt x="876" y="19320"/>
                  </a:lnTo>
                  <a:lnTo>
                    <a:pt x="1056" y="19706"/>
                  </a:lnTo>
                  <a:lnTo>
                    <a:pt x="1288" y="20067"/>
                  </a:lnTo>
                  <a:lnTo>
                    <a:pt x="1520" y="20427"/>
                  </a:lnTo>
                  <a:lnTo>
                    <a:pt x="1752" y="20737"/>
                  </a:lnTo>
                  <a:lnTo>
                    <a:pt x="2009" y="21046"/>
                  </a:lnTo>
                  <a:lnTo>
                    <a:pt x="2267" y="21329"/>
                  </a:lnTo>
                  <a:lnTo>
                    <a:pt x="2550" y="21587"/>
                  </a:lnTo>
                  <a:lnTo>
                    <a:pt x="2834" y="21818"/>
                  </a:lnTo>
                  <a:lnTo>
                    <a:pt x="3117" y="22050"/>
                  </a:lnTo>
                  <a:lnTo>
                    <a:pt x="3710" y="22488"/>
                  </a:lnTo>
                  <a:lnTo>
                    <a:pt x="4328" y="22875"/>
                  </a:lnTo>
                  <a:lnTo>
                    <a:pt x="4972" y="23261"/>
                  </a:lnTo>
                  <a:lnTo>
                    <a:pt x="5590" y="23596"/>
                  </a:lnTo>
                  <a:lnTo>
                    <a:pt x="6234" y="23956"/>
                  </a:lnTo>
                  <a:lnTo>
                    <a:pt x="6826" y="24317"/>
                  </a:lnTo>
                  <a:lnTo>
                    <a:pt x="7419" y="24729"/>
                  </a:lnTo>
                  <a:lnTo>
                    <a:pt x="7676" y="24935"/>
                  </a:lnTo>
                  <a:lnTo>
                    <a:pt x="7960" y="25167"/>
                  </a:lnTo>
                  <a:lnTo>
                    <a:pt x="8449" y="25631"/>
                  </a:lnTo>
                  <a:lnTo>
                    <a:pt x="8861" y="26094"/>
                  </a:lnTo>
                  <a:lnTo>
                    <a:pt x="9196" y="26558"/>
                  </a:lnTo>
                  <a:lnTo>
                    <a:pt x="9480" y="27022"/>
                  </a:lnTo>
                  <a:lnTo>
                    <a:pt x="9711" y="27485"/>
                  </a:lnTo>
                  <a:lnTo>
                    <a:pt x="9892" y="27923"/>
                  </a:lnTo>
                  <a:lnTo>
                    <a:pt x="10021" y="28361"/>
                  </a:lnTo>
                  <a:lnTo>
                    <a:pt x="10098" y="28773"/>
                  </a:lnTo>
                  <a:lnTo>
                    <a:pt x="10175" y="29134"/>
                  </a:lnTo>
                  <a:lnTo>
                    <a:pt x="10201" y="29469"/>
                  </a:lnTo>
                  <a:lnTo>
                    <a:pt x="10201" y="29778"/>
                  </a:lnTo>
                  <a:lnTo>
                    <a:pt x="10201" y="30036"/>
                  </a:lnTo>
                  <a:lnTo>
                    <a:pt x="10175" y="30396"/>
                  </a:lnTo>
                  <a:lnTo>
                    <a:pt x="10149" y="30525"/>
                  </a:lnTo>
                  <a:lnTo>
                    <a:pt x="19448" y="30525"/>
                  </a:lnTo>
                  <a:lnTo>
                    <a:pt x="19423" y="30293"/>
                  </a:lnTo>
                  <a:lnTo>
                    <a:pt x="19474" y="29701"/>
                  </a:lnTo>
                  <a:lnTo>
                    <a:pt x="19526" y="29289"/>
                  </a:lnTo>
                  <a:lnTo>
                    <a:pt x="19603" y="28851"/>
                  </a:lnTo>
                  <a:lnTo>
                    <a:pt x="19706" y="28387"/>
                  </a:lnTo>
                  <a:lnTo>
                    <a:pt x="19860" y="27898"/>
                  </a:lnTo>
                  <a:lnTo>
                    <a:pt x="20067" y="27408"/>
                  </a:lnTo>
                  <a:lnTo>
                    <a:pt x="20195" y="27176"/>
                  </a:lnTo>
                  <a:lnTo>
                    <a:pt x="20350" y="26944"/>
                  </a:lnTo>
                  <a:lnTo>
                    <a:pt x="20504" y="26738"/>
                  </a:lnTo>
                  <a:lnTo>
                    <a:pt x="20685" y="26532"/>
                  </a:lnTo>
                  <a:lnTo>
                    <a:pt x="20865" y="26326"/>
                  </a:lnTo>
                  <a:lnTo>
                    <a:pt x="21097" y="26146"/>
                  </a:lnTo>
                  <a:lnTo>
                    <a:pt x="21329" y="25991"/>
                  </a:lnTo>
                  <a:lnTo>
                    <a:pt x="21586" y="25863"/>
                  </a:lnTo>
                  <a:lnTo>
                    <a:pt x="21844" y="25734"/>
                  </a:lnTo>
                  <a:lnTo>
                    <a:pt x="22153" y="25631"/>
                  </a:lnTo>
                  <a:lnTo>
                    <a:pt x="22462" y="25554"/>
                  </a:lnTo>
                  <a:lnTo>
                    <a:pt x="22823" y="25528"/>
                  </a:lnTo>
                  <a:lnTo>
                    <a:pt x="23183" y="25502"/>
                  </a:lnTo>
                  <a:lnTo>
                    <a:pt x="23595" y="25528"/>
                  </a:lnTo>
                  <a:lnTo>
                    <a:pt x="24136" y="25554"/>
                  </a:lnTo>
                  <a:lnTo>
                    <a:pt x="24652" y="25579"/>
                  </a:lnTo>
                  <a:lnTo>
                    <a:pt x="25141" y="25579"/>
                  </a:lnTo>
                  <a:lnTo>
                    <a:pt x="25605" y="25554"/>
                  </a:lnTo>
                  <a:lnTo>
                    <a:pt x="25656" y="25914"/>
                  </a:lnTo>
                  <a:lnTo>
                    <a:pt x="25733" y="26275"/>
                  </a:lnTo>
                  <a:lnTo>
                    <a:pt x="25862" y="26610"/>
                  </a:lnTo>
                  <a:lnTo>
                    <a:pt x="25991" y="26919"/>
                  </a:lnTo>
                  <a:lnTo>
                    <a:pt x="26171" y="27228"/>
                  </a:lnTo>
                  <a:lnTo>
                    <a:pt x="26352" y="27511"/>
                  </a:lnTo>
                  <a:lnTo>
                    <a:pt x="26584" y="27769"/>
                  </a:lnTo>
                  <a:lnTo>
                    <a:pt x="26815" y="28001"/>
                  </a:lnTo>
                  <a:lnTo>
                    <a:pt x="27073" y="28232"/>
                  </a:lnTo>
                  <a:lnTo>
                    <a:pt x="27356" y="28439"/>
                  </a:lnTo>
                  <a:lnTo>
                    <a:pt x="27665" y="28593"/>
                  </a:lnTo>
                  <a:lnTo>
                    <a:pt x="27975" y="28748"/>
                  </a:lnTo>
                  <a:lnTo>
                    <a:pt x="28309" y="28851"/>
                  </a:lnTo>
                  <a:lnTo>
                    <a:pt x="28644" y="28954"/>
                  </a:lnTo>
                  <a:lnTo>
                    <a:pt x="29005" y="29005"/>
                  </a:lnTo>
                  <a:lnTo>
                    <a:pt x="29623" y="29005"/>
                  </a:lnTo>
                  <a:lnTo>
                    <a:pt x="29881" y="28979"/>
                  </a:lnTo>
                  <a:lnTo>
                    <a:pt x="30113" y="28928"/>
                  </a:lnTo>
                  <a:lnTo>
                    <a:pt x="30370" y="28876"/>
                  </a:lnTo>
                  <a:lnTo>
                    <a:pt x="30602" y="28799"/>
                  </a:lnTo>
                  <a:lnTo>
                    <a:pt x="30808" y="28722"/>
                  </a:lnTo>
                  <a:lnTo>
                    <a:pt x="31246" y="28516"/>
                  </a:lnTo>
                  <a:lnTo>
                    <a:pt x="31632" y="28258"/>
                  </a:lnTo>
                  <a:lnTo>
                    <a:pt x="31993" y="27949"/>
                  </a:lnTo>
                  <a:lnTo>
                    <a:pt x="32328" y="27588"/>
                  </a:lnTo>
                  <a:lnTo>
                    <a:pt x="32585" y="27202"/>
                  </a:lnTo>
                  <a:lnTo>
                    <a:pt x="32843" y="27485"/>
                  </a:lnTo>
                  <a:lnTo>
                    <a:pt x="33126" y="27769"/>
                  </a:lnTo>
                  <a:lnTo>
                    <a:pt x="33435" y="28026"/>
                  </a:lnTo>
                  <a:lnTo>
                    <a:pt x="33770" y="28284"/>
                  </a:lnTo>
                  <a:lnTo>
                    <a:pt x="34105" y="28542"/>
                  </a:lnTo>
                  <a:lnTo>
                    <a:pt x="34492" y="28773"/>
                  </a:lnTo>
                  <a:lnTo>
                    <a:pt x="34878" y="28979"/>
                  </a:lnTo>
                  <a:lnTo>
                    <a:pt x="35290" y="29186"/>
                  </a:lnTo>
                  <a:lnTo>
                    <a:pt x="35754" y="29366"/>
                  </a:lnTo>
                  <a:lnTo>
                    <a:pt x="36243" y="29546"/>
                  </a:lnTo>
                  <a:lnTo>
                    <a:pt x="36758" y="29701"/>
                  </a:lnTo>
                  <a:lnTo>
                    <a:pt x="37299" y="29830"/>
                  </a:lnTo>
                  <a:lnTo>
                    <a:pt x="37866" y="29933"/>
                  </a:lnTo>
                  <a:lnTo>
                    <a:pt x="38458" y="30010"/>
                  </a:lnTo>
                  <a:lnTo>
                    <a:pt x="39102" y="30087"/>
                  </a:lnTo>
                  <a:lnTo>
                    <a:pt x="39772" y="30113"/>
                  </a:lnTo>
                  <a:lnTo>
                    <a:pt x="40365" y="30113"/>
                  </a:lnTo>
                  <a:lnTo>
                    <a:pt x="40931" y="30061"/>
                  </a:lnTo>
                  <a:lnTo>
                    <a:pt x="41472" y="29984"/>
                  </a:lnTo>
                  <a:lnTo>
                    <a:pt x="41987" y="29855"/>
                  </a:lnTo>
                  <a:lnTo>
                    <a:pt x="42503" y="29701"/>
                  </a:lnTo>
                  <a:lnTo>
                    <a:pt x="42992" y="29520"/>
                  </a:lnTo>
                  <a:lnTo>
                    <a:pt x="43456" y="29289"/>
                  </a:lnTo>
                  <a:lnTo>
                    <a:pt x="43894" y="29031"/>
                  </a:lnTo>
                  <a:lnTo>
                    <a:pt x="44306" y="28773"/>
                  </a:lnTo>
                  <a:lnTo>
                    <a:pt x="44692" y="28464"/>
                  </a:lnTo>
                  <a:lnTo>
                    <a:pt x="45078" y="28129"/>
                  </a:lnTo>
                  <a:lnTo>
                    <a:pt x="45413" y="27795"/>
                  </a:lnTo>
                  <a:lnTo>
                    <a:pt x="45722" y="27408"/>
                  </a:lnTo>
                  <a:lnTo>
                    <a:pt x="46006" y="27022"/>
                  </a:lnTo>
                  <a:lnTo>
                    <a:pt x="46263" y="26610"/>
                  </a:lnTo>
                  <a:lnTo>
                    <a:pt x="46495" y="26172"/>
                  </a:lnTo>
                  <a:lnTo>
                    <a:pt x="46779" y="26404"/>
                  </a:lnTo>
                  <a:lnTo>
                    <a:pt x="47036" y="26584"/>
                  </a:lnTo>
                  <a:lnTo>
                    <a:pt x="47345" y="26764"/>
                  </a:lnTo>
                  <a:lnTo>
                    <a:pt x="47654" y="26893"/>
                  </a:lnTo>
                  <a:lnTo>
                    <a:pt x="47989" y="27022"/>
                  </a:lnTo>
                  <a:lnTo>
                    <a:pt x="48324" y="27099"/>
                  </a:lnTo>
                  <a:lnTo>
                    <a:pt x="48685" y="27151"/>
                  </a:lnTo>
                  <a:lnTo>
                    <a:pt x="49045" y="27176"/>
                  </a:lnTo>
                  <a:lnTo>
                    <a:pt x="49432" y="27151"/>
                  </a:lnTo>
                  <a:lnTo>
                    <a:pt x="49792" y="27099"/>
                  </a:lnTo>
                  <a:lnTo>
                    <a:pt x="50179" y="26996"/>
                  </a:lnTo>
                  <a:lnTo>
                    <a:pt x="50514" y="26867"/>
                  </a:lnTo>
                  <a:lnTo>
                    <a:pt x="50848" y="26713"/>
                  </a:lnTo>
                  <a:lnTo>
                    <a:pt x="51158" y="26507"/>
                  </a:lnTo>
                  <a:lnTo>
                    <a:pt x="51467" y="26301"/>
                  </a:lnTo>
                  <a:lnTo>
                    <a:pt x="51724" y="26043"/>
                  </a:lnTo>
                  <a:lnTo>
                    <a:pt x="51982" y="25785"/>
                  </a:lnTo>
                  <a:lnTo>
                    <a:pt x="52188" y="25502"/>
                  </a:lnTo>
                  <a:lnTo>
                    <a:pt x="52368" y="25167"/>
                  </a:lnTo>
                  <a:lnTo>
                    <a:pt x="52549" y="24832"/>
                  </a:lnTo>
                  <a:lnTo>
                    <a:pt x="52677" y="24497"/>
                  </a:lnTo>
                  <a:lnTo>
                    <a:pt x="52755" y="24137"/>
                  </a:lnTo>
                  <a:lnTo>
                    <a:pt x="52806" y="23750"/>
                  </a:lnTo>
                  <a:lnTo>
                    <a:pt x="52832" y="23364"/>
                  </a:lnTo>
                  <a:lnTo>
                    <a:pt x="52832" y="23029"/>
                  </a:lnTo>
                  <a:lnTo>
                    <a:pt x="52780" y="22694"/>
                  </a:lnTo>
                  <a:lnTo>
                    <a:pt x="52703" y="22385"/>
                  </a:lnTo>
                  <a:lnTo>
                    <a:pt x="52600" y="22076"/>
                  </a:lnTo>
                  <a:lnTo>
                    <a:pt x="52497" y="21793"/>
                  </a:lnTo>
                  <a:lnTo>
                    <a:pt x="52343" y="21509"/>
                  </a:lnTo>
                  <a:lnTo>
                    <a:pt x="52188" y="21252"/>
                  </a:lnTo>
                  <a:lnTo>
                    <a:pt x="51982" y="20994"/>
                  </a:lnTo>
                  <a:lnTo>
                    <a:pt x="52265" y="20788"/>
                  </a:lnTo>
                  <a:lnTo>
                    <a:pt x="52549" y="20556"/>
                  </a:lnTo>
                  <a:lnTo>
                    <a:pt x="52806" y="20324"/>
                  </a:lnTo>
                  <a:lnTo>
                    <a:pt x="53038" y="20067"/>
                  </a:lnTo>
                  <a:lnTo>
                    <a:pt x="53270" y="19783"/>
                  </a:lnTo>
                  <a:lnTo>
                    <a:pt x="53476" y="19500"/>
                  </a:lnTo>
                  <a:lnTo>
                    <a:pt x="53682" y="19217"/>
                  </a:lnTo>
                  <a:lnTo>
                    <a:pt x="53862" y="18908"/>
                  </a:lnTo>
                  <a:lnTo>
                    <a:pt x="54017" y="18573"/>
                  </a:lnTo>
                  <a:lnTo>
                    <a:pt x="54146" y="18212"/>
                  </a:lnTo>
                  <a:lnTo>
                    <a:pt x="54249" y="17852"/>
                  </a:lnTo>
                  <a:lnTo>
                    <a:pt x="54326" y="17491"/>
                  </a:lnTo>
                  <a:lnTo>
                    <a:pt x="54403" y="17105"/>
                  </a:lnTo>
                  <a:lnTo>
                    <a:pt x="54429" y="16692"/>
                  </a:lnTo>
                  <a:lnTo>
                    <a:pt x="54455" y="16254"/>
                  </a:lnTo>
                  <a:lnTo>
                    <a:pt x="54429" y="15817"/>
                  </a:lnTo>
                  <a:lnTo>
                    <a:pt x="54377" y="15327"/>
                  </a:lnTo>
                  <a:lnTo>
                    <a:pt x="54300" y="14838"/>
                  </a:lnTo>
                  <a:lnTo>
                    <a:pt x="54197" y="14400"/>
                  </a:lnTo>
                  <a:lnTo>
                    <a:pt x="54043" y="13988"/>
                  </a:lnTo>
                  <a:lnTo>
                    <a:pt x="53888" y="13601"/>
                  </a:lnTo>
                  <a:lnTo>
                    <a:pt x="53708" y="13266"/>
                  </a:lnTo>
                  <a:lnTo>
                    <a:pt x="53502" y="12932"/>
                  </a:lnTo>
                  <a:lnTo>
                    <a:pt x="53270" y="12622"/>
                  </a:lnTo>
                  <a:lnTo>
                    <a:pt x="53012" y="12339"/>
                  </a:lnTo>
                  <a:lnTo>
                    <a:pt x="52780" y="12082"/>
                  </a:lnTo>
                  <a:lnTo>
                    <a:pt x="52497" y="11824"/>
                  </a:lnTo>
                  <a:lnTo>
                    <a:pt x="52214" y="11618"/>
                  </a:lnTo>
                  <a:lnTo>
                    <a:pt x="51930" y="11412"/>
                  </a:lnTo>
                  <a:lnTo>
                    <a:pt x="51647" y="11231"/>
                  </a:lnTo>
                  <a:lnTo>
                    <a:pt x="51364" y="11077"/>
                  </a:lnTo>
                  <a:lnTo>
                    <a:pt x="51055" y="10948"/>
                  </a:lnTo>
                  <a:lnTo>
                    <a:pt x="50462" y="10691"/>
                  </a:lnTo>
                  <a:lnTo>
                    <a:pt x="49921" y="10510"/>
                  </a:lnTo>
                  <a:lnTo>
                    <a:pt x="49380" y="10381"/>
                  </a:lnTo>
                  <a:lnTo>
                    <a:pt x="48917" y="10278"/>
                  </a:lnTo>
                  <a:lnTo>
                    <a:pt x="48530" y="10227"/>
                  </a:lnTo>
                  <a:lnTo>
                    <a:pt x="48221" y="10201"/>
                  </a:lnTo>
                  <a:lnTo>
                    <a:pt x="47963" y="10175"/>
                  </a:lnTo>
                  <a:lnTo>
                    <a:pt x="47912" y="9918"/>
                  </a:lnTo>
                  <a:lnTo>
                    <a:pt x="47835" y="9583"/>
                  </a:lnTo>
                  <a:lnTo>
                    <a:pt x="47706" y="9196"/>
                  </a:lnTo>
                  <a:lnTo>
                    <a:pt x="47526" y="8681"/>
                  </a:lnTo>
                  <a:lnTo>
                    <a:pt x="47294" y="8140"/>
                  </a:lnTo>
                  <a:lnTo>
                    <a:pt x="47010" y="7548"/>
                  </a:lnTo>
                  <a:lnTo>
                    <a:pt x="46650" y="6904"/>
                  </a:lnTo>
                  <a:lnTo>
                    <a:pt x="46444" y="6595"/>
                  </a:lnTo>
                  <a:lnTo>
                    <a:pt x="46238" y="6260"/>
                  </a:lnTo>
                  <a:lnTo>
                    <a:pt x="45980" y="5951"/>
                  </a:lnTo>
                  <a:lnTo>
                    <a:pt x="45722" y="5616"/>
                  </a:lnTo>
                  <a:lnTo>
                    <a:pt x="45439" y="5307"/>
                  </a:lnTo>
                  <a:lnTo>
                    <a:pt x="45104" y="4998"/>
                  </a:lnTo>
                  <a:lnTo>
                    <a:pt x="44769" y="4714"/>
                  </a:lnTo>
                  <a:lnTo>
                    <a:pt x="44409" y="4431"/>
                  </a:lnTo>
                  <a:lnTo>
                    <a:pt x="44022" y="4148"/>
                  </a:lnTo>
                  <a:lnTo>
                    <a:pt x="43636" y="3890"/>
                  </a:lnTo>
                  <a:lnTo>
                    <a:pt x="43198" y="3658"/>
                  </a:lnTo>
                  <a:lnTo>
                    <a:pt x="42709" y="3452"/>
                  </a:lnTo>
                  <a:lnTo>
                    <a:pt x="42219" y="3246"/>
                  </a:lnTo>
                  <a:lnTo>
                    <a:pt x="41704" y="3066"/>
                  </a:lnTo>
                  <a:lnTo>
                    <a:pt x="41163" y="2937"/>
                  </a:lnTo>
                  <a:lnTo>
                    <a:pt x="40571" y="2808"/>
                  </a:lnTo>
                  <a:lnTo>
                    <a:pt x="40055" y="2731"/>
                  </a:lnTo>
                  <a:lnTo>
                    <a:pt x="39540" y="2679"/>
                  </a:lnTo>
                  <a:lnTo>
                    <a:pt x="39051" y="2654"/>
                  </a:lnTo>
                  <a:lnTo>
                    <a:pt x="38587" y="2679"/>
                  </a:lnTo>
                  <a:lnTo>
                    <a:pt x="38124" y="2705"/>
                  </a:lnTo>
                  <a:lnTo>
                    <a:pt x="37686" y="2757"/>
                  </a:lnTo>
                  <a:lnTo>
                    <a:pt x="37248" y="2834"/>
                  </a:lnTo>
                  <a:lnTo>
                    <a:pt x="36836" y="2937"/>
                  </a:lnTo>
                  <a:lnTo>
                    <a:pt x="36423" y="3066"/>
                  </a:lnTo>
                  <a:lnTo>
                    <a:pt x="36063" y="3195"/>
                  </a:lnTo>
                  <a:lnTo>
                    <a:pt x="35676" y="3349"/>
                  </a:lnTo>
                  <a:lnTo>
                    <a:pt x="35316" y="3530"/>
                  </a:lnTo>
                  <a:lnTo>
                    <a:pt x="34981" y="3710"/>
                  </a:lnTo>
                  <a:lnTo>
                    <a:pt x="34672" y="3890"/>
                  </a:lnTo>
                  <a:lnTo>
                    <a:pt x="34363" y="4096"/>
                  </a:lnTo>
                  <a:lnTo>
                    <a:pt x="34054" y="4328"/>
                  </a:lnTo>
                  <a:lnTo>
                    <a:pt x="33770" y="3993"/>
                  </a:lnTo>
                  <a:lnTo>
                    <a:pt x="33461" y="3684"/>
                  </a:lnTo>
                  <a:lnTo>
                    <a:pt x="33126" y="3426"/>
                  </a:lnTo>
                  <a:lnTo>
                    <a:pt x="32740" y="3195"/>
                  </a:lnTo>
                  <a:lnTo>
                    <a:pt x="32354" y="3040"/>
                  </a:lnTo>
                  <a:lnTo>
                    <a:pt x="31916" y="2886"/>
                  </a:lnTo>
                  <a:lnTo>
                    <a:pt x="31478" y="2808"/>
                  </a:lnTo>
                  <a:lnTo>
                    <a:pt x="31014" y="2782"/>
                  </a:lnTo>
                  <a:lnTo>
                    <a:pt x="30705" y="2808"/>
                  </a:lnTo>
                  <a:lnTo>
                    <a:pt x="30422" y="2834"/>
                  </a:lnTo>
                  <a:lnTo>
                    <a:pt x="30138" y="2886"/>
                  </a:lnTo>
                  <a:lnTo>
                    <a:pt x="29855" y="2989"/>
                  </a:lnTo>
                  <a:lnTo>
                    <a:pt x="29572" y="3092"/>
                  </a:lnTo>
                  <a:lnTo>
                    <a:pt x="29314" y="3195"/>
                  </a:lnTo>
                  <a:lnTo>
                    <a:pt x="29056" y="3349"/>
                  </a:lnTo>
                  <a:lnTo>
                    <a:pt x="28825" y="3504"/>
                  </a:lnTo>
                  <a:lnTo>
                    <a:pt x="28412" y="2989"/>
                  </a:lnTo>
                  <a:lnTo>
                    <a:pt x="27975" y="2525"/>
                  </a:lnTo>
                  <a:lnTo>
                    <a:pt x="27511" y="2087"/>
                  </a:lnTo>
                  <a:lnTo>
                    <a:pt x="27021" y="1726"/>
                  </a:lnTo>
                  <a:lnTo>
                    <a:pt x="26532" y="1391"/>
                  </a:lnTo>
                  <a:lnTo>
                    <a:pt x="26043" y="1108"/>
                  </a:lnTo>
                  <a:lnTo>
                    <a:pt x="25527" y="876"/>
                  </a:lnTo>
                  <a:lnTo>
                    <a:pt x="25012" y="644"/>
                  </a:lnTo>
                  <a:lnTo>
                    <a:pt x="24523" y="490"/>
                  </a:lnTo>
                  <a:lnTo>
                    <a:pt x="24008" y="335"/>
                  </a:lnTo>
                  <a:lnTo>
                    <a:pt x="23492" y="232"/>
                  </a:lnTo>
                  <a:lnTo>
                    <a:pt x="23003" y="129"/>
                  </a:lnTo>
                  <a:lnTo>
                    <a:pt x="22539" y="78"/>
                  </a:lnTo>
                  <a:lnTo>
                    <a:pt x="22076" y="26"/>
                  </a:lnTo>
                  <a:lnTo>
                    <a:pt x="21638" y="1"/>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14" name="Google Shape;2114;p36"/>
            <p:cNvSpPr/>
            <p:nvPr/>
          </p:nvSpPr>
          <p:spPr>
            <a:xfrm>
              <a:off x="4706152" y="1012890"/>
              <a:ext cx="74840" cy="75306"/>
            </a:xfrm>
            <a:custGeom>
              <a:avLst/>
              <a:gdLst/>
              <a:ahLst/>
              <a:cxnLst/>
              <a:rect l="l" t="t" r="r" b="b"/>
              <a:pathLst>
                <a:path w="4174" h="4200" extrusionOk="0">
                  <a:moveTo>
                    <a:pt x="2087" y="1"/>
                  </a:moveTo>
                  <a:lnTo>
                    <a:pt x="1881" y="27"/>
                  </a:lnTo>
                  <a:lnTo>
                    <a:pt x="1675" y="52"/>
                  </a:lnTo>
                  <a:lnTo>
                    <a:pt x="1469" y="104"/>
                  </a:lnTo>
                  <a:lnTo>
                    <a:pt x="1263" y="181"/>
                  </a:lnTo>
                  <a:lnTo>
                    <a:pt x="1083" y="258"/>
                  </a:lnTo>
                  <a:lnTo>
                    <a:pt x="903" y="362"/>
                  </a:lnTo>
                  <a:lnTo>
                    <a:pt x="748" y="490"/>
                  </a:lnTo>
                  <a:lnTo>
                    <a:pt x="593" y="619"/>
                  </a:lnTo>
                  <a:lnTo>
                    <a:pt x="465" y="774"/>
                  </a:lnTo>
                  <a:lnTo>
                    <a:pt x="362" y="928"/>
                  </a:lnTo>
                  <a:lnTo>
                    <a:pt x="233" y="1109"/>
                  </a:lnTo>
                  <a:lnTo>
                    <a:pt x="156" y="1289"/>
                  </a:lnTo>
                  <a:lnTo>
                    <a:pt x="78" y="1469"/>
                  </a:lnTo>
                  <a:lnTo>
                    <a:pt x="27" y="1675"/>
                  </a:lnTo>
                  <a:lnTo>
                    <a:pt x="1" y="1881"/>
                  </a:lnTo>
                  <a:lnTo>
                    <a:pt x="1" y="2113"/>
                  </a:lnTo>
                  <a:lnTo>
                    <a:pt x="1" y="2319"/>
                  </a:lnTo>
                  <a:lnTo>
                    <a:pt x="27" y="2525"/>
                  </a:lnTo>
                  <a:lnTo>
                    <a:pt x="78" y="2731"/>
                  </a:lnTo>
                  <a:lnTo>
                    <a:pt x="156" y="2912"/>
                  </a:lnTo>
                  <a:lnTo>
                    <a:pt x="233" y="3092"/>
                  </a:lnTo>
                  <a:lnTo>
                    <a:pt x="362" y="3272"/>
                  </a:lnTo>
                  <a:lnTo>
                    <a:pt x="465" y="3427"/>
                  </a:lnTo>
                  <a:lnTo>
                    <a:pt x="593" y="3581"/>
                  </a:lnTo>
                  <a:lnTo>
                    <a:pt x="748" y="3710"/>
                  </a:lnTo>
                  <a:lnTo>
                    <a:pt x="903" y="3839"/>
                  </a:lnTo>
                  <a:lnTo>
                    <a:pt x="1083" y="3942"/>
                  </a:lnTo>
                  <a:lnTo>
                    <a:pt x="1263" y="4045"/>
                  </a:lnTo>
                  <a:lnTo>
                    <a:pt x="1469" y="4097"/>
                  </a:lnTo>
                  <a:lnTo>
                    <a:pt x="1675" y="4148"/>
                  </a:lnTo>
                  <a:lnTo>
                    <a:pt x="1881" y="4200"/>
                  </a:lnTo>
                  <a:lnTo>
                    <a:pt x="2294" y="4200"/>
                  </a:lnTo>
                  <a:lnTo>
                    <a:pt x="2500" y="4148"/>
                  </a:lnTo>
                  <a:lnTo>
                    <a:pt x="2706" y="4097"/>
                  </a:lnTo>
                  <a:lnTo>
                    <a:pt x="2912" y="4045"/>
                  </a:lnTo>
                  <a:lnTo>
                    <a:pt x="3092" y="3942"/>
                  </a:lnTo>
                  <a:lnTo>
                    <a:pt x="3272" y="3839"/>
                  </a:lnTo>
                  <a:lnTo>
                    <a:pt x="3427" y="3710"/>
                  </a:lnTo>
                  <a:lnTo>
                    <a:pt x="3581" y="3581"/>
                  </a:lnTo>
                  <a:lnTo>
                    <a:pt x="3710" y="3427"/>
                  </a:lnTo>
                  <a:lnTo>
                    <a:pt x="3839" y="3272"/>
                  </a:lnTo>
                  <a:lnTo>
                    <a:pt x="3942" y="3092"/>
                  </a:lnTo>
                  <a:lnTo>
                    <a:pt x="4019" y="2912"/>
                  </a:lnTo>
                  <a:lnTo>
                    <a:pt x="4097" y="2731"/>
                  </a:lnTo>
                  <a:lnTo>
                    <a:pt x="4148" y="2525"/>
                  </a:lnTo>
                  <a:lnTo>
                    <a:pt x="4174" y="2319"/>
                  </a:lnTo>
                  <a:lnTo>
                    <a:pt x="4174" y="2113"/>
                  </a:lnTo>
                  <a:lnTo>
                    <a:pt x="4174" y="1881"/>
                  </a:lnTo>
                  <a:lnTo>
                    <a:pt x="4148" y="1675"/>
                  </a:lnTo>
                  <a:lnTo>
                    <a:pt x="4097" y="1469"/>
                  </a:lnTo>
                  <a:lnTo>
                    <a:pt x="4019" y="1289"/>
                  </a:lnTo>
                  <a:lnTo>
                    <a:pt x="3942" y="1109"/>
                  </a:lnTo>
                  <a:lnTo>
                    <a:pt x="3839" y="928"/>
                  </a:lnTo>
                  <a:lnTo>
                    <a:pt x="3710" y="774"/>
                  </a:lnTo>
                  <a:lnTo>
                    <a:pt x="3581" y="619"/>
                  </a:lnTo>
                  <a:lnTo>
                    <a:pt x="3427" y="490"/>
                  </a:lnTo>
                  <a:lnTo>
                    <a:pt x="3272" y="362"/>
                  </a:lnTo>
                  <a:lnTo>
                    <a:pt x="3092" y="258"/>
                  </a:lnTo>
                  <a:lnTo>
                    <a:pt x="2912" y="181"/>
                  </a:lnTo>
                  <a:lnTo>
                    <a:pt x="2706" y="104"/>
                  </a:lnTo>
                  <a:lnTo>
                    <a:pt x="2500" y="52"/>
                  </a:lnTo>
                  <a:lnTo>
                    <a:pt x="2294" y="27"/>
                  </a:lnTo>
                  <a:lnTo>
                    <a:pt x="2087" y="1"/>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15" name="Google Shape;2115;p36"/>
            <p:cNvSpPr/>
            <p:nvPr/>
          </p:nvSpPr>
          <p:spPr>
            <a:xfrm>
              <a:off x="5469612" y="1074318"/>
              <a:ext cx="52212" cy="52212"/>
            </a:xfrm>
            <a:custGeom>
              <a:avLst/>
              <a:gdLst/>
              <a:ahLst/>
              <a:cxnLst/>
              <a:rect l="l" t="t" r="r" b="b"/>
              <a:pathLst>
                <a:path w="2912" h="2912" extrusionOk="0">
                  <a:moveTo>
                    <a:pt x="1469" y="1"/>
                  </a:moveTo>
                  <a:lnTo>
                    <a:pt x="1160" y="52"/>
                  </a:lnTo>
                  <a:lnTo>
                    <a:pt x="902" y="130"/>
                  </a:lnTo>
                  <a:lnTo>
                    <a:pt x="645" y="258"/>
                  </a:lnTo>
                  <a:lnTo>
                    <a:pt x="438" y="439"/>
                  </a:lnTo>
                  <a:lnTo>
                    <a:pt x="258" y="645"/>
                  </a:lnTo>
                  <a:lnTo>
                    <a:pt x="129" y="902"/>
                  </a:lnTo>
                  <a:lnTo>
                    <a:pt x="26" y="1160"/>
                  </a:lnTo>
                  <a:lnTo>
                    <a:pt x="1" y="1469"/>
                  </a:lnTo>
                  <a:lnTo>
                    <a:pt x="26" y="1752"/>
                  </a:lnTo>
                  <a:lnTo>
                    <a:pt x="129" y="2036"/>
                  </a:lnTo>
                  <a:lnTo>
                    <a:pt x="258" y="2268"/>
                  </a:lnTo>
                  <a:lnTo>
                    <a:pt x="438" y="2499"/>
                  </a:lnTo>
                  <a:lnTo>
                    <a:pt x="645" y="2680"/>
                  </a:lnTo>
                  <a:lnTo>
                    <a:pt x="902" y="2809"/>
                  </a:lnTo>
                  <a:lnTo>
                    <a:pt x="1160" y="2886"/>
                  </a:lnTo>
                  <a:lnTo>
                    <a:pt x="1469" y="2912"/>
                  </a:lnTo>
                  <a:lnTo>
                    <a:pt x="1752" y="2886"/>
                  </a:lnTo>
                  <a:lnTo>
                    <a:pt x="2036" y="2809"/>
                  </a:lnTo>
                  <a:lnTo>
                    <a:pt x="2267" y="2680"/>
                  </a:lnTo>
                  <a:lnTo>
                    <a:pt x="2499" y="2499"/>
                  </a:lnTo>
                  <a:lnTo>
                    <a:pt x="2680" y="2268"/>
                  </a:lnTo>
                  <a:lnTo>
                    <a:pt x="2808" y="2036"/>
                  </a:lnTo>
                  <a:lnTo>
                    <a:pt x="2886" y="1752"/>
                  </a:lnTo>
                  <a:lnTo>
                    <a:pt x="2911" y="1469"/>
                  </a:lnTo>
                  <a:lnTo>
                    <a:pt x="2886" y="1160"/>
                  </a:lnTo>
                  <a:lnTo>
                    <a:pt x="2808" y="902"/>
                  </a:lnTo>
                  <a:lnTo>
                    <a:pt x="2680" y="645"/>
                  </a:lnTo>
                  <a:lnTo>
                    <a:pt x="2499" y="439"/>
                  </a:lnTo>
                  <a:lnTo>
                    <a:pt x="2267" y="258"/>
                  </a:lnTo>
                  <a:lnTo>
                    <a:pt x="2036" y="130"/>
                  </a:lnTo>
                  <a:lnTo>
                    <a:pt x="1752" y="52"/>
                  </a:lnTo>
                  <a:lnTo>
                    <a:pt x="1469" y="1"/>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16" name="Google Shape;2116;p36"/>
            <p:cNvSpPr/>
            <p:nvPr/>
          </p:nvSpPr>
          <p:spPr>
            <a:xfrm>
              <a:off x="5417417" y="930233"/>
              <a:ext cx="109014" cy="109014"/>
            </a:xfrm>
            <a:custGeom>
              <a:avLst/>
              <a:gdLst/>
              <a:ahLst/>
              <a:cxnLst/>
              <a:rect l="l" t="t" r="r" b="b"/>
              <a:pathLst>
                <a:path w="6080" h="6080" extrusionOk="0">
                  <a:moveTo>
                    <a:pt x="2731" y="0"/>
                  </a:moveTo>
                  <a:lnTo>
                    <a:pt x="2448" y="52"/>
                  </a:lnTo>
                  <a:lnTo>
                    <a:pt x="2139" y="129"/>
                  </a:lnTo>
                  <a:lnTo>
                    <a:pt x="1855" y="232"/>
                  </a:lnTo>
                  <a:lnTo>
                    <a:pt x="1598" y="361"/>
                  </a:lnTo>
                  <a:lnTo>
                    <a:pt x="1340" y="515"/>
                  </a:lnTo>
                  <a:lnTo>
                    <a:pt x="1108" y="695"/>
                  </a:lnTo>
                  <a:lnTo>
                    <a:pt x="902" y="876"/>
                  </a:lnTo>
                  <a:lnTo>
                    <a:pt x="696" y="1108"/>
                  </a:lnTo>
                  <a:lnTo>
                    <a:pt x="516" y="1339"/>
                  </a:lnTo>
                  <a:lnTo>
                    <a:pt x="387" y="1571"/>
                  </a:lnTo>
                  <a:lnTo>
                    <a:pt x="258" y="1855"/>
                  </a:lnTo>
                  <a:lnTo>
                    <a:pt x="155" y="2138"/>
                  </a:lnTo>
                  <a:lnTo>
                    <a:pt x="78" y="2421"/>
                  </a:lnTo>
                  <a:lnTo>
                    <a:pt x="27" y="2730"/>
                  </a:lnTo>
                  <a:lnTo>
                    <a:pt x="1" y="3040"/>
                  </a:lnTo>
                  <a:lnTo>
                    <a:pt x="27" y="3349"/>
                  </a:lnTo>
                  <a:lnTo>
                    <a:pt x="78" y="3632"/>
                  </a:lnTo>
                  <a:lnTo>
                    <a:pt x="155" y="3941"/>
                  </a:lnTo>
                  <a:lnTo>
                    <a:pt x="258" y="4224"/>
                  </a:lnTo>
                  <a:lnTo>
                    <a:pt x="387" y="4482"/>
                  </a:lnTo>
                  <a:lnTo>
                    <a:pt x="516" y="4740"/>
                  </a:lnTo>
                  <a:lnTo>
                    <a:pt x="696" y="4972"/>
                  </a:lnTo>
                  <a:lnTo>
                    <a:pt x="902" y="5178"/>
                  </a:lnTo>
                  <a:lnTo>
                    <a:pt x="1108" y="5384"/>
                  </a:lnTo>
                  <a:lnTo>
                    <a:pt x="1340" y="5564"/>
                  </a:lnTo>
                  <a:lnTo>
                    <a:pt x="1598" y="5693"/>
                  </a:lnTo>
                  <a:lnTo>
                    <a:pt x="1855" y="5822"/>
                  </a:lnTo>
                  <a:lnTo>
                    <a:pt x="2139" y="5925"/>
                  </a:lnTo>
                  <a:lnTo>
                    <a:pt x="2448" y="6002"/>
                  </a:lnTo>
                  <a:lnTo>
                    <a:pt x="2731" y="6053"/>
                  </a:lnTo>
                  <a:lnTo>
                    <a:pt x="3040" y="6079"/>
                  </a:lnTo>
                  <a:lnTo>
                    <a:pt x="3349" y="6053"/>
                  </a:lnTo>
                  <a:lnTo>
                    <a:pt x="3659" y="6002"/>
                  </a:lnTo>
                  <a:lnTo>
                    <a:pt x="3942" y="5925"/>
                  </a:lnTo>
                  <a:lnTo>
                    <a:pt x="4225" y="5822"/>
                  </a:lnTo>
                  <a:lnTo>
                    <a:pt x="4509" y="5693"/>
                  </a:lnTo>
                  <a:lnTo>
                    <a:pt x="4740" y="5564"/>
                  </a:lnTo>
                  <a:lnTo>
                    <a:pt x="4972" y="5384"/>
                  </a:lnTo>
                  <a:lnTo>
                    <a:pt x="5204" y="5178"/>
                  </a:lnTo>
                  <a:lnTo>
                    <a:pt x="5384" y="4972"/>
                  </a:lnTo>
                  <a:lnTo>
                    <a:pt x="5565" y="4740"/>
                  </a:lnTo>
                  <a:lnTo>
                    <a:pt x="5719" y="4482"/>
                  </a:lnTo>
                  <a:lnTo>
                    <a:pt x="5848" y="4224"/>
                  </a:lnTo>
                  <a:lnTo>
                    <a:pt x="5951" y="3941"/>
                  </a:lnTo>
                  <a:lnTo>
                    <a:pt x="6028" y="3632"/>
                  </a:lnTo>
                  <a:lnTo>
                    <a:pt x="6080" y="3349"/>
                  </a:lnTo>
                  <a:lnTo>
                    <a:pt x="6080" y="3040"/>
                  </a:lnTo>
                  <a:lnTo>
                    <a:pt x="6080" y="2730"/>
                  </a:lnTo>
                  <a:lnTo>
                    <a:pt x="6028" y="2421"/>
                  </a:lnTo>
                  <a:lnTo>
                    <a:pt x="5951" y="2138"/>
                  </a:lnTo>
                  <a:lnTo>
                    <a:pt x="5848" y="1855"/>
                  </a:lnTo>
                  <a:lnTo>
                    <a:pt x="5719" y="1571"/>
                  </a:lnTo>
                  <a:lnTo>
                    <a:pt x="5565" y="1339"/>
                  </a:lnTo>
                  <a:lnTo>
                    <a:pt x="5384" y="1108"/>
                  </a:lnTo>
                  <a:lnTo>
                    <a:pt x="5204" y="876"/>
                  </a:lnTo>
                  <a:lnTo>
                    <a:pt x="4972" y="695"/>
                  </a:lnTo>
                  <a:lnTo>
                    <a:pt x="4740" y="515"/>
                  </a:lnTo>
                  <a:lnTo>
                    <a:pt x="4509" y="361"/>
                  </a:lnTo>
                  <a:lnTo>
                    <a:pt x="4225" y="232"/>
                  </a:lnTo>
                  <a:lnTo>
                    <a:pt x="3942" y="129"/>
                  </a:lnTo>
                  <a:lnTo>
                    <a:pt x="3659" y="52"/>
                  </a:lnTo>
                  <a:lnTo>
                    <a:pt x="3349" y="0"/>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17" name="Google Shape;2117;p36"/>
            <p:cNvSpPr/>
            <p:nvPr/>
          </p:nvSpPr>
          <p:spPr>
            <a:xfrm>
              <a:off x="5568908" y="1296023"/>
              <a:ext cx="109014" cy="109014"/>
            </a:xfrm>
            <a:custGeom>
              <a:avLst/>
              <a:gdLst/>
              <a:ahLst/>
              <a:cxnLst/>
              <a:rect l="l" t="t" r="r" b="b"/>
              <a:pathLst>
                <a:path w="6080" h="6080" extrusionOk="0">
                  <a:moveTo>
                    <a:pt x="3040" y="0"/>
                  </a:moveTo>
                  <a:lnTo>
                    <a:pt x="2731" y="26"/>
                  </a:lnTo>
                  <a:lnTo>
                    <a:pt x="2422" y="52"/>
                  </a:lnTo>
                  <a:lnTo>
                    <a:pt x="2139" y="129"/>
                  </a:lnTo>
                  <a:lnTo>
                    <a:pt x="1855" y="232"/>
                  </a:lnTo>
                  <a:lnTo>
                    <a:pt x="1598" y="361"/>
                  </a:lnTo>
                  <a:lnTo>
                    <a:pt x="1340" y="515"/>
                  </a:lnTo>
                  <a:lnTo>
                    <a:pt x="1108" y="696"/>
                  </a:lnTo>
                  <a:lnTo>
                    <a:pt x="877" y="876"/>
                  </a:lnTo>
                  <a:lnTo>
                    <a:pt x="696" y="1108"/>
                  </a:lnTo>
                  <a:lnTo>
                    <a:pt x="516" y="1340"/>
                  </a:lnTo>
                  <a:lnTo>
                    <a:pt x="361" y="1597"/>
                  </a:lnTo>
                  <a:lnTo>
                    <a:pt x="233" y="1855"/>
                  </a:lnTo>
                  <a:lnTo>
                    <a:pt x="130" y="2138"/>
                  </a:lnTo>
                  <a:lnTo>
                    <a:pt x="52" y="2422"/>
                  </a:lnTo>
                  <a:lnTo>
                    <a:pt x="1" y="2731"/>
                  </a:lnTo>
                  <a:lnTo>
                    <a:pt x="1" y="3040"/>
                  </a:lnTo>
                  <a:lnTo>
                    <a:pt x="1" y="3349"/>
                  </a:lnTo>
                  <a:lnTo>
                    <a:pt x="52" y="3658"/>
                  </a:lnTo>
                  <a:lnTo>
                    <a:pt x="130" y="3941"/>
                  </a:lnTo>
                  <a:lnTo>
                    <a:pt x="233" y="4225"/>
                  </a:lnTo>
                  <a:lnTo>
                    <a:pt x="361" y="4482"/>
                  </a:lnTo>
                  <a:lnTo>
                    <a:pt x="516" y="4740"/>
                  </a:lnTo>
                  <a:lnTo>
                    <a:pt x="696" y="4972"/>
                  </a:lnTo>
                  <a:lnTo>
                    <a:pt x="877" y="5178"/>
                  </a:lnTo>
                  <a:lnTo>
                    <a:pt x="1108" y="5384"/>
                  </a:lnTo>
                  <a:lnTo>
                    <a:pt x="1340" y="5564"/>
                  </a:lnTo>
                  <a:lnTo>
                    <a:pt x="1598" y="5719"/>
                  </a:lnTo>
                  <a:lnTo>
                    <a:pt x="1855" y="5847"/>
                  </a:lnTo>
                  <a:lnTo>
                    <a:pt x="2139" y="5951"/>
                  </a:lnTo>
                  <a:lnTo>
                    <a:pt x="2422" y="6028"/>
                  </a:lnTo>
                  <a:lnTo>
                    <a:pt x="2731" y="6054"/>
                  </a:lnTo>
                  <a:lnTo>
                    <a:pt x="3040" y="6079"/>
                  </a:lnTo>
                  <a:lnTo>
                    <a:pt x="3349" y="6054"/>
                  </a:lnTo>
                  <a:lnTo>
                    <a:pt x="3659" y="6028"/>
                  </a:lnTo>
                  <a:lnTo>
                    <a:pt x="3942" y="5951"/>
                  </a:lnTo>
                  <a:lnTo>
                    <a:pt x="4225" y="5847"/>
                  </a:lnTo>
                  <a:lnTo>
                    <a:pt x="4483" y="5719"/>
                  </a:lnTo>
                  <a:lnTo>
                    <a:pt x="4740" y="5564"/>
                  </a:lnTo>
                  <a:lnTo>
                    <a:pt x="4972" y="5384"/>
                  </a:lnTo>
                  <a:lnTo>
                    <a:pt x="5178" y="5178"/>
                  </a:lnTo>
                  <a:lnTo>
                    <a:pt x="5384" y="4972"/>
                  </a:lnTo>
                  <a:lnTo>
                    <a:pt x="5565" y="4740"/>
                  </a:lnTo>
                  <a:lnTo>
                    <a:pt x="5719" y="4482"/>
                  </a:lnTo>
                  <a:lnTo>
                    <a:pt x="5848" y="4225"/>
                  </a:lnTo>
                  <a:lnTo>
                    <a:pt x="5951" y="3941"/>
                  </a:lnTo>
                  <a:lnTo>
                    <a:pt x="6003" y="3658"/>
                  </a:lnTo>
                  <a:lnTo>
                    <a:pt x="6054" y="3349"/>
                  </a:lnTo>
                  <a:lnTo>
                    <a:pt x="6080" y="3040"/>
                  </a:lnTo>
                  <a:lnTo>
                    <a:pt x="6054" y="2731"/>
                  </a:lnTo>
                  <a:lnTo>
                    <a:pt x="6003" y="2422"/>
                  </a:lnTo>
                  <a:lnTo>
                    <a:pt x="5951" y="2138"/>
                  </a:lnTo>
                  <a:lnTo>
                    <a:pt x="5848" y="1855"/>
                  </a:lnTo>
                  <a:lnTo>
                    <a:pt x="5719" y="1597"/>
                  </a:lnTo>
                  <a:lnTo>
                    <a:pt x="5565" y="1340"/>
                  </a:lnTo>
                  <a:lnTo>
                    <a:pt x="5384" y="1108"/>
                  </a:lnTo>
                  <a:lnTo>
                    <a:pt x="5178" y="876"/>
                  </a:lnTo>
                  <a:lnTo>
                    <a:pt x="4972" y="696"/>
                  </a:lnTo>
                  <a:lnTo>
                    <a:pt x="4740" y="515"/>
                  </a:lnTo>
                  <a:lnTo>
                    <a:pt x="4483" y="361"/>
                  </a:lnTo>
                  <a:lnTo>
                    <a:pt x="4225" y="232"/>
                  </a:lnTo>
                  <a:lnTo>
                    <a:pt x="3942" y="129"/>
                  </a:lnTo>
                  <a:lnTo>
                    <a:pt x="3659" y="52"/>
                  </a:lnTo>
                  <a:lnTo>
                    <a:pt x="3349" y="26"/>
                  </a:lnTo>
                  <a:lnTo>
                    <a:pt x="3040" y="0"/>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18" name="Google Shape;2118;p36"/>
            <p:cNvSpPr/>
            <p:nvPr/>
          </p:nvSpPr>
          <p:spPr>
            <a:xfrm>
              <a:off x="4439210" y="1499689"/>
              <a:ext cx="824439" cy="1360672"/>
            </a:xfrm>
            <a:custGeom>
              <a:avLst/>
              <a:gdLst/>
              <a:ahLst/>
              <a:cxnLst/>
              <a:rect l="l" t="t" r="r" b="b"/>
              <a:pathLst>
                <a:path w="45981" h="75888" extrusionOk="0">
                  <a:moveTo>
                    <a:pt x="11695" y="1"/>
                  </a:moveTo>
                  <a:lnTo>
                    <a:pt x="11721" y="2345"/>
                  </a:lnTo>
                  <a:lnTo>
                    <a:pt x="11695" y="4921"/>
                  </a:lnTo>
                  <a:lnTo>
                    <a:pt x="11643" y="8167"/>
                  </a:lnTo>
                  <a:lnTo>
                    <a:pt x="11566" y="9944"/>
                  </a:lnTo>
                  <a:lnTo>
                    <a:pt x="11489" y="11824"/>
                  </a:lnTo>
                  <a:lnTo>
                    <a:pt x="11386" y="13731"/>
                  </a:lnTo>
                  <a:lnTo>
                    <a:pt x="11257" y="15662"/>
                  </a:lnTo>
                  <a:lnTo>
                    <a:pt x="11102" y="17594"/>
                  </a:lnTo>
                  <a:lnTo>
                    <a:pt x="10922" y="19475"/>
                  </a:lnTo>
                  <a:lnTo>
                    <a:pt x="10690" y="21304"/>
                  </a:lnTo>
                  <a:lnTo>
                    <a:pt x="10433" y="23030"/>
                  </a:lnTo>
                  <a:lnTo>
                    <a:pt x="10098" y="24987"/>
                  </a:lnTo>
                  <a:lnTo>
                    <a:pt x="9583" y="27460"/>
                  </a:lnTo>
                  <a:lnTo>
                    <a:pt x="8990" y="30345"/>
                  </a:lnTo>
                  <a:lnTo>
                    <a:pt x="8269" y="33617"/>
                  </a:lnTo>
                  <a:lnTo>
                    <a:pt x="6672" y="40984"/>
                  </a:lnTo>
                  <a:lnTo>
                    <a:pt x="4920" y="48943"/>
                  </a:lnTo>
                  <a:lnTo>
                    <a:pt x="4070" y="52987"/>
                  </a:lnTo>
                  <a:lnTo>
                    <a:pt x="3220" y="57006"/>
                  </a:lnTo>
                  <a:lnTo>
                    <a:pt x="2422" y="60870"/>
                  </a:lnTo>
                  <a:lnTo>
                    <a:pt x="1726" y="64553"/>
                  </a:lnTo>
                  <a:lnTo>
                    <a:pt x="1108" y="67953"/>
                  </a:lnTo>
                  <a:lnTo>
                    <a:pt x="825" y="69525"/>
                  </a:lnTo>
                  <a:lnTo>
                    <a:pt x="593" y="71019"/>
                  </a:lnTo>
                  <a:lnTo>
                    <a:pt x="387" y="72410"/>
                  </a:lnTo>
                  <a:lnTo>
                    <a:pt x="232" y="73698"/>
                  </a:lnTo>
                  <a:lnTo>
                    <a:pt x="103" y="74857"/>
                  </a:lnTo>
                  <a:lnTo>
                    <a:pt x="0" y="75887"/>
                  </a:lnTo>
                  <a:lnTo>
                    <a:pt x="45980" y="75887"/>
                  </a:lnTo>
                  <a:lnTo>
                    <a:pt x="45903" y="74857"/>
                  </a:lnTo>
                  <a:lnTo>
                    <a:pt x="45774" y="73698"/>
                  </a:lnTo>
                  <a:lnTo>
                    <a:pt x="45594" y="72410"/>
                  </a:lnTo>
                  <a:lnTo>
                    <a:pt x="45413" y="71019"/>
                  </a:lnTo>
                  <a:lnTo>
                    <a:pt x="45156" y="69525"/>
                  </a:lnTo>
                  <a:lnTo>
                    <a:pt x="44898" y="67953"/>
                  </a:lnTo>
                  <a:lnTo>
                    <a:pt x="44280" y="64553"/>
                  </a:lnTo>
                  <a:lnTo>
                    <a:pt x="43559" y="60870"/>
                  </a:lnTo>
                  <a:lnTo>
                    <a:pt x="42786" y="57006"/>
                  </a:lnTo>
                  <a:lnTo>
                    <a:pt x="41936" y="52987"/>
                  </a:lnTo>
                  <a:lnTo>
                    <a:pt x="41060" y="48943"/>
                  </a:lnTo>
                  <a:lnTo>
                    <a:pt x="39334" y="40984"/>
                  </a:lnTo>
                  <a:lnTo>
                    <a:pt x="37711" y="33617"/>
                  </a:lnTo>
                  <a:lnTo>
                    <a:pt x="37016" y="30345"/>
                  </a:lnTo>
                  <a:lnTo>
                    <a:pt x="36398" y="27460"/>
                  </a:lnTo>
                  <a:lnTo>
                    <a:pt x="35908" y="24987"/>
                  </a:lnTo>
                  <a:lnTo>
                    <a:pt x="35548" y="23030"/>
                  </a:lnTo>
                  <a:lnTo>
                    <a:pt x="35290" y="21304"/>
                  </a:lnTo>
                  <a:lnTo>
                    <a:pt x="35058" y="19475"/>
                  </a:lnTo>
                  <a:lnTo>
                    <a:pt x="34878" y="17594"/>
                  </a:lnTo>
                  <a:lnTo>
                    <a:pt x="34723" y="15662"/>
                  </a:lnTo>
                  <a:lnTo>
                    <a:pt x="34595" y="13731"/>
                  </a:lnTo>
                  <a:lnTo>
                    <a:pt x="34492" y="11824"/>
                  </a:lnTo>
                  <a:lnTo>
                    <a:pt x="34414" y="9944"/>
                  </a:lnTo>
                  <a:lnTo>
                    <a:pt x="34363" y="8167"/>
                  </a:lnTo>
                  <a:lnTo>
                    <a:pt x="34285" y="4921"/>
                  </a:lnTo>
                  <a:lnTo>
                    <a:pt x="34285" y="2345"/>
                  </a:lnTo>
                  <a:lnTo>
                    <a:pt x="34285" y="1"/>
                  </a:lnTo>
                  <a:close/>
                </a:path>
              </a:pathLst>
            </a:custGeom>
            <a:solidFill>
              <a:srgbClr val="3F7482"/>
            </a:solidFill>
            <a:ln>
              <a:noFill/>
            </a:ln>
          </p:spPr>
          <p:txBody>
            <a:bodyPr spcFirstLastPara="1" wrap="square" lIns="121900" tIns="121900" rIns="121900" bIns="121900" anchor="ctr" anchorCtr="0">
              <a:noAutofit/>
            </a:bodyPr>
            <a:lstStyle/>
            <a:p>
              <a:endParaRPr sz="2489"/>
            </a:p>
          </p:txBody>
        </p:sp>
        <p:sp>
          <p:nvSpPr>
            <p:cNvPr id="2119" name="Google Shape;2119;p36"/>
            <p:cNvSpPr/>
            <p:nvPr/>
          </p:nvSpPr>
          <p:spPr>
            <a:xfrm>
              <a:off x="4439210" y="1499689"/>
              <a:ext cx="824439" cy="1360672"/>
            </a:xfrm>
            <a:custGeom>
              <a:avLst/>
              <a:gdLst/>
              <a:ahLst/>
              <a:cxnLst/>
              <a:rect l="l" t="t" r="r" b="b"/>
              <a:pathLst>
                <a:path w="45981" h="75888" extrusionOk="0">
                  <a:moveTo>
                    <a:pt x="11695" y="1"/>
                  </a:moveTo>
                  <a:lnTo>
                    <a:pt x="11721" y="2345"/>
                  </a:lnTo>
                  <a:lnTo>
                    <a:pt x="11695" y="4921"/>
                  </a:lnTo>
                  <a:lnTo>
                    <a:pt x="11643" y="8167"/>
                  </a:lnTo>
                  <a:lnTo>
                    <a:pt x="11566" y="9944"/>
                  </a:lnTo>
                  <a:lnTo>
                    <a:pt x="11489" y="11824"/>
                  </a:lnTo>
                  <a:lnTo>
                    <a:pt x="11386" y="13731"/>
                  </a:lnTo>
                  <a:lnTo>
                    <a:pt x="11257" y="15662"/>
                  </a:lnTo>
                  <a:lnTo>
                    <a:pt x="11102" y="17594"/>
                  </a:lnTo>
                  <a:lnTo>
                    <a:pt x="10922" y="19475"/>
                  </a:lnTo>
                  <a:lnTo>
                    <a:pt x="10690" y="21304"/>
                  </a:lnTo>
                  <a:lnTo>
                    <a:pt x="10433" y="23030"/>
                  </a:lnTo>
                  <a:lnTo>
                    <a:pt x="10098" y="24987"/>
                  </a:lnTo>
                  <a:lnTo>
                    <a:pt x="9583" y="27460"/>
                  </a:lnTo>
                  <a:lnTo>
                    <a:pt x="8990" y="30345"/>
                  </a:lnTo>
                  <a:lnTo>
                    <a:pt x="8269" y="33617"/>
                  </a:lnTo>
                  <a:lnTo>
                    <a:pt x="6672" y="40984"/>
                  </a:lnTo>
                  <a:lnTo>
                    <a:pt x="4920" y="48943"/>
                  </a:lnTo>
                  <a:lnTo>
                    <a:pt x="4070" y="52987"/>
                  </a:lnTo>
                  <a:lnTo>
                    <a:pt x="3220" y="57006"/>
                  </a:lnTo>
                  <a:lnTo>
                    <a:pt x="2422" y="60870"/>
                  </a:lnTo>
                  <a:lnTo>
                    <a:pt x="1726" y="64553"/>
                  </a:lnTo>
                  <a:lnTo>
                    <a:pt x="1108" y="67953"/>
                  </a:lnTo>
                  <a:lnTo>
                    <a:pt x="825" y="69525"/>
                  </a:lnTo>
                  <a:lnTo>
                    <a:pt x="593" y="71019"/>
                  </a:lnTo>
                  <a:lnTo>
                    <a:pt x="387" y="72410"/>
                  </a:lnTo>
                  <a:lnTo>
                    <a:pt x="232" y="73698"/>
                  </a:lnTo>
                  <a:lnTo>
                    <a:pt x="103" y="74857"/>
                  </a:lnTo>
                  <a:lnTo>
                    <a:pt x="0" y="75887"/>
                  </a:lnTo>
                  <a:lnTo>
                    <a:pt x="45980" y="75887"/>
                  </a:lnTo>
                  <a:lnTo>
                    <a:pt x="45903" y="74857"/>
                  </a:lnTo>
                  <a:lnTo>
                    <a:pt x="45774" y="73698"/>
                  </a:lnTo>
                  <a:lnTo>
                    <a:pt x="45594" y="72410"/>
                  </a:lnTo>
                  <a:lnTo>
                    <a:pt x="45413" y="71019"/>
                  </a:lnTo>
                  <a:lnTo>
                    <a:pt x="45156" y="69525"/>
                  </a:lnTo>
                  <a:lnTo>
                    <a:pt x="44898" y="67953"/>
                  </a:lnTo>
                  <a:lnTo>
                    <a:pt x="44280" y="64553"/>
                  </a:lnTo>
                  <a:lnTo>
                    <a:pt x="43559" y="60870"/>
                  </a:lnTo>
                  <a:lnTo>
                    <a:pt x="42786" y="57006"/>
                  </a:lnTo>
                  <a:lnTo>
                    <a:pt x="41936" y="52987"/>
                  </a:lnTo>
                  <a:lnTo>
                    <a:pt x="41060" y="48943"/>
                  </a:lnTo>
                  <a:lnTo>
                    <a:pt x="39334" y="40984"/>
                  </a:lnTo>
                  <a:lnTo>
                    <a:pt x="37711" y="33617"/>
                  </a:lnTo>
                  <a:lnTo>
                    <a:pt x="37016" y="30345"/>
                  </a:lnTo>
                  <a:lnTo>
                    <a:pt x="36398" y="27460"/>
                  </a:lnTo>
                  <a:lnTo>
                    <a:pt x="35908" y="24987"/>
                  </a:lnTo>
                  <a:lnTo>
                    <a:pt x="35548" y="23030"/>
                  </a:lnTo>
                  <a:lnTo>
                    <a:pt x="35290" y="21304"/>
                  </a:lnTo>
                  <a:lnTo>
                    <a:pt x="35058" y="19475"/>
                  </a:lnTo>
                  <a:lnTo>
                    <a:pt x="34878" y="17594"/>
                  </a:lnTo>
                  <a:lnTo>
                    <a:pt x="34723" y="15662"/>
                  </a:lnTo>
                  <a:lnTo>
                    <a:pt x="34595" y="13731"/>
                  </a:lnTo>
                  <a:lnTo>
                    <a:pt x="34492" y="11824"/>
                  </a:lnTo>
                  <a:lnTo>
                    <a:pt x="34414" y="9944"/>
                  </a:lnTo>
                  <a:lnTo>
                    <a:pt x="34363" y="8167"/>
                  </a:lnTo>
                  <a:lnTo>
                    <a:pt x="34285" y="4921"/>
                  </a:lnTo>
                  <a:lnTo>
                    <a:pt x="34285" y="2345"/>
                  </a:lnTo>
                  <a:lnTo>
                    <a:pt x="34285" y="1"/>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20" name="Google Shape;2120;p36"/>
            <p:cNvSpPr/>
            <p:nvPr/>
          </p:nvSpPr>
          <p:spPr>
            <a:xfrm>
              <a:off x="4625790" y="1468760"/>
              <a:ext cx="451728" cy="30947"/>
            </a:xfrm>
            <a:custGeom>
              <a:avLst/>
              <a:gdLst/>
              <a:ahLst/>
              <a:cxnLst/>
              <a:rect l="l" t="t" r="r" b="b"/>
              <a:pathLst>
                <a:path w="25194" h="1726" extrusionOk="0">
                  <a:moveTo>
                    <a:pt x="851" y="0"/>
                  </a:moveTo>
                  <a:lnTo>
                    <a:pt x="671" y="26"/>
                  </a:lnTo>
                  <a:lnTo>
                    <a:pt x="516" y="77"/>
                  </a:lnTo>
                  <a:lnTo>
                    <a:pt x="362" y="155"/>
                  </a:lnTo>
                  <a:lnTo>
                    <a:pt x="233" y="258"/>
                  </a:lnTo>
                  <a:lnTo>
                    <a:pt x="130" y="386"/>
                  </a:lnTo>
                  <a:lnTo>
                    <a:pt x="52" y="541"/>
                  </a:lnTo>
                  <a:lnTo>
                    <a:pt x="1" y="696"/>
                  </a:lnTo>
                  <a:lnTo>
                    <a:pt x="1" y="876"/>
                  </a:lnTo>
                  <a:lnTo>
                    <a:pt x="1" y="1030"/>
                  </a:lnTo>
                  <a:lnTo>
                    <a:pt x="52" y="1185"/>
                  </a:lnTo>
                  <a:lnTo>
                    <a:pt x="130" y="1340"/>
                  </a:lnTo>
                  <a:lnTo>
                    <a:pt x="233" y="1468"/>
                  </a:lnTo>
                  <a:lnTo>
                    <a:pt x="362" y="1571"/>
                  </a:lnTo>
                  <a:lnTo>
                    <a:pt x="516" y="1649"/>
                  </a:lnTo>
                  <a:lnTo>
                    <a:pt x="671" y="1700"/>
                  </a:lnTo>
                  <a:lnTo>
                    <a:pt x="851" y="1726"/>
                  </a:lnTo>
                  <a:lnTo>
                    <a:pt x="24343" y="1726"/>
                  </a:lnTo>
                  <a:lnTo>
                    <a:pt x="24498" y="1700"/>
                  </a:lnTo>
                  <a:lnTo>
                    <a:pt x="24678" y="1649"/>
                  </a:lnTo>
                  <a:lnTo>
                    <a:pt x="24807" y="1571"/>
                  </a:lnTo>
                  <a:lnTo>
                    <a:pt x="24936" y="1468"/>
                  </a:lnTo>
                  <a:lnTo>
                    <a:pt x="25039" y="1340"/>
                  </a:lnTo>
                  <a:lnTo>
                    <a:pt x="25116" y="1185"/>
                  </a:lnTo>
                  <a:lnTo>
                    <a:pt x="25167" y="1030"/>
                  </a:lnTo>
                  <a:lnTo>
                    <a:pt x="25193" y="876"/>
                  </a:lnTo>
                  <a:lnTo>
                    <a:pt x="25167" y="696"/>
                  </a:lnTo>
                  <a:lnTo>
                    <a:pt x="25116" y="541"/>
                  </a:lnTo>
                  <a:lnTo>
                    <a:pt x="25039" y="386"/>
                  </a:lnTo>
                  <a:lnTo>
                    <a:pt x="24936" y="258"/>
                  </a:lnTo>
                  <a:lnTo>
                    <a:pt x="24807" y="155"/>
                  </a:lnTo>
                  <a:lnTo>
                    <a:pt x="24678" y="77"/>
                  </a:lnTo>
                  <a:lnTo>
                    <a:pt x="24498" y="26"/>
                  </a:lnTo>
                  <a:lnTo>
                    <a:pt x="24343" y="0"/>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21" name="Google Shape;2121;p36"/>
            <p:cNvSpPr/>
            <p:nvPr/>
          </p:nvSpPr>
          <p:spPr>
            <a:xfrm>
              <a:off x="4625790" y="1625791"/>
              <a:ext cx="451728" cy="30965"/>
            </a:xfrm>
            <a:custGeom>
              <a:avLst/>
              <a:gdLst/>
              <a:ahLst/>
              <a:cxnLst/>
              <a:rect l="l" t="t" r="r" b="b"/>
              <a:pathLst>
                <a:path w="25194" h="1727" extrusionOk="0">
                  <a:moveTo>
                    <a:pt x="851" y="0"/>
                  </a:moveTo>
                  <a:lnTo>
                    <a:pt x="671" y="26"/>
                  </a:lnTo>
                  <a:lnTo>
                    <a:pt x="516" y="77"/>
                  </a:lnTo>
                  <a:lnTo>
                    <a:pt x="362" y="155"/>
                  </a:lnTo>
                  <a:lnTo>
                    <a:pt x="233" y="258"/>
                  </a:lnTo>
                  <a:lnTo>
                    <a:pt x="130" y="387"/>
                  </a:lnTo>
                  <a:lnTo>
                    <a:pt x="52" y="541"/>
                  </a:lnTo>
                  <a:lnTo>
                    <a:pt x="1" y="696"/>
                  </a:lnTo>
                  <a:lnTo>
                    <a:pt x="1" y="876"/>
                  </a:lnTo>
                  <a:lnTo>
                    <a:pt x="1" y="1031"/>
                  </a:lnTo>
                  <a:lnTo>
                    <a:pt x="52" y="1185"/>
                  </a:lnTo>
                  <a:lnTo>
                    <a:pt x="130" y="1340"/>
                  </a:lnTo>
                  <a:lnTo>
                    <a:pt x="233" y="1468"/>
                  </a:lnTo>
                  <a:lnTo>
                    <a:pt x="362" y="1571"/>
                  </a:lnTo>
                  <a:lnTo>
                    <a:pt x="516" y="1649"/>
                  </a:lnTo>
                  <a:lnTo>
                    <a:pt x="671" y="1700"/>
                  </a:lnTo>
                  <a:lnTo>
                    <a:pt x="851" y="1726"/>
                  </a:lnTo>
                  <a:lnTo>
                    <a:pt x="24343" y="1726"/>
                  </a:lnTo>
                  <a:lnTo>
                    <a:pt x="24498" y="1700"/>
                  </a:lnTo>
                  <a:lnTo>
                    <a:pt x="24678" y="1649"/>
                  </a:lnTo>
                  <a:lnTo>
                    <a:pt x="24807" y="1571"/>
                  </a:lnTo>
                  <a:lnTo>
                    <a:pt x="24936" y="1468"/>
                  </a:lnTo>
                  <a:lnTo>
                    <a:pt x="25039" y="1340"/>
                  </a:lnTo>
                  <a:lnTo>
                    <a:pt x="25116" y="1185"/>
                  </a:lnTo>
                  <a:lnTo>
                    <a:pt x="25167" y="1031"/>
                  </a:lnTo>
                  <a:lnTo>
                    <a:pt x="25193" y="876"/>
                  </a:lnTo>
                  <a:lnTo>
                    <a:pt x="25167" y="696"/>
                  </a:lnTo>
                  <a:lnTo>
                    <a:pt x="25116" y="541"/>
                  </a:lnTo>
                  <a:lnTo>
                    <a:pt x="25039" y="387"/>
                  </a:lnTo>
                  <a:lnTo>
                    <a:pt x="24936" y="258"/>
                  </a:lnTo>
                  <a:lnTo>
                    <a:pt x="24807" y="155"/>
                  </a:lnTo>
                  <a:lnTo>
                    <a:pt x="24678" y="77"/>
                  </a:lnTo>
                  <a:lnTo>
                    <a:pt x="24498" y="26"/>
                  </a:lnTo>
                  <a:lnTo>
                    <a:pt x="24343" y="0"/>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22" name="Google Shape;2122;p36"/>
            <p:cNvSpPr/>
            <p:nvPr/>
          </p:nvSpPr>
          <p:spPr>
            <a:xfrm>
              <a:off x="4886743" y="2384625"/>
              <a:ext cx="148747" cy="161209"/>
            </a:xfrm>
            <a:custGeom>
              <a:avLst/>
              <a:gdLst/>
              <a:ahLst/>
              <a:cxnLst/>
              <a:rect l="l" t="t" r="r" b="b"/>
              <a:pathLst>
                <a:path w="8296" h="8991" extrusionOk="0">
                  <a:moveTo>
                    <a:pt x="2061" y="0"/>
                  </a:moveTo>
                  <a:lnTo>
                    <a:pt x="2087" y="284"/>
                  </a:lnTo>
                  <a:lnTo>
                    <a:pt x="2087" y="567"/>
                  </a:lnTo>
                  <a:lnTo>
                    <a:pt x="2036" y="850"/>
                  </a:lnTo>
                  <a:lnTo>
                    <a:pt x="2010" y="1134"/>
                  </a:lnTo>
                  <a:lnTo>
                    <a:pt x="1933" y="1391"/>
                  </a:lnTo>
                  <a:lnTo>
                    <a:pt x="1855" y="1649"/>
                  </a:lnTo>
                  <a:lnTo>
                    <a:pt x="1752" y="1906"/>
                  </a:lnTo>
                  <a:lnTo>
                    <a:pt x="1624" y="2164"/>
                  </a:lnTo>
                  <a:lnTo>
                    <a:pt x="1495" y="2396"/>
                  </a:lnTo>
                  <a:lnTo>
                    <a:pt x="1366" y="2602"/>
                  </a:lnTo>
                  <a:lnTo>
                    <a:pt x="1211" y="2834"/>
                  </a:lnTo>
                  <a:lnTo>
                    <a:pt x="1031" y="3014"/>
                  </a:lnTo>
                  <a:lnTo>
                    <a:pt x="851" y="3220"/>
                  </a:lnTo>
                  <a:lnTo>
                    <a:pt x="645" y="3400"/>
                  </a:lnTo>
                  <a:lnTo>
                    <a:pt x="439" y="3555"/>
                  </a:lnTo>
                  <a:lnTo>
                    <a:pt x="207" y="3710"/>
                  </a:lnTo>
                  <a:lnTo>
                    <a:pt x="1" y="3838"/>
                  </a:lnTo>
                  <a:lnTo>
                    <a:pt x="3272" y="8861"/>
                  </a:lnTo>
                  <a:lnTo>
                    <a:pt x="3324" y="8939"/>
                  </a:lnTo>
                  <a:lnTo>
                    <a:pt x="3375" y="8964"/>
                  </a:lnTo>
                  <a:lnTo>
                    <a:pt x="3427" y="8990"/>
                  </a:lnTo>
                  <a:lnTo>
                    <a:pt x="3478" y="8990"/>
                  </a:lnTo>
                  <a:lnTo>
                    <a:pt x="4019" y="8630"/>
                  </a:lnTo>
                  <a:lnTo>
                    <a:pt x="4509" y="8243"/>
                  </a:lnTo>
                  <a:lnTo>
                    <a:pt x="4998" y="7831"/>
                  </a:lnTo>
                  <a:lnTo>
                    <a:pt x="5462" y="7393"/>
                  </a:lnTo>
                  <a:lnTo>
                    <a:pt x="5874" y="6929"/>
                  </a:lnTo>
                  <a:lnTo>
                    <a:pt x="6260" y="6440"/>
                  </a:lnTo>
                  <a:lnTo>
                    <a:pt x="6647" y="5899"/>
                  </a:lnTo>
                  <a:lnTo>
                    <a:pt x="6956" y="5358"/>
                  </a:lnTo>
                  <a:lnTo>
                    <a:pt x="7265" y="4791"/>
                  </a:lnTo>
                  <a:lnTo>
                    <a:pt x="7522" y="4225"/>
                  </a:lnTo>
                  <a:lnTo>
                    <a:pt x="7754" y="3607"/>
                  </a:lnTo>
                  <a:lnTo>
                    <a:pt x="7935" y="2988"/>
                  </a:lnTo>
                  <a:lnTo>
                    <a:pt x="8089" y="2344"/>
                  </a:lnTo>
                  <a:lnTo>
                    <a:pt x="8218" y="1700"/>
                  </a:lnTo>
                  <a:lnTo>
                    <a:pt x="8269" y="1031"/>
                  </a:lnTo>
                  <a:lnTo>
                    <a:pt x="8295" y="361"/>
                  </a:lnTo>
                  <a:lnTo>
                    <a:pt x="5178" y="181"/>
                  </a:lnTo>
                  <a:lnTo>
                    <a:pt x="2061"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23" name="Google Shape;2123;p36"/>
            <p:cNvSpPr/>
            <p:nvPr/>
          </p:nvSpPr>
          <p:spPr>
            <a:xfrm>
              <a:off x="4762040" y="2205880"/>
              <a:ext cx="176915" cy="122874"/>
            </a:xfrm>
            <a:custGeom>
              <a:avLst/>
              <a:gdLst/>
              <a:ahLst/>
              <a:cxnLst/>
              <a:rect l="l" t="t" r="r" b="b"/>
              <a:pathLst>
                <a:path w="9867" h="6853" extrusionOk="0">
                  <a:moveTo>
                    <a:pt x="4998" y="1"/>
                  </a:moveTo>
                  <a:lnTo>
                    <a:pt x="4328" y="26"/>
                  </a:lnTo>
                  <a:lnTo>
                    <a:pt x="3659" y="104"/>
                  </a:lnTo>
                  <a:lnTo>
                    <a:pt x="3015" y="207"/>
                  </a:lnTo>
                  <a:lnTo>
                    <a:pt x="2371" y="335"/>
                  </a:lnTo>
                  <a:lnTo>
                    <a:pt x="1752" y="541"/>
                  </a:lnTo>
                  <a:lnTo>
                    <a:pt x="1160" y="748"/>
                  </a:lnTo>
                  <a:lnTo>
                    <a:pt x="568" y="1005"/>
                  </a:lnTo>
                  <a:lnTo>
                    <a:pt x="1" y="1314"/>
                  </a:lnTo>
                  <a:lnTo>
                    <a:pt x="1418" y="4070"/>
                  </a:lnTo>
                  <a:lnTo>
                    <a:pt x="2809" y="6852"/>
                  </a:lnTo>
                  <a:lnTo>
                    <a:pt x="3066" y="6724"/>
                  </a:lnTo>
                  <a:lnTo>
                    <a:pt x="3324" y="6595"/>
                  </a:lnTo>
                  <a:lnTo>
                    <a:pt x="3581" y="6492"/>
                  </a:lnTo>
                  <a:lnTo>
                    <a:pt x="3839" y="6389"/>
                  </a:lnTo>
                  <a:lnTo>
                    <a:pt x="4122" y="6312"/>
                  </a:lnTo>
                  <a:lnTo>
                    <a:pt x="4406" y="6260"/>
                  </a:lnTo>
                  <a:lnTo>
                    <a:pt x="4689" y="6234"/>
                  </a:lnTo>
                  <a:lnTo>
                    <a:pt x="5281" y="6234"/>
                  </a:lnTo>
                  <a:lnTo>
                    <a:pt x="5539" y="6260"/>
                  </a:lnTo>
                  <a:lnTo>
                    <a:pt x="5822" y="6312"/>
                  </a:lnTo>
                  <a:lnTo>
                    <a:pt x="6080" y="6389"/>
                  </a:lnTo>
                  <a:lnTo>
                    <a:pt x="6338" y="6466"/>
                  </a:lnTo>
                  <a:lnTo>
                    <a:pt x="6595" y="6569"/>
                  </a:lnTo>
                  <a:lnTo>
                    <a:pt x="6827" y="6672"/>
                  </a:lnTo>
                  <a:lnTo>
                    <a:pt x="7059" y="6801"/>
                  </a:lnTo>
                  <a:lnTo>
                    <a:pt x="8476" y="4019"/>
                  </a:lnTo>
                  <a:lnTo>
                    <a:pt x="9867" y="1237"/>
                  </a:lnTo>
                  <a:lnTo>
                    <a:pt x="9326" y="954"/>
                  </a:lnTo>
                  <a:lnTo>
                    <a:pt x="8759" y="722"/>
                  </a:lnTo>
                  <a:lnTo>
                    <a:pt x="8166" y="490"/>
                  </a:lnTo>
                  <a:lnTo>
                    <a:pt x="7548" y="335"/>
                  </a:lnTo>
                  <a:lnTo>
                    <a:pt x="6930" y="181"/>
                  </a:lnTo>
                  <a:lnTo>
                    <a:pt x="6286" y="78"/>
                  </a:lnTo>
                  <a:lnTo>
                    <a:pt x="5642" y="26"/>
                  </a:lnTo>
                  <a:lnTo>
                    <a:pt x="4998"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24" name="Google Shape;2124;p36"/>
            <p:cNvSpPr/>
            <p:nvPr/>
          </p:nvSpPr>
          <p:spPr>
            <a:xfrm>
              <a:off x="4667370" y="2386471"/>
              <a:ext cx="150110" cy="160276"/>
            </a:xfrm>
            <a:custGeom>
              <a:avLst/>
              <a:gdLst/>
              <a:ahLst/>
              <a:cxnLst/>
              <a:rect l="l" t="t" r="r" b="b"/>
              <a:pathLst>
                <a:path w="8372" h="8939" extrusionOk="0">
                  <a:moveTo>
                    <a:pt x="5822" y="0"/>
                  </a:moveTo>
                  <a:lnTo>
                    <a:pt x="618" y="284"/>
                  </a:lnTo>
                  <a:lnTo>
                    <a:pt x="232" y="309"/>
                  </a:lnTo>
                  <a:lnTo>
                    <a:pt x="103" y="361"/>
                  </a:lnTo>
                  <a:lnTo>
                    <a:pt x="0" y="387"/>
                  </a:lnTo>
                  <a:lnTo>
                    <a:pt x="52" y="1082"/>
                  </a:lnTo>
                  <a:lnTo>
                    <a:pt x="129" y="1726"/>
                  </a:lnTo>
                  <a:lnTo>
                    <a:pt x="232" y="2370"/>
                  </a:lnTo>
                  <a:lnTo>
                    <a:pt x="412" y="3014"/>
                  </a:lnTo>
                  <a:lnTo>
                    <a:pt x="593" y="3632"/>
                  </a:lnTo>
                  <a:lnTo>
                    <a:pt x="825" y="4225"/>
                  </a:lnTo>
                  <a:lnTo>
                    <a:pt x="1108" y="4817"/>
                  </a:lnTo>
                  <a:lnTo>
                    <a:pt x="1417" y="5384"/>
                  </a:lnTo>
                  <a:lnTo>
                    <a:pt x="1752" y="5899"/>
                  </a:lnTo>
                  <a:lnTo>
                    <a:pt x="2112" y="6414"/>
                  </a:lnTo>
                  <a:lnTo>
                    <a:pt x="2525" y="6904"/>
                  </a:lnTo>
                  <a:lnTo>
                    <a:pt x="2937" y="7367"/>
                  </a:lnTo>
                  <a:lnTo>
                    <a:pt x="3400" y="7805"/>
                  </a:lnTo>
                  <a:lnTo>
                    <a:pt x="3890" y="8217"/>
                  </a:lnTo>
                  <a:lnTo>
                    <a:pt x="4379" y="8604"/>
                  </a:lnTo>
                  <a:lnTo>
                    <a:pt x="4920" y="8939"/>
                  </a:lnTo>
                  <a:lnTo>
                    <a:pt x="4997" y="8913"/>
                  </a:lnTo>
                  <a:lnTo>
                    <a:pt x="5075" y="8810"/>
                  </a:lnTo>
                  <a:lnTo>
                    <a:pt x="8346" y="3813"/>
                  </a:lnTo>
                  <a:lnTo>
                    <a:pt x="8372" y="3761"/>
                  </a:lnTo>
                  <a:lnTo>
                    <a:pt x="8140" y="3632"/>
                  </a:lnTo>
                  <a:lnTo>
                    <a:pt x="7908" y="3478"/>
                  </a:lnTo>
                  <a:lnTo>
                    <a:pt x="7702" y="3323"/>
                  </a:lnTo>
                  <a:lnTo>
                    <a:pt x="7496" y="3143"/>
                  </a:lnTo>
                  <a:lnTo>
                    <a:pt x="7290" y="2937"/>
                  </a:lnTo>
                  <a:lnTo>
                    <a:pt x="7135" y="2731"/>
                  </a:lnTo>
                  <a:lnTo>
                    <a:pt x="6955" y="2525"/>
                  </a:lnTo>
                  <a:lnTo>
                    <a:pt x="6826" y="2293"/>
                  </a:lnTo>
                  <a:lnTo>
                    <a:pt x="6672" y="2061"/>
                  </a:lnTo>
                  <a:lnTo>
                    <a:pt x="6569" y="1829"/>
                  </a:lnTo>
                  <a:lnTo>
                    <a:pt x="6466" y="1572"/>
                  </a:lnTo>
                  <a:lnTo>
                    <a:pt x="6388" y="1314"/>
                  </a:lnTo>
                  <a:lnTo>
                    <a:pt x="6311" y="1031"/>
                  </a:lnTo>
                  <a:lnTo>
                    <a:pt x="6260" y="747"/>
                  </a:lnTo>
                  <a:lnTo>
                    <a:pt x="6234" y="464"/>
                  </a:lnTo>
                  <a:lnTo>
                    <a:pt x="6234" y="181"/>
                  </a:lnTo>
                  <a:lnTo>
                    <a:pt x="623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25" name="Google Shape;2125;p36"/>
            <p:cNvSpPr/>
            <p:nvPr/>
          </p:nvSpPr>
          <p:spPr>
            <a:xfrm>
              <a:off x="4800374" y="2338903"/>
              <a:ext cx="102560" cy="102075"/>
            </a:xfrm>
            <a:custGeom>
              <a:avLst/>
              <a:gdLst/>
              <a:ahLst/>
              <a:cxnLst/>
              <a:rect l="l" t="t" r="r" b="b"/>
              <a:pathLst>
                <a:path w="5720" h="5693" extrusionOk="0">
                  <a:moveTo>
                    <a:pt x="2551" y="0"/>
                  </a:moveTo>
                  <a:lnTo>
                    <a:pt x="2268" y="52"/>
                  </a:lnTo>
                  <a:lnTo>
                    <a:pt x="2010" y="129"/>
                  </a:lnTo>
                  <a:lnTo>
                    <a:pt x="1752" y="206"/>
                  </a:lnTo>
                  <a:lnTo>
                    <a:pt x="1495" y="335"/>
                  </a:lnTo>
                  <a:lnTo>
                    <a:pt x="1263" y="490"/>
                  </a:lnTo>
                  <a:lnTo>
                    <a:pt x="1031" y="644"/>
                  </a:lnTo>
                  <a:lnTo>
                    <a:pt x="825" y="824"/>
                  </a:lnTo>
                  <a:lnTo>
                    <a:pt x="645" y="1031"/>
                  </a:lnTo>
                  <a:lnTo>
                    <a:pt x="490" y="1262"/>
                  </a:lnTo>
                  <a:lnTo>
                    <a:pt x="336" y="1494"/>
                  </a:lnTo>
                  <a:lnTo>
                    <a:pt x="233" y="1726"/>
                  </a:lnTo>
                  <a:lnTo>
                    <a:pt x="130" y="2009"/>
                  </a:lnTo>
                  <a:lnTo>
                    <a:pt x="52" y="2267"/>
                  </a:lnTo>
                  <a:lnTo>
                    <a:pt x="1" y="2550"/>
                  </a:lnTo>
                  <a:lnTo>
                    <a:pt x="1" y="2859"/>
                  </a:lnTo>
                  <a:lnTo>
                    <a:pt x="1" y="3143"/>
                  </a:lnTo>
                  <a:lnTo>
                    <a:pt x="52" y="3426"/>
                  </a:lnTo>
                  <a:lnTo>
                    <a:pt x="130" y="3684"/>
                  </a:lnTo>
                  <a:lnTo>
                    <a:pt x="233" y="3967"/>
                  </a:lnTo>
                  <a:lnTo>
                    <a:pt x="336" y="4199"/>
                  </a:lnTo>
                  <a:lnTo>
                    <a:pt x="490" y="4456"/>
                  </a:lnTo>
                  <a:lnTo>
                    <a:pt x="645" y="4663"/>
                  </a:lnTo>
                  <a:lnTo>
                    <a:pt x="825" y="4869"/>
                  </a:lnTo>
                  <a:lnTo>
                    <a:pt x="1031" y="5049"/>
                  </a:lnTo>
                  <a:lnTo>
                    <a:pt x="1263" y="5203"/>
                  </a:lnTo>
                  <a:lnTo>
                    <a:pt x="1495" y="5358"/>
                  </a:lnTo>
                  <a:lnTo>
                    <a:pt x="1752" y="5487"/>
                  </a:lnTo>
                  <a:lnTo>
                    <a:pt x="2010" y="5564"/>
                  </a:lnTo>
                  <a:lnTo>
                    <a:pt x="2268" y="5641"/>
                  </a:lnTo>
                  <a:lnTo>
                    <a:pt x="2551" y="5693"/>
                  </a:lnTo>
                  <a:lnTo>
                    <a:pt x="3143" y="5693"/>
                  </a:lnTo>
                  <a:lnTo>
                    <a:pt x="3427" y="5641"/>
                  </a:lnTo>
                  <a:lnTo>
                    <a:pt x="3710" y="5564"/>
                  </a:lnTo>
                  <a:lnTo>
                    <a:pt x="3968" y="5487"/>
                  </a:lnTo>
                  <a:lnTo>
                    <a:pt x="4225" y="5358"/>
                  </a:lnTo>
                  <a:lnTo>
                    <a:pt x="4457" y="5203"/>
                  </a:lnTo>
                  <a:lnTo>
                    <a:pt x="4663" y="5049"/>
                  </a:lnTo>
                  <a:lnTo>
                    <a:pt x="4869" y="4869"/>
                  </a:lnTo>
                  <a:lnTo>
                    <a:pt x="5050" y="4663"/>
                  </a:lnTo>
                  <a:lnTo>
                    <a:pt x="5230" y="4456"/>
                  </a:lnTo>
                  <a:lnTo>
                    <a:pt x="5359" y="4199"/>
                  </a:lnTo>
                  <a:lnTo>
                    <a:pt x="5487" y="3967"/>
                  </a:lnTo>
                  <a:lnTo>
                    <a:pt x="5591" y="3684"/>
                  </a:lnTo>
                  <a:lnTo>
                    <a:pt x="5642" y="3426"/>
                  </a:lnTo>
                  <a:lnTo>
                    <a:pt x="5694" y="3143"/>
                  </a:lnTo>
                  <a:lnTo>
                    <a:pt x="5719" y="2859"/>
                  </a:lnTo>
                  <a:lnTo>
                    <a:pt x="5694" y="2550"/>
                  </a:lnTo>
                  <a:lnTo>
                    <a:pt x="5642" y="2267"/>
                  </a:lnTo>
                  <a:lnTo>
                    <a:pt x="5591" y="2009"/>
                  </a:lnTo>
                  <a:lnTo>
                    <a:pt x="5487" y="1726"/>
                  </a:lnTo>
                  <a:lnTo>
                    <a:pt x="5359" y="1494"/>
                  </a:lnTo>
                  <a:lnTo>
                    <a:pt x="5230" y="1262"/>
                  </a:lnTo>
                  <a:lnTo>
                    <a:pt x="5050" y="1031"/>
                  </a:lnTo>
                  <a:lnTo>
                    <a:pt x="4869" y="824"/>
                  </a:lnTo>
                  <a:lnTo>
                    <a:pt x="4663" y="644"/>
                  </a:lnTo>
                  <a:lnTo>
                    <a:pt x="4457" y="490"/>
                  </a:lnTo>
                  <a:lnTo>
                    <a:pt x="4225" y="335"/>
                  </a:lnTo>
                  <a:lnTo>
                    <a:pt x="3968" y="206"/>
                  </a:lnTo>
                  <a:lnTo>
                    <a:pt x="3710" y="129"/>
                  </a:lnTo>
                  <a:lnTo>
                    <a:pt x="3427" y="52"/>
                  </a:lnTo>
                  <a:lnTo>
                    <a:pt x="3143"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26" name="Google Shape;2126;p36"/>
            <p:cNvSpPr/>
            <p:nvPr/>
          </p:nvSpPr>
          <p:spPr>
            <a:xfrm>
              <a:off x="4645190" y="2183719"/>
              <a:ext cx="412928" cy="412444"/>
            </a:xfrm>
            <a:custGeom>
              <a:avLst/>
              <a:gdLst/>
              <a:ahLst/>
              <a:cxnLst/>
              <a:rect l="l" t="t" r="r" b="b"/>
              <a:pathLst>
                <a:path w="23030" h="23003" fill="none" extrusionOk="0">
                  <a:moveTo>
                    <a:pt x="23029" y="11514"/>
                  </a:moveTo>
                  <a:lnTo>
                    <a:pt x="23029" y="11514"/>
                  </a:lnTo>
                  <a:lnTo>
                    <a:pt x="23004" y="12107"/>
                  </a:lnTo>
                  <a:lnTo>
                    <a:pt x="22952" y="12674"/>
                  </a:lnTo>
                  <a:lnTo>
                    <a:pt x="22875" y="13266"/>
                  </a:lnTo>
                  <a:lnTo>
                    <a:pt x="22797" y="13833"/>
                  </a:lnTo>
                  <a:lnTo>
                    <a:pt x="22669" y="14374"/>
                  </a:lnTo>
                  <a:lnTo>
                    <a:pt x="22514" y="14915"/>
                  </a:lnTo>
                  <a:lnTo>
                    <a:pt x="22334" y="15456"/>
                  </a:lnTo>
                  <a:lnTo>
                    <a:pt x="22128" y="15971"/>
                  </a:lnTo>
                  <a:lnTo>
                    <a:pt x="21896" y="16486"/>
                  </a:lnTo>
                  <a:lnTo>
                    <a:pt x="21638" y="17001"/>
                  </a:lnTo>
                  <a:lnTo>
                    <a:pt x="21355" y="17465"/>
                  </a:lnTo>
                  <a:lnTo>
                    <a:pt x="21046" y="17928"/>
                  </a:lnTo>
                  <a:lnTo>
                    <a:pt x="20737" y="18392"/>
                  </a:lnTo>
                  <a:lnTo>
                    <a:pt x="20402" y="18830"/>
                  </a:lnTo>
                  <a:lnTo>
                    <a:pt x="20041" y="19242"/>
                  </a:lnTo>
                  <a:lnTo>
                    <a:pt x="19655" y="19629"/>
                  </a:lnTo>
                  <a:lnTo>
                    <a:pt x="19243" y="20015"/>
                  </a:lnTo>
                  <a:lnTo>
                    <a:pt x="18831" y="20376"/>
                  </a:lnTo>
                  <a:lnTo>
                    <a:pt x="18393" y="20736"/>
                  </a:lnTo>
                  <a:lnTo>
                    <a:pt x="17955" y="21045"/>
                  </a:lnTo>
                  <a:lnTo>
                    <a:pt x="17465" y="21354"/>
                  </a:lnTo>
                  <a:lnTo>
                    <a:pt x="17002" y="21612"/>
                  </a:lnTo>
                  <a:lnTo>
                    <a:pt x="16512" y="21870"/>
                  </a:lnTo>
                  <a:lnTo>
                    <a:pt x="15997" y="22101"/>
                  </a:lnTo>
                  <a:lnTo>
                    <a:pt x="15456" y="22307"/>
                  </a:lnTo>
                  <a:lnTo>
                    <a:pt x="14941" y="22488"/>
                  </a:lnTo>
                  <a:lnTo>
                    <a:pt x="14374" y="22642"/>
                  </a:lnTo>
                  <a:lnTo>
                    <a:pt x="13833" y="22771"/>
                  </a:lnTo>
                  <a:lnTo>
                    <a:pt x="13267" y="22874"/>
                  </a:lnTo>
                  <a:lnTo>
                    <a:pt x="12674" y="22951"/>
                  </a:lnTo>
                  <a:lnTo>
                    <a:pt x="12108" y="23003"/>
                  </a:lnTo>
                  <a:lnTo>
                    <a:pt x="11515" y="23003"/>
                  </a:lnTo>
                  <a:lnTo>
                    <a:pt x="11515" y="23003"/>
                  </a:lnTo>
                  <a:lnTo>
                    <a:pt x="10923" y="23003"/>
                  </a:lnTo>
                  <a:lnTo>
                    <a:pt x="10330" y="22951"/>
                  </a:lnTo>
                  <a:lnTo>
                    <a:pt x="9763" y="22874"/>
                  </a:lnTo>
                  <a:lnTo>
                    <a:pt x="9197" y="22771"/>
                  </a:lnTo>
                  <a:lnTo>
                    <a:pt x="8630" y="22642"/>
                  </a:lnTo>
                  <a:lnTo>
                    <a:pt x="8089" y="22488"/>
                  </a:lnTo>
                  <a:lnTo>
                    <a:pt x="7548" y="22307"/>
                  </a:lnTo>
                  <a:lnTo>
                    <a:pt x="7033" y="22101"/>
                  </a:lnTo>
                  <a:lnTo>
                    <a:pt x="6518" y="21870"/>
                  </a:lnTo>
                  <a:lnTo>
                    <a:pt x="6028" y="21612"/>
                  </a:lnTo>
                  <a:lnTo>
                    <a:pt x="5539" y="21354"/>
                  </a:lnTo>
                  <a:lnTo>
                    <a:pt x="5075" y="21045"/>
                  </a:lnTo>
                  <a:lnTo>
                    <a:pt x="4612" y="20736"/>
                  </a:lnTo>
                  <a:lnTo>
                    <a:pt x="4200" y="20376"/>
                  </a:lnTo>
                  <a:lnTo>
                    <a:pt x="3762" y="20015"/>
                  </a:lnTo>
                  <a:lnTo>
                    <a:pt x="3375" y="19629"/>
                  </a:lnTo>
                  <a:lnTo>
                    <a:pt x="2989" y="19242"/>
                  </a:lnTo>
                  <a:lnTo>
                    <a:pt x="2628" y="18830"/>
                  </a:lnTo>
                  <a:lnTo>
                    <a:pt x="2293" y="18392"/>
                  </a:lnTo>
                  <a:lnTo>
                    <a:pt x="1958" y="17928"/>
                  </a:lnTo>
                  <a:lnTo>
                    <a:pt x="1675" y="17465"/>
                  </a:lnTo>
                  <a:lnTo>
                    <a:pt x="1392" y="16975"/>
                  </a:lnTo>
                  <a:lnTo>
                    <a:pt x="1134" y="16486"/>
                  </a:lnTo>
                  <a:lnTo>
                    <a:pt x="902" y="15971"/>
                  </a:lnTo>
                  <a:lnTo>
                    <a:pt x="696" y="15456"/>
                  </a:lnTo>
                  <a:lnTo>
                    <a:pt x="516" y="14915"/>
                  </a:lnTo>
                  <a:lnTo>
                    <a:pt x="361" y="14374"/>
                  </a:lnTo>
                  <a:lnTo>
                    <a:pt x="233" y="13833"/>
                  </a:lnTo>
                  <a:lnTo>
                    <a:pt x="130" y="13266"/>
                  </a:lnTo>
                  <a:lnTo>
                    <a:pt x="52" y="12674"/>
                  </a:lnTo>
                  <a:lnTo>
                    <a:pt x="27" y="12081"/>
                  </a:lnTo>
                  <a:lnTo>
                    <a:pt x="1" y="11489"/>
                  </a:lnTo>
                  <a:lnTo>
                    <a:pt x="1" y="11489"/>
                  </a:lnTo>
                  <a:lnTo>
                    <a:pt x="27" y="10896"/>
                  </a:lnTo>
                  <a:lnTo>
                    <a:pt x="52" y="10329"/>
                  </a:lnTo>
                  <a:lnTo>
                    <a:pt x="130" y="9737"/>
                  </a:lnTo>
                  <a:lnTo>
                    <a:pt x="233" y="9170"/>
                  </a:lnTo>
                  <a:lnTo>
                    <a:pt x="361" y="8629"/>
                  </a:lnTo>
                  <a:lnTo>
                    <a:pt x="516" y="8088"/>
                  </a:lnTo>
                  <a:lnTo>
                    <a:pt x="696" y="7548"/>
                  </a:lnTo>
                  <a:lnTo>
                    <a:pt x="902" y="7032"/>
                  </a:lnTo>
                  <a:lnTo>
                    <a:pt x="1134" y="6517"/>
                  </a:lnTo>
                  <a:lnTo>
                    <a:pt x="1392" y="6028"/>
                  </a:lnTo>
                  <a:lnTo>
                    <a:pt x="1675" y="5538"/>
                  </a:lnTo>
                  <a:lnTo>
                    <a:pt x="1958" y="5075"/>
                  </a:lnTo>
                  <a:lnTo>
                    <a:pt x="2293" y="4611"/>
                  </a:lnTo>
                  <a:lnTo>
                    <a:pt x="2628" y="4173"/>
                  </a:lnTo>
                  <a:lnTo>
                    <a:pt x="2989" y="3761"/>
                  </a:lnTo>
                  <a:lnTo>
                    <a:pt x="3375" y="3375"/>
                  </a:lnTo>
                  <a:lnTo>
                    <a:pt x="3762" y="2988"/>
                  </a:lnTo>
                  <a:lnTo>
                    <a:pt x="4200" y="2628"/>
                  </a:lnTo>
                  <a:lnTo>
                    <a:pt x="4612" y="2267"/>
                  </a:lnTo>
                  <a:lnTo>
                    <a:pt x="5075" y="1958"/>
                  </a:lnTo>
                  <a:lnTo>
                    <a:pt x="5539" y="1649"/>
                  </a:lnTo>
                  <a:lnTo>
                    <a:pt x="6028" y="1391"/>
                  </a:lnTo>
                  <a:lnTo>
                    <a:pt x="6518" y="1134"/>
                  </a:lnTo>
                  <a:lnTo>
                    <a:pt x="7033" y="902"/>
                  </a:lnTo>
                  <a:lnTo>
                    <a:pt x="7548" y="696"/>
                  </a:lnTo>
                  <a:lnTo>
                    <a:pt x="8089" y="515"/>
                  </a:lnTo>
                  <a:lnTo>
                    <a:pt x="8630" y="361"/>
                  </a:lnTo>
                  <a:lnTo>
                    <a:pt x="9197" y="232"/>
                  </a:lnTo>
                  <a:lnTo>
                    <a:pt x="9763" y="129"/>
                  </a:lnTo>
                  <a:lnTo>
                    <a:pt x="10330" y="52"/>
                  </a:lnTo>
                  <a:lnTo>
                    <a:pt x="10923" y="0"/>
                  </a:lnTo>
                  <a:lnTo>
                    <a:pt x="11515" y="0"/>
                  </a:lnTo>
                  <a:lnTo>
                    <a:pt x="11515" y="0"/>
                  </a:lnTo>
                  <a:lnTo>
                    <a:pt x="12108" y="0"/>
                  </a:lnTo>
                  <a:lnTo>
                    <a:pt x="12700" y="52"/>
                  </a:lnTo>
                  <a:lnTo>
                    <a:pt x="13267" y="129"/>
                  </a:lnTo>
                  <a:lnTo>
                    <a:pt x="13833" y="232"/>
                  </a:lnTo>
                  <a:lnTo>
                    <a:pt x="14400" y="361"/>
                  </a:lnTo>
                  <a:lnTo>
                    <a:pt x="14941" y="515"/>
                  </a:lnTo>
                  <a:lnTo>
                    <a:pt x="15456" y="696"/>
                  </a:lnTo>
                  <a:lnTo>
                    <a:pt x="15997" y="902"/>
                  </a:lnTo>
                  <a:lnTo>
                    <a:pt x="16512" y="1134"/>
                  </a:lnTo>
                  <a:lnTo>
                    <a:pt x="17002" y="1391"/>
                  </a:lnTo>
                  <a:lnTo>
                    <a:pt x="17491" y="1649"/>
                  </a:lnTo>
                  <a:lnTo>
                    <a:pt x="17955" y="1958"/>
                  </a:lnTo>
                  <a:lnTo>
                    <a:pt x="18393" y="2267"/>
                  </a:lnTo>
                  <a:lnTo>
                    <a:pt x="18831" y="2628"/>
                  </a:lnTo>
                  <a:lnTo>
                    <a:pt x="19243" y="2988"/>
                  </a:lnTo>
                  <a:lnTo>
                    <a:pt x="19655" y="3375"/>
                  </a:lnTo>
                  <a:lnTo>
                    <a:pt x="20041" y="3761"/>
                  </a:lnTo>
                  <a:lnTo>
                    <a:pt x="20402" y="4173"/>
                  </a:lnTo>
                  <a:lnTo>
                    <a:pt x="20737" y="4611"/>
                  </a:lnTo>
                  <a:lnTo>
                    <a:pt x="21046" y="5075"/>
                  </a:lnTo>
                  <a:lnTo>
                    <a:pt x="21355" y="5538"/>
                  </a:lnTo>
                  <a:lnTo>
                    <a:pt x="21638" y="6028"/>
                  </a:lnTo>
                  <a:lnTo>
                    <a:pt x="21896" y="6517"/>
                  </a:lnTo>
                  <a:lnTo>
                    <a:pt x="22128" y="7032"/>
                  </a:lnTo>
                  <a:lnTo>
                    <a:pt x="22334" y="7548"/>
                  </a:lnTo>
                  <a:lnTo>
                    <a:pt x="22514" y="8088"/>
                  </a:lnTo>
                  <a:lnTo>
                    <a:pt x="22669" y="8629"/>
                  </a:lnTo>
                  <a:lnTo>
                    <a:pt x="22797" y="9170"/>
                  </a:lnTo>
                  <a:lnTo>
                    <a:pt x="22901" y="9737"/>
                  </a:lnTo>
                  <a:lnTo>
                    <a:pt x="22952" y="10329"/>
                  </a:lnTo>
                  <a:lnTo>
                    <a:pt x="23004" y="10922"/>
                  </a:lnTo>
                  <a:lnTo>
                    <a:pt x="23029" y="11514"/>
                  </a:lnTo>
                  <a:lnTo>
                    <a:pt x="23029" y="11514"/>
                  </a:lnTo>
                  <a:close/>
                </a:path>
              </a:pathLst>
            </a:custGeom>
            <a:solidFill>
              <a:schemeClr val="lt2"/>
            </a:solidFill>
            <a:ln w="9525" cap="rnd" cmpd="sng">
              <a:solidFill>
                <a:schemeClr val="lt2"/>
              </a:solidFill>
              <a:prstDash val="solid"/>
              <a:round/>
              <a:headEnd type="none" w="sm" len="sm"/>
              <a:tailEnd type="none" w="sm" len="sm"/>
            </a:ln>
          </p:spPr>
          <p:txBody>
            <a:bodyPr spcFirstLastPara="1" wrap="square" lIns="121900" tIns="121900" rIns="121900" bIns="121900" anchor="ctr" anchorCtr="0">
              <a:noAutofit/>
            </a:bodyPr>
            <a:lstStyle/>
            <a:p>
              <a:endParaRPr sz="2489"/>
            </a:p>
          </p:txBody>
        </p:sp>
        <p:sp>
          <p:nvSpPr>
            <p:cNvPr id="2127" name="Google Shape;2127;p36"/>
            <p:cNvSpPr/>
            <p:nvPr/>
          </p:nvSpPr>
          <p:spPr>
            <a:xfrm>
              <a:off x="5536114" y="2514402"/>
              <a:ext cx="218943" cy="340867"/>
            </a:xfrm>
            <a:custGeom>
              <a:avLst/>
              <a:gdLst/>
              <a:ahLst/>
              <a:cxnLst/>
              <a:rect l="l" t="t" r="r" b="b"/>
              <a:pathLst>
                <a:path w="12211" h="19011" extrusionOk="0">
                  <a:moveTo>
                    <a:pt x="1" y="1"/>
                  </a:moveTo>
                  <a:lnTo>
                    <a:pt x="1" y="19011"/>
                  </a:lnTo>
                  <a:lnTo>
                    <a:pt x="12211" y="19011"/>
                  </a:lnTo>
                  <a:lnTo>
                    <a:pt x="12211" y="1"/>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28" name="Google Shape;2128;p36"/>
            <p:cNvSpPr/>
            <p:nvPr/>
          </p:nvSpPr>
          <p:spPr>
            <a:xfrm>
              <a:off x="5531040" y="2508861"/>
              <a:ext cx="229092" cy="10632"/>
            </a:xfrm>
            <a:custGeom>
              <a:avLst/>
              <a:gdLst/>
              <a:ahLst/>
              <a:cxnLst/>
              <a:rect l="l" t="t" r="r" b="b"/>
              <a:pathLst>
                <a:path w="12777" h="593" extrusionOk="0">
                  <a:moveTo>
                    <a:pt x="284" y="0"/>
                  </a:moveTo>
                  <a:lnTo>
                    <a:pt x="155" y="26"/>
                  </a:lnTo>
                  <a:lnTo>
                    <a:pt x="78" y="104"/>
                  </a:lnTo>
                  <a:lnTo>
                    <a:pt x="26" y="181"/>
                  </a:lnTo>
                  <a:lnTo>
                    <a:pt x="1" y="310"/>
                  </a:lnTo>
                  <a:lnTo>
                    <a:pt x="26" y="413"/>
                  </a:lnTo>
                  <a:lnTo>
                    <a:pt x="78" y="516"/>
                  </a:lnTo>
                  <a:lnTo>
                    <a:pt x="155" y="567"/>
                  </a:lnTo>
                  <a:lnTo>
                    <a:pt x="284" y="593"/>
                  </a:lnTo>
                  <a:lnTo>
                    <a:pt x="12494" y="593"/>
                  </a:lnTo>
                  <a:lnTo>
                    <a:pt x="12597" y="567"/>
                  </a:lnTo>
                  <a:lnTo>
                    <a:pt x="12674" y="516"/>
                  </a:lnTo>
                  <a:lnTo>
                    <a:pt x="12751" y="413"/>
                  </a:lnTo>
                  <a:lnTo>
                    <a:pt x="12777" y="310"/>
                  </a:lnTo>
                  <a:lnTo>
                    <a:pt x="12751" y="181"/>
                  </a:lnTo>
                  <a:lnTo>
                    <a:pt x="12674" y="104"/>
                  </a:lnTo>
                  <a:lnTo>
                    <a:pt x="12597" y="26"/>
                  </a:lnTo>
                  <a:lnTo>
                    <a:pt x="12494" y="0"/>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29" name="Google Shape;2129;p36"/>
            <p:cNvSpPr/>
            <p:nvPr/>
          </p:nvSpPr>
          <p:spPr>
            <a:xfrm>
              <a:off x="5531040" y="2577211"/>
              <a:ext cx="229092" cy="10650"/>
            </a:xfrm>
            <a:custGeom>
              <a:avLst/>
              <a:gdLst/>
              <a:ahLst/>
              <a:cxnLst/>
              <a:rect l="l" t="t" r="r" b="b"/>
              <a:pathLst>
                <a:path w="12777" h="594" extrusionOk="0">
                  <a:moveTo>
                    <a:pt x="284" y="1"/>
                  </a:moveTo>
                  <a:lnTo>
                    <a:pt x="155" y="27"/>
                  </a:lnTo>
                  <a:lnTo>
                    <a:pt x="78" y="78"/>
                  </a:lnTo>
                  <a:lnTo>
                    <a:pt x="26" y="181"/>
                  </a:lnTo>
                  <a:lnTo>
                    <a:pt x="1" y="284"/>
                  </a:lnTo>
                  <a:lnTo>
                    <a:pt x="26" y="413"/>
                  </a:lnTo>
                  <a:lnTo>
                    <a:pt x="78" y="490"/>
                  </a:lnTo>
                  <a:lnTo>
                    <a:pt x="155" y="568"/>
                  </a:lnTo>
                  <a:lnTo>
                    <a:pt x="284" y="593"/>
                  </a:lnTo>
                  <a:lnTo>
                    <a:pt x="12494" y="593"/>
                  </a:lnTo>
                  <a:lnTo>
                    <a:pt x="12597" y="568"/>
                  </a:lnTo>
                  <a:lnTo>
                    <a:pt x="12674" y="490"/>
                  </a:lnTo>
                  <a:lnTo>
                    <a:pt x="12751" y="413"/>
                  </a:lnTo>
                  <a:lnTo>
                    <a:pt x="12777" y="284"/>
                  </a:lnTo>
                  <a:lnTo>
                    <a:pt x="12751" y="181"/>
                  </a:lnTo>
                  <a:lnTo>
                    <a:pt x="12674" y="78"/>
                  </a:lnTo>
                  <a:lnTo>
                    <a:pt x="12597" y="27"/>
                  </a:lnTo>
                  <a:lnTo>
                    <a:pt x="12494" y="1"/>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30" name="Google Shape;2130;p36"/>
            <p:cNvSpPr/>
            <p:nvPr/>
          </p:nvSpPr>
          <p:spPr>
            <a:xfrm>
              <a:off x="5531040" y="2645578"/>
              <a:ext cx="229092" cy="10166"/>
            </a:xfrm>
            <a:custGeom>
              <a:avLst/>
              <a:gdLst/>
              <a:ahLst/>
              <a:cxnLst/>
              <a:rect l="l" t="t" r="r" b="b"/>
              <a:pathLst>
                <a:path w="12777" h="567" extrusionOk="0">
                  <a:moveTo>
                    <a:pt x="284" y="0"/>
                  </a:moveTo>
                  <a:lnTo>
                    <a:pt x="155" y="26"/>
                  </a:lnTo>
                  <a:lnTo>
                    <a:pt x="78" y="77"/>
                  </a:lnTo>
                  <a:lnTo>
                    <a:pt x="26" y="180"/>
                  </a:lnTo>
                  <a:lnTo>
                    <a:pt x="1" y="284"/>
                  </a:lnTo>
                  <a:lnTo>
                    <a:pt x="26" y="387"/>
                  </a:lnTo>
                  <a:lnTo>
                    <a:pt x="78" y="490"/>
                  </a:lnTo>
                  <a:lnTo>
                    <a:pt x="155" y="541"/>
                  </a:lnTo>
                  <a:lnTo>
                    <a:pt x="284" y="567"/>
                  </a:lnTo>
                  <a:lnTo>
                    <a:pt x="12494" y="567"/>
                  </a:lnTo>
                  <a:lnTo>
                    <a:pt x="12597" y="541"/>
                  </a:lnTo>
                  <a:lnTo>
                    <a:pt x="12674" y="490"/>
                  </a:lnTo>
                  <a:lnTo>
                    <a:pt x="12751" y="387"/>
                  </a:lnTo>
                  <a:lnTo>
                    <a:pt x="12777" y="284"/>
                  </a:lnTo>
                  <a:lnTo>
                    <a:pt x="12751" y="180"/>
                  </a:lnTo>
                  <a:lnTo>
                    <a:pt x="12674" y="77"/>
                  </a:lnTo>
                  <a:lnTo>
                    <a:pt x="12597" y="26"/>
                  </a:lnTo>
                  <a:lnTo>
                    <a:pt x="12494" y="0"/>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31" name="Google Shape;2131;p36"/>
            <p:cNvSpPr/>
            <p:nvPr/>
          </p:nvSpPr>
          <p:spPr>
            <a:xfrm>
              <a:off x="5531040" y="2713461"/>
              <a:ext cx="229092" cy="10650"/>
            </a:xfrm>
            <a:custGeom>
              <a:avLst/>
              <a:gdLst/>
              <a:ahLst/>
              <a:cxnLst/>
              <a:rect l="l" t="t" r="r" b="b"/>
              <a:pathLst>
                <a:path w="12777" h="594" extrusionOk="0">
                  <a:moveTo>
                    <a:pt x="284" y="1"/>
                  </a:moveTo>
                  <a:lnTo>
                    <a:pt x="155" y="27"/>
                  </a:lnTo>
                  <a:lnTo>
                    <a:pt x="78" y="104"/>
                  </a:lnTo>
                  <a:lnTo>
                    <a:pt x="26" y="181"/>
                  </a:lnTo>
                  <a:lnTo>
                    <a:pt x="1" y="310"/>
                  </a:lnTo>
                  <a:lnTo>
                    <a:pt x="26" y="413"/>
                  </a:lnTo>
                  <a:lnTo>
                    <a:pt x="78" y="516"/>
                  </a:lnTo>
                  <a:lnTo>
                    <a:pt x="155" y="567"/>
                  </a:lnTo>
                  <a:lnTo>
                    <a:pt x="284" y="593"/>
                  </a:lnTo>
                  <a:lnTo>
                    <a:pt x="12494" y="593"/>
                  </a:lnTo>
                  <a:lnTo>
                    <a:pt x="12597" y="567"/>
                  </a:lnTo>
                  <a:lnTo>
                    <a:pt x="12674" y="516"/>
                  </a:lnTo>
                  <a:lnTo>
                    <a:pt x="12751" y="413"/>
                  </a:lnTo>
                  <a:lnTo>
                    <a:pt x="12777" y="310"/>
                  </a:lnTo>
                  <a:lnTo>
                    <a:pt x="12751" y="181"/>
                  </a:lnTo>
                  <a:lnTo>
                    <a:pt x="12674" y="104"/>
                  </a:lnTo>
                  <a:lnTo>
                    <a:pt x="12597" y="27"/>
                  </a:lnTo>
                  <a:lnTo>
                    <a:pt x="12494" y="1"/>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32" name="Google Shape;2132;p36"/>
            <p:cNvSpPr/>
            <p:nvPr/>
          </p:nvSpPr>
          <p:spPr>
            <a:xfrm>
              <a:off x="5531040" y="2781828"/>
              <a:ext cx="229092" cy="10632"/>
            </a:xfrm>
            <a:custGeom>
              <a:avLst/>
              <a:gdLst/>
              <a:ahLst/>
              <a:cxnLst/>
              <a:rect l="l" t="t" r="r" b="b"/>
              <a:pathLst>
                <a:path w="12777" h="593" extrusionOk="0">
                  <a:moveTo>
                    <a:pt x="284" y="0"/>
                  </a:moveTo>
                  <a:lnTo>
                    <a:pt x="155" y="26"/>
                  </a:lnTo>
                  <a:lnTo>
                    <a:pt x="78" y="77"/>
                  </a:lnTo>
                  <a:lnTo>
                    <a:pt x="26" y="180"/>
                  </a:lnTo>
                  <a:lnTo>
                    <a:pt x="1" y="283"/>
                  </a:lnTo>
                  <a:lnTo>
                    <a:pt x="26" y="412"/>
                  </a:lnTo>
                  <a:lnTo>
                    <a:pt x="78" y="490"/>
                  </a:lnTo>
                  <a:lnTo>
                    <a:pt x="155" y="567"/>
                  </a:lnTo>
                  <a:lnTo>
                    <a:pt x="284" y="593"/>
                  </a:lnTo>
                  <a:lnTo>
                    <a:pt x="12494" y="593"/>
                  </a:lnTo>
                  <a:lnTo>
                    <a:pt x="12597" y="567"/>
                  </a:lnTo>
                  <a:lnTo>
                    <a:pt x="12674" y="490"/>
                  </a:lnTo>
                  <a:lnTo>
                    <a:pt x="12751" y="412"/>
                  </a:lnTo>
                  <a:lnTo>
                    <a:pt x="12777" y="283"/>
                  </a:lnTo>
                  <a:lnTo>
                    <a:pt x="12751" y="180"/>
                  </a:lnTo>
                  <a:lnTo>
                    <a:pt x="12674" y="77"/>
                  </a:lnTo>
                  <a:lnTo>
                    <a:pt x="12597" y="26"/>
                  </a:lnTo>
                  <a:lnTo>
                    <a:pt x="12494" y="0"/>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33" name="Google Shape;2133;p36"/>
            <p:cNvSpPr/>
            <p:nvPr/>
          </p:nvSpPr>
          <p:spPr>
            <a:xfrm>
              <a:off x="5531040" y="2850177"/>
              <a:ext cx="229092" cy="10184"/>
            </a:xfrm>
            <a:custGeom>
              <a:avLst/>
              <a:gdLst/>
              <a:ahLst/>
              <a:cxnLst/>
              <a:rect l="l" t="t" r="r" b="b"/>
              <a:pathLst>
                <a:path w="12777" h="568" extrusionOk="0">
                  <a:moveTo>
                    <a:pt x="284" y="0"/>
                  </a:moveTo>
                  <a:lnTo>
                    <a:pt x="155" y="26"/>
                  </a:lnTo>
                  <a:lnTo>
                    <a:pt x="78" y="78"/>
                  </a:lnTo>
                  <a:lnTo>
                    <a:pt x="26" y="181"/>
                  </a:lnTo>
                  <a:lnTo>
                    <a:pt x="1" y="284"/>
                  </a:lnTo>
                  <a:lnTo>
                    <a:pt x="26" y="387"/>
                  </a:lnTo>
                  <a:lnTo>
                    <a:pt x="78" y="490"/>
                  </a:lnTo>
                  <a:lnTo>
                    <a:pt x="155" y="541"/>
                  </a:lnTo>
                  <a:lnTo>
                    <a:pt x="284" y="567"/>
                  </a:lnTo>
                  <a:lnTo>
                    <a:pt x="12494" y="567"/>
                  </a:lnTo>
                  <a:lnTo>
                    <a:pt x="12597" y="541"/>
                  </a:lnTo>
                  <a:lnTo>
                    <a:pt x="12674" y="490"/>
                  </a:lnTo>
                  <a:lnTo>
                    <a:pt x="12751" y="387"/>
                  </a:lnTo>
                  <a:lnTo>
                    <a:pt x="12777" y="284"/>
                  </a:lnTo>
                  <a:lnTo>
                    <a:pt x="12751" y="181"/>
                  </a:lnTo>
                  <a:lnTo>
                    <a:pt x="12674" y="78"/>
                  </a:lnTo>
                  <a:lnTo>
                    <a:pt x="12597" y="26"/>
                  </a:lnTo>
                  <a:lnTo>
                    <a:pt x="12494" y="0"/>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34" name="Google Shape;2134;p36"/>
            <p:cNvSpPr/>
            <p:nvPr/>
          </p:nvSpPr>
          <p:spPr>
            <a:xfrm>
              <a:off x="5658970" y="2690367"/>
              <a:ext cx="57286" cy="61912"/>
            </a:xfrm>
            <a:custGeom>
              <a:avLst/>
              <a:gdLst/>
              <a:ahLst/>
              <a:cxnLst/>
              <a:rect l="l" t="t" r="r" b="b"/>
              <a:pathLst>
                <a:path w="3195" h="3453" extrusionOk="0">
                  <a:moveTo>
                    <a:pt x="799" y="1"/>
                  </a:moveTo>
                  <a:lnTo>
                    <a:pt x="799" y="104"/>
                  </a:lnTo>
                  <a:lnTo>
                    <a:pt x="774" y="336"/>
                  </a:lnTo>
                  <a:lnTo>
                    <a:pt x="748" y="542"/>
                  </a:lnTo>
                  <a:lnTo>
                    <a:pt x="670" y="722"/>
                  </a:lnTo>
                  <a:lnTo>
                    <a:pt x="567" y="928"/>
                  </a:lnTo>
                  <a:lnTo>
                    <a:pt x="464" y="1083"/>
                  </a:lnTo>
                  <a:lnTo>
                    <a:pt x="336" y="1237"/>
                  </a:lnTo>
                  <a:lnTo>
                    <a:pt x="155" y="1366"/>
                  </a:lnTo>
                  <a:lnTo>
                    <a:pt x="1" y="1469"/>
                  </a:lnTo>
                  <a:lnTo>
                    <a:pt x="1263" y="3401"/>
                  </a:lnTo>
                  <a:lnTo>
                    <a:pt x="1289" y="3453"/>
                  </a:lnTo>
                  <a:lnTo>
                    <a:pt x="1340" y="3453"/>
                  </a:lnTo>
                  <a:lnTo>
                    <a:pt x="1727" y="3169"/>
                  </a:lnTo>
                  <a:lnTo>
                    <a:pt x="2087" y="2834"/>
                  </a:lnTo>
                  <a:lnTo>
                    <a:pt x="2422" y="2474"/>
                  </a:lnTo>
                  <a:lnTo>
                    <a:pt x="2680" y="2062"/>
                  </a:lnTo>
                  <a:lnTo>
                    <a:pt x="2783" y="1855"/>
                  </a:lnTo>
                  <a:lnTo>
                    <a:pt x="2886" y="1624"/>
                  </a:lnTo>
                  <a:lnTo>
                    <a:pt x="2989" y="1392"/>
                  </a:lnTo>
                  <a:lnTo>
                    <a:pt x="3066" y="1160"/>
                  </a:lnTo>
                  <a:lnTo>
                    <a:pt x="3118" y="902"/>
                  </a:lnTo>
                  <a:lnTo>
                    <a:pt x="3143" y="645"/>
                  </a:lnTo>
                  <a:lnTo>
                    <a:pt x="3195" y="387"/>
                  </a:lnTo>
                  <a:lnTo>
                    <a:pt x="3195" y="130"/>
                  </a:lnTo>
                  <a:lnTo>
                    <a:pt x="799"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35" name="Google Shape;2135;p36"/>
            <p:cNvSpPr/>
            <p:nvPr/>
          </p:nvSpPr>
          <p:spPr>
            <a:xfrm>
              <a:off x="5610936" y="2621552"/>
              <a:ext cx="68385" cy="47138"/>
            </a:xfrm>
            <a:custGeom>
              <a:avLst/>
              <a:gdLst/>
              <a:ahLst/>
              <a:cxnLst/>
              <a:rect l="l" t="t" r="r" b="b"/>
              <a:pathLst>
                <a:path w="3814" h="2629" extrusionOk="0">
                  <a:moveTo>
                    <a:pt x="1675" y="1"/>
                  </a:moveTo>
                  <a:lnTo>
                    <a:pt x="1418" y="26"/>
                  </a:lnTo>
                  <a:lnTo>
                    <a:pt x="1160" y="78"/>
                  </a:lnTo>
                  <a:lnTo>
                    <a:pt x="928" y="129"/>
                  </a:lnTo>
                  <a:lnTo>
                    <a:pt x="671" y="207"/>
                  </a:lnTo>
                  <a:lnTo>
                    <a:pt x="439" y="284"/>
                  </a:lnTo>
                  <a:lnTo>
                    <a:pt x="1" y="516"/>
                  </a:lnTo>
                  <a:lnTo>
                    <a:pt x="1083" y="2628"/>
                  </a:lnTo>
                  <a:lnTo>
                    <a:pt x="1289" y="2525"/>
                  </a:lnTo>
                  <a:lnTo>
                    <a:pt x="1469" y="2474"/>
                  </a:lnTo>
                  <a:lnTo>
                    <a:pt x="1701" y="2422"/>
                  </a:lnTo>
                  <a:lnTo>
                    <a:pt x="1933" y="2396"/>
                  </a:lnTo>
                  <a:lnTo>
                    <a:pt x="2139" y="2422"/>
                  </a:lnTo>
                  <a:lnTo>
                    <a:pt x="2345" y="2448"/>
                  </a:lnTo>
                  <a:lnTo>
                    <a:pt x="2551" y="2525"/>
                  </a:lnTo>
                  <a:lnTo>
                    <a:pt x="2731" y="2628"/>
                  </a:lnTo>
                  <a:lnTo>
                    <a:pt x="3813" y="490"/>
                  </a:lnTo>
                  <a:lnTo>
                    <a:pt x="3375" y="284"/>
                  </a:lnTo>
                  <a:lnTo>
                    <a:pt x="2912" y="129"/>
                  </a:lnTo>
                  <a:lnTo>
                    <a:pt x="2680" y="78"/>
                  </a:lnTo>
                  <a:lnTo>
                    <a:pt x="2422" y="26"/>
                  </a:lnTo>
                  <a:lnTo>
                    <a:pt x="2165"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36" name="Google Shape;2136;p36"/>
            <p:cNvSpPr/>
            <p:nvPr/>
          </p:nvSpPr>
          <p:spPr>
            <a:xfrm>
              <a:off x="5574448" y="2691299"/>
              <a:ext cx="57753" cy="61446"/>
            </a:xfrm>
            <a:custGeom>
              <a:avLst/>
              <a:gdLst/>
              <a:ahLst/>
              <a:cxnLst/>
              <a:rect l="l" t="t" r="r" b="b"/>
              <a:pathLst>
                <a:path w="3221" h="3427" extrusionOk="0">
                  <a:moveTo>
                    <a:pt x="2242" y="0"/>
                  </a:moveTo>
                  <a:lnTo>
                    <a:pt x="233" y="103"/>
                  </a:lnTo>
                  <a:lnTo>
                    <a:pt x="104" y="103"/>
                  </a:lnTo>
                  <a:lnTo>
                    <a:pt x="1" y="129"/>
                  </a:lnTo>
                  <a:lnTo>
                    <a:pt x="27" y="387"/>
                  </a:lnTo>
                  <a:lnTo>
                    <a:pt x="52" y="644"/>
                  </a:lnTo>
                  <a:lnTo>
                    <a:pt x="104" y="902"/>
                  </a:lnTo>
                  <a:lnTo>
                    <a:pt x="155" y="1134"/>
                  </a:lnTo>
                  <a:lnTo>
                    <a:pt x="233" y="1391"/>
                  </a:lnTo>
                  <a:lnTo>
                    <a:pt x="336" y="1623"/>
                  </a:lnTo>
                  <a:lnTo>
                    <a:pt x="542" y="2061"/>
                  </a:lnTo>
                  <a:lnTo>
                    <a:pt x="825" y="2447"/>
                  </a:lnTo>
                  <a:lnTo>
                    <a:pt x="1134" y="2834"/>
                  </a:lnTo>
                  <a:lnTo>
                    <a:pt x="1495" y="3143"/>
                  </a:lnTo>
                  <a:lnTo>
                    <a:pt x="1907" y="3426"/>
                  </a:lnTo>
                  <a:lnTo>
                    <a:pt x="1959" y="3375"/>
                  </a:lnTo>
                  <a:lnTo>
                    <a:pt x="3221" y="1443"/>
                  </a:lnTo>
                  <a:lnTo>
                    <a:pt x="3040" y="1314"/>
                  </a:lnTo>
                  <a:lnTo>
                    <a:pt x="2886" y="1185"/>
                  </a:lnTo>
                  <a:lnTo>
                    <a:pt x="2757" y="1031"/>
                  </a:lnTo>
                  <a:lnTo>
                    <a:pt x="2628" y="876"/>
                  </a:lnTo>
                  <a:lnTo>
                    <a:pt x="2525" y="696"/>
                  </a:lnTo>
                  <a:lnTo>
                    <a:pt x="2474" y="490"/>
                  </a:lnTo>
                  <a:lnTo>
                    <a:pt x="2422" y="284"/>
                  </a:lnTo>
                  <a:lnTo>
                    <a:pt x="2396" y="52"/>
                  </a:lnTo>
                  <a:lnTo>
                    <a:pt x="2396" y="0"/>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37" name="Google Shape;2137;p36"/>
            <p:cNvSpPr/>
            <p:nvPr/>
          </p:nvSpPr>
          <p:spPr>
            <a:xfrm>
              <a:off x="5625728" y="2672813"/>
              <a:ext cx="39267" cy="39285"/>
            </a:xfrm>
            <a:custGeom>
              <a:avLst/>
              <a:gdLst/>
              <a:ahLst/>
              <a:cxnLst/>
              <a:rect l="l" t="t" r="r" b="b"/>
              <a:pathLst>
                <a:path w="2190" h="2191" extrusionOk="0">
                  <a:moveTo>
                    <a:pt x="1108" y="1"/>
                  </a:moveTo>
                  <a:lnTo>
                    <a:pt x="876" y="27"/>
                  </a:lnTo>
                  <a:lnTo>
                    <a:pt x="670" y="78"/>
                  </a:lnTo>
                  <a:lnTo>
                    <a:pt x="490" y="181"/>
                  </a:lnTo>
                  <a:lnTo>
                    <a:pt x="335" y="310"/>
                  </a:lnTo>
                  <a:lnTo>
                    <a:pt x="180" y="465"/>
                  </a:lnTo>
                  <a:lnTo>
                    <a:pt x="77" y="671"/>
                  </a:lnTo>
                  <a:lnTo>
                    <a:pt x="26" y="877"/>
                  </a:lnTo>
                  <a:lnTo>
                    <a:pt x="0" y="1083"/>
                  </a:lnTo>
                  <a:lnTo>
                    <a:pt x="26" y="1315"/>
                  </a:lnTo>
                  <a:lnTo>
                    <a:pt x="77" y="1521"/>
                  </a:lnTo>
                  <a:lnTo>
                    <a:pt x="180" y="1701"/>
                  </a:lnTo>
                  <a:lnTo>
                    <a:pt x="335" y="1856"/>
                  </a:lnTo>
                  <a:lnTo>
                    <a:pt x="490" y="2010"/>
                  </a:lnTo>
                  <a:lnTo>
                    <a:pt x="670" y="2113"/>
                  </a:lnTo>
                  <a:lnTo>
                    <a:pt x="876" y="2165"/>
                  </a:lnTo>
                  <a:lnTo>
                    <a:pt x="1108" y="2190"/>
                  </a:lnTo>
                  <a:lnTo>
                    <a:pt x="1314" y="2165"/>
                  </a:lnTo>
                  <a:lnTo>
                    <a:pt x="1520" y="2113"/>
                  </a:lnTo>
                  <a:lnTo>
                    <a:pt x="1726" y="2010"/>
                  </a:lnTo>
                  <a:lnTo>
                    <a:pt x="1881" y="1856"/>
                  </a:lnTo>
                  <a:lnTo>
                    <a:pt x="2009" y="1701"/>
                  </a:lnTo>
                  <a:lnTo>
                    <a:pt x="2112" y="1521"/>
                  </a:lnTo>
                  <a:lnTo>
                    <a:pt x="2164" y="1315"/>
                  </a:lnTo>
                  <a:lnTo>
                    <a:pt x="2190" y="1083"/>
                  </a:lnTo>
                  <a:lnTo>
                    <a:pt x="2164" y="877"/>
                  </a:lnTo>
                  <a:lnTo>
                    <a:pt x="2112" y="671"/>
                  </a:lnTo>
                  <a:lnTo>
                    <a:pt x="2009" y="465"/>
                  </a:lnTo>
                  <a:lnTo>
                    <a:pt x="1881" y="310"/>
                  </a:lnTo>
                  <a:lnTo>
                    <a:pt x="1726" y="181"/>
                  </a:lnTo>
                  <a:lnTo>
                    <a:pt x="1520" y="78"/>
                  </a:lnTo>
                  <a:lnTo>
                    <a:pt x="1314" y="27"/>
                  </a:lnTo>
                  <a:lnTo>
                    <a:pt x="1108"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38" name="Google Shape;2138;p36"/>
            <p:cNvSpPr/>
            <p:nvPr/>
          </p:nvSpPr>
          <p:spPr>
            <a:xfrm>
              <a:off x="5566147" y="2613250"/>
              <a:ext cx="158429" cy="158429"/>
            </a:xfrm>
            <a:custGeom>
              <a:avLst/>
              <a:gdLst/>
              <a:ahLst/>
              <a:cxnLst/>
              <a:rect l="l" t="t" r="r" b="b"/>
              <a:pathLst>
                <a:path w="8836" h="8836" fill="none" extrusionOk="0">
                  <a:moveTo>
                    <a:pt x="8836" y="4405"/>
                  </a:moveTo>
                  <a:lnTo>
                    <a:pt x="8836" y="4405"/>
                  </a:lnTo>
                  <a:lnTo>
                    <a:pt x="8836" y="4869"/>
                  </a:lnTo>
                  <a:lnTo>
                    <a:pt x="8758" y="5306"/>
                  </a:lnTo>
                  <a:lnTo>
                    <a:pt x="8655" y="5719"/>
                  </a:lnTo>
                  <a:lnTo>
                    <a:pt x="8501" y="6131"/>
                  </a:lnTo>
                  <a:lnTo>
                    <a:pt x="8320" y="6517"/>
                  </a:lnTo>
                  <a:lnTo>
                    <a:pt x="8089" y="6878"/>
                  </a:lnTo>
                  <a:lnTo>
                    <a:pt x="7831" y="7238"/>
                  </a:lnTo>
                  <a:lnTo>
                    <a:pt x="7548" y="7547"/>
                  </a:lnTo>
                  <a:lnTo>
                    <a:pt x="7238" y="7831"/>
                  </a:lnTo>
                  <a:lnTo>
                    <a:pt x="6904" y="8088"/>
                  </a:lnTo>
                  <a:lnTo>
                    <a:pt x="6543" y="8294"/>
                  </a:lnTo>
                  <a:lnTo>
                    <a:pt x="6157" y="8501"/>
                  </a:lnTo>
                  <a:lnTo>
                    <a:pt x="5744" y="8629"/>
                  </a:lnTo>
                  <a:lnTo>
                    <a:pt x="5307" y="8758"/>
                  </a:lnTo>
                  <a:lnTo>
                    <a:pt x="4869" y="8810"/>
                  </a:lnTo>
                  <a:lnTo>
                    <a:pt x="4431" y="8835"/>
                  </a:lnTo>
                  <a:lnTo>
                    <a:pt x="4431" y="8835"/>
                  </a:lnTo>
                  <a:lnTo>
                    <a:pt x="3967" y="8810"/>
                  </a:lnTo>
                  <a:lnTo>
                    <a:pt x="3529" y="8758"/>
                  </a:lnTo>
                  <a:lnTo>
                    <a:pt x="3117" y="8629"/>
                  </a:lnTo>
                  <a:lnTo>
                    <a:pt x="2705" y="8501"/>
                  </a:lnTo>
                  <a:lnTo>
                    <a:pt x="2319" y="8294"/>
                  </a:lnTo>
                  <a:lnTo>
                    <a:pt x="1958" y="8088"/>
                  </a:lnTo>
                  <a:lnTo>
                    <a:pt x="1597" y="7831"/>
                  </a:lnTo>
                  <a:lnTo>
                    <a:pt x="1288" y="7547"/>
                  </a:lnTo>
                  <a:lnTo>
                    <a:pt x="1005" y="7238"/>
                  </a:lnTo>
                  <a:lnTo>
                    <a:pt x="747" y="6878"/>
                  </a:lnTo>
                  <a:lnTo>
                    <a:pt x="541" y="6517"/>
                  </a:lnTo>
                  <a:lnTo>
                    <a:pt x="335" y="6131"/>
                  </a:lnTo>
                  <a:lnTo>
                    <a:pt x="206" y="5719"/>
                  </a:lnTo>
                  <a:lnTo>
                    <a:pt x="77" y="5306"/>
                  </a:lnTo>
                  <a:lnTo>
                    <a:pt x="26" y="4869"/>
                  </a:lnTo>
                  <a:lnTo>
                    <a:pt x="0" y="4405"/>
                  </a:lnTo>
                  <a:lnTo>
                    <a:pt x="0" y="4405"/>
                  </a:lnTo>
                  <a:lnTo>
                    <a:pt x="26" y="3967"/>
                  </a:lnTo>
                  <a:lnTo>
                    <a:pt x="77" y="3529"/>
                  </a:lnTo>
                  <a:lnTo>
                    <a:pt x="206" y="3091"/>
                  </a:lnTo>
                  <a:lnTo>
                    <a:pt x="335" y="2679"/>
                  </a:lnTo>
                  <a:lnTo>
                    <a:pt x="541" y="2293"/>
                  </a:lnTo>
                  <a:lnTo>
                    <a:pt x="747" y="1932"/>
                  </a:lnTo>
                  <a:lnTo>
                    <a:pt x="1005" y="1597"/>
                  </a:lnTo>
                  <a:lnTo>
                    <a:pt x="1288" y="1288"/>
                  </a:lnTo>
                  <a:lnTo>
                    <a:pt x="1597" y="1005"/>
                  </a:lnTo>
                  <a:lnTo>
                    <a:pt x="1958" y="747"/>
                  </a:lnTo>
                  <a:lnTo>
                    <a:pt x="2319" y="515"/>
                  </a:lnTo>
                  <a:lnTo>
                    <a:pt x="2705" y="335"/>
                  </a:lnTo>
                  <a:lnTo>
                    <a:pt x="3117" y="180"/>
                  </a:lnTo>
                  <a:lnTo>
                    <a:pt x="3529" y="77"/>
                  </a:lnTo>
                  <a:lnTo>
                    <a:pt x="3967" y="0"/>
                  </a:lnTo>
                  <a:lnTo>
                    <a:pt x="4431" y="0"/>
                  </a:lnTo>
                  <a:lnTo>
                    <a:pt x="4431" y="0"/>
                  </a:lnTo>
                  <a:lnTo>
                    <a:pt x="4869" y="0"/>
                  </a:lnTo>
                  <a:lnTo>
                    <a:pt x="5307" y="77"/>
                  </a:lnTo>
                  <a:lnTo>
                    <a:pt x="5744" y="180"/>
                  </a:lnTo>
                  <a:lnTo>
                    <a:pt x="6157" y="335"/>
                  </a:lnTo>
                  <a:lnTo>
                    <a:pt x="6543" y="515"/>
                  </a:lnTo>
                  <a:lnTo>
                    <a:pt x="6904" y="747"/>
                  </a:lnTo>
                  <a:lnTo>
                    <a:pt x="7238" y="1005"/>
                  </a:lnTo>
                  <a:lnTo>
                    <a:pt x="7548" y="1288"/>
                  </a:lnTo>
                  <a:lnTo>
                    <a:pt x="7831" y="1597"/>
                  </a:lnTo>
                  <a:lnTo>
                    <a:pt x="8089" y="1932"/>
                  </a:lnTo>
                  <a:lnTo>
                    <a:pt x="8320" y="2293"/>
                  </a:lnTo>
                  <a:lnTo>
                    <a:pt x="8501" y="2679"/>
                  </a:lnTo>
                  <a:lnTo>
                    <a:pt x="8655" y="3091"/>
                  </a:lnTo>
                  <a:lnTo>
                    <a:pt x="8758" y="3529"/>
                  </a:lnTo>
                  <a:lnTo>
                    <a:pt x="8836" y="3967"/>
                  </a:lnTo>
                  <a:lnTo>
                    <a:pt x="8836" y="4405"/>
                  </a:lnTo>
                  <a:lnTo>
                    <a:pt x="8836" y="4405"/>
                  </a:lnTo>
                  <a:close/>
                </a:path>
              </a:pathLst>
            </a:custGeom>
            <a:solidFill>
              <a:schemeClr val="accent3"/>
            </a:solidFill>
            <a:ln w="9525" cap="rnd" cmpd="sng">
              <a:solidFill>
                <a:schemeClr val="accent3"/>
              </a:solidFill>
              <a:prstDash val="solid"/>
              <a:round/>
              <a:headEnd type="none" w="sm" len="sm"/>
              <a:tailEnd type="none" w="sm" len="sm"/>
            </a:ln>
          </p:spPr>
          <p:txBody>
            <a:bodyPr spcFirstLastPara="1" wrap="square" lIns="121900" tIns="121900" rIns="121900" bIns="121900" anchor="ctr" anchorCtr="0">
              <a:noAutofit/>
            </a:bodyPr>
            <a:lstStyle/>
            <a:p>
              <a:endParaRPr sz="2489"/>
            </a:p>
          </p:txBody>
        </p:sp>
        <p:sp>
          <p:nvSpPr>
            <p:cNvPr id="2139" name="Google Shape;2139;p36"/>
            <p:cNvSpPr/>
            <p:nvPr/>
          </p:nvSpPr>
          <p:spPr>
            <a:xfrm>
              <a:off x="5263632" y="2180025"/>
              <a:ext cx="465104" cy="260953"/>
            </a:xfrm>
            <a:custGeom>
              <a:avLst/>
              <a:gdLst/>
              <a:ahLst/>
              <a:cxnLst/>
              <a:rect l="l" t="t" r="r" b="b"/>
              <a:pathLst>
                <a:path w="25940" h="14554" extrusionOk="0">
                  <a:moveTo>
                    <a:pt x="9737" y="0"/>
                  </a:moveTo>
                  <a:lnTo>
                    <a:pt x="9351" y="52"/>
                  </a:lnTo>
                  <a:lnTo>
                    <a:pt x="8990" y="103"/>
                  </a:lnTo>
                  <a:lnTo>
                    <a:pt x="8655" y="180"/>
                  </a:lnTo>
                  <a:lnTo>
                    <a:pt x="8346" y="283"/>
                  </a:lnTo>
                  <a:lnTo>
                    <a:pt x="8037" y="386"/>
                  </a:lnTo>
                  <a:lnTo>
                    <a:pt x="7754" y="515"/>
                  </a:lnTo>
                  <a:lnTo>
                    <a:pt x="7496" y="644"/>
                  </a:lnTo>
                  <a:lnTo>
                    <a:pt x="7264" y="799"/>
                  </a:lnTo>
                  <a:lnTo>
                    <a:pt x="7032" y="979"/>
                  </a:lnTo>
                  <a:lnTo>
                    <a:pt x="6826" y="1133"/>
                  </a:lnTo>
                  <a:lnTo>
                    <a:pt x="6646" y="1314"/>
                  </a:lnTo>
                  <a:lnTo>
                    <a:pt x="6285" y="1700"/>
                  </a:lnTo>
                  <a:lnTo>
                    <a:pt x="6002" y="2087"/>
                  </a:lnTo>
                  <a:lnTo>
                    <a:pt x="5770" y="2473"/>
                  </a:lnTo>
                  <a:lnTo>
                    <a:pt x="5590" y="2859"/>
                  </a:lnTo>
                  <a:lnTo>
                    <a:pt x="5461" y="3220"/>
                  </a:lnTo>
                  <a:lnTo>
                    <a:pt x="5358" y="3529"/>
                  </a:lnTo>
                  <a:lnTo>
                    <a:pt x="5229" y="4018"/>
                  </a:lnTo>
                  <a:lnTo>
                    <a:pt x="5203" y="4199"/>
                  </a:lnTo>
                  <a:lnTo>
                    <a:pt x="4843" y="4070"/>
                  </a:lnTo>
                  <a:lnTo>
                    <a:pt x="4431" y="3967"/>
                  </a:lnTo>
                  <a:lnTo>
                    <a:pt x="4018" y="3915"/>
                  </a:lnTo>
                  <a:lnTo>
                    <a:pt x="3581" y="3915"/>
                  </a:lnTo>
                  <a:lnTo>
                    <a:pt x="3117" y="3941"/>
                  </a:lnTo>
                  <a:lnTo>
                    <a:pt x="2679" y="4044"/>
                  </a:lnTo>
                  <a:lnTo>
                    <a:pt x="2241" y="4173"/>
                  </a:lnTo>
                  <a:lnTo>
                    <a:pt x="1829" y="4353"/>
                  </a:lnTo>
                  <a:lnTo>
                    <a:pt x="1417" y="4559"/>
                  </a:lnTo>
                  <a:lnTo>
                    <a:pt x="1056" y="4843"/>
                  </a:lnTo>
                  <a:lnTo>
                    <a:pt x="902" y="4997"/>
                  </a:lnTo>
                  <a:lnTo>
                    <a:pt x="747" y="5152"/>
                  </a:lnTo>
                  <a:lnTo>
                    <a:pt x="593" y="5332"/>
                  </a:lnTo>
                  <a:lnTo>
                    <a:pt x="464" y="5512"/>
                  </a:lnTo>
                  <a:lnTo>
                    <a:pt x="361" y="5719"/>
                  </a:lnTo>
                  <a:lnTo>
                    <a:pt x="258" y="5950"/>
                  </a:lnTo>
                  <a:lnTo>
                    <a:pt x="180" y="6182"/>
                  </a:lnTo>
                  <a:lnTo>
                    <a:pt x="103" y="6414"/>
                  </a:lnTo>
                  <a:lnTo>
                    <a:pt x="52" y="6672"/>
                  </a:lnTo>
                  <a:lnTo>
                    <a:pt x="26" y="6929"/>
                  </a:lnTo>
                  <a:lnTo>
                    <a:pt x="0" y="7213"/>
                  </a:lnTo>
                  <a:lnTo>
                    <a:pt x="26" y="7496"/>
                  </a:lnTo>
                  <a:lnTo>
                    <a:pt x="77" y="8063"/>
                  </a:lnTo>
                  <a:lnTo>
                    <a:pt x="206" y="8578"/>
                  </a:lnTo>
                  <a:lnTo>
                    <a:pt x="335" y="9016"/>
                  </a:lnTo>
                  <a:lnTo>
                    <a:pt x="515" y="9402"/>
                  </a:lnTo>
                  <a:lnTo>
                    <a:pt x="721" y="9737"/>
                  </a:lnTo>
                  <a:lnTo>
                    <a:pt x="979" y="10020"/>
                  </a:lnTo>
                  <a:lnTo>
                    <a:pt x="1236" y="10278"/>
                  </a:lnTo>
                  <a:lnTo>
                    <a:pt x="1494" y="10510"/>
                  </a:lnTo>
                  <a:lnTo>
                    <a:pt x="1777" y="10716"/>
                  </a:lnTo>
                  <a:lnTo>
                    <a:pt x="2087" y="10896"/>
                  </a:lnTo>
                  <a:lnTo>
                    <a:pt x="2679" y="11257"/>
                  </a:lnTo>
                  <a:lnTo>
                    <a:pt x="3271" y="11592"/>
                  </a:lnTo>
                  <a:lnTo>
                    <a:pt x="3555" y="11772"/>
                  </a:lnTo>
                  <a:lnTo>
                    <a:pt x="3812" y="11978"/>
                  </a:lnTo>
                  <a:lnTo>
                    <a:pt x="4044" y="12210"/>
                  </a:lnTo>
                  <a:lnTo>
                    <a:pt x="4225" y="12442"/>
                  </a:lnTo>
                  <a:lnTo>
                    <a:pt x="4405" y="12648"/>
                  </a:lnTo>
                  <a:lnTo>
                    <a:pt x="4534" y="12880"/>
                  </a:lnTo>
                  <a:lnTo>
                    <a:pt x="4637" y="13086"/>
                  </a:lnTo>
                  <a:lnTo>
                    <a:pt x="4714" y="13317"/>
                  </a:lnTo>
                  <a:lnTo>
                    <a:pt x="4791" y="13524"/>
                  </a:lnTo>
                  <a:lnTo>
                    <a:pt x="4817" y="13704"/>
                  </a:lnTo>
                  <a:lnTo>
                    <a:pt x="4869" y="14039"/>
                  </a:lnTo>
                  <a:lnTo>
                    <a:pt x="4869" y="14322"/>
                  </a:lnTo>
                  <a:lnTo>
                    <a:pt x="4843" y="14554"/>
                  </a:lnTo>
                  <a:lnTo>
                    <a:pt x="9273" y="14554"/>
                  </a:lnTo>
                  <a:lnTo>
                    <a:pt x="9273" y="14451"/>
                  </a:lnTo>
                  <a:lnTo>
                    <a:pt x="9299" y="14142"/>
                  </a:lnTo>
                  <a:lnTo>
                    <a:pt x="9351" y="13755"/>
                  </a:lnTo>
                  <a:lnTo>
                    <a:pt x="9402" y="13524"/>
                  </a:lnTo>
                  <a:lnTo>
                    <a:pt x="9479" y="13292"/>
                  </a:lnTo>
                  <a:lnTo>
                    <a:pt x="9582" y="13060"/>
                  </a:lnTo>
                  <a:lnTo>
                    <a:pt x="9711" y="12828"/>
                  </a:lnTo>
                  <a:lnTo>
                    <a:pt x="9866" y="12648"/>
                  </a:lnTo>
                  <a:lnTo>
                    <a:pt x="10072" y="12467"/>
                  </a:lnTo>
                  <a:lnTo>
                    <a:pt x="10304" y="12313"/>
                  </a:lnTo>
                  <a:lnTo>
                    <a:pt x="10561" y="12210"/>
                  </a:lnTo>
                  <a:lnTo>
                    <a:pt x="10896" y="12158"/>
                  </a:lnTo>
                  <a:lnTo>
                    <a:pt x="11257" y="12158"/>
                  </a:lnTo>
                  <a:lnTo>
                    <a:pt x="11772" y="12184"/>
                  </a:lnTo>
                  <a:lnTo>
                    <a:pt x="12210" y="12184"/>
                  </a:lnTo>
                  <a:lnTo>
                    <a:pt x="12236" y="12339"/>
                  </a:lnTo>
                  <a:lnTo>
                    <a:pt x="12287" y="12519"/>
                  </a:lnTo>
                  <a:lnTo>
                    <a:pt x="12390" y="12828"/>
                  </a:lnTo>
                  <a:lnTo>
                    <a:pt x="12570" y="13111"/>
                  </a:lnTo>
                  <a:lnTo>
                    <a:pt x="12777" y="13343"/>
                  </a:lnTo>
                  <a:lnTo>
                    <a:pt x="13060" y="13549"/>
                  </a:lnTo>
                  <a:lnTo>
                    <a:pt x="13343" y="13704"/>
                  </a:lnTo>
                  <a:lnTo>
                    <a:pt x="13498" y="13755"/>
                  </a:lnTo>
                  <a:lnTo>
                    <a:pt x="13652" y="13781"/>
                  </a:lnTo>
                  <a:lnTo>
                    <a:pt x="13833" y="13807"/>
                  </a:lnTo>
                  <a:lnTo>
                    <a:pt x="14013" y="13833"/>
                  </a:lnTo>
                  <a:lnTo>
                    <a:pt x="14245" y="13807"/>
                  </a:lnTo>
                  <a:lnTo>
                    <a:pt x="14477" y="13755"/>
                  </a:lnTo>
                  <a:lnTo>
                    <a:pt x="14683" y="13678"/>
                  </a:lnTo>
                  <a:lnTo>
                    <a:pt x="14889" y="13575"/>
                  </a:lnTo>
                  <a:lnTo>
                    <a:pt x="15095" y="13472"/>
                  </a:lnTo>
                  <a:lnTo>
                    <a:pt x="15249" y="13317"/>
                  </a:lnTo>
                  <a:lnTo>
                    <a:pt x="15404" y="13137"/>
                  </a:lnTo>
                  <a:lnTo>
                    <a:pt x="15533" y="12957"/>
                  </a:lnTo>
                  <a:lnTo>
                    <a:pt x="15790" y="13214"/>
                  </a:lnTo>
                  <a:lnTo>
                    <a:pt x="16099" y="13472"/>
                  </a:lnTo>
                  <a:lnTo>
                    <a:pt x="16434" y="13704"/>
                  </a:lnTo>
                  <a:lnTo>
                    <a:pt x="16821" y="13910"/>
                  </a:lnTo>
                  <a:lnTo>
                    <a:pt x="17284" y="14090"/>
                  </a:lnTo>
                  <a:lnTo>
                    <a:pt x="17774" y="14219"/>
                  </a:lnTo>
                  <a:lnTo>
                    <a:pt x="18340" y="14296"/>
                  </a:lnTo>
                  <a:lnTo>
                    <a:pt x="18959" y="14348"/>
                  </a:lnTo>
                  <a:lnTo>
                    <a:pt x="19242" y="14348"/>
                  </a:lnTo>
                  <a:lnTo>
                    <a:pt x="19500" y="14322"/>
                  </a:lnTo>
                  <a:lnTo>
                    <a:pt x="19783" y="14271"/>
                  </a:lnTo>
                  <a:lnTo>
                    <a:pt x="20015" y="14219"/>
                  </a:lnTo>
                  <a:lnTo>
                    <a:pt x="20272" y="14142"/>
                  </a:lnTo>
                  <a:lnTo>
                    <a:pt x="20504" y="14064"/>
                  </a:lnTo>
                  <a:lnTo>
                    <a:pt x="20710" y="13961"/>
                  </a:lnTo>
                  <a:lnTo>
                    <a:pt x="20916" y="13833"/>
                  </a:lnTo>
                  <a:lnTo>
                    <a:pt x="21122" y="13704"/>
                  </a:lnTo>
                  <a:lnTo>
                    <a:pt x="21303" y="13549"/>
                  </a:lnTo>
                  <a:lnTo>
                    <a:pt x="21483" y="13395"/>
                  </a:lnTo>
                  <a:lnTo>
                    <a:pt x="21638" y="13240"/>
                  </a:lnTo>
                  <a:lnTo>
                    <a:pt x="21792" y="13060"/>
                  </a:lnTo>
                  <a:lnTo>
                    <a:pt x="21947" y="12880"/>
                  </a:lnTo>
                  <a:lnTo>
                    <a:pt x="22050" y="12673"/>
                  </a:lnTo>
                  <a:lnTo>
                    <a:pt x="22179" y="12467"/>
                  </a:lnTo>
                  <a:lnTo>
                    <a:pt x="22436" y="12673"/>
                  </a:lnTo>
                  <a:lnTo>
                    <a:pt x="22719" y="12828"/>
                  </a:lnTo>
                  <a:lnTo>
                    <a:pt x="22874" y="12880"/>
                  </a:lnTo>
                  <a:lnTo>
                    <a:pt x="23029" y="12905"/>
                  </a:lnTo>
                  <a:lnTo>
                    <a:pt x="23209" y="12931"/>
                  </a:lnTo>
                  <a:lnTo>
                    <a:pt x="23570" y="12931"/>
                  </a:lnTo>
                  <a:lnTo>
                    <a:pt x="23750" y="12905"/>
                  </a:lnTo>
                  <a:lnTo>
                    <a:pt x="23904" y="12854"/>
                  </a:lnTo>
                  <a:lnTo>
                    <a:pt x="24085" y="12802"/>
                  </a:lnTo>
                  <a:lnTo>
                    <a:pt x="24239" y="12725"/>
                  </a:lnTo>
                  <a:lnTo>
                    <a:pt x="24394" y="12622"/>
                  </a:lnTo>
                  <a:lnTo>
                    <a:pt x="24523" y="12519"/>
                  </a:lnTo>
                  <a:lnTo>
                    <a:pt x="24651" y="12416"/>
                  </a:lnTo>
                  <a:lnTo>
                    <a:pt x="24780" y="12287"/>
                  </a:lnTo>
                  <a:lnTo>
                    <a:pt x="24883" y="12133"/>
                  </a:lnTo>
                  <a:lnTo>
                    <a:pt x="24961" y="12004"/>
                  </a:lnTo>
                  <a:lnTo>
                    <a:pt x="25038" y="11849"/>
                  </a:lnTo>
                  <a:lnTo>
                    <a:pt x="25115" y="11669"/>
                  </a:lnTo>
                  <a:lnTo>
                    <a:pt x="25141" y="11489"/>
                  </a:lnTo>
                  <a:lnTo>
                    <a:pt x="25167" y="11308"/>
                  </a:lnTo>
                  <a:lnTo>
                    <a:pt x="25192" y="11128"/>
                  </a:lnTo>
                  <a:lnTo>
                    <a:pt x="25167" y="10819"/>
                  </a:lnTo>
                  <a:lnTo>
                    <a:pt x="25089" y="10535"/>
                  </a:lnTo>
                  <a:lnTo>
                    <a:pt x="24961" y="10252"/>
                  </a:lnTo>
                  <a:lnTo>
                    <a:pt x="24780" y="9995"/>
                  </a:lnTo>
                  <a:lnTo>
                    <a:pt x="25038" y="9788"/>
                  </a:lnTo>
                  <a:lnTo>
                    <a:pt x="25295" y="9557"/>
                  </a:lnTo>
                  <a:lnTo>
                    <a:pt x="25501" y="9299"/>
                  </a:lnTo>
                  <a:lnTo>
                    <a:pt x="25682" y="9016"/>
                  </a:lnTo>
                  <a:lnTo>
                    <a:pt x="25811" y="8681"/>
                  </a:lnTo>
                  <a:lnTo>
                    <a:pt x="25888" y="8320"/>
                  </a:lnTo>
                  <a:lnTo>
                    <a:pt x="25939" y="7960"/>
                  </a:lnTo>
                  <a:lnTo>
                    <a:pt x="25939" y="7547"/>
                  </a:lnTo>
                  <a:lnTo>
                    <a:pt x="25914" y="7290"/>
                  </a:lnTo>
                  <a:lnTo>
                    <a:pt x="25888" y="7084"/>
                  </a:lnTo>
                  <a:lnTo>
                    <a:pt x="25836" y="6852"/>
                  </a:lnTo>
                  <a:lnTo>
                    <a:pt x="25759" y="6672"/>
                  </a:lnTo>
                  <a:lnTo>
                    <a:pt x="25682" y="6491"/>
                  </a:lnTo>
                  <a:lnTo>
                    <a:pt x="25604" y="6311"/>
                  </a:lnTo>
                  <a:lnTo>
                    <a:pt x="25398" y="6002"/>
                  </a:lnTo>
                  <a:lnTo>
                    <a:pt x="25141" y="5744"/>
                  </a:lnTo>
                  <a:lnTo>
                    <a:pt x="24883" y="5538"/>
                  </a:lnTo>
                  <a:lnTo>
                    <a:pt x="24626" y="5358"/>
                  </a:lnTo>
                  <a:lnTo>
                    <a:pt x="24342" y="5203"/>
                  </a:lnTo>
                  <a:lnTo>
                    <a:pt x="24059" y="5100"/>
                  </a:lnTo>
                  <a:lnTo>
                    <a:pt x="23801" y="5023"/>
                  </a:lnTo>
                  <a:lnTo>
                    <a:pt x="23312" y="4894"/>
                  </a:lnTo>
                  <a:lnTo>
                    <a:pt x="22977" y="4868"/>
                  </a:lnTo>
                  <a:lnTo>
                    <a:pt x="22874" y="4843"/>
                  </a:lnTo>
                  <a:lnTo>
                    <a:pt x="22848" y="4714"/>
                  </a:lnTo>
                  <a:lnTo>
                    <a:pt x="22745" y="4379"/>
                  </a:lnTo>
                  <a:lnTo>
                    <a:pt x="22668" y="4147"/>
                  </a:lnTo>
                  <a:lnTo>
                    <a:pt x="22539" y="3890"/>
                  </a:lnTo>
                  <a:lnTo>
                    <a:pt x="22410" y="3581"/>
                  </a:lnTo>
                  <a:lnTo>
                    <a:pt x="22256" y="3297"/>
                  </a:lnTo>
                  <a:lnTo>
                    <a:pt x="22050" y="2988"/>
                  </a:lnTo>
                  <a:lnTo>
                    <a:pt x="21792" y="2679"/>
                  </a:lnTo>
                  <a:lnTo>
                    <a:pt x="21509" y="2396"/>
                  </a:lnTo>
                  <a:lnTo>
                    <a:pt x="21174" y="2112"/>
                  </a:lnTo>
                  <a:lnTo>
                    <a:pt x="20788" y="1855"/>
                  </a:lnTo>
                  <a:lnTo>
                    <a:pt x="20375" y="1649"/>
                  </a:lnTo>
                  <a:lnTo>
                    <a:pt x="20144" y="1546"/>
                  </a:lnTo>
                  <a:lnTo>
                    <a:pt x="19886" y="1468"/>
                  </a:lnTo>
                  <a:lnTo>
                    <a:pt x="19628" y="1391"/>
                  </a:lnTo>
                  <a:lnTo>
                    <a:pt x="19345" y="1340"/>
                  </a:lnTo>
                  <a:lnTo>
                    <a:pt x="18856" y="1288"/>
                  </a:lnTo>
                  <a:lnTo>
                    <a:pt x="18392" y="1288"/>
                  </a:lnTo>
                  <a:lnTo>
                    <a:pt x="17954" y="1314"/>
                  </a:lnTo>
                  <a:lnTo>
                    <a:pt x="17568" y="1391"/>
                  </a:lnTo>
                  <a:lnTo>
                    <a:pt x="17181" y="1520"/>
                  </a:lnTo>
                  <a:lnTo>
                    <a:pt x="16846" y="1674"/>
                  </a:lnTo>
                  <a:lnTo>
                    <a:pt x="16537" y="1855"/>
                  </a:lnTo>
                  <a:lnTo>
                    <a:pt x="16228" y="2061"/>
                  </a:lnTo>
                  <a:lnTo>
                    <a:pt x="16099" y="1906"/>
                  </a:lnTo>
                  <a:lnTo>
                    <a:pt x="15945" y="1752"/>
                  </a:lnTo>
                  <a:lnTo>
                    <a:pt x="15790" y="1623"/>
                  </a:lnTo>
                  <a:lnTo>
                    <a:pt x="15610" y="1520"/>
                  </a:lnTo>
                  <a:lnTo>
                    <a:pt x="15430" y="1443"/>
                  </a:lnTo>
                  <a:lnTo>
                    <a:pt x="15224" y="1391"/>
                  </a:lnTo>
                  <a:lnTo>
                    <a:pt x="15018" y="1340"/>
                  </a:lnTo>
                  <a:lnTo>
                    <a:pt x="14786" y="1340"/>
                  </a:lnTo>
                  <a:lnTo>
                    <a:pt x="14502" y="1365"/>
                  </a:lnTo>
                  <a:lnTo>
                    <a:pt x="14219" y="1417"/>
                  </a:lnTo>
                  <a:lnTo>
                    <a:pt x="13987" y="1520"/>
                  </a:lnTo>
                  <a:lnTo>
                    <a:pt x="13730" y="1674"/>
                  </a:lnTo>
                  <a:lnTo>
                    <a:pt x="13549" y="1417"/>
                  </a:lnTo>
                  <a:lnTo>
                    <a:pt x="13343" y="1211"/>
                  </a:lnTo>
                  <a:lnTo>
                    <a:pt x="13111" y="1005"/>
                  </a:lnTo>
                  <a:lnTo>
                    <a:pt x="12880" y="824"/>
                  </a:lnTo>
                  <a:lnTo>
                    <a:pt x="12648" y="670"/>
                  </a:lnTo>
                  <a:lnTo>
                    <a:pt x="12416" y="541"/>
                  </a:lnTo>
                  <a:lnTo>
                    <a:pt x="12184" y="412"/>
                  </a:lnTo>
                  <a:lnTo>
                    <a:pt x="11926" y="309"/>
                  </a:lnTo>
                  <a:lnTo>
                    <a:pt x="11437" y="155"/>
                  </a:lnTo>
                  <a:lnTo>
                    <a:pt x="10973" y="77"/>
                  </a:lnTo>
                  <a:lnTo>
                    <a:pt x="10535" y="26"/>
                  </a:lnTo>
                  <a:lnTo>
                    <a:pt x="10123" y="0"/>
                  </a:lnTo>
                  <a:close/>
                </a:path>
              </a:pathLst>
            </a:custGeom>
            <a:solidFill>
              <a:srgbClr val="F0F0F0"/>
            </a:solidFill>
            <a:ln>
              <a:noFill/>
            </a:ln>
          </p:spPr>
          <p:txBody>
            <a:bodyPr spcFirstLastPara="1" wrap="square" lIns="121900" tIns="121900" rIns="121900" bIns="121900" anchor="ctr" anchorCtr="0">
              <a:noAutofit/>
            </a:bodyPr>
            <a:lstStyle/>
            <a:p>
              <a:endParaRPr sz="2489"/>
            </a:p>
          </p:txBody>
        </p:sp>
        <p:sp>
          <p:nvSpPr>
            <p:cNvPr id="2140" name="Google Shape;2140;p36"/>
            <p:cNvSpPr/>
            <p:nvPr/>
          </p:nvSpPr>
          <p:spPr>
            <a:xfrm>
              <a:off x="5318121" y="2207261"/>
              <a:ext cx="35591" cy="35591"/>
            </a:xfrm>
            <a:custGeom>
              <a:avLst/>
              <a:gdLst/>
              <a:ahLst/>
              <a:cxnLst/>
              <a:rect l="l" t="t" r="r" b="b"/>
              <a:pathLst>
                <a:path w="1985" h="1985" extrusionOk="0">
                  <a:moveTo>
                    <a:pt x="979" y="1"/>
                  </a:moveTo>
                  <a:lnTo>
                    <a:pt x="773" y="27"/>
                  </a:lnTo>
                  <a:lnTo>
                    <a:pt x="593" y="78"/>
                  </a:lnTo>
                  <a:lnTo>
                    <a:pt x="439" y="155"/>
                  </a:lnTo>
                  <a:lnTo>
                    <a:pt x="284" y="284"/>
                  </a:lnTo>
                  <a:lnTo>
                    <a:pt x="155" y="439"/>
                  </a:lnTo>
                  <a:lnTo>
                    <a:pt x="78" y="593"/>
                  </a:lnTo>
                  <a:lnTo>
                    <a:pt x="1" y="799"/>
                  </a:lnTo>
                  <a:lnTo>
                    <a:pt x="1" y="1005"/>
                  </a:lnTo>
                  <a:lnTo>
                    <a:pt x="1" y="1186"/>
                  </a:lnTo>
                  <a:lnTo>
                    <a:pt x="78" y="1392"/>
                  </a:lnTo>
                  <a:lnTo>
                    <a:pt x="155" y="1546"/>
                  </a:lnTo>
                  <a:lnTo>
                    <a:pt x="284" y="1701"/>
                  </a:lnTo>
                  <a:lnTo>
                    <a:pt x="439" y="1830"/>
                  </a:lnTo>
                  <a:lnTo>
                    <a:pt x="593" y="1907"/>
                  </a:lnTo>
                  <a:lnTo>
                    <a:pt x="773" y="1984"/>
                  </a:lnTo>
                  <a:lnTo>
                    <a:pt x="1186" y="1984"/>
                  </a:lnTo>
                  <a:lnTo>
                    <a:pt x="1366" y="1907"/>
                  </a:lnTo>
                  <a:lnTo>
                    <a:pt x="1546" y="1830"/>
                  </a:lnTo>
                  <a:lnTo>
                    <a:pt x="1701" y="1701"/>
                  </a:lnTo>
                  <a:lnTo>
                    <a:pt x="1804" y="1546"/>
                  </a:lnTo>
                  <a:lnTo>
                    <a:pt x="1907" y="1392"/>
                  </a:lnTo>
                  <a:lnTo>
                    <a:pt x="1958" y="1186"/>
                  </a:lnTo>
                  <a:lnTo>
                    <a:pt x="1984" y="1005"/>
                  </a:lnTo>
                  <a:lnTo>
                    <a:pt x="1958" y="799"/>
                  </a:lnTo>
                  <a:lnTo>
                    <a:pt x="1907" y="593"/>
                  </a:lnTo>
                  <a:lnTo>
                    <a:pt x="1804" y="439"/>
                  </a:lnTo>
                  <a:lnTo>
                    <a:pt x="1701" y="284"/>
                  </a:lnTo>
                  <a:lnTo>
                    <a:pt x="1546" y="155"/>
                  </a:lnTo>
                  <a:lnTo>
                    <a:pt x="1366" y="78"/>
                  </a:lnTo>
                  <a:lnTo>
                    <a:pt x="1186" y="27"/>
                  </a:lnTo>
                  <a:lnTo>
                    <a:pt x="979" y="1"/>
                  </a:lnTo>
                  <a:close/>
                </a:path>
              </a:pathLst>
            </a:custGeom>
            <a:solidFill>
              <a:srgbClr val="F0F0F0"/>
            </a:solidFill>
            <a:ln>
              <a:noFill/>
            </a:ln>
          </p:spPr>
          <p:txBody>
            <a:bodyPr spcFirstLastPara="1" wrap="square" lIns="121900" tIns="121900" rIns="121900" bIns="121900" anchor="ctr" anchorCtr="0">
              <a:noAutofit/>
            </a:bodyPr>
            <a:lstStyle/>
            <a:p>
              <a:endParaRPr sz="2489"/>
            </a:p>
          </p:txBody>
        </p:sp>
        <p:sp>
          <p:nvSpPr>
            <p:cNvPr id="2141" name="Google Shape;2141;p36"/>
            <p:cNvSpPr/>
            <p:nvPr/>
          </p:nvSpPr>
          <p:spPr>
            <a:xfrm>
              <a:off x="5524119" y="2430346"/>
              <a:ext cx="35573" cy="36039"/>
            </a:xfrm>
            <a:custGeom>
              <a:avLst/>
              <a:gdLst/>
              <a:ahLst/>
              <a:cxnLst/>
              <a:rect l="l" t="t" r="r" b="b"/>
              <a:pathLst>
                <a:path w="1984" h="2010" extrusionOk="0">
                  <a:moveTo>
                    <a:pt x="1005" y="0"/>
                  </a:moveTo>
                  <a:lnTo>
                    <a:pt x="799" y="26"/>
                  </a:lnTo>
                  <a:lnTo>
                    <a:pt x="618" y="78"/>
                  </a:lnTo>
                  <a:lnTo>
                    <a:pt x="438" y="181"/>
                  </a:lnTo>
                  <a:lnTo>
                    <a:pt x="283" y="310"/>
                  </a:lnTo>
                  <a:lnTo>
                    <a:pt x="155" y="438"/>
                  </a:lnTo>
                  <a:lnTo>
                    <a:pt x="77" y="619"/>
                  </a:lnTo>
                  <a:lnTo>
                    <a:pt x="26" y="799"/>
                  </a:lnTo>
                  <a:lnTo>
                    <a:pt x="0" y="1005"/>
                  </a:lnTo>
                  <a:lnTo>
                    <a:pt x="26" y="1211"/>
                  </a:lnTo>
                  <a:lnTo>
                    <a:pt x="77" y="1391"/>
                  </a:lnTo>
                  <a:lnTo>
                    <a:pt x="155" y="1572"/>
                  </a:lnTo>
                  <a:lnTo>
                    <a:pt x="283" y="1726"/>
                  </a:lnTo>
                  <a:lnTo>
                    <a:pt x="438" y="1829"/>
                  </a:lnTo>
                  <a:lnTo>
                    <a:pt x="618" y="1932"/>
                  </a:lnTo>
                  <a:lnTo>
                    <a:pt x="799" y="1984"/>
                  </a:lnTo>
                  <a:lnTo>
                    <a:pt x="1005" y="2010"/>
                  </a:lnTo>
                  <a:lnTo>
                    <a:pt x="1185" y="1984"/>
                  </a:lnTo>
                  <a:lnTo>
                    <a:pt x="1391" y="1932"/>
                  </a:lnTo>
                  <a:lnTo>
                    <a:pt x="1546" y="1829"/>
                  </a:lnTo>
                  <a:lnTo>
                    <a:pt x="1700" y="1726"/>
                  </a:lnTo>
                  <a:lnTo>
                    <a:pt x="1829" y="1572"/>
                  </a:lnTo>
                  <a:lnTo>
                    <a:pt x="1906" y="1391"/>
                  </a:lnTo>
                  <a:lnTo>
                    <a:pt x="1984" y="1211"/>
                  </a:lnTo>
                  <a:lnTo>
                    <a:pt x="1984" y="1005"/>
                  </a:lnTo>
                  <a:lnTo>
                    <a:pt x="1984" y="799"/>
                  </a:lnTo>
                  <a:lnTo>
                    <a:pt x="1906" y="619"/>
                  </a:lnTo>
                  <a:lnTo>
                    <a:pt x="1829" y="438"/>
                  </a:lnTo>
                  <a:lnTo>
                    <a:pt x="1700" y="310"/>
                  </a:lnTo>
                  <a:lnTo>
                    <a:pt x="1546" y="181"/>
                  </a:lnTo>
                  <a:lnTo>
                    <a:pt x="1391" y="78"/>
                  </a:lnTo>
                  <a:lnTo>
                    <a:pt x="1185" y="26"/>
                  </a:lnTo>
                  <a:lnTo>
                    <a:pt x="1005" y="0"/>
                  </a:lnTo>
                  <a:close/>
                </a:path>
              </a:pathLst>
            </a:custGeom>
            <a:solidFill>
              <a:srgbClr val="F0F0F0"/>
            </a:solidFill>
            <a:ln>
              <a:noFill/>
            </a:ln>
          </p:spPr>
          <p:txBody>
            <a:bodyPr spcFirstLastPara="1" wrap="square" lIns="121900" tIns="121900" rIns="121900" bIns="121900" anchor="ctr" anchorCtr="0">
              <a:noAutofit/>
            </a:bodyPr>
            <a:lstStyle/>
            <a:p>
              <a:endParaRPr sz="2489"/>
            </a:p>
          </p:txBody>
        </p:sp>
        <p:sp>
          <p:nvSpPr>
            <p:cNvPr id="2142" name="Google Shape;2142;p36"/>
            <p:cNvSpPr/>
            <p:nvPr/>
          </p:nvSpPr>
          <p:spPr>
            <a:xfrm>
              <a:off x="5681598" y="2236361"/>
              <a:ext cx="24959" cy="24959"/>
            </a:xfrm>
            <a:custGeom>
              <a:avLst/>
              <a:gdLst/>
              <a:ahLst/>
              <a:cxnLst/>
              <a:rect l="l" t="t" r="r" b="b"/>
              <a:pathLst>
                <a:path w="1392" h="1392" extrusionOk="0">
                  <a:moveTo>
                    <a:pt x="696" y="1"/>
                  </a:moveTo>
                  <a:lnTo>
                    <a:pt x="568" y="26"/>
                  </a:lnTo>
                  <a:lnTo>
                    <a:pt x="439" y="52"/>
                  </a:lnTo>
                  <a:lnTo>
                    <a:pt x="310" y="129"/>
                  </a:lnTo>
                  <a:lnTo>
                    <a:pt x="207" y="207"/>
                  </a:lnTo>
                  <a:lnTo>
                    <a:pt x="130" y="310"/>
                  </a:lnTo>
                  <a:lnTo>
                    <a:pt x="78" y="439"/>
                  </a:lnTo>
                  <a:lnTo>
                    <a:pt x="27" y="567"/>
                  </a:lnTo>
                  <a:lnTo>
                    <a:pt x="1" y="696"/>
                  </a:lnTo>
                  <a:lnTo>
                    <a:pt x="27" y="851"/>
                  </a:lnTo>
                  <a:lnTo>
                    <a:pt x="78" y="979"/>
                  </a:lnTo>
                  <a:lnTo>
                    <a:pt x="130" y="1083"/>
                  </a:lnTo>
                  <a:lnTo>
                    <a:pt x="207" y="1186"/>
                  </a:lnTo>
                  <a:lnTo>
                    <a:pt x="310" y="1263"/>
                  </a:lnTo>
                  <a:lnTo>
                    <a:pt x="439" y="1340"/>
                  </a:lnTo>
                  <a:lnTo>
                    <a:pt x="568" y="1366"/>
                  </a:lnTo>
                  <a:lnTo>
                    <a:pt x="696" y="1392"/>
                  </a:lnTo>
                  <a:lnTo>
                    <a:pt x="851" y="1366"/>
                  </a:lnTo>
                  <a:lnTo>
                    <a:pt x="980" y="1340"/>
                  </a:lnTo>
                  <a:lnTo>
                    <a:pt x="1083" y="1263"/>
                  </a:lnTo>
                  <a:lnTo>
                    <a:pt x="1186" y="1186"/>
                  </a:lnTo>
                  <a:lnTo>
                    <a:pt x="1289" y="1083"/>
                  </a:lnTo>
                  <a:lnTo>
                    <a:pt x="1340" y="979"/>
                  </a:lnTo>
                  <a:lnTo>
                    <a:pt x="1392" y="851"/>
                  </a:lnTo>
                  <a:lnTo>
                    <a:pt x="1392" y="696"/>
                  </a:lnTo>
                  <a:lnTo>
                    <a:pt x="1392" y="567"/>
                  </a:lnTo>
                  <a:lnTo>
                    <a:pt x="1340" y="439"/>
                  </a:lnTo>
                  <a:lnTo>
                    <a:pt x="1289" y="310"/>
                  </a:lnTo>
                  <a:lnTo>
                    <a:pt x="1186" y="207"/>
                  </a:lnTo>
                  <a:lnTo>
                    <a:pt x="1083" y="129"/>
                  </a:lnTo>
                  <a:lnTo>
                    <a:pt x="980" y="52"/>
                  </a:lnTo>
                  <a:lnTo>
                    <a:pt x="851" y="26"/>
                  </a:lnTo>
                  <a:lnTo>
                    <a:pt x="696" y="1"/>
                  </a:lnTo>
                  <a:close/>
                </a:path>
              </a:pathLst>
            </a:custGeom>
            <a:solidFill>
              <a:srgbClr val="F0F0F0"/>
            </a:solidFill>
            <a:ln>
              <a:noFill/>
            </a:ln>
          </p:spPr>
          <p:txBody>
            <a:bodyPr spcFirstLastPara="1" wrap="square" lIns="121900" tIns="121900" rIns="121900" bIns="121900" anchor="ctr" anchorCtr="0">
              <a:noAutofit/>
            </a:bodyPr>
            <a:lstStyle/>
            <a:p>
              <a:endParaRPr sz="2489"/>
            </a:p>
          </p:txBody>
        </p:sp>
        <p:sp>
          <p:nvSpPr>
            <p:cNvPr id="2143" name="Google Shape;2143;p36"/>
            <p:cNvSpPr/>
            <p:nvPr/>
          </p:nvSpPr>
          <p:spPr>
            <a:xfrm>
              <a:off x="5318121" y="2448366"/>
              <a:ext cx="145036" cy="450778"/>
            </a:xfrm>
            <a:custGeom>
              <a:avLst/>
              <a:gdLst/>
              <a:ahLst/>
              <a:cxnLst/>
              <a:rect l="l" t="t" r="r" b="b"/>
              <a:pathLst>
                <a:path w="8089" h="25141" extrusionOk="0">
                  <a:moveTo>
                    <a:pt x="1366" y="0"/>
                  </a:moveTo>
                  <a:lnTo>
                    <a:pt x="1" y="25141"/>
                  </a:lnTo>
                  <a:lnTo>
                    <a:pt x="8089" y="25141"/>
                  </a:lnTo>
                  <a:lnTo>
                    <a:pt x="6698" y="0"/>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44" name="Google Shape;2144;p36"/>
            <p:cNvSpPr/>
            <p:nvPr/>
          </p:nvSpPr>
          <p:spPr>
            <a:xfrm>
              <a:off x="5335208" y="2431727"/>
              <a:ext cx="109481" cy="16657"/>
            </a:xfrm>
            <a:custGeom>
              <a:avLst/>
              <a:gdLst/>
              <a:ahLst/>
              <a:cxnLst/>
              <a:rect l="l" t="t" r="r" b="b"/>
              <a:pathLst>
                <a:path w="6106" h="929" extrusionOk="0">
                  <a:moveTo>
                    <a:pt x="464" y="1"/>
                  </a:moveTo>
                  <a:lnTo>
                    <a:pt x="361" y="26"/>
                  </a:lnTo>
                  <a:lnTo>
                    <a:pt x="284" y="52"/>
                  </a:lnTo>
                  <a:lnTo>
                    <a:pt x="207" y="78"/>
                  </a:lnTo>
                  <a:lnTo>
                    <a:pt x="130" y="130"/>
                  </a:lnTo>
                  <a:lnTo>
                    <a:pt x="78" y="207"/>
                  </a:lnTo>
                  <a:lnTo>
                    <a:pt x="52" y="284"/>
                  </a:lnTo>
                  <a:lnTo>
                    <a:pt x="1" y="387"/>
                  </a:lnTo>
                  <a:lnTo>
                    <a:pt x="1" y="464"/>
                  </a:lnTo>
                  <a:lnTo>
                    <a:pt x="1" y="567"/>
                  </a:lnTo>
                  <a:lnTo>
                    <a:pt x="52" y="645"/>
                  </a:lnTo>
                  <a:lnTo>
                    <a:pt x="78" y="722"/>
                  </a:lnTo>
                  <a:lnTo>
                    <a:pt x="130" y="799"/>
                  </a:lnTo>
                  <a:lnTo>
                    <a:pt x="207" y="851"/>
                  </a:lnTo>
                  <a:lnTo>
                    <a:pt x="284" y="902"/>
                  </a:lnTo>
                  <a:lnTo>
                    <a:pt x="361" y="928"/>
                  </a:lnTo>
                  <a:lnTo>
                    <a:pt x="5745" y="928"/>
                  </a:lnTo>
                  <a:lnTo>
                    <a:pt x="5822" y="902"/>
                  </a:lnTo>
                  <a:lnTo>
                    <a:pt x="5900" y="851"/>
                  </a:lnTo>
                  <a:lnTo>
                    <a:pt x="5977" y="799"/>
                  </a:lnTo>
                  <a:lnTo>
                    <a:pt x="6028" y="722"/>
                  </a:lnTo>
                  <a:lnTo>
                    <a:pt x="6080" y="645"/>
                  </a:lnTo>
                  <a:lnTo>
                    <a:pt x="6106" y="567"/>
                  </a:lnTo>
                  <a:lnTo>
                    <a:pt x="6106" y="464"/>
                  </a:lnTo>
                  <a:lnTo>
                    <a:pt x="6106" y="387"/>
                  </a:lnTo>
                  <a:lnTo>
                    <a:pt x="6080" y="284"/>
                  </a:lnTo>
                  <a:lnTo>
                    <a:pt x="6028" y="207"/>
                  </a:lnTo>
                  <a:lnTo>
                    <a:pt x="5977" y="130"/>
                  </a:lnTo>
                  <a:lnTo>
                    <a:pt x="5900" y="78"/>
                  </a:lnTo>
                  <a:lnTo>
                    <a:pt x="5822" y="52"/>
                  </a:lnTo>
                  <a:lnTo>
                    <a:pt x="5745" y="26"/>
                  </a:lnTo>
                  <a:lnTo>
                    <a:pt x="5642" y="1"/>
                  </a:lnTo>
                  <a:close/>
                </a:path>
              </a:pathLst>
            </a:custGeom>
            <a:solidFill>
              <a:srgbClr val="10404F"/>
            </a:solidFill>
            <a:ln>
              <a:noFill/>
            </a:ln>
          </p:spPr>
          <p:txBody>
            <a:bodyPr spcFirstLastPara="1" wrap="square" lIns="121900" tIns="121900" rIns="121900" bIns="121900" anchor="ctr" anchorCtr="0">
              <a:noAutofit/>
            </a:bodyPr>
            <a:lstStyle/>
            <a:p>
              <a:endParaRPr sz="2489"/>
            </a:p>
          </p:txBody>
        </p:sp>
        <p:sp>
          <p:nvSpPr>
            <p:cNvPr id="2145" name="Google Shape;2145;p36"/>
            <p:cNvSpPr/>
            <p:nvPr/>
          </p:nvSpPr>
          <p:spPr>
            <a:xfrm>
              <a:off x="4942631" y="2564283"/>
              <a:ext cx="572720" cy="334861"/>
            </a:xfrm>
            <a:custGeom>
              <a:avLst/>
              <a:gdLst/>
              <a:ahLst/>
              <a:cxnLst/>
              <a:rect l="l" t="t" r="r" b="b"/>
              <a:pathLst>
                <a:path w="31942" h="18676" extrusionOk="0">
                  <a:moveTo>
                    <a:pt x="15971" y="1"/>
                  </a:moveTo>
                  <a:lnTo>
                    <a:pt x="15147" y="26"/>
                  </a:lnTo>
                  <a:lnTo>
                    <a:pt x="14348" y="104"/>
                  </a:lnTo>
                  <a:lnTo>
                    <a:pt x="13550" y="207"/>
                  </a:lnTo>
                  <a:lnTo>
                    <a:pt x="12751" y="335"/>
                  </a:lnTo>
                  <a:lnTo>
                    <a:pt x="11979" y="516"/>
                  </a:lnTo>
                  <a:lnTo>
                    <a:pt x="11231" y="722"/>
                  </a:lnTo>
                  <a:lnTo>
                    <a:pt x="10484" y="979"/>
                  </a:lnTo>
                  <a:lnTo>
                    <a:pt x="9763" y="1263"/>
                  </a:lnTo>
                  <a:lnTo>
                    <a:pt x="9042" y="1572"/>
                  </a:lnTo>
                  <a:lnTo>
                    <a:pt x="8372" y="1933"/>
                  </a:lnTo>
                  <a:lnTo>
                    <a:pt x="7703" y="2319"/>
                  </a:lnTo>
                  <a:lnTo>
                    <a:pt x="7033" y="2731"/>
                  </a:lnTo>
                  <a:lnTo>
                    <a:pt x="6415" y="3169"/>
                  </a:lnTo>
                  <a:lnTo>
                    <a:pt x="5822" y="3658"/>
                  </a:lnTo>
                  <a:lnTo>
                    <a:pt x="5230" y="4148"/>
                  </a:lnTo>
                  <a:lnTo>
                    <a:pt x="4689" y="4689"/>
                  </a:lnTo>
                  <a:lnTo>
                    <a:pt x="4148" y="5230"/>
                  </a:lnTo>
                  <a:lnTo>
                    <a:pt x="3658" y="5822"/>
                  </a:lnTo>
                  <a:lnTo>
                    <a:pt x="3169" y="6415"/>
                  </a:lnTo>
                  <a:lnTo>
                    <a:pt x="2731" y="7059"/>
                  </a:lnTo>
                  <a:lnTo>
                    <a:pt x="2319" y="7703"/>
                  </a:lnTo>
                  <a:lnTo>
                    <a:pt x="1933" y="8372"/>
                  </a:lnTo>
                  <a:lnTo>
                    <a:pt x="1572" y="9042"/>
                  </a:lnTo>
                  <a:lnTo>
                    <a:pt x="1263" y="9763"/>
                  </a:lnTo>
                  <a:lnTo>
                    <a:pt x="979" y="10485"/>
                  </a:lnTo>
                  <a:lnTo>
                    <a:pt x="722" y="11232"/>
                  </a:lnTo>
                  <a:lnTo>
                    <a:pt x="516" y="11979"/>
                  </a:lnTo>
                  <a:lnTo>
                    <a:pt x="335" y="12751"/>
                  </a:lnTo>
                  <a:lnTo>
                    <a:pt x="181" y="13550"/>
                  </a:lnTo>
                  <a:lnTo>
                    <a:pt x="78" y="14348"/>
                  </a:lnTo>
                  <a:lnTo>
                    <a:pt x="26" y="15147"/>
                  </a:lnTo>
                  <a:lnTo>
                    <a:pt x="1" y="15971"/>
                  </a:lnTo>
                  <a:lnTo>
                    <a:pt x="1" y="18676"/>
                  </a:lnTo>
                  <a:lnTo>
                    <a:pt x="31942" y="18676"/>
                  </a:lnTo>
                  <a:lnTo>
                    <a:pt x="31942" y="15971"/>
                  </a:lnTo>
                  <a:lnTo>
                    <a:pt x="31916" y="15147"/>
                  </a:lnTo>
                  <a:lnTo>
                    <a:pt x="31864" y="14348"/>
                  </a:lnTo>
                  <a:lnTo>
                    <a:pt x="31761" y="13550"/>
                  </a:lnTo>
                  <a:lnTo>
                    <a:pt x="31607" y="12751"/>
                  </a:lnTo>
                  <a:lnTo>
                    <a:pt x="31427" y="11979"/>
                  </a:lnTo>
                  <a:lnTo>
                    <a:pt x="31220" y="11232"/>
                  </a:lnTo>
                  <a:lnTo>
                    <a:pt x="30963" y="10485"/>
                  </a:lnTo>
                  <a:lnTo>
                    <a:pt x="30680" y="9763"/>
                  </a:lnTo>
                  <a:lnTo>
                    <a:pt x="30370" y="9042"/>
                  </a:lnTo>
                  <a:lnTo>
                    <a:pt x="30010" y="8372"/>
                  </a:lnTo>
                  <a:lnTo>
                    <a:pt x="29623" y="7703"/>
                  </a:lnTo>
                  <a:lnTo>
                    <a:pt x="29211" y="7059"/>
                  </a:lnTo>
                  <a:lnTo>
                    <a:pt x="28773" y="6415"/>
                  </a:lnTo>
                  <a:lnTo>
                    <a:pt x="28284" y="5822"/>
                  </a:lnTo>
                  <a:lnTo>
                    <a:pt x="27795" y="5230"/>
                  </a:lnTo>
                  <a:lnTo>
                    <a:pt x="27254" y="4689"/>
                  </a:lnTo>
                  <a:lnTo>
                    <a:pt x="26713" y="4148"/>
                  </a:lnTo>
                  <a:lnTo>
                    <a:pt x="26120" y="3658"/>
                  </a:lnTo>
                  <a:lnTo>
                    <a:pt x="25528" y="3169"/>
                  </a:lnTo>
                  <a:lnTo>
                    <a:pt x="24910" y="2731"/>
                  </a:lnTo>
                  <a:lnTo>
                    <a:pt x="24240" y="2319"/>
                  </a:lnTo>
                  <a:lnTo>
                    <a:pt x="23570" y="1933"/>
                  </a:lnTo>
                  <a:lnTo>
                    <a:pt x="22900" y="1572"/>
                  </a:lnTo>
                  <a:lnTo>
                    <a:pt x="22179" y="1263"/>
                  </a:lnTo>
                  <a:lnTo>
                    <a:pt x="21458" y="979"/>
                  </a:lnTo>
                  <a:lnTo>
                    <a:pt x="20711" y="722"/>
                  </a:lnTo>
                  <a:lnTo>
                    <a:pt x="19964" y="516"/>
                  </a:lnTo>
                  <a:lnTo>
                    <a:pt x="19191" y="335"/>
                  </a:lnTo>
                  <a:lnTo>
                    <a:pt x="18392" y="207"/>
                  </a:lnTo>
                  <a:lnTo>
                    <a:pt x="17594" y="104"/>
                  </a:lnTo>
                  <a:lnTo>
                    <a:pt x="16795" y="26"/>
                  </a:lnTo>
                  <a:lnTo>
                    <a:pt x="15971" y="1"/>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46" name="Google Shape;2146;p36"/>
            <p:cNvSpPr/>
            <p:nvPr/>
          </p:nvSpPr>
          <p:spPr>
            <a:xfrm>
              <a:off x="5362928" y="2801676"/>
              <a:ext cx="54973" cy="54991"/>
            </a:xfrm>
            <a:custGeom>
              <a:avLst/>
              <a:gdLst/>
              <a:ahLst/>
              <a:cxnLst/>
              <a:rect l="l" t="t" r="r" b="b"/>
              <a:pathLst>
                <a:path w="3066" h="3067" extrusionOk="0">
                  <a:moveTo>
                    <a:pt x="1391" y="1"/>
                  </a:moveTo>
                  <a:lnTo>
                    <a:pt x="1237" y="26"/>
                  </a:lnTo>
                  <a:lnTo>
                    <a:pt x="928" y="104"/>
                  </a:lnTo>
                  <a:lnTo>
                    <a:pt x="670" y="258"/>
                  </a:lnTo>
                  <a:lnTo>
                    <a:pt x="464" y="439"/>
                  </a:lnTo>
                  <a:lnTo>
                    <a:pt x="258" y="670"/>
                  </a:lnTo>
                  <a:lnTo>
                    <a:pt x="129" y="928"/>
                  </a:lnTo>
                  <a:lnTo>
                    <a:pt x="26" y="1211"/>
                  </a:lnTo>
                  <a:lnTo>
                    <a:pt x="0" y="1366"/>
                  </a:lnTo>
                  <a:lnTo>
                    <a:pt x="0" y="1521"/>
                  </a:lnTo>
                  <a:lnTo>
                    <a:pt x="0" y="1701"/>
                  </a:lnTo>
                  <a:lnTo>
                    <a:pt x="26" y="1830"/>
                  </a:lnTo>
                  <a:lnTo>
                    <a:pt x="129" y="2139"/>
                  </a:lnTo>
                  <a:lnTo>
                    <a:pt x="258" y="2396"/>
                  </a:lnTo>
                  <a:lnTo>
                    <a:pt x="464" y="2628"/>
                  </a:lnTo>
                  <a:lnTo>
                    <a:pt x="670" y="2808"/>
                  </a:lnTo>
                  <a:lnTo>
                    <a:pt x="928" y="2937"/>
                  </a:lnTo>
                  <a:lnTo>
                    <a:pt x="1237" y="3040"/>
                  </a:lnTo>
                  <a:lnTo>
                    <a:pt x="1391" y="3066"/>
                  </a:lnTo>
                  <a:lnTo>
                    <a:pt x="1700" y="3066"/>
                  </a:lnTo>
                  <a:lnTo>
                    <a:pt x="1855" y="3040"/>
                  </a:lnTo>
                  <a:lnTo>
                    <a:pt x="2138" y="2937"/>
                  </a:lnTo>
                  <a:lnTo>
                    <a:pt x="2396" y="2808"/>
                  </a:lnTo>
                  <a:lnTo>
                    <a:pt x="2628" y="2628"/>
                  </a:lnTo>
                  <a:lnTo>
                    <a:pt x="2808" y="2396"/>
                  </a:lnTo>
                  <a:lnTo>
                    <a:pt x="2963" y="2139"/>
                  </a:lnTo>
                  <a:lnTo>
                    <a:pt x="3040" y="1830"/>
                  </a:lnTo>
                  <a:lnTo>
                    <a:pt x="3066" y="1701"/>
                  </a:lnTo>
                  <a:lnTo>
                    <a:pt x="3066" y="1521"/>
                  </a:lnTo>
                  <a:lnTo>
                    <a:pt x="3066" y="1366"/>
                  </a:lnTo>
                  <a:lnTo>
                    <a:pt x="3040" y="1211"/>
                  </a:lnTo>
                  <a:lnTo>
                    <a:pt x="2963" y="928"/>
                  </a:lnTo>
                  <a:lnTo>
                    <a:pt x="2808" y="670"/>
                  </a:lnTo>
                  <a:lnTo>
                    <a:pt x="2628" y="439"/>
                  </a:lnTo>
                  <a:lnTo>
                    <a:pt x="2396" y="258"/>
                  </a:lnTo>
                  <a:lnTo>
                    <a:pt x="2138" y="104"/>
                  </a:lnTo>
                  <a:lnTo>
                    <a:pt x="1855" y="26"/>
                  </a:lnTo>
                  <a:lnTo>
                    <a:pt x="1700" y="1"/>
                  </a:lnTo>
                  <a:close/>
                </a:path>
              </a:pathLst>
            </a:custGeom>
            <a:solidFill>
              <a:srgbClr val="B3B3B3"/>
            </a:solidFill>
            <a:ln>
              <a:noFill/>
            </a:ln>
          </p:spPr>
          <p:txBody>
            <a:bodyPr spcFirstLastPara="1" wrap="square" lIns="121900" tIns="121900" rIns="121900" bIns="121900" anchor="ctr" anchorCtr="0">
              <a:noAutofit/>
            </a:bodyPr>
            <a:lstStyle/>
            <a:p>
              <a:endParaRPr sz="2489"/>
            </a:p>
          </p:txBody>
        </p:sp>
        <p:sp>
          <p:nvSpPr>
            <p:cNvPr id="2147" name="Google Shape;2147;p36"/>
            <p:cNvSpPr/>
            <p:nvPr/>
          </p:nvSpPr>
          <p:spPr>
            <a:xfrm>
              <a:off x="5365689" y="2804922"/>
              <a:ext cx="49433" cy="106701"/>
            </a:xfrm>
            <a:custGeom>
              <a:avLst/>
              <a:gdLst/>
              <a:ahLst/>
              <a:cxnLst/>
              <a:rect l="l" t="t" r="r" b="b"/>
              <a:pathLst>
                <a:path w="2757" h="5951" extrusionOk="0">
                  <a:moveTo>
                    <a:pt x="1392" y="0"/>
                  </a:moveTo>
                  <a:lnTo>
                    <a:pt x="1108" y="26"/>
                  </a:lnTo>
                  <a:lnTo>
                    <a:pt x="851" y="103"/>
                  </a:lnTo>
                  <a:lnTo>
                    <a:pt x="619" y="232"/>
                  </a:lnTo>
                  <a:lnTo>
                    <a:pt x="413" y="386"/>
                  </a:lnTo>
                  <a:lnTo>
                    <a:pt x="233" y="593"/>
                  </a:lnTo>
                  <a:lnTo>
                    <a:pt x="104" y="824"/>
                  </a:lnTo>
                  <a:lnTo>
                    <a:pt x="27" y="1082"/>
                  </a:lnTo>
                  <a:lnTo>
                    <a:pt x="1" y="1365"/>
                  </a:lnTo>
                  <a:lnTo>
                    <a:pt x="1" y="5950"/>
                  </a:lnTo>
                  <a:lnTo>
                    <a:pt x="2757" y="5950"/>
                  </a:lnTo>
                  <a:lnTo>
                    <a:pt x="2757" y="1365"/>
                  </a:lnTo>
                  <a:lnTo>
                    <a:pt x="2731" y="1082"/>
                  </a:lnTo>
                  <a:lnTo>
                    <a:pt x="2654" y="824"/>
                  </a:lnTo>
                  <a:lnTo>
                    <a:pt x="2525" y="593"/>
                  </a:lnTo>
                  <a:lnTo>
                    <a:pt x="2371" y="386"/>
                  </a:lnTo>
                  <a:lnTo>
                    <a:pt x="2165" y="232"/>
                  </a:lnTo>
                  <a:lnTo>
                    <a:pt x="1933" y="103"/>
                  </a:lnTo>
                  <a:lnTo>
                    <a:pt x="1675" y="26"/>
                  </a:lnTo>
                  <a:lnTo>
                    <a:pt x="1392" y="0"/>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48" name="Google Shape;2148;p36"/>
            <p:cNvSpPr/>
            <p:nvPr/>
          </p:nvSpPr>
          <p:spPr>
            <a:xfrm>
              <a:off x="5361530" y="2909758"/>
              <a:ext cx="56838" cy="5092"/>
            </a:xfrm>
            <a:custGeom>
              <a:avLst/>
              <a:gdLst/>
              <a:ahLst/>
              <a:cxnLst/>
              <a:rect l="l" t="t" r="r" b="b"/>
              <a:pathLst>
                <a:path w="3170" h="284" extrusionOk="0">
                  <a:moveTo>
                    <a:pt x="130" y="0"/>
                  </a:moveTo>
                  <a:lnTo>
                    <a:pt x="78" y="26"/>
                  </a:lnTo>
                  <a:lnTo>
                    <a:pt x="52" y="52"/>
                  </a:lnTo>
                  <a:lnTo>
                    <a:pt x="1" y="78"/>
                  </a:lnTo>
                  <a:lnTo>
                    <a:pt x="1" y="129"/>
                  </a:lnTo>
                  <a:lnTo>
                    <a:pt x="1" y="206"/>
                  </a:lnTo>
                  <a:lnTo>
                    <a:pt x="52" y="232"/>
                  </a:lnTo>
                  <a:lnTo>
                    <a:pt x="78" y="258"/>
                  </a:lnTo>
                  <a:lnTo>
                    <a:pt x="130" y="284"/>
                  </a:lnTo>
                  <a:lnTo>
                    <a:pt x="3041" y="284"/>
                  </a:lnTo>
                  <a:lnTo>
                    <a:pt x="3092" y="258"/>
                  </a:lnTo>
                  <a:lnTo>
                    <a:pt x="3144" y="232"/>
                  </a:lnTo>
                  <a:lnTo>
                    <a:pt x="3169" y="206"/>
                  </a:lnTo>
                  <a:lnTo>
                    <a:pt x="3169" y="129"/>
                  </a:lnTo>
                  <a:lnTo>
                    <a:pt x="3169" y="78"/>
                  </a:lnTo>
                  <a:lnTo>
                    <a:pt x="3144" y="52"/>
                  </a:lnTo>
                  <a:lnTo>
                    <a:pt x="3092" y="26"/>
                  </a:lnTo>
                  <a:lnTo>
                    <a:pt x="3041" y="0"/>
                  </a:lnTo>
                  <a:close/>
                </a:path>
              </a:pathLst>
            </a:custGeom>
            <a:solidFill>
              <a:schemeClr val="accent5"/>
            </a:solidFill>
            <a:ln>
              <a:noFill/>
            </a:ln>
          </p:spPr>
          <p:txBody>
            <a:bodyPr spcFirstLastPara="1" wrap="square" lIns="121900" tIns="121900" rIns="121900" bIns="121900" anchor="ctr" anchorCtr="0">
              <a:noAutofit/>
            </a:bodyPr>
            <a:lstStyle/>
            <a:p>
              <a:endParaRPr sz="2489"/>
            </a:p>
          </p:txBody>
        </p:sp>
        <p:sp>
          <p:nvSpPr>
            <p:cNvPr id="2149" name="Google Shape;2149;p36"/>
            <p:cNvSpPr/>
            <p:nvPr/>
          </p:nvSpPr>
          <p:spPr>
            <a:xfrm>
              <a:off x="5201737" y="2801676"/>
              <a:ext cx="55440" cy="54991"/>
            </a:xfrm>
            <a:custGeom>
              <a:avLst/>
              <a:gdLst/>
              <a:ahLst/>
              <a:cxnLst/>
              <a:rect l="l" t="t" r="r" b="b"/>
              <a:pathLst>
                <a:path w="3092" h="3067" extrusionOk="0">
                  <a:moveTo>
                    <a:pt x="1391" y="1"/>
                  </a:moveTo>
                  <a:lnTo>
                    <a:pt x="1237" y="26"/>
                  </a:lnTo>
                  <a:lnTo>
                    <a:pt x="953" y="104"/>
                  </a:lnTo>
                  <a:lnTo>
                    <a:pt x="696" y="258"/>
                  </a:lnTo>
                  <a:lnTo>
                    <a:pt x="464" y="439"/>
                  </a:lnTo>
                  <a:lnTo>
                    <a:pt x="284" y="670"/>
                  </a:lnTo>
                  <a:lnTo>
                    <a:pt x="129" y="928"/>
                  </a:lnTo>
                  <a:lnTo>
                    <a:pt x="52" y="1211"/>
                  </a:lnTo>
                  <a:lnTo>
                    <a:pt x="26" y="1366"/>
                  </a:lnTo>
                  <a:lnTo>
                    <a:pt x="0" y="1521"/>
                  </a:lnTo>
                  <a:lnTo>
                    <a:pt x="26" y="1701"/>
                  </a:lnTo>
                  <a:lnTo>
                    <a:pt x="52" y="1830"/>
                  </a:lnTo>
                  <a:lnTo>
                    <a:pt x="129" y="2139"/>
                  </a:lnTo>
                  <a:lnTo>
                    <a:pt x="284" y="2396"/>
                  </a:lnTo>
                  <a:lnTo>
                    <a:pt x="464" y="2628"/>
                  </a:lnTo>
                  <a:lnTo>
                    <a:pt x="696" y="2808"/>
                  </a:lnTo>
                  <a:lnTo>
                    <a:pt x="953" y="2937"/>
                  </a:lnTo>
                  <a:lnTo>
                    <a:pt x="1237" y="3040"/>
                  </a:lnTo>
                  <a:lnTo>
                    <a:pt x="1391" y="3066"/>
                  </a:lnTo>
                  <a:lnTo>
                    <a:pt x="1700" y="3066"/>
                  </a:lnTo>
                  <a:lnTo>
                    <a:pt x="1855" y="3040"/>
                  </a:lnTo>
                  <a:lnTo>
                    <a:pt x="2138" y="2937"/>
                  </a:lnTo>
                  <a:lnTo>
                    <a:pt x="2396" y="2808"/>
                  </a:lnTo>
                  <a:lnTo>
                    <a:pt x="2628" y="2628"/>
                  </a:lnTo>
                  <a:lnTo>
                    <a:pt x="2808" y="2396"/>
                  </a:lnTo>
                  <a:lnTo>
                    <a:pt x="2963" y="2139"/>
                  </a:lnTo>
                  <a:lnTo>
                    <a:pt x="3040" y="1830"/>
                  </a:lnTo>
                  <a:lnTo>
                    <a:pt x="3066" y="1701"/>
                  </a:lnTo>
                  <a:lnTo>
                    <a:pt x="3091" y="1521"/>
                  </a:lnTo>
                  <a:lnTo>
                    <a:pt x="3066" y="1366"/>
                  </a:lnTo>
                  <a:lnTo>
                    <a:pt x="3040" y="1211"/>
                  </a:lnTo>
                  <a:lnTo>
                    <a:pt x="2963" y="928"/>
                  </a:lnTo>
                  <a:lnTo>
                    <a:pt x="2808" y="670"/>
                  </a:lnTo>
                  <a:lnTo>
                    <a:pt x="2628" y="439"/>
                  </a:lnTo>
                  <a:lnTo>
                    <a:pt x="2396" y="258"/>
                  </a:lnTo>
                  <a:lnTo>
                    <a:pt x="2138" y="104"/>
                  </a:lnTo>
                  <a:lnTo>
                    <a:pt x="1855" y="26"/>
                  </a:lnTo>
                  <a:lnTo>
                    <a:pt x="1700" y="1"/>
                  </a:lnTo>
                  <a:close/>
                </a:path>
              </a:pathLst>
            </a:custGeom>
            <a:solidFill>
              <a:srgbClr val="B3B3B3"/>
            </a:solidFill>
            <a:ln>
              <a:noFill/>
            </a:ln>
          </p:spPr>
          <p:txBody>
            <a:bodyPr spcFirstLastPara="1" wrap="square" lIns="121900" tIns="121900" rIns="121900" bIns="121900" anchor="ctr" anchorCtr="0">
              <a:noAutofit/>
            </a:bodyPr>
            <a:lstStyle/>
            <a:p>
              <a:endParaRPr sz="2489"/>
            </a:p>
          </p:txBody>
        </p:sp>
        <p:sp>
          <p:nvSpPr>
            <p:cNvPr id="2150" name="Google Shape;2150;p36"/>
            <p:cNvSpPr/>
            <p:nvPr/>
          </p:nvSpPr>
          <p:spPr>
            <a:xfrm>
              <a:off x="5204499" y="2804922"/>
              <a:ext cx="49899" cy="106701"/>
            </a:xfrm>
            <a:custGeom>
              <a:avLst/>
              <a:gdLst/>
              <a:ahLst/>
              <a:cxnLst/>
              <a:rect l="l" t="t" r="r" b="b"/>
              <a:pathLst>
                <a:path w="2783" h="5951" extrusionOk="0">
                  <a:moveTo>
                    <a:pt x="1392" y="0"/>
                  </a:moveTo>
                  <a:lnTo>
                    <a:pt x="1109" y="26"/>
                  </a:lnTo>
                  <a:lnTo>
                    <a:pt x="851" y="103"/>
                  </a:lnTo>
                  <a:lnTo>
                    <a:pt x="619" y="232"/>
                  </a:lnTo>
                  <a:lnTo>
                    <a:pt x="413" y="386"/>
                  </a:lnTo>
                  <a:lnTo>
                    <a:pt x="259" y="593"/>
                  </a:lnTo>
                  <a:lnTo>
                    <a:pt x="130" y="824"/>
                  </a:lnTo>
                  <a:lnTo>
                    <a:pt x="27" y="1082"/>
                  </a:lnTo>
                  <a:lnTo>
                    <a:pt x="1" y="1365"/>
                  </a:lnTo>
                  <a:lnTo>
                    <a:pt x="1" y="5950"/>
                  </a:lnTo>
                  <a:lnTo>
                    <a:pt x="2783" y="5950"/>
                  </a:lnTo>
                  <a:lnTo>
                    <a:pt x="2783" y="1365"/>
                  </a:lnTo>
                  <a:lnTo>
                    <a:pt x="2757" y="1082"/>
                  </a:lnTo>
                  <a:lnTo>
                    <a:pt x="2680" y="824"/>
                  </a:lnTo>
                  <a:lnTo>
                    <a:pt x="2551" y="593"/>
                  </a:lnTo>
                  <a:lnTo>
                    <a:pt x="2371" y="386"/>
                  </a:lnTo>
                  <a:lnTo>
                    <a:pt x="2165" y="232"/>
                  </a:lnTo>
                  <a:lnTo>
                    <a:pt x="1933" y="103"/>
                  </a:lnTo>
                  <a:lnTo>
                    <a:pt x="1675" y="26"/>
                  </a:lnTo>
                  <a:lnTo>
                    <a:pt x="1392" y="0"/>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51" name="Google Shape;2151;p36"/>
            <p:cNvSpPr/>
            <p:nvPr/>
          </p:nvSpPr>
          <p:spPr>
            <a:xfrm>
              <a:off x="5200357" y="2909758"/>
              <a:ext cx="57286" cy="5092"/>
            </a:xfrm>
            <a:custGeom>
              <a:avLst/>
              <a:gdLst/>
              <a:ahLst/>
              <a:cxnLst/>
              <a:rect l="l" t="t" r="r" b="b"/>
              <a:pathLst>
                <a:path w="3195" h="284" extrusionOk="0">
                  <a:moveTo>
                    <a:pt x="155" y="0"/>
                  </a:moveTo>
                  <a:lnTo>
                    <a:pt x="103" y="26"/>
                  </a:lnTo>
                  <a:lnTo>
                    <a:pt x="52" y="52"/>
                  </a:lnTo>
                  <a:lnTo>
                    <a:pt x="26" y="78"/>
                  </a:lnTo>
                  <a:lnTo>
                    <a:pt x="0" y="129"/>
                  </a:lnTo>
                  <a:lnTo>
                    <a:pt x="26" y="206"/>
                  </a:lnTo>
                  <a:lnTo>
                    <a:pt x="52" y="232"/>
                  </a:lnTo>
                  <a:lnTo>
                    <a:pt x="103" y="258"/>
                  </a:lnTo>
                  <a:lnTo>
                    <a:pt x="155" y="284"/>
                  </a:lnTo>
                  <a:lnTo>
                    <a:pt x="3040" y="284"/>
                  </a:lnTo>
                  <a:lnTo>
                    <a:pt x="3091" y="258"/>
                  </a:lnTo>
                  <a:lnTo>
                    <a:pt x="3143" y="232"/>
                  </a:lnTo>
                  <a:lnTo>
                    <a:pt x="3168" y="206"/>
                  </a:lnTo>
                  <a:lnTo>
                    <a:pt x="3194" y="129"/>
                  </a:lnTo>
                  <a:lnTo>
                    <a:pt x="3168" y="78"/>
                  </a:lnTo>
                  <a:lnTo>
                    <a:pt x="3143" y="52"/>
                  </a:lnTo>
                  <a:lnTo>
                    <a:pt x="3091" y="26"/>
                  </a:lnTo>
                  <a:lnTo>
                    <a:pt x="3040" y="0"/>
                  </a:lnTo>
                  <a:close/>
                </a:path>
              </a:pathLst>
            </a:custGeom>
            <a:solidFill>
              <a:schemeClr val="accent5"/>
            </a:solidFill>
            <a:ln>
              <a:noFill/>
            </a:ln>
          </p:spPr>
          <p:txBody>
            <a:bodyPr spcFirstLastPara="1" wrap="square" lIns="121900" tIns="121900" rIns="121900" bIns="121900" anchor="ctr" anchorCtr="0">
              <a:noAutofit/>
            </a:bodyPr>
            <a:lstStyle/>
            <a:p>
              <a:endParaRPr sz="2489"/>
            </a:p>
          </p:txBody>
        </p:sp>
        <p:sp>
          <p:nvSpPr>
            <p:cNvPr id="2152" name="Google Shape;2152;p36"/>
            <p:cNvSpPr/>
            <p:nvPr/>
          </p:nvSpPr>
          <p:spPr>
            <a:xfrm>
              <a:off x="5041013" y="2801676"/>
              <a:ext cx="54973" cy="54991"/>
            </a:xfrm>
            <a:custGeom>
              <a:avLst/>
              <a:gdLst/>
              <a:ahLst/>
              <a:cxnLst/>
              <a:rect l="l" t="t" r="r" b="b"/>
              <a:pathLst>
                <a:path w="3066" h="3067" extrusionOk="0">
                  <a:moveTo>
                    <a:pt x="1365" y="1"/>
                  </a:moveTo>
                  <a:lnTo>
                    <a:pt x="1211" y="26"/>
                  </a:lnTo>
                  <a:lnTo>
                    <a:pt x="928" y="104"/>
                  </a:lnTo>
                  <a:lnTo>
                    <a:pt x="670" y="258"/>
                  </a:lnTo>
                  <a:lnTo>
                    <a:pt x="438" y="439"/>
                  </a:lnTo>
                  <a:lnTo>
                    <a:pt x="258" y="670"/>
                  </a:lnTo>
                  <a:lnTo>
                    <a:pt x="103" y="928"/>
                  </a:lnTo>
                  <a:lnTo>
                    <a:pt x="26" y="1211"/>
                  </a:lnTo>
                  <a:lnTo>
                    <a:pt x="0" y="1366"/>
                  </a:lnTo>
                  <a:lnTo>
                    <a:pt x="0" y="1521"/>
                  </a:lnTo>
                  <a:lnTo>
                    <a:pt x="0" y="1701"/>
                  </a:lnTo>
                  <a:lnTo>
                    <a:pt x="26" y="1830"/>
                  </a:lnTo>
                  <a:lnTo>
                    <a:pt x="103" y="2139"/>
                  </a:lnTo>
                  <a:lnTo>
                    <a:pt x="258" y="2396"/>
                  </a:lnTo>
                  <a:lnTo>
                    <a:pt x="438" y="2628"/>
                  </a:lnTo>
                  <a:lnTo>
                    <a:pt x="670" y="2808"/>
                  </a:lnTo>
                  <a:lnTo>
                    <a:pt x="928" y="2937"/>
                  </a:lnTo>
                  <a:lnTo>
                    <a:pt x="1211" y="3040"/>
                  </a:lnTo>
                  <a:lnTo>
                    <a:pt x="1365" y="3066"/>
                  </a:lnTo>
                  <a:lnTo>
                    <a:pt x="1675" y="3066"/>
                  </a:lnTo>
                  <a:lnTo>
                    <a:pt x="1829" y="3040"/>
                  </a:lnTo>
                  <a:lnTo>
                    <a:pt x="2138" y="2937"/>
                  </a:lnTo>
                  <a:lnTo>
                    <a:pt x="2396" y="2808"/>
                  </a:lnTo>
                  <a:lnTo>
                    <a:pt x="2628" y="2628"/>
                  </a:lnTo>
                  <a:lnTo>
                    <a:pt x="2808" y="2396"/>
                  </a:lnTo>
                  <a:lnTo>
                    <a:pt x="2937" y="2139"/>
                  </a:lnTo>
                  <a:lnTo>
                    <a:pt x="3040" y="1830"/>
                  </a:lnTo>
                  <a:lnTo>
                    <a:pt x="3066" y="1701"/>
                  </a:lnTo>
                  <a:lnTo>
                    <a:pt x="3066" y="1521"/>
                  </a:lnTo>
                  <a:lnTo>
                    <a:pt x="3066" y="1366"/>
                  </a:lnTo>
                  <a:lnTo>
                    <a:pt x="3040" y="1211"/>
                  </a:lnTo>
                  <a:lnTo>
                    <a:pt x="2937" y="928"/>
                  </a:lnTo>
                  <a:lnTo>
                    <a:pt x="2808" y="670"/>
                  </a:lnTo>
                  <a:lnTo>
                    <a:pt x="2628" y="439"/>
                  </a:lnTo>
                  <a:lnTo>
                    <a:pt x="2396" y="258"/>
                  </a:lnTo>
                  <a:lnTo>
                    <a:pt x="2138" y="104"/>
                  </a:lnTo>
                  <a:lnTo>
                    <a:pt x="1829" y="26"/>
                  </a:lnTo>
                  <a:lnTo>
                    <a:pt x="1675" y="1"/>
                  </a:lnTo>
                  <a:close/>
                </a:path>
              </a:pathLst>
            </a:custGeom>
            <a:solidFill>
              <a:srgbClr val="B3B3B3"/>
            </a:solidFill>
            <a:ln>
              <a:noFill/>
            </a:ln>
          </p:spPr>
          <p:txBody>
            <a:bodyPr spcFirstLastPara="1" wrap="square" lIns="121900" tIns="121900" rIns="121900" bIns="121900" anchor="ctr" anchorCtr="0">
              <a:noAutofit/>
            </a:bodyPr>
            <a:lstStyle/>
            <a:p>
              <a:endParaRPr sz="2489"/>
            </a:p>
          </p:txBody>
        </p:sp>
        <p:sp>
          <p:nvSpPr>
            <p:cNvPr id="2153" name="Google Shape;2153;p36"/>
            <p:cNvSpPr/>
            <p:nvPr/>
          </p:nvSpPr>
          <p:spPr>
            <a:xfrm>
              <a:off x="5043774" y="2804922"/>
              <a:ext cx="49433" cy="106701"/>
            </a:xfrm>
            <a:custGeom>
              <a:avLst/>
              <a:gdLst/>
              <a:ahLst/>
              <a:cxnLst/>
              <a:rect l="l" t="t" r="r" b="b"/>
              <a:pathLst>
                <a:path w="2757" h="5951" extrusionOk="0">
                  <a:moveTo>
                    <a:pt x="1366" y="0"/>
                  </a:moveTo>
                  <a:lnTo>
                    <a:pt x="1108" y="26"/>
                  </a:lnTo>
                  <a:lnTo>
                    <a:pt x="851" y="103"/>
                  </a:lnTo>
                  <a:lnTo>
                    <a:pt x="593" y="232"/>
                  </a:lnTo>
                  <a:lnTo>
                    <a:pt x="387" y="386"/>
                  </a:lnTo>
                  <a:lnTo>
                    <a:pt x="233" y="593"/>
                  </a:lnTo>
                  <a:lnTo>
                    <a:pt x="104" y="824"/>
                  </a:lnTo>
                  <a:lnTo>
                    <a:pt x="27" y="1082"/>
                  </a:lnTo>
                  <a:lnTo>
                    <a:pt x="1" y="1365"/>
                  </a:lnTo>
                  <a:lnTo>
                    <a:pt x="1" y="5950"/>
                  </a:lnTo>
                  <a:lnTo>
                    <a:pt x="2757" y="5950"/>
                  </a:lnTo>
                  <a:lnTo>
                    <a:pt x="2757" y="1365"/>
                  </a:lnTo>
                  <a:lnTo>
                    <a:pt x="2731" y="1082"/>
                  </a:lnTo>
                  <a:lnTo>
                    <a:pt x="2654" y="824"/>
                  </a:lnTo>
                  <a:lnTo>
                    <a:pt x="2525" y="593"/>
                  </a:lnTo>
                  <a:lnTo>
                    <a:pt x="2345" y="386"/>
                  </a:lnTo>
                  <a:lnTo>
                    <a:pt x="2139" y="232"/>
                  </a:lnTo>
                  <a:lnTo>
                    <a:pt x="1907" y="103"/>
                  </a:lnTo>
                  <a:lnTo>
                    <a:pt x="1649" y="26"/>
                  </a:lnTo>
                  <a:lnTo>
                    <a:pt x="1366" y="0"/>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54" name="Google Shape;2154;p36"/>
            <p:cNvSpPr/>
            <p:nvPr/>
          </p:nvSpPr>
          <p:spPr>
            <a:xfrm>
              <a:off x="5039614" y="2909758"/>
              <a:ext cx="56838" cy="5092"/>
            </a:xfrm>
            <a:custGeom>
              <a:avLst/>
              <a:gdLst/>
              <a:ahLst/>
              <a:cxnLst/>
              <a:rect l="l" t="t" r="r" b="b"/>
              <a:pathLst>
                <a:path w="3170" h="284" extrusionOk="0">
                  <a:moveTo>
                    <a:pt x="130" y="0"/>
                  </a:moveTo>
                  <a:lnTo>
                    <a:pt x="78" y="26"/>
                  </a:lnTo>
                  <a:lnTo>
                    <a:pt x="27" y="52"/>
                  </a:lnTo>
                  <a:lnTo>
                    <a:pt x="1" y="78"/>
                  </a:lnTo>
                  <a:lnTo>
                    <a:pt x="1" y="129"/>
                  </a:lnTo>
                  <a:lnTo>
                    <a:pt x="1" y="206"/>
                  </a:lnTo>
                  <a:lnTo>
                    <a:pt x="27" y="232"/>
                  </a:lnTo>
                  <a:lnTo>
                    <a:pt x="78" y="258"/>
                  </a:lnTo>
                  <a:lnTo>
                    <a:pt x="130" y="284"/>
                  </a:lnTo>
                  <a:lnTo>
                    <a:pt x="3041" y="284"/>
                  </a:lnTo>
                  <a:lnTo>
                    <a:pt x="3092" y="258"/>
                  </a:lnTo>
                  <a:lnTo>
                    <a:pt x="3118" y="232"/>
                  </a:lnTo>
                  <a:lnTo>
                    <a:pt x="3144" y="206"/>
                  </a:lnTo>
                  <a:lnTo>
                    <a:pt x="3169" y="129"/>
                  </a:lnTo>
                  <a:lnTo>
                    <a:pt x="3144" y="78"/>
                  </a:lnTo>
                  <a:lnTo>
                    <a:pt x="3118" y="52"/>
                  </a:lnTo>
                  <a:lnTo>
                    <a:pt x="3092" y="26"/>
                  </a:lnTo>
                  <a:lnTo>
                    <a:pt x="3041" y="0"/>
                  </a:lnTo>
                  <a:close/>
                </a:path>
              </a:pathLst>
            </a:custGeom>
            <a:solidFill>
              <a:schemeClr val="accent5"/>
            </a:solidFill>
            <a:ln>
              <a:noFill/>
            </a:ln>
          </p:spPr>
          <p:txBody>
            <a:bodyPr spcFirstLastPara="1" wrap="square" lIns="121900" tIns="121900" rIns="121900" bIns="121900" anchor="ctr" anchorCtr="0">
              <a:noAutofit/>
            </a:bodyPr>
            <a:lstStyle/>
            <a:p>
              <a:endParaRPr sz="2489"/>
            </a:p>
          </p:txBody>
        </p:sp>
        <p:sp>
          <p:nvSpPr>
            <p:cNvPr id="2155" name="Google Shape;2155;p36"/>
            <p:cNvSpPr/>
            <p:nvPr/>
          </p:nvSpPr>
          <p:spPr>
            <a:xfrm>
              <a:off x="3423584" y="1068312"/>
              <a:ext cx="687723" cy="385226"/>
            </a:xfrm>
            <a:custGeom>
              <a:avLst/>
              <a:gdLst/>
              <a:ahLst/>
              <a:cxnLst/>
              <a:rect l="l" t="t" r="r" b="b"/>
              <a:pathLst>
                <a:path w="38356" h="21485" extrusionOk="0">
                  <a:moveTo>
                    <a:pt x="14966" y="1"/>
                  </a:moveTo>
                  <a:lnTo>
                    <a:pt x="14374" y="27"/>
                  </a:lnTo>
                  <a:lnTo>
                    <a:pt x="13807" y="78"/>
                  </a:lnTo>
                  <a:lnTo>
                    <a:pt x="13266" y="156"/>
                  </a:lnTo>
                  <a:lnTo>
                    <a:pt x="12777" y="259"/>
                  </a:lnTo>
                  <a:lnTo>
                    <a:pt x="12313" y="413"/>
                  </a:lnTo>
                  <a:lnTo>
                    <a:pt x="11875" y="568"/>
                  </a:lnTo>
                  <a:lnTo>
                    <a:pt x="11463" y="748"/>
                  </a:lnTo>
                  <a:lnTo>
                    <a:pt x="11077" y="954"/>
                  </a:lnTo>
                  <a:lnTo>
                    <a:pt x="10716" y="1186"/>
                  </a:lnTo>
                  <a:lnTo>
                    <a:pt x="10381" y="1443"/>
                  </a:lnTo>
                  <a:lnTo>
                    <a:pt x="10072" y="1675"/>
                  </a:lnTo>
                  <a:lnTo>
                    <a:pt x="9789" y="1959"/>
                  </a:lnTo>
                  <a:lnTo>
                    <a:pt x="9531" y="2242"/>
                  </a:lnTo>
                  <a:lnTo>
                    <a:pt x="9299" y="2525"/>
                  </a:lnTo>
                  <a:lnTo>
                    <a:pt x="9067" y="2809"/>
                  </a:lnTo>
                  <a:lnTo>
                    <a:pt x="8887" y="3092"/>
                  </a:lnTo>
                  <a:lnTo>
                    <a:pt x="8527" y="3659"/>
                  </a:lnTo>
                  <a:lnTo>
                    <a:pt x="8269" y="4225"/>
                  </a:lnTo>
                  <a:lnTo>
                    <a:pt x="8063" y="4741"/>
                  </a:lnTo>
                  <a:lnTo>
                    <a:pt x="7908" y="5230"/>
                  </a:lnTo>
                  <a:lnTo>
                    <a:pt x="7780" y="5616"/>
                  </a:lnTo>
                  <a:lnTo>
                    <a:pt x="7728" y="5926"/>
                  </a:lnTo>
                  <a:lnTo>
                    <a:pt x="7676" y="6183"/>
                  </a:lnTo>
                  <a:lnTo>
                    <a:pt x="7419" y="6080"/>
                  </a:lnTo>
                  <a:lnTo>
                    <a:pt x="7136" y="6003"/>
                  </a:lnTo>
                  <a:lnTo>
                    <a:pt x="6852" y="5926"/>
                  </a:lnTo>
                  <a:lnTo>
                    <a:pt x="6543" y="5848"/>
                  </a:lnTo>
                  <a:lnTo>
                    <a:pt x="6234" y="5823"/>
                  </a:lnTo>
                  <a:lnTo>
                    <a:pt x="5925" y="5797"/>
                  </a:lnTo>
                  <a:lnTo>
                    <a:pt x="5590" y="5771"/>
                  </a:lnTo>
                  <a:lnTo>
                    <a:pt x="5281" y="5771"/>
                  </a:lnTo>
                  <a:lnTo>
                    <a:pt x="4946" y="5797"/>
                  </a:lnTo>
                  <a:lnTo>
                    <a:pt x="4611" y="5848"/>
                  </a:lnTo>
                  <a:lnTo>
                    <a:pt x="4276" y="5900"/>
                  </a:lnTo>
                  <a:lnTo>
                    <a:pt x="3967" y="5951"/>
                  </a:lnTo>
                  <a:lnTo>
                    <a:pt x="3632" y="6054"/>
                  </a:lnTo>
                  <a:lnTo>
                    <a:pt x="3297" y="6157"/>
                  </a:lnTo>
                  <a:lnTo>
                    <a:pt x="2988" y="6286"/>
                  </a:lnTo>
                  <a:lnTo>
                    <a:pt x="2679" y="6415"/>
                  </a:lnTo>
                  <a:lnTo>
                    <a:pt x="2396" y="6570"/>
                  </a:lnTo>
                  <a:lnTo>
                    <a:pt x="2113" y="6750"/>
                  </a:lnTo>
                  <a:lnTo>
                    <a:pt x="1829" y="6930"/>
                  </a:lnTo>
                  <a:lnTo>
                    <a:pt x="1572" y="7136"/>
                  </a:lnTo>
                  <a:lnTo>
                    <a:pt x="1314" y="7368"/>
                  </a:lnTo>
                  <a:lnTo>
                    <a:pt x="1082" y="7626"/>
                  </a:lnTo>
                  <a:lnTo>
                    <a:pt x="876" y="7883"/>
                  </a:lnTo>
                  <a:lnTo>
                    <a:pt x="696" y="8167"/>
                  </a:lnTo>
                  <a:lnTo>
                    <a:pt x="516" y="8450"/>
                  </a:lnTo>
                  <a:lnTo>
                    <a:pt x="361" y="8785"/>
                  </a:lnTo>
                  <a:lnTo>
                    <a:pt x="232" y="9120"/>
                  </a:lnTo>
                  <a:lnTo>
                    <a:pt x="129" y="9480"/>
                  </a:lnTo>
                  <a:lnTo>
                    <a:pt x="78" y="9841"/>
                  </a:lnTo>
                  <a:lnTo>
                    <a:pt x="26" y="10253"/>
                  </a:lnTo>
                  <a:lnTo>
                    <a:pt x="0" y="10665"/>
                  </a:lnTo>
                  <a:lnTo>
                    <a:pt x="26" y="11077"/>
                  </a:lnTo>
                  <a:lnTo>
                    <a:pt x="52" y="11515"/>
                  </a:lnTo>
                  <a:lnTo>
                    <a:pt x="129" y="11927"/>
                  </a:lnTo>
                  <a:lnTo>
                    <a:pt x="206" y="12314"/>
                  </a:lnTo>
                  <a:lnTo>
                    <a:pt x="284" y="12649"/>
                  </a:lnTo>
                  <a:lnTo>
                    <a:pt x="387" y="12984"/>
                  </a:lnTo>
                  <a:lnTo>
                    <a:pt x="490" y="13318"/>
                  </a:lnTo>
                  <a:lnTo>
                    <a:pt x="619" y="13602"/>
                  </a:lnTo>
                  <a:lnTo>
                    <a:pt x="773" y="13885"/>
                  </a:lnTo>
                  <a:lnTo>
                    <a:pt x="902" y="14143"/>
                  </a:lnTo>
                  <a:lnTo>
                    <a:pt x="1082" y="14375"/>
                  </a:lnTo>
                  <a:lnTo>
                    <a:pt x="1237" y="14606"/>
                  </a:lnTo>
                  <a:lnTo>
                    <a:pt x="1417" y="14812"/>
                  </a:lnTo>
                  <a:lnTo>
                    <a:pt x="1803" y="15199"/>
                  </a:lnTo>
                  <a:lnTo>
                    <a:pt x="2216" y="15534"/>
                  </a:lnTo>
                  <a:lnTo>
                    <a:pt x="2628" y="15843"/>
                  </a:lnTo>
                  <a:lnTo>
                    <a:pt x="3066" y="16100"/>
                  </a:lnTo>
                  <a:lnTo>
                    <a:pt x="3941" y="16616"/>
                  </a:lnTo>
                  <a:lnTo>
                    <a:pt x="4379" y="16873"/>
                  </a:lnTo>
                  <a:lnTo>
                    <a:pt x="4817" y="17131"/>
                  </a:lnTo>
                  <a:lnTo>
                    <a:pt x="5229" y="17414"/>
                  </a:lnTo>
                  <a:lnTo>
                    <a:pt x="5616" y="17723"/>
                  </a:lnTo>
                  <a:lnTo>
                    <a:pt x="5951" y="18032"/>
                  </a:lnTo>
                  <a:lnTo>
                    <a:pt x="6260" y="18367"/>
                  </a:lnTo>
                  <a:lnTo>
                    <a:pt x="6492" y="18702"/>
                  </a:lnTo>
                  <a:lnTo>
                    <a:pt x="6698" y="19037"/>
                  </a:lnTo>
                  <a:lnTo>
                    <a:pt x="6852" y="19346"/>
                  </a:lnTo>
                  <a:lnTo>
                    <a:pt x="6981" y="19655"/>
                  </a:lnTo>
                  <a:lnTo>
                    <a:pt x="7058" y="19964"/>
                  </a:lnTo>
                  <a:lnTo>
                    <a:pt x="7136" y="20248"/>
                  </a:lnTo>
                  <a:lnTo>
                    <a:pt x="7161" y="20505"/>
                  </a:lnTo>
                  <a:lnTo>
                    <a:pt x="7187" y="20763"/>
                  </a:lnTo>
                  <a:lnTo>
                    <a:pt x="7187" y="21149"/>
                  </a:lnTo>
                  <a:lnTo>
                    <a:pt x="7187" y="21407"/>
                  </a:lnTo>
                  <a:lnTo>
                    <a:pt x="7161" y="21484"/>
                  </a:lnTo>
                  <a:lnTo>
                    <a:pt x="13704" y="21484"/>
                  </a:lnTo>
                  <a:lnTo>
                    <a:pt x="13704" y="21329"/>
                  </a:lnTo>
                  <a:lnTo>
                    <a:pt x="13730" y="20917"/>
                  </a:lnTo>
                  <a:lnTo>
                    <a:pt x="13756" y="20634"/>
                  </a:lnTo>
                  <a:lnTo>
                    <a:pt x="13807" y="20299"/>
                  </a:lnTo>
                  <a:lnTo>
                    <a:pt x="13884" y="19964"/>
                  </a:lnTo>
                  <a:lnTo>
                    <a:pt x="13987" y="19629"/>
                  </a:lnTo>
                  <a:lnTo>
                    <a:pt x="14142" y="19295"/>
                  </a:lnTo>
                  <a:lnTo>
                    <a:pt x="14322" y="18960"/>
                  </a:lnTo>
                  <a:lnTo>
                    <a:pt x="14580" y="18676"/>
                  </a:lnTo>
                  <a:lnTo>
                    <a:pt x="14709" y="18547"/>
                  </a:lnTo>
                  <a:lnTo>
                    <a:pt x="14863" y="18419"/>
                  </a:lnTo>
                  <a:lnTo>
                    <a:pt x="15018" y="18290"/>
                  </a:lnTo>
                  <a:lnTo>
                    <a:pt x="15198" y="18187"/>
                  </a:lnTo>
                  <a:lnTo>
                    <a:pt x="15404" y="18110"/>
                  </a:lnTo>
                  <a:lnTo>
                    <a:pt x="15610" y="18058"/>
                  </a:lnTo>
                  <a:lnTo>
                    <a:pt x="15842" y="18007"/>
                  </a:lnTo>
                  <a:lnTo>
                    <a:pt x="16074" y="17955"/>
                  </a:lnTo>
                  <a:lnTo>
                    <a:pt x="16332" y="17955"/>
                  </a:lnTo>
                  <a:lnTo>
                    <a:pt x="16615" y="17981"/>
                  </a:lnTo>
                  <a:lnTo>
                    <a:pt x="17362" y="18007"/>
                  </a:lnTo>
                  <a:lnTo>
                    <a:pt x="18032" y="18007"/>
                  </a:lnTo>
                  <a:lnTo>
                    <a:pt x="18083" y="18238"/>
                  </a:lnTo>
                  <a:lnTo>
                    <a:pt x="18135" y="18496"/>
                  </a:lnTo>
                  <a:lnTo>
                    <a:pt x="18212" y="18728"/>
                  </a:lnTo>
                  <a:lnTo>
                    <a:pt x="18315" y="18960"/>
                  </a:lnTo>
                  <a:lnTo>
                    <a:pt x="18418" y="19166"/>
                  </a:lnTo>
                  <a:lnTo>
                    <a:pt x="18573" y="19372"/>
                  </a:lnTo>
                  <a:lnTo>
                    <a:pt x="18727" y="19552"/>
                  </a:lnTo>
                  <a:lnTo>
                    <a:pt x="18882" y="19732"/>
                  </a:lnTo>
                  <a:lnTo>
                    <a:pt x="19062" y="19887"/>
                  </a:lnTo>
                  <a:lnTo>
                    <a:pt x="19268" y="20016"/>
                  </a:lnTo>
                  <a:lnTo>
                    <a:pt x="19474" y="20145"/>
                  </a:lnTo>
                  <a:lnTo>
                    <a:pt x="19706" y="20248"/>
                  </a:lnTo>
                  <a:lnTo>
                    <a:pt x="19938" y="20325"/>
                  </a:lnTo>
                  <a:lnTo>
                    <a:pt x="20170" y="20376"/>
                  </a:lnTo>
                  <a:lnTo>
                    <a:pt x="20427" y="20402"/>
                  </a:lnTo>
                  <a:lnTo>
                    <a:pt x="20685" y="20428"/>
                  </a:lnTo>
                  <a:lnTo>
                    <a:pt x="21045" y="20402"/>
                  </a:lnTo>
                  <a:lnTo>
                    <a:pt x="21380" y="20325"/>
                  </a:lnTo>
                  <a:lnTo>
                    <a:pt x="21715" y="20222"/>
                  </a:lnTo>
                  <a:lnTo>
                    <a:pt x="21998" y="20067"/>
                  </a:lnTo>
                  <a:lnTo>
                    <a:pt x="22282" y="19887"/>
                  </a:lnTo>
                  <a:lnTo>
                    <a:pt x="22539" y="19681"/>
                  </a:lnTo>
                  <a:lnTo>
                    <a:pt x="22771" y="19423"/>
                  </a:lnTo>
                  <a:lnTo>
                    <a:pt x="22952" y="19140"/>
                  </a:lnTo>
                  <a:lnTo>
                    <a:pt x="23338" y="19552"/>
                  </a:lnTo>
                  <a:lnTo>
                    <a:pt x="23544" y="19732"/>
                  </a:lnTo>
                  <a:lnTo>
                    <a:pt x="23776" y="19913"/>
                  </a:lnTo>
                  <a:lnTo>
                    <a:pt x="24033" y="20093"/>
                  </a:lnTo>
                  <a:lnTo>
                    <a:pt x="24291" y="20248"/>
                  </a:lnTo>
                  <a:lnTo>
                    <a:pt x="24574" y="20402"/>
                  </a:lnTo>
                  <a:lnTo>
                    <a:pt x="24858" y="20557"/>
                  </a:lnTo>
                  <a:lnTo>
                    <a:pt x="25193" y="20685"/>
                  </a:lnTo>
                  <a:lnTo>
                    <a:pt x="25527" y="20789"/>
                  </a:lnTo>
                  <a:lnTo>
                    <a:pt x="25888" y="20917"/>
                  </a:lnTo>
                  <a:lnTo>
                    <a:pt x="26274" y="20995"/>
                  </a:lnTo>
                  <a:lnTo>
                    <a:pt x="26661" y="21072"/>
                  </a:lnTo>
                  <a:lnTo>
                    <a:pt x="27099" y="21123"/>
                  </a:lnTo>
                  <a:lnTo>
                    <a:pt x="27537" y="21175"/>
                  </a:lnTo>
                  <a:lnTo>
                    <a:pt x="28026" y="21201"/>
                  </a:lnTo>
                  <a:lnTo>
                    <a:pt x="28438" y="21201"/>
                  </a:lnTo>
                  <a:lnTo>
                    <a:pt x="28825" y="21149"/>
                  </a:lnTo>
                  <a:lnTo>
                    <a:pt x="29211" y="21098"/>
                  </a:lnTo>
                  <a:lnTo>
                    <a:pt x="29572" y="21020"/>
                  </a:lnTo>
                  <a:lnTo>
                    <a:pt x="29932" y="20917"/>
                  </a:lnTo>
                  <a:lnTo>
                    <a:pt x="30267" y="20763"/>
                  </a:lnTo>
                  <a:lnTo>
                    <a:pt x="30602" y="20608"/>
                  </a:lnTo>
                  <a:lnTo>
                    <a:pt x="30911" y="20454"/>
                  </a:lnTo>
                  <a:lnTo>
                    <a:pt x="31194" y="20248"/>
                  </a:lnTo>
                  <a:lnTo>
                    <a:pt x="31478" y="20042"/>
                  </a:lnTo>
                  <a:lnTo>
                    <a:pt x="31735" y="19810"/>
                  </a:lnTo>
                  <a:lnTo>
                    <a:pt x="31993" y="19552"/>
                  </a:lnTo>
                  <a:lnTo>
                    <a:pt x="32199" y="19295"/>
                  </a:lnTo>
                  <a:lnTo>
                    <a:pt x="32405" y="19011"/>
                  </a:lnTo>
                  <a:lnTo>
                    <a:pt x="32585" y="18728"/>
                  </a:lnTo>
                  <a:lnTo>
                    <a:pt x="32766" y="18419"/>
                  </a:lnTo>
                  <a:lnTo>
                    <a:pt x="32946" y="18573"/>
                  </a:lnTo>
                  <a:lnTo>
                    <a:pt x="33126" y="18728"/>
                  </a:lnTo>
                  <a:lnTo>
                    <a:pt x="33332" y="18831"/>
                  </a:lnTo>
                  <a:lnTo>
                    <a:pt x="33564" y="18934"/>
                  </a:lnTo>
                  <a:lnTo>
                    <a:pt x="33796" y="19011"/>
                  </a:lnTo>
                  <a:lnTo>
                    <a:pt x="34028" y="19063"/>
                  </a:lnTo>
                  <a:lnTo>
                    <a:pt x="34286" y="19114"/>
                  </a:lnTo>
                  <a:lnTo>
                    <a:pt x="34801" y="19114"/>
                  </a:lnTo>
                  <a:lnTo>
                    <a:pt x="35084" y="19063"/>
                  </a:lnTo>
                  <a:lnTo>
                    <a:pt x="35342" y="19011"/>
                  </a:lnTo>
                  <a:lnTo>
                    <a:pt x="35573" y="18908"/>
                  </a:lnTo>
                  <a:lnTo>
                    <a:pt x="35805" y="18805"/>
                  </a:lnTo>
                  <a:lnTo>
                    <a:pt x="36037" y="18676"/>
                  </a:lnTo>
                  <a:lnTo>
                    <a:pt x="36243" y="18522"/>
                  </a:lnTo>
                  <a:lnTo>
                    <a:pt x="36424" y="18341"/>
                  </a:lnTo>
                  <a:lnTo>
                    <a:pt x="36604" y="18161"/>
                  </a:lnTo>
                  <a:lnTo>
                    <a:pt x="36758" y="17955"/>
                  </a:lnTo>
                  <a:lnTo>
                    <a:pt x="36887" y="17723"/>
                  </a:lnTo>
                  <a:lnTo>
                    <a:pt x="36990" y="17491"/>
                  </a:lnTo>
                  <a:lnTo>
                    <a:pt x="37093" y="17234"/>
                  </a:lnTo>
                  <a:lnTo>
                    <a:pt x="37145" y="16976"/>
                  </a:lnTo>
                  <a:lnTo>
                    <a:pt x="37196" y="16719"/>
                  </a:lnTo>
                  <a:lnTo>
                    <a:pt x="37222" y="16435"/>
                  </a:lnTo>
                  <a:lnTo>
                    <a:pt x="37196" y="16203"/>
                  </a:lnTo>
                  <a:lnTo>
                    <a:pt x="37171" y="15972"/>
                  </a:lnTo>
                  <a:lnTo>
                    <a:pt x="37119" y="15766"/>
                  </a:lnTo>
                  <a:lnTo>
                    <a:pt x="37042" y="15559"/>
                  </a:lnTo>
                  <a:lnTo>
                    <a:pt x="36964" y="15353"/>
                  </a:lnTo>
                  <a:lnTo>
                    <a:pt x="36861" y="15147"/>
                  </a:lnTo>
                  <a:lnTo>
                    <a:pt x="36733" y="14967"/>
                  </a:lnTo>
                  <a:lnTo>
                    <a:pt x="36604" y="14787"/>
                  </a:lnTo>
                  <a:lnTo>
                    <a:pt x="37016" y="14478"/>
                  </a:lnTo>
                  <a:lnTo>
                    <a:pt x="37351" y="14117"/>
                  </a:lnTo>
                  <a:lnTo>
                    <a:pt x="37505" y="13937"/>
                  </a:lnTo>
                  <a:lnTo>
                    <a:pt x="37660" y="13731"/>
                  </a:lnTo>
                  <a:lnTo>
                    <a:pt x="37789" y="13524"/>
                  </a:lnTo>
                  <a:lnTo>
                    <a:pt x="37918" y="13293"/>
                  </a:lnTo>
                  <a:lnTo>
                    <a:pt x="38021" y="13061"/>
                  </a:lnTo>
                  <a:lnTo>
                    <a:pt x="38124" y="12829"/>
                  </a:lnTo>
                  <a:lnTo>
                    <a:pt x="38201" y="12571"/>
                  </a:lnTo>
                  <a:lnTo>
                    <a:pt x="38252" y="12314"/>
                  </a:lnTo>
                  <a:lnTo>
                    <a:pt x="38304" y="12030"/>
                  </a:lnTo>
                  <a:lnTo>
                    <a:pt x="38330" y="11747"/>
                  </a:lnTo>
                  <a:lnTo>
                    <a:pt x="38355" y="11438"/>
                  </a:lnTo>
                  <a:lnTo>
                    <a:pt x="38330" y="11129"/>
                  </a:lnTo>
                  <a:lnTo>
                    <a:pt x="38304" y="10768"/>
                  </a:lnTo>
                  <a:lnTo>
                    <a:pt x="38227" y="10459"/>
                  </a:lnTo>
                  <a:lnTo>
                    <a:pt x="38149" y="10150"/>
                  </a:lnTo>
                  <a:lnTo>
                    <a:pt x="38072" y="9841"/>
                  </a:lnTo>
                  <a:lnTo>
                    <a:pt x="37943" y="9583"/>
                  </a:lnTo>
                  <a:lnTo>
                    <a:pt x="37814" y="9326"/>
                  </a:lnTo>
                  <a:lnTo>
                    <a:pt x="37660" y="9094"/>
                  </a:lnTo>
                  <a:lnTo>
                    <a:pt x="37505" y="8888"/>
                  </a:lnTo>
                  <a:lnTo>
                    <a:pt x="37351" y="8682"/>
                  </a:lnTo>
                  <a:lnTo>
                    <a:pt x="37171" y="8501"/>
                  </a:lnTo>
                  <a:lnTo>
                    <a:pt x="36964" y="8321"/>
                  </a:lnTo>
                  <a:lnTo>
                    <a:pt x="36784" y="8167"/>
                  </a:lnTo>
                  <a:lnTo>
                    <a:pt x="36372" y="7909"/>
                  </a:lnTo>
                  <a:lnTo>
                    <a:pt x="35960" y="7703"/>
                  </a:lnTo>
                  <a:lnTo>
                    <a:pt x="35548" y="7523"/>
                  </a:lnTo>
                  <a:lnTo>
                    <a:pt x="35161" y="7394"/>
                  </a:lnTo>
                  <a:lnTo>
                    <a:pt x="34775" y="7317"/>
                  </a:lnTo>
                  <a:lnTo>
                    <a:pt x="34440" y="7239"/>
                  </a:lnTo>
                  <a:lnTo>
                    <a:pt x="33951" y="7188"/>
                  </a:lnTo>
                  <a:lnTo>
                    <a:pt x="33770" y="7162"/>
                  </a:lnTo>
                  <a:lnTo>
                    <a:pt x="33745" y="6982"/>
                  </a:lnTo>
                  <a:lnTo>
                    <a:pt x="33590" y="6466"/>
                  </a:lnTo>
                  <a:lnTo>
                    <a:pt x="33487" y="6106"/>
                  </a:lnTo>
                  <a:lnTo>
                    <a:pt x="33307" y="5719"/>
                  </a:lnTo>
                  <a:lnTo>
                    <a:pt x="33126" y="5307"/>
                  </a:lnTo>
                  <a:lnTo>
                    <a:pt x="32869" y="4869"/>
                  </a:lnTo>
                  <a:lnTo>
                    <a:pt x="32560" y="4406"/>
                  </a:lnTo>
                  <a:lnTo>
                    <a:pt x="32199" y="3968"/>
                  </a:lnTo>
                  <a:lnTo>
                    <a:pt x="31993" y="3736"/>
                  </a:lnTo>
                  <a:lnTo>
                    <a:pt x="31761" y="3530"/>
                  </a:lnTo>
                  <a:lnTo>
                    <a:pt x="31529" y="3324"/>
                  </a:lnTo>
                  <a:lnTo>
                    <a:pt x="31272" y="3118"/>
                  </a:lnTo>
                  <a:lnTo>
                    <a:pt x="31014" y="2912"/>
                  </a:lnTo>
                  <a:lnTo>
                    <a:pt x="30731" y="2731"/>
                  </a:lnTo>
                  <a:lnTo>
                    <a:pt x="30422" y="2577"/>
                  </a:lnTo>
                  <a:lnTo>
                    <a:pt x="30087" y="2422"/>
                  </a:lnTo>
                  <a:lnTo>
                    <a:pt x="29752" y="2294"/>
                  </a:lnTo>
                  <a:lnTo>
                    <a:pt x="29366" y="2165"/>
                  </a:lnTo>
                  <a:lnTo>
                    <a:pt x="28979" y="2062"/>
                  </a:lnTo>
                  <a:lnTo>
                    <a:pt x="28567" y="1984"/>
                  </a:lnTo>
                  <a:lnTo>
                    <a:pt x="28206" y="1933"/>
                  </a:lnTo>
                  <a:lnTo>
                    <a:pt x="27846" y="1881"/>
                  </a:lnTo>
                  <a:lnTo>
                    <a:pt x="27176" y="1881"/>
                  </a:lnTo>
                  <a:lnTo>
                    <a:pt x="26841" y="1907"/>
                  </a:lnTo>
                  <a:lnTo>
                    <a:pt x="26532" y="1933"/>
                  </a:lnTo>
                  <a:lnTo>
                    <a:pt x="26223" y="2010"/>
                  </a:lnTo>
                  <a:lnTo>
                    <a:pt x="25940" y="2062"/>
                  </a:lnTo>
                  <a:lnTo>
                    <a:pt x="25656" y="2165"/>
                  </a:lnTo>
                  <a:lnTo>
                    <a:pt x="25399" y="2242"/>
                  </a:lnTo>
                  <a:lnTo>
                    <a:pt x="24883" y="2474"/>
                  </a:lnTo>
                  <a:lnTo>
                    <a:pt x="24420" y="2731"/>
                  </a:lnTo>
                  <a:lnTo>
                    <a:pt x="23982" y="3041"/>
                  </a:lnTo>
                  <a:lnTo>
                    <a:pt x="23802" y="2809"/>
                  </a:lnTo>
                  <a:lnTo>
                    <a:pt x="23570" y="2603"/>
                  </a:lnTo>
                  <a:lnTo>
                    <a:pt x="23338" y="2422"/>
                  </a:lnTo>
                  <a:lnTo>
                    <a:pt x="23055" y="2242"/>
                  </a:lnTo>
                  <a:lnTo>
                    <a:pt x="22771" y="2139"/>
                  </a:lnTo>
                  <a:lnTo>
                    <a:pt x="22488" y="2036"/>
                  </a:lnTo>
                  <a:lnTo>
                    <a:pt x="22179" y="1984"/>
                  </a:lnTo>
                  <a:lnTo>
                    <a:pt x="21844" y="1959"/>
                  </a:lnTo>
                  <a:lnTo>
                    <a:pt x="21638" y="1959"/>
                  </a:lnTo>
                  <a:lnTo>
                    <a:pt x="21432" y="1984"/>
                  </a:lnTo>
                  <a:lnTo>
                    <a:pt x="21226" y="2036"/>
                  </a:lnTo>
                  <a:lnTo>
                    <a:pt x="21020" y="2087"/>
                  </a:lnTo>
                  <a:lnTo>
                    <a:pt x="20839" y="2165"/>
                  </a:lnTo>
                  <a:lnTo>
                    <a:pt x="20633" y="2242"/>
                  </a:lnTo>
                  <a:lnTo>
                    <a:pt x="20298" y="2474"/>
                  </a:lnTo>
                  <a:lnTo>
                    <a:pt x="20015" y="2087"/>
                  </a:lnTo>
                  <a:lnTo>
                    <a:pt x="19706" y="1778"/>
                  </a:lnTo>
                  <a:lnTo>
                    <a:pt x="19371" y="1469"/>
                  </a:lnTo>
                  <a:lnTo>
                    <a:pt x="19036" y="1212"/>
                  </a:lnTo>
                  <a:lnTo>
                    <a:pt x="18701" y="980"/>
                  </a:lnTo>
                  <a:lnTo>
                    <a:pt x="18341" y="774"/>
                  </a:lnTo>
                  <a:lnTo>
                    <a:pt x="17980" y="619"/>
                  </a:lnTo>
                  <a:lnTo>
                    <a:pt x="17619" y="465"/>
                  </a:lnTo>
                  <a:lnTo>
                    <a:pt x="17259" y="336"/>
                  </a:lnTo>
                  <a:lnTo>
                    <a:pt x="16924" y="233"/>
                  </a:lnTo>
                  <a:lnTo>
                    <a:pt x="16563" y="156"/>
                  </a:lnTo>
                  <a:lnTo>
                    <a:pt x="16228" y="104"/>
                  </a:lnTo>
                  <a:lnTo>
                    <a:pt x="15559" y="27"/>
                  </a:lnTo>
                  <a:lnTo>
                    <a:pt x="14966" y="1"/>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56" name="Google Shape;2156;p36"/>
            <p:cNvSpPr/>
            <p:nvPr/>
          </p:nvSpPr>
          <p:spPr>
            <a:xfrm>
              <a:off x="3503480" y="1108511"/>
              <a:ext cx="53127" cy="52660"/>
            </a:xfrm>
            <a:custGeom>
              <a:avLst/>
              <a:gdLst/>
              <a:ahLst/>
              <a:cxnLst/>
              <a:rect l="l" t="t" r="r" b="b"/>
              <a:pathLst>
                <a:path w="2963" h="2937" extrusionOk="0">
                  <a:moveTo>
                    <a:pt x="1495" y="0"/>
                  </a:moveTo>
                  <a:lnTo>
                    <a:pt x="1186" y="26"/>
                  </a:lnTo>
                  <a:lnTo>
                    <a:pt x="902" y="103"/>
                  </a:lnTo>
                  <a:lnTo>
                    <a:pt x="670" y="232"/>
                  </a:lnTo>
                  <a:lnTo>
                    <a:pt x="439" y="412"/>
                  </a:lnTo>
                  <a:lnTo>
                    <a:pt x="258" y="644"/>
                  </a:lnTo>
                  <a:lnTo>
                    <a:pt x="129" y="902"/>
                  </a:lnTo>
                  <a:lnTo>
                    <a:pt x="52" y="1159"/>
                  </a:lnTo>
                  <a:lnTo>
                    <a:pt x="1" y="1468"/>
                  </a:lnTo>
                  <a:lnTo>
                    <a:pt x="52" y="1752"/>
                  </a:lnTo>
                  <a:lnTo>
                    <a:pt x="129" y="2035"/>
                  </a:lnTo>
                  <a:lnTo>
                    <a:pt x="258" y="2293"/>
                  </a:lnTo>
                  <a:lnTo>
                    <a:pt x="439" y="2499"/>
                  </a:lnTo>
                  <a:lnTo>
                    <a:pt x="670" y="2679"/>
                  </a:lnTo>
                  <a:lnTo>
                    <a:pt x="902" y="2833"/>
                  </a:lnTo>
                  <a:lnTo>
                    <a:pt x="1186" y="2911"/>
                  </a:lnTo>
                  <a:lnTo>
                    <a:pt x="1495" y="2937"/>
                  </a:lnTo>
                  <a:lnTo>
                    <a:pt x="1778" y="2911"/>
                  </a:lnTo>
                  <a:lnTo>
                    <a:pt x="2061" y="2833"/>
                  </a:lnTo>
                  <a:lnTo>
                    <a:pt x="2319" y="2679"/>
                  </a:lnTo>
                  <a:lnTo>
                    <a:pt x="2525" y="2499"/>
                  </a:lnTo>
                  <a:lnTo>
                    <a:pt x="2705" y="2293"/>
                  </a:lnTo>
                  <a:lnTo>
                    <a:pt x="2834" y="2035"/>
                  </a:lnTo>
                  <a:lnTo>
                    <a:pt x="2937" y="1752"/>
                  </a:lnTo>
                  <a:lnTo>
                    <a:pt x="2963" y="1468"/>
                  </a:lnTo>
                  <a:lnTo>
                    <a:pt x="2937" y="1159"/>
                  </a:lnTo>
                  <a:lnTo>
                    <a:pt x="2834" y="902"/>
                  </a:lnTo>
                  <a:lnTo>
                    <a:pt x="2705" y="644"/>
                  </a:lnTo>
                  <a:lnTo>
                    <a:pt x="2525" y="412"/>
                  </a:lnTo>
                  <a:lnTo>
                    <a:pt x="2319" y="232"/>
                  </a:lnTo>
                  <a:lnTo>
                    <a:pt x="2061" y="103"/>
                  </a:lnTo>
                  <a:lnTo>
                    <a:pt x="1778" y="26"/>
                  </a:lnTo>
                  <a:lnTo>
                    <a:pt x="1495" y="0"/>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57" name="Google Shape;2157;p36"/>
            <p:cNvSpPr/>
            <p:nvPr/>
          </p:nvSpPr>
          <p:spPr>
            <a:xfrm>
              <a:off x="4041541" y="1151453"/>
              <a:ext cx="36505" cy="36972"/>
            </a:xfrm>
            <a:custGeom>
              <a:avLst/>
              <a:gdLst/>
              <a:ahLst/>
              <a:cxnLst/>
              <a:rect l="l" t="t" r="r" b="b"/>
              <a:pathLst>
                <a:path w="2036" h="2062" extrusionOk="0">
                  <a:moveTo>
                    <a:pt x="1005" y="1"/>
                  </a:moveTo>
                  <a:lnTo>
                    <a:pt x="799" y="26"/>
                  </a:lnTo>
                  <a:lnTo>
                    <a:pt x="619" y="78"/>
                  </a:lnTo>
                  <a:lnTo>
                    <a:pt x="439" y="181"/>
                  </a:lnTo>
                  <a:lnTo>
                    <a:pt x="284" y="310"/>
                  </a:lnTo>
                  <a:lnTo>
                    <a:pt x="155" y="464"/>
                  </a:lnTo>
                  <a:lnTo>
                    <a:pt x="78" y="645"/>
                  </a:lnTo>
                  <a:lnTo>
                    <a:pt x="1" y="825"/>
                  </a:lnTo>
                  <a:lnTo>
                    <a:pt x="1" y="1031"/>
                  </a:lnTo>
                  <a:lnTo>
                    <a:pt x="1" y="1237"/>
                  </a:lnTo>
                  <a:lnTo>
                    <a:pt x="78" y="1443"/>
                  </a:lnTo>
                  <a:lnTo>
                    <a:pt x="155" y="1598"/>
                  </a:lnTo>
                  <a:lnTo>
                    <a:pt x="284" y="1752"/>
                  </a:lnTo>
                  <a:lnTo>
                    <a:pt x="439" y="1881"/>
                  </a:lnTo>
                  <a:lnTo>
                    <a:pt x="619" y="1984"/>
                  </a:lnTo>
                  <a:lnTo>
                    <a:pt x="799" y="2036"/>
                  </a:lnTo>
                  <a:lnTo>
                    <a:pt x="1005" y="2061"/>
                  </a:lnTo>
                  <a:lnTo>
                    <a:pt x="1211" y="2036"/>
                  </a:lnTo>
                  <a:lnTo>
                    <a:pt x="1418" y="1984"/>
                  </a:lnTo>
                  <a:lnTo>
                    <a:pt x="1598" y="1881"/>
                  </a:lnTo>
                  <a:lnTo>
                    <a:pt x="1752" y="1752"/>
                  </a:lnTo>
                  <a:lnTo>
                    <a:pt x="1855" y="1598"/>
                  </a:lnTo>
                  <a:lnTo>
                    <a:pt x="1959" y="1443"/>
                  </a:lnTo>
                  <a:lnTo>
                    <a:pt x="2010" y="1237"/>
                  </a:lnTo>
                  <a:lnTo>
                    <a:pt x="2036" y="1031"/>
                  </a:lnTo>
                  <a:lnTo>
                    <a:pt x="2010" y="825"/>
                  </a:lnTo>
                  <a:lnTo>
                    <a:pt x="1959" y="645"/>
                  </a:lnTo>
                  <a:lnTo>
                    <a:pt x="1855" y="464"/>
                  </a:lnTo>
                  <a:lnTo>
                    <a:pt x="1752" y="310"/>
                  </a:lnTo>
                  <a:lnTo>
                    <a:pt x="1598" y="181"/>
                  </a:lnTo>
                  <a:lnTo>
                    <a:pt x="1418" y="78"/>
                  </a:lnTo>
                  <a:lnTo>
                    <a:pt x="1211" y="26"/>
                  </a:lnTo>
                  <a:lnTo>
                    <a:pt x="1005" y="1"/>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58" name="Google Shape;2158;p36"/>
            <p:cNvSpPr/>
            <p:nvPr/>
          </p:nvSpPr>
          <p:spPr>
            <a:xfrm>
              <a:off x="4059561" y="1755102"/>
              <a:ext cx="353795" cy="895568"/>
            </a:xfrm>
            <a:custGeom>
              <a:avLst/>
              <a:gdLst/>
              <a:ahLst/>
              <a:cxnLst/>
              <a:rect l="l" t="t" r="r" b="b"/>
              <a:pathLst>
                <a:path w="19732" h="49948" extrusionOk="0">
                  <a:moveTo>
                    <a:pt x="19732" y="1"/>
                  </a:moveTo>
                  <a:lnTo>
                    <a:pt x="0" y="15559"/>
                  </a:lnTo>
                  <a:lnTo>
                    <a:pt x="0" y="49948"/>
                  </a:lnTo>
                  <a:lnTo>
                    <a:pt x="19732" y="49948"/>
                  </a:lnTo>
                  <a:lnTo>
                    <a:pt x="19732" y="1"/>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59" name="Google Shape;2159;p36"/>
            <p:cNvSpPr/>
            <p:nvPr/>
          </p:nvSpPr>
          <p:spPr>
            <a:xfrm>
              <a:off x="3706232" y="1755102"/>
              <a:ext cx="353347" cy="895568"/>
            </a:xfrm>
            <a:custGeom>
              <a:avLst/>
              <a:gdLst/>
              <a:ahLst/>
              <a:cxnLst/>
              <a:rect l="l" t="t" r="r" b="b"/>
              <a:pathLst>
                <a:path w="19707" h="49948" extrusionOk="0">
                  <a:moveTo>
                    <a:pt x="19706" y="1"/>
                  </a:moveTo>
                  <a:lnTo>
                    <a:pt x="1" y="15559"/>
                  </a:lnTo>
                  <a:lnTo>
                    <a:pt x="181" y="49948"/>
                  </a:lnTo>
                  <a:lnTo>
                    <a:pt x="19706" y="49948"/>
                  </a:lnTo>
                  <a:lnTo>
                    <a:pt x="19706" y="1"/>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60" name="Google Shape;2160;p36"/>
            <p:cNvSpPr/>
            <p:nvPr/>
          </p:nvSpPr>
          <p:spPr>
            <a:xfrm>
              <a:off x="3486392" y="1434568"/>
              <a:ext cx="246645" cy="1216568"/>
            </a:xfrm>
            <a:custGeom>
              <a:avLst/>
              <a:gdLst/>
              <a:ahLst/>
              <a:cxnLst/>
              <a:rect l="l" t="t" r="r" b="b"/>
              <a:pathLst>
                <a:path w="13756" h="67851" extrusionOk="0">
                  <a:moveTo>
                    <a:pt x="2061" y="1"/>
                  </a:moveTo>
                  <a:lnTo>
                    <a:pt x="1" y="67850"/>
                  </a:lnTo>
                  <a:lnTo>
                    <a:pt x="13756" y="67850"/>
                  </a:lnTo>
                  <a:lnTo>
                    <a:pt x="11695" y="1"/>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61" name="Google Shape;2161;p36"/>
            <p:cNvSpPr/>
            <p:nvPr/>
          </p:nvSpPr>
          <p:spPr>
            <a:xfrm>
              <a:off x="3508106" y="1495548"/>
              <a:ext cx="202770" cy="39733"/>
            </a:xfrm>
            <a:custGeom>
              <a:avLst/>
              <a:gdLst/>
              <a:ahLst/>
              <a:cxnLst/>
              <a:rect l="l" t="t" r="r" b="b"/>
              <a:pathLst>
                <a:path w="11309" h="2216" extrusionOk="0">
                  <a:moveTo>
                    <a:pt x="902" y="0"/>
                  </a:moveTo>
                  <a:lnTo>
                    <a:pt x="696" y="77"/>
                  </a:lnTo>
                  <a:lnTo>
                    <a:pt x="515" y="180"/>
                  </a:lnTo>
                  <a:lnTo>
                    <a:pt x="335" y="309"/>
                  </a:lnTo>
                  <a:lnTo>
                    <a:pt x="206" y="490"/>
                  </a:lnTo>
                  <a:lnTo>
                    <a:pt x="103" y="670"/>
                  </a:lnTo>
                  <a:lnTo>
                    <a:pt x="26" y="876"/>
                  </a:lnTo>
                  <a:lnTo>
                    <a:pt x="0" y="1108"/>
                  </a:lnTo>
                  <a:lnTo>
                    <a:pt x="26" y="1340"/>
                  </a:lnTo>
                  <a:lnTo>
                    <a:pt x="103" y="1546"/>
                  </a:lnTo>
                  <a:lnTo>
                    <a:pt x="206" y="1726"/>
                  </a:lnTo>
                  <a:lnTo>
                    <a:pt x="335" y="1906"/>
                  </a:lnTo>
                  <a:lnTo>
                    <a:pt x="515" y="2035"/>
                  </a:lnTo>
                  <a:lnTo>
                    <a:pt x="696" y="2138"/>
                  </a:lnTo>
                  <a:lnTo>
                    <a:pt x="902" y="2215"/>
                  </a:lnTo>
                  <a:lnTo>
                    <a:pt x="10407" y="2215"/>
                  </a:lnTo>
                  <a:lnTo>
                    <a:pt x="10613" y="2138"/>
                  </a:lnTo>
                  <a:lnTo>
                    <a:pt x="10819" y="2035"/>
                  </a:lnTo>
                  <a:lnTo>
                    <a:pt x="10974" y="1906"/>
                  </a:lnTo>
                  <a:lnTo>
                    <a:pt x="11102" y="1726"/>
                  </a:lnTo>
                  <a:lnTo>
                    <a:pt x="11205" y="1546"/>
                  </a:lnTo>
                  <a:lnTo>
                    <a:pt x="11283" y="1340"/>
                  </a:lnTo>
                  <a:lnTo>
                    <a:pt x="11308" y="1108"/>
                  </a:lnTo>
                  <a:lnTo>
                    <a:pt x="11283" y="876"/>
                  </a:lnTo>
                  <a:lnTo>
                    <a:pt x="11205" y="670"/>
                  </a:lnTo>
                  <a:lnTo>
                    <a:pt x="11102" y="490"/>
                  </a:lnTo>
                  <a:lnTo>
                    <a:pt x="10974" y="309"/>
                  </a:lnTo>
                  <a:lnTo>
                    <a:pt x="10819" y="180"/>
                  </a:lnTo>
                  <a:lnTo>
                    <a:pt x="10613" y="77"/>
                  </a:lnTo>
                  <a:lnTo>
                    <a:pt x="10407" y="0"/>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62" name="Google Shape;2162;p36"/>
            <p:cNvSpPr/>
            <p:nvPr/>
          </p:nvSpPr>
          <p:spPr>
            <a:xfrm>
              <a:off x="3503480" y="1699681"/>
              <a:ext cx="212004" cy="40199"/>
            </a:xfrm>
            <a:custGeom>
              <a:avLst/>
              <a:gdLst/>
              <a:ahLst/>
              <a:cxnLst/>
              <a:rect l="l" t="t" r="r" b="b"/>
              <a:pathLst>
                <a:path w="11824" h="2242" extrusionOk="0">
                  <a:moveTo>
                    <a:pt x="1134" y="1"/>
                  </a:moveTo>
                  <a:lnTo>
                    <a:pt x="902" y="26"/>
                  </a:lnTo>
                  <a:lnTo>
                    <a:pt x="696" y="78"/>
                  </a:lnTo>
                  <a:lnTo>
                    <a:pt x="516" y="181"/>
                  </a:lnTo>
                  <a:lnTo>
                    <a:pt x="335" y="335"/>
                  </a:lnTo>
                  <a:lnTo>
                    <a:pt x="207" y="490"/>
                  </a:lnTo>
                  <a:lnTo>
                    <a:pt x="104" y="670"/>
                  </a:lnTo>
                  <a:lnTo>
                    <a:pt x="26" y="902"/>
                  </a:lnTo>
                  <a:lnTo>
                    <a:pt x="1" y="1108"/>
                  </a:lnTo>
                  <a:lnTo>
                    <a:pt x="26" y="1340"/>
                  </a:lnTo>
                  <a:lnTo>
                    <a:pt x="104" y="1546"/>
                  </a:lnTo>
                  <a:lnTo>
                    <a:pt x="207" y="1752"/>
                  </a:lnTo>
                  <a:lnTo>
                    <a:pt x="335" y="1907"/>
                  </a:lnTo>
                  <a:lnTo>
                    <a:pt x="516" y="2036"/>
                  </a:lnTo>
                  <a:lnTo>
                    <a:pt x="696" y="2139"/>
                  </a:lnTo>
                  <a:lnTo>
                    <a:pt x="902" y="2216"/>
                  </a:lnTo>
                  <a:lnTo>
                    <a:pt x="1134" y="2242"/>
                  </a:lnTo>
                  <a:lnTo>
                    <a:pt x="10691" y="2242"/>
                  </a:lnTo>
                  <a:lnTo>
                    <a:pt x="10922" y="2216"/>
                  </a:lnTo>
                  <a:lnTo>
                    <a:pt x="11128" y="2139"/>
                  </a:lnTo>
                  <a:lnTo>
                    <a:pt x="11335" y="2036"/>
                  </a:lnTo>
                  <a:lnTo>
                    <a:pt x="11489" y="1907"/>
                  </a:lnTo>
                  <a:lnTo>
                    <a:pt x="11618" y="1752"/>
                  </a:lnTo>
                  <a:lnTo>
                    <a:pt x="11721" y="1546"/>
                  </a:lnTo>
                  <a:lnTo>
                    <a:pt x="11798" y="1340"/>
                  </a:lnTo>
                  <a:lnTo>
                    <a:pt x="11824" y="1108"/>
                  </a:lnTo>
                  <a:lnTo>
                    <a:pt x="11798" y="902"/>
                  </a:lnTo>
                  <a:lnTo>
                    <a:pt x="11721" y="670"/>
                  </a:lnTo>
                  <a:lnTo>
                    <a:pt x="11618" y="490"/>
                  </a:lnTo>
                  <a:lnTo>
                    <a:pt x="11489" y="335"/>
                  </a:lnTo>
                  <a:lnTo>
                    <a:pt x="11335" y="181"/>
                  </a:lnTo>
                  <a:lnTo>
                    <a:pt x="11128" y="78"/>
                  </a:lnTo>
                  <a:lnTo>
                    <a:pt x="10922" y="26"/>
                  </a:lnTo>
                  <a:lnTo>
                    <a:pt x="10691"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63" name="Google Shape;2163;p36"/>
            <p:cNvSpPr/>
            <p:nvPr/>
          </p:nvSpPr>
          <p:spPr>
            <a:xfrm>
              <a:off x="3497473" y="1935693"/>
              <a:ext cx="224017" cy="40199"/>
            </a:xfrm>
            <a:custGeom>
              <a:avLst/>
              <a:gdLst/>
              <a:ahLst/>
              <a:cxnLst/>
              <a:rect l="l" t="t" r="r" b="b"/>
              <a:pathLst>
                <a:path w="12494" h="2242" extrusionOk="0">
                  <a:moveTo>
                    <a:pt x="1108" y="0"/>
                  </a:moveTo>
                  <a:lnTo>
                    <a:pt x="902" y="26"/>
                  </a:lnTo>
                  <a:lnTo>
                    <a:pt x="696" y="78"/>
                  </a:lnTo>
                  <a:lnTo>
                    <a:pt x="490" y="181"/>
                  </a:lnTo>
                  <a:lnTo>
                    <a:pt x="336" y="310"/>
                  </a:lnTo>
                  <a:lnTo>
                    <a:pt x="181" y="490"/>
                  </a:lnTo>
                  <a:lnTo>
                    <a:pt x="78" y="670"/>
                  </a:lnTo>
                  <a:lnTo>
                    <a:pt x="27" y="876"/>
                  </a:lnTo>
                  <a:lnTo>
                    <a:pt x="1" y="1108"/>
                  </a:lnTo>
                  <a:lnTo>
                    <a:pt x="27" y="1340"/>
                  </a:lnTo>
                  <a:lnTo>
                    <a:pt x="78" y="1546"/>
                  </a:lnTo>
                  <a:lnTo>
                    <a:pt x="181" y="1726"/>
                  </a:lnTo>
                  <a:lnTo>
                    <a:pt x="336" y="1907"/>
                  </a:lnTo>
                  <a:lnTo>
                    <a:pt x="490" y="2035"/>
                  </a:lnTo>
                  <a:lnTo>
                    <a:pt x="696" y="2138"/>
                  </a:lnTo>
                  <a:lnTo>
                    <a:pt x="902" y="2216"/>
                  </a:lnTo>
                  <a:lnTo>
                    <a:pt x="1108" y="2242"/>
                  </a:lnTo>
                  <a:lnTo>
                    <a:pt x="11386" y="2242"/>
                  </a:lnTo>
                  <a:lnTo>
                    <a:pt x="11618" y="2216"/>
                  </a:lnTo>
                  <a:lnTo>
                    <a:pt x="11824" y="2138"/>
                  </a:lnTo>
                  <a:lnTo>
                    <a:pt x="12004" y="2035"/>
                  </a:lnTo>
                  <a:lnTo>
                    <a:pt x="12159" y="1907"/>
                  </a:lnTo>
                  <a:lnTo>
                    <a:pt x="12314" y="1726"/>
                  </a:lnTo>
                  <a:lnTo>
                    <a:pt x="12417" y="1546"/>
                  </a:lnTo>
                  <a:lnTo>
                    <a:pt x="12468" y="1340"/>
                  </a:lnTo>
                  <a:lnTo>
                    <a:pt x="12494" y="1108"/>
                  </a:lnTo>
                  <a:lnTo>
                    <a:pt x="12468" y="876"/>
                  </a:lnTo>
                  <a:lnTo>
                    <a:pt x="12417" y="670"/>
                  </a:lnTo>
                  <a:lnTo>
                    <a:pt x="12314" y="490"/>
                  </a:lnTo>
                  <a:lnTo>
                    <a:pt x="12159" y="310"/>
                  </a:lnTo>
                  <a:lnTo>
                    <a:pt x="12004" y="181"/>
                  </a:lnTo>
                  <a:lnTo>
                    <a:pt x="11824" y="78"/>
                  </a:lnTo>
                  <a:lnTo>
                    <a:pt x="11618" y="26"/>
                  </a:lnTo>
                  <a:lnTo>
                    <a:pt x="11386" y="0"/>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64" name="Google Shape;2164;p36"/>
            <p:cNvSpPr/>
            <p:nvPr/>
          </p:nvSpPr>
          <p:spPr>
            <a:xfrm>
              <a:off x="4125597" y="2129678"/>
              <a:ext cx="209709" cy="32812"/>
            </a:xfrm>
            <a:custGeom>
              <a:avLst/>
              <a:gdLst/>
              <a:ahLst/>
              <a:cxnLst/>
              <a:rect l="l" t="t" r="r" b="b"/>
              <a:pathLst>
                <a:path w="11696" h="1830" extrusionOk="0">
                  <a:moveTo>
                    <a:pt x="1" y="0"/>
                  </a:moveTo>
                  <a:lnTo>
                    <a:pt x="1" y="1829"/>
                  </a:lnTo>
                  <a:lnTo>
                    <a:pt x="11696" y="1829"/>
                  </a:lnTo>
                  <a:lnTo>
                    <a:pt x="1169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65" name="Google Shape;2165;p36"/>
            <p:cNvSpPr/>
            <p:nvPr/>
          </p:nvSpPr>
          <p:spPr>
            <a:xfrm>
              <a:off x="4125597" y="2186480"/>
              <a:ext cx="209709" cy="32812"/>
            </a:xfrm>
            <a:custGeom>
              <a:avLst/>
              <a:gdLst/>
              <a:ahLst/>
              <a:cxnLst/>
              <a:rect l="l" t="t" r="r" b="b"/>
              <a:pathLst>
                <a:path w="11696" h="1830" extrusionOk="0">
                  <a:moveTo>
                    <a:pt x="1" y="1"/>
                  </a:moveTo>
                  <a:lnTo>
                    <a:pt x="1" y="1830"/>
                  </a:lnTo>
                  <a:lnTo>
                    <a:pt x="11696" y="1830"/>
                  </a:lnTo>
                  <a:lnTo>
                    <a:pt x="11696"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66" name="Google Shape;2166;p36"/>
            <p:cNvSpPr/>
            <p:nvPr/>
          </p:nvSpPr>
          <p:spPr>
            <a:xfrm>
              <a:off x="4125597" y="2243300"/>
              <a:ext cx="209709" cy="32794"/>
            </a:xfrm>
            <a:custGeom>
              <a:avLst/>
              <a:gdLst/>
              <a:ahLst/>
              <a:cxnLst/>
              <a:rect l="l" t="t" r="r" b="b"/>
              <a:pathLst>
                <a:path w="11696" h="1829" extrusionOk="0">
                  <a:moveTo>
                    <a:pt x="1" y="0"/>
                  </a:moveTo>
                  <a:lnTo>
                    <a:pt x="1" y="1829"/>
                  </a:lnTo>
                  <a:lnTo>
                    <a:pt x="11696" y="1829"/>
                  </a:lnTo>
                  <a:lnTo>
                    <a:pt x="1169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67" name="Google Shape;2167;p36"/>
            <p:cNvSpPr/>
            <p:nvPr/>
          </p:nvSpPr>
          <p:spPr>
            <a:xfrm>
              <a:off x="3778293" y="2129678"/>
              <a:ext cx="209691" cy="32812"/>
            </a:xfrm>
            <a:custGeom>
              <a:avLst/>
              <a:gdLst/>
              <a:ahLst/>
              <a:cxnLst/>
              <a:rect l="l" t="t" r="r" b="b"/>
              <a:pathLst>
                <a:path w="11695" h="1830" extrusionOk="0">
                  <a:moveTo>
                    <a:pt x="0" y="0"/>
                  </a:moveTo>
                  <a:lnTo>
                    <a:pt x="0" y="1829"/>
                  </a:lnTo>
                  <a:lnTo>
                    <a:pt x="11695" y="1829"/>
                  </a:lnTo>
                  <a:lnTo>
                    <a:pt x="1169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68" name="Google Shape;2168;p36"/>
            <p:cNvSpPr/>
            <p:nvPr/>
          </p:nvSpPr>
          <p:spPr>
            <a:xfrm>
              <a:off x="3778293" y="2186480"/>
              <a:ext cx="209691" cy="32812"/>
            </a:xfrm>
            <a:custGeom>
              <a:avLst/>
              <a:gdLst/>
              <a:ahLst/>
              <a:cxnLst/>
              <a:rect l="l" t="t" r="r" b="b"/>
              <a:pathLst>
                <a:path w="11695" h="1830" extrusionOk="0">
                  <a:moveTo>
                    <a:pt x="0" y="1"/>
                  </a:moveTo>
                  <a:lnTo>
                    <a:pt x="0" y="1830"/>
                  </a:lnTo>
                  <a:lnTo>
                    <a:pt x="11695" y="1830"/>
                  </a:lnTo>
                  <a:lnTo>
                    <a:pt x="11695"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69" name="Google Shape;2169;p36"/>
            <p:cNvSpPr/>
            <p:nvPr/>
          </p:nvSpPr>
          <p:spPr>
            <a:xfrm>
              <a:off x="3778293" y="2243300"/>
              <a:ext cx="209691" cy="32794"/>
            </a:xfrm>
            <a:custGeom>
              <a:avLst/>
              <a:gdLst/>
              <a:ahLst/>
              <a:cxnLst/>
              <a:rect l="l" t="t" r="r" b="b"/>
              <a:pathLst>
                <a:path w="11695" h="1829" extrusionOk="0">
                  <a:moveTo>
                    <a:pt x="0" y="0"/>
                  </a:moveTo>
                  <a:lnTo>
                    <a:pt x="0" y="1829"/>
                  </a:lnTo>
                  <a:lnTo>
                    <a:pt x="11695" y="1829"/>
                  </a:lnTo>
                  <a:lnTo>
                    <a:pt x="1169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70" name="Google Shape;2170;p36"/>
            <p:cNvSpPr/>
            <p:nvPr/>
          </p:nvSpPr>
          <p:spPr>
            <a:xfrm>
              <a:off x="3778293" y="2300103"/>
              <a:ext cx="209691" cy="32812"/>
            </a:xfrm>
            <a:custGeom>
              <a:avLst/>
              <a:gdLst/>
              <a:ahLst/>
              <a:cxnLst/>
              <a:rect l="l" t="t" r="r" b="b"/>
              <a:pathLst>
                <a:path w="11695" h="1830" extrusionOk="0">
                  <a:moveTo>
                    <a:pt x="0" y="0"/>
                  </a:moveTo>
                  <a:lnTo>
                    <a:pt x="0" y="1829"/>
                  </a:lnTo>
                  <a:lnTo>
                    <a:pt x="11695" y="1829"/>
                  </a:lnTo>
                  <a:lnTo>
                    <a:pt x="1169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71" name="Google Shape;2171;p36"/>
            <p:cNvSpPr/>
            <p:nvPr/>
          </p:nvSpPr>
          <p:spPr>
            <a:xfrm>
              <a:off x="3778293" y="2356905"/>
              <a:ext cx="209691" cy="33278"/>
            </a:xfrm>
            <a:custGeom>
              <a:avLst/>
              <a:gdLst/>
              <a:ahLst/>
              <a:cxnLst/>
              <a:rect l="l" t="t" r="r" b="b"/>
              <a:pathLst>
                <a:path w="11695" h="1856" extrusionOk="0">
                  <a:moveTo>
                    <a:pt x="0" y="1"/>
                  </a:moveTo>
                  <a:lnTo>
                    <a:pt x="0" y="1855"/>
                  </a:lnTo>
                  <a:lnTo>
                    <a:pt x="11695" y="1855"/>
                  </a:lnTo>
                  <a:lnTo>
                    <a:pt x="11695"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72" name="Google Shape;2172;p36"/>
            <p:cNvSpPr/>
            <p:nvPr/>
          </p:nvSpPr>
          <p:spPr>
            <a:xfrm>
              <a:off x="4059561" y="2034075"/>
              <a:ext cx="18" cy="18"/>
            </a:xfrm>
            <a:custGeom>
              <a:avLst/>
              <a:gdLst/>
              <a:ahLst/>
              <a:cxnLst/>
              <a:rect l="l" t="t" r="r" b="b"/>
              <a:pathLst>
                <a:path w="1" h="1" extrusionOk="0">
                  <a:moveTo>
                    <a:pt x="0" y="0"/>
                  </a:moveTo>
                  <a:lnTo>
                    <a:pt x="0" y="0"/>
                  </a:lnTo>
                  <a:close/>
                </a:path>
              </a:pathLst>
            </a:custGeom>
            <a:solidFill>
              <a:srgbClr val="709BB8"/>
            </a:solidFill>
            <a:ln>
              <a:noFill/>
            </a:ln>
          </p:spPr>
          <p:txBody>
            <a:bodyPr spcFirstLastPara="1" wrap="square" lIns="121900" tIns="121900" rIns="121900" bIns="121900" anchor="ctr" anchorCtr="0">
              <a:noAutofit/>
            </a:bodyPr>
            <a:lstStyle/>
            <a:p>
              <a:endParaRPr sz="2489"/>
            </a:p>
          </p:txBody>
        </p:sp>
        <p:sp>
          <p:nvSpPr>
            <p:cNvPr id="2173" name="Google Shape;2173;p36"/>
            <p:cNvSpPr/>
            <p:nvPr/>
          </p:nvSpPr>
          <p:spPr>
            <a:xfrm>
              <a:off x="4059561" y="2034075"/>
              <a:ext cx="18" cy="18"/>
            </a:xfrm>
            <a:custGeom>
              <a:avLst/>
              <a:gdLst/>
              <a:ahLst/>
              <a:cxnLst/>
              <a:rect l="l" t="t" r="r" b="b"/>
              <a:pathLst>
                <a:path w="1" h="1" fill="none" extrusionOk="0">
                  <a:moveTo>
                    <a:pt x="0" y="0"/>
                  </a:moveTo>
                  <a:lnTo>
                    <a:pt x="0" y="0"/>
                  </a:lnTo>
                </a:path>
              </a:pathLst>
            </a:custGeom>
            <a:noFill/>
            <a:ln>
              <a:noFill/>
            </a:ln>
          </p:spPr>
          <p:txBody>
            <a:bodyPr spcFirstLastPara="1" wrap="square" lIns="121900" tIns="121900" rIns="121900" bIns="121900" anchor="ctr" anchorCtr="0">
              <a:noAutofit/>
            </a:bodyPr>
            <a:lstStyle/>
            <a:p>
              <a:endParaRPr sz="2489"/>
            </a:p>
          </p:txBody>
        </p:sp>
        <p:sp>
          <p:nvSpPr>
            <p:cNvPr id="2174" name="Google Shape;2174;p36"/>
            <p:cNvSpPr/>
            <p:nvPr/>
          </p:nvSpPr>
          <p:spPr>
            <a:xfrm>
              <a:off x="3403717" y="2644179"/>
              <a:ext cx="1097854" cy="216182"/>
            </a:xfrm>
            <a:custGeom>
              <a:avLst/>
              <a:gdLst/>
              <a:ahLst/>
              <a:cxnLst/>
              <a:rect l="l" t="t" r="r" b="b"/>
              <a:pathLst>
                <a:path w="61230" h="12057" extrusionOk="0">
                  <a:moveTo>
                    <a:pt x="1" y="1"/>
                  </a:moveTo>
                  <a:lnTo>
                    <a:pt x="1" y="12056"/>
                  </a:lnTo>
                  <a:lnTo>
                    <a:pt x="61230" y="12056"/>
                  </a:lnTo>
                  <a:lnTo>
                    <a:pt x="61230"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75" name="Google Shape;2175;p36"/>
            <p:cNvSpPr/>
            <p:nvPr/>
          </p:nvSpPr>
          <p:spPr>
            <a:xfrm>
              <a:off x="3466078" y="2682980"/>
              <a:ext cx="48052" cy="48519"/>
            </a:xfrm>
            <a:custGeom>
              <a:avLst/>
              <a:gdLst/>
              <a:ahLst/>
              <a:cxnLst/>
              <a:rect l="l" t="t" r="r" b="b"/>
              <a:pathLst>
                <a:path w="2680" h="2706" extrusionOk="0">
                  <a:moveTo>
                    <a:pt x="0" y="1"/>
                  </a:moveTo>
                  <a:lnTo>
                    <a:pt x="0" y="2705"/>
                  </a:lnTo>
                  <a:lnTo>
                    <a:pt x="2679" y="2705"/>
                  </a:lnTo>
                  <a:lnTo>
                    <a:pt x="267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76" name="Google Shape;2176;p36"/>
            <p:cNvSpPr/>
            <p:nvPr/>
          </p:nvSpPr>
          <p:spPr>
            <a:xfrm>
              <a:off x="3545507" y="2682980"/>
              <a:ext cx="48519" cy="48519"/>
            </a:xfrm>
            <a:custGeom>
              <a:avLst/>
              <a:gdLst/>
              <a:ahLst/>
              <a:cxnLst/>
              <a:rect l="l" t="t" r="r" b="b"/>
              <a:pathLst>
                <a:path w="2706" h="2706" extrusionOk="0">
                  <a:moveTo>
                    <a:pt x="1" y="1"/>
                  </a:moveTo>
                  <a:lnTo>
                    <a:pt x="1" y="2705"/>
                  </a:lnTo>
                  <a:lnTo>
                    <a:pt x="2705" y="2705"/>
                  </a:lnTo>
                  <a:lnTo>
                    <a:pt x="2705"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77" name="Google Shape;2177;p36"/>
            <p:cNvSpPr/>
            <p:nvPr/>
          </p:nvSpPr>
          <p:spPr>
            <a:xfrm>
              <a:off x="3625404" y="2682980"/>
              <a:ext cx="48052" cy="48519"/>
            </a:xfrm>
            <a:custGeom>
              <a:avLst/>
              <a:gdLst/>
              <a:ahLst/>
              <a:cxnLst/>
              <a:rect l="l" t="t" r="r" b="b"/>
              <a:pathLst>
                <a:path w="2680" h="2706" extrusionOk="0">
                  <a:moveTo>
                    <a:pt x="1" y="1"/>
                  </a:moveTo>
                  <a:lnTo>
                    <a:pt x="1" y="2705"/>
                  </a:lnTo>
                  <a:lnTo>
                    <a:pt x="2680" y="2705"/>
                  </a:lnTo>
                  <a:lnTo>
                    <a:pt x="2680"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78" name="Google Shape;2178;p36"/>
            <p:cNvSpPr/>
            <p:nvPr/>
          </p:nvSpPr>
          <p:spPr>
            <a:xfrm>
              <a:off x="3704851" y="2682980"/>
              <a:ext cx="48519" cy="48519"/>
            </a:xfrm>
            <a:custGeom>
              <a:avLst/>
              <a:gdLst/>
              <a:ahLst/>
              <a:cxnLst/>
              <a:rect l="l" t="t" r="r" b="b"/>
              <a:pathLst>
                <a:path w="2706" h="2706" extrusionOk="0">
                  <a:moveTo>
                    <a:pt x="1" y="1"/>
                  </a:moveTo>
                  <a:lnTo>
                    <a:pt x="1" y="2705"/>
                  </a:lnTo>
                  <a:lnTo>
                    <a:pt x="2705" y="2705"/>
                  </a:lnTo>
                  <a:lnTo>
                    <a:pt x="2705"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79" name="Google Shape;2179;p36"/>
            <p:cNvSpPr/>
            <p:nvPr/>
          </p:nvSpPr>
          <p:spPr>
            <a:xfrm>
              <a:off x="4393489" y="2682980"/>
              <a:ext cx="48052" cy="48519"/>
            </a:xfrm>
            <a:custGeom>
              <a:avLst/>
              <a:gdLst/>
              <a:ahLst/>
              <a:cxnLst/>
              <a:rect l="l" t="t" r="r" b="b"/>
              <a:pathLst>
                <a:path w="2680" h="2706" extrusionOk="0">
                  <a:moveTo>
                    <a:pt x="0" y="1"/>
                  </a:moveTo>
                  <a:lnTo>
                    <a:pt x="0" y="2705"/>
                  </a:lnTo>
                  <a:lnTo>
                    <a:pt x="2679" y="2705"/>
                  </a:lnTo>
                  <a:lnTo>
                    <a:pt x="267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80" name="Google Shape;2180;p36"/>
            <p:cNvSpPr/>
            <p:nvPr/>
          </p:nvSpPr>
          <p:spPr>
            <a:xfrm>
              <a:off x="3832782" y="2682514"/>
              <a:ext cx="155202" cy="177848"/>
            </a:xfrm>
            <a:custGeom>
              <a:avLst/>
              <a:gdLst/>
              <a:ahLst/>
              <a:cxnLst/>
              <a:rect l="l" t="t" r="r" b="b"/>
              <a:pathLst>
                <a:path w="8656" h="9919" extrusionOk="0">
                  <a:moveTo>
                    <a:pt x="1" y="1"/>
                  </a:moveTo>
                  <a:lnTo>
                    <a:pt x="1" y="9918"/>
                  </a:lnTo>
                  <a:lnTo>
                    <a:pt x="8656" y="9918"/>
                  </a:lnTo>
                  <a:lnTo>
                    <a:pt x="8656"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81" name="Google Shape;2181;p36"/>
            <p:cNvSpPr/>
            <p:nvPr/>
          </p:nvSpPr>
          <p:spPr>
            <a:xfrm>
              <a:off x="3905757" y="2682514"/>
              <a:ext cx="9252" cy="177848"/>
            </a:xfrm>
            <a:custGeom>
              <a:avLst/>
              <a:gdLst/>
              <a:ahLst/>
              <a:cxnLst/>
              <a:rect l="l" t="t" r="r" b="b"/>
              <a:pathLst>
                <a:path w="516" h="9919" extrusionOk="0">
                  <a:moveTo>
                    <a:pt x="1" y="1"/>
                  </a:moveTo>
                  <a:lnTo>
                    <a:pt x="1" y="9918"/>
                  </a:lnTo>
                  <a:lnTo>
                    <a:pt x="516" y="9918"/>
                  </a:lnTo>
                  <a:lnTo>
                    <a:pt x="516" y="1"/>
                  </a:lnTo>
                  <a:close/>
                </a:path>
              </a:pathLst>
            </a:custGeom>
            <a:solidFill>
              <a:schemeClr val="lt1"/>
            </a:solidFill>
            <a:ln>
              <a:noFill/>
            </a:ln>
          </p:spPr>
          <p:txBody>
            <a:bodyPr spcFirstLastPara="1" wrap="square" lIns="121900" tIns="121900" rIns="121900" bIns="121900" anchor="ctr" anchorCtr="0">
              <a:noAutofit/>
            </a:bodyPr>
            <a:lstStyle/>
            <a:p>
              <a:endParaRPr sz="2489"/>
            </a:p>
          </p:txBody>
        </p:sp>
        <p:sp>
          <p:nvSpPr>
            <p:cNvPr id="2182" name="Google Shape;2182;p36"/>
            <p:cNvSpPr/>
            <p:nvPr/>
          </p:nvSpPr>
          <p:spPr>
            <a:xfrm>
              <a:off x="4200419" y="2682514"/>
              <a:ext cx="155202" cy="177848"/>
            </a:xfrm>
            <a:custGeom>
              <a:avLst/>
              <a:gdLst/>
              <a:ahLst/>
              <a:cxnLst/>
              <a:rect l="l" t="t" r="r" b="b"/>
              <a:pathLst>
                <a:path w="8656" h="9919" extrusionOk="0">
                  <a:moveTo>
                    <a:pt x="1" y="1"/>
                  </a:moveTo>
                  <a:lnTo>
                    <a:pt x="1" y="9918"/>
                  </a:lnTo>
                  <a:lnTo>
                    <a:pt x="8656" y="9918"/>
                  </a:lnTo>
                  <a:lnTo>
                    <a:pt x="8656"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83" name="Google Shape;2183;p36"/>
            <p:cNvSpPr/>
            <p:nvPr/>
          </p:nvSpPr>
          <p:spPr>
            <a:xfrm>
              <a:off x="4273394" y="2682514"/>
              <a:ext cx="9252" cy="177848"/>
            </a:xfrm>
            <a:custGeom>
              <a:avLst/>
              <a:gdLst/>
              <a:ahLst/>
              <a:cxnLst/>
              <a:rect l="l" t="t" r="r" b="b"/>
              <a:pathLst>
                <a:path w="516" h="9919" extrusionOk="0">
                  <a:moveTo>
                    <a:pt x="1" y="1"/>
                  </a:moveTo>
                  <a:lnTo>
                    <a:pt x="1" y="9918"/>
                  </a:lnTo>
                  <a:lnTo>
                    <a:pt x="516" y="9918"/>
                  </a:lnTo>
                  <a:lnTo>
                    <a:pt x="516" y="1"/>
                  </a:lnTo>
                  <a:close/>
                </a:path>
              </a:pathLst>
            </a:custGeom>
            <a:solidFill>
              <a:schemeClr val="lt1"/>
            </a:solidFill>
            <a:ln>
              <a:noFill/>
            </a:ln>
          </p:spPr>
          <p:txBody>
            <a:bodyPr spcFirstLastPara="1" wrap="square" lIns="121900" tIns="121900" rIns="121900" bIns="121900" anchor="ctr" anchorCtr="0">
              <a:noAutofit/>
            </a:bodyPr>
            <a:lstStyle/>
            <a:p>
              <a:endParaRPr sz="2489"/>
            </a:p>
          </p:txBody>
        </p:sp>
      </p:grpSp>
      <p:sp>
        <p:nvSpPr>
          <p:cNvPr id="2186" name="Google Shape;2186;p36"/>
          <p:cNvSpPr txBox="1"/>
          <p:nvPr/>
        </p:nvSpPr>
        <p:spPr>
          <a:xfrm>
            <a:off x="1544396" y="2523657"/>
            <a:ext cx="4964891" cy="1543563"/>
          </a:xfrm>
          <a:prstGeom prst="rect">
            <a:avLst/>
          </a:prstGeom>
          <a:noFill/>
          <a:ln>
            <a:noFill/>
          </a:ln>
        </p:spPr>
        <p:txBody>
          <a:bodyPr spcFirstLastPara="1" wrap="square" lIns="121900" tIns="121900" rIns="121900" bIns="121900" anchor="ctr" anchorCtr="0">
            <a:noAutofit/>
          </a:bodyPr>
          <a:lstStyle/>
          <a:p>
            <a:r>
              <a:rPr lang="en" sz="6000" b="1" dirty="0">
                <a:solidFill>
                  <a:schemeClr val="accent1">
                    <a:lumMod val="50000"/>
                  </a:schemeClr>
                </a:solidFill>
                <a:latin typeface="+mn-lt"/>
                <a:ea typeface="Fira Sans Extra Condensed Medium"/>
                <a:cs typeface="Fira Sans Extra Condensed Medium"/>
                <a:sym typeface="Fira Sans Extra Condensed Medium"/>
              </a:rPr>
              <a:t>Thank you!</a:t>
            </a:r>
            <a:endParaRPr sz="6000" b="1" dirty="0">
              <a:solidFill>
                <a:schemeClr val="accent1">
                  <a:lumMod val="50000"/>
                </a:schemeClr>
              </a:solidFill>
              <a:latin typeface="+mn-lt"/>
              <a:ea typeface="Fira Sans Extra Condensed Medium"/>
              <a:cs typeface="Fira Sans Extra Condensed Medium"/>
              <a:sym typeface="Fira Sans Extra Condensed Medium"/>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68500D-6517-0839-B200-1F02C13495D9}"/>
              </a:ext>
            </a:extLst>
          </p:cNvPr>
          <p:cNvSpPr>
            <a:spLocks noGrp="1"/>
          </p:cNvSpPr>
          <p:nvPr>
            <p:ph type="title"/>
          </p:nvPr>
        </p:nvSpPr>
        <p:spPr/>
        <p:txBody>
          <a:bodyPr/>
          <a:lstStyle/>
          <a:p>
            <a:r>
              <a:rPr lang="en-VN" sz="2800" dirty="0"/>
              <a:t>SOME SOURCES YOU CAN ACCESS FUND FOR EE PROJECT</a:t>
            </a:r>
          </a:p>
        </p:txBody>
      </p:sp>
      <p:sp>
        <p:nvSpPr>
          <p:cNvPr id="6" name="TextBox 5">
            <a:extLst>
              <a:ext uri="{FF2B5EF4-FFF2-40B4-BE49-F238E27FC236}">
                <a16:creationId xmlns:a16="http://schemas.microsoft.com/office/drawing/2014/main" id="{53352F54-FE9D-83AA-AE4B-7177F10C0C0C}"/>
              </a:ext>
            </a:extLst>
          </p:cNvPr>
          <p:cNvSpPr txBox="1"/>
          <p:nvPr/>
        </p:nvSpPr>
        <p:spPr>
          <a:xfrm>
            <a:off x="609600" y="1939358"/>
            <a:ext cx="10794332" cy="1881925"/>
          </a:xfrm>
          <a:prstGeom prst="rect">
            <a:avLst/>
          </a:prstGeom>
          <a:noFill/>
        </p:spPr>
        <p:txBody>
          <a:bodyPr wrap="square">
            <a:spAutoFit/>
          </a:bodyPr>
          <a:lstStyle/>
          <a:p>
            <a:pPr marL="342900" indent="-342900">
              <a:lnSpc>
                <a:spcPct val="150000"/>
              </a:lnSpc>
              <a:buFont typeface="Wingdings" pitchFamily="2" charset="2"/>
              <a:buChar char="v"/>
            </a:pPr>
            <a:r>
              <a:rPr lang="en-US" sz="2000" b="0" i="0" u="none" strike="noStrike" dirty="0">
                <a:solidFill>
                  <a:srgbClr val="000000"/>
                </a:solidFill>
                <a:effectLst/>
                <a:latin typeface="+mn-lt"/>
              </a:rPr>
              <a:t>Vietnam environment protection fund (VEPF) </a:t>
            </a:r>
          </a:p>
          <a:p>
            <a:pPr marL="342900" indent="-342900">
              <a:lnSpc>
                <a:spcPct val="150000"/>
              </a:lnSpc>
              <a:buFont typeface="Wingdings" pitchFamily="2" charset="2"/>
              <a:buChar char="v"/>
            </a:pPr>
            <a:r>
              <a:rPr lang="en-US" sz="2000" b="0" i="0" u="none" strike="noStrike" dirty="0">
                <a:solidFill>
                  <a:srgbClr val="000000"/>
                </a:solidFill>
                <a:effectLst/>
                <a:latin typeface="+mn-lt"/>
              </a:rPr>
              <a:t>VSUEE - SHB will issue RSF guarantees for PFI (Participating Financial Institutions) loans for investment purposes for energy efficiency (Eligible Sub-Projects) of industrial enterprises or ESCOs.</a:t>
            </a:r>
            <a:endParaRPr lang="en-VN" sz="2000" dirty="0">
              <a:latin typeface="+mn-lt"/>
            </a:endParaRPr>
          </a:p>
        </p:txBody>
      </p:sp>
    </p:spTree>
    <p:extLst>
      <p:ext uri="{BB962C8B-B14F-4D97-AF65-F5344CB8AC3E}">
        <p14:creationId xmlns:p14="http://schemas.microsoft.com/office/powerpoint/2010/main" val="19484289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8B6F4D-37E4-7B63-1C03-7A7ACF709E29}"/>
              </a:ext>
            </a:extLst>
          </p:cNvPr>
          <p:cNvSpPr>
            <a:spLocks noGrp="1"/>
          </p:cNvSpPr>
          <p:nvPr>
            <p:ph type="title"/>
          </p:nvPr>
        </p:nvSpPr>
        <p:spPr/>
        <p:txBody>
          <a:bodyPr>
            <a:noAutofit/>
          </a:bodyPr>
          <a:lstStyle/>
          <a:p>
            <a:pPr rtl="0"/>
            <a:r>
              <a:rPr lang="vi-VN" sz="2800" b="1" dirty="0">
                <a:solidFill>
                  <a:schemeClr val="accent1">
                    <a:lumMod val="50000"/>
                  </a:schemeClr>
                </a:solidFill>
                <a:effectLst/>
                <a:latin typeface="Arial" panose="020B0604020202020204" pitchFamily="34" charset="0"/>
                <a:ea typeface="Calibri" panose="020F0502020204030204" pitchFamily="34" charset="0"/>
                <a:cs typeface="Arial" panose="020B0604020202020204" pitchFamily="34" charset="0"/>
              </a:rPr>
              <a:t>HOW TO APPROACH THE FUND FROM PROJECT VSUEE</a:t>
            </a:r>
            <a:endParaRPr lang="vi-VN" b="1" dirty="0">
              <a:solidFill>
                <a:schemeClr val="accent1">
                  <a:lumMod val="50000"/>
                </a:schemeClr>
              </a:solidFill>
              <a:latin typeface="+mn-lt"/>
            </a:endParaRPr>
          </a:p>
        </p:txBody>
      </p:sp>
      <p:sp>
        <p:nvSpPr>
          <p:cNvPr id="4" name="TextBox 3">
            <a:extLst>
              <a:ext uri="{FF2B5EF4-FFF2-40B4-BE49-F238E27FC236}">
                <a16:creationId xmlns:a16="http://schemas.microsoft.com/office/drawing/2014/main" id="{9E20732A-77B8-862F-8CC1-9E98D6379916}"/>
              </a:ext>
            </a:extLst>
          </p:cNvPr>
          <p:cNvSpPr txBox="1"/>
          <p:nvPr/>
        </p:nvSpPr>
        <p:spPr>
          <a:xfrm>
            <a:off x="7316124" y="4390139"/>
            <a:ext cx="3736574" cy="338554"/>
          </a:xfrm>
          <a:prstGeom prst="rect">
            <a:avLst/>
          </a:prstGeom>
          <a:noFill/>
        </p:spPr>
        <p:txBody>
          <a:bodyPr wrap="square" lIns="0" rtlCol="0" anchor="ctr">
            <a:spAutoFit/>
          </a:bodyPr>
          <a:lstStyle/>
          <a:p>
            <a:pPr algn="l" rtl="0"/>
            <a:r>
              <a:rPr lang="en-US" altLang="ko-KR" sz="1600" b="1" dirty="0">
                <a:solidFill>
                  <a:schemeClr val="accent1">
                    <a:lumMod val="50000"/>
                  </a:schemeClr>
                </a:solidFill>
                <a:cs typeface="Arial" pitchFamily="34" charset="0"/>
              </a:rPr>
              <a:t>75millionUSD GCF guarantee limit</a:t>
            </a:r>
            <a:endParaRPr lang="ko-KR" altLang="en-US" sz="1600" b="1" dirty="0">
              <a:solidFill>
                <a:schemeClr val="accent1">
                  <a:lumMod val="50000"/>
                </a:schemeClr>
              </a:solidFill>
              <a:cs typeface="Arial" pitchFamily="34" charset="0"/>
            </a:endParaRPr>
          </a:p>
        </p:txBody>
      </p:sp>
      <p:sp>
        <p:nvSpPr>
          <p:cNvPr id="5" name="TextBox 4">
            <a:extLst>
              <a:ext uri="{FF2B5EF4-FFF2-40B4-BE49-F238E27FC236}">
                <a16:creationId xmlns:a16="http://schemas.microsoft.com/office/drawing/2014/main" id="{24696875-8444-C667-59A9-E90A39BF74E8}"/>
              </a:ext>
            </a:extLst>
          </p:cNvPr>
          <p:cNvSpPr txBox="1"/>
          <p:nvPr/>
        </p:nvSpPr>
        <p:spPr>
          <a:xfrm>
            <a:off x="7316124" y="5305677"/>
            <a:ext cx="3736574" cy="830997"/>
          </a:xfrm>
          <a:prstGeom prst="rect">
            <a:avLst/>
          </a:prstGeom>
          <a:noFill/>
        </p:spPr>
        <p:txBody>
          <a:bodyPr wrap="square" lIns="0" rtlCol="0" anchor="ctr">
            <a:spAutoFit/>
          </a:bodyPr>
          <a:lstStyle/>
          <a:p>
            <a:pPr algn="l" rtl="0"/>
            <a:r>
              <a:rPr lang="en-US" sz="1600" b="1" dirty="0">
                <a:solidFill>
                  <a:srgbClr val="0070C0"/>
                </a:solidFill>
                <a:cs typeface="Arial" pitchFamily="34" charset="0"/>
              </a:rPr>
              <a:t>15 years of project implementation in which guarantee issuance is carried out in the first 5 years.</a:t>
            </a:r>
            <a:endParaRPr lang="en-SG" altLang="ko-KR" sz="1600" b="1" dirty="0">
              <a:solidFill>
                <a:srgbClr val="0070C0"/>
              </a:solidFill>
              <a:cs typeface="Arial" pitchFamily="34" charset="0"/>
            </a:endParaRPr>
          </a:p>
        </p:txBody>
      </p:sp>
      <p:sp>
        <p:nvSpPr>
          <p:cNvPr id="8" name="TextBox 7">
            <a:extLst>
              <a:ext uri="{FF2B5EF4-FFF2-40B4-BE49-F238E27FC236}">
                <a16:creationId xmlns:a16="http://schemas.microsoft.com/office/drawing/2014/main" id="{E1E659CF-CF3A-8F0E-C943-BCF8BC1C0BE4}"/>
              </a:ext>
            </a:extLst>
          </p:cNvPr>
          <p:cNvSpPr txBox="1"/>
          <p:nvPr/>
        </p:nvSpPr>
        <p:spPr>
          <a:xfrm>
            <a:off x="5507462" y="1291398"/>
            <a:ext cx="6074938" cy="2632003"/>
          </a:xfrm>
          <a:prstGeom prst="rect">
            <a:avLst/>
          </a:prstGeom>
          <a:solidFill>
            <a:schemeClr val="bg1"/>
          </a:solidFill>
        </p:spPr>
        <p:txBody>
          <a:bodyPr wrap="square" rtlCol="0" anchor="ctr">
            <a:spAutoFit/>
          </a:bodyPr>
          <a:lstStyle/>
          <a:p>
            <a:pPr algn="l" rtl="0">
              <a:lnSpc>
                <a:spcPct val="150000"/>
              </a:lnSpc>
            </a:pPr>
            <a:r>
              <a:rPr lang="en-US" sz="1600" dirty="0"/>
              <a:t>Saigon - Hanoi Commercial Joint Stock Bank (SHB) was selected by the World Bank and MOIT as the Program Implementing Unit (RSF - PIE Fund Management Unit). SHB will issue risk sharing guarantees for loans from financial institutions with the purpose of investing in energy efficiency (eligible sub-projects) of IEs or ESCOs according to the provisions of the Guidelines for implementing the RSF issued by the MOIT</a:t>
            </a:r>
            <a:endParaRPr lang="en-GB" altLang="ko-KR" sz="1800" dirty="0">
              <a:solidFill>
                <a:srgbClr val="0070C0"/>
              </a:solidFill>
              <a:cs typeface="Arial" pitchFamily="34" charset="0"/>
            </a:endParaRPr>
          </a:p>
        </p:txBody>
      </p:sp>
      <p:pic>
        <p:nvPicPr>
          <p:cNvPr id="9" name="Picture 2">
            <a:extLst>
              <a:ext uri="{FF2B5EF4-FFF2-40B4-BE49-F238E27FC236}">
                <a16:creationId xmlns:a16="http://schemas.microsoft.com/office/drawing/2014/main" id="{F9A274C8-CF4A-6E3B-BB41-BFED393E723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1416351"/>
            <a:ext cx="4523117" cy="4893016"/>
          </a:xfrm>
          <a:prstGeom prst="rect">
            <a:avLst/>
          </a:prstGeom>
          <a:noFill/>
          <a:ln w="9525">
            <a:noFill/>
            <a:miter lim="800000"/>
            <a:headEnd/>
            <a:tailEnd/>
          </a:ln>
          <a:extLst>
            <a:ext uri="{909E8E84-426E-40DD-AFC4-6F175D3DCCD1}">
              <a14:hiddenFill xmlns:a14="http://schemas.microsoft.com/office/drawing/2010/main">
                <a:solidFill>
                  <a:schemeClr val="accent1"/>
                </a:solidFill>
              </a14:hiddenFill>
            </a:ext>
          </a:extLst>
        </p:spPr>
      </p:pic>
      <p:grpSp>
        <p:nvGrpSpPr>
          <p:cNvPr id="3" name="Group 2">
            <a:extLst>
              <a:ext uri="{FF2B5EF4-FFF2-40B4-BE49-F238E27FC236}">
                <a16:creationId xmlns:a16="http://schemas.microsoft.com/office/drawing/2014/main" id="{1C988B13-FD0F-DB60-B06A-1E64A238CBED}"/>
              </a:ext>
            </a:extLst>
          </p:cNvPr>
          <p:cNvGrpSpPr/>
          <p:nvPr/>
        </p:nvGrpSpPr>
        <p:grpSpPr>
          <a:xfrm>
            <a:off x="6466305" y="4170967"/>
            <a:ext cx="595619" cy="960323"/>
            <a:chOff x="6466305" y="3923828"/>
            <a:chExt cx="595619" cy="960323"/>
          </a:xfrm>
        </p:grpSpPr>
        <p:sp>
          <p:nvSpPr>
            <p:cNvPr id="6" name="자유형: 도형 63">
              <a:extLst>
                <a:ext uri="{FF2B5EF4-FFF2-40B4-BE49-F238E27FC236}">
                  <a16:creationId xmlns:a16="http://schemas.microsoft.com/office/drawing/2014/main" id="{F01F1C40-19F9-6B94-0048-2CFB7C6DB46E}"/>
                </a:ext>
              </a:extLst>
            </p:cNvPr>
            <p:cNvSpPr/>
            <p:nvPr/>
          </p:nvSpPr>
          <p:spPr>
            <a:xfrm>
              <a:off x="6466305" y="3923828"/>
              <a:ext cx="595619" cy="960323"/>
            </a:xfrm>
            <a:custGeom>
              <a:avLst/>
              <a:gdLst>
                <a:gd name="connsiteX0" fmla="*/ 174993 w 595618"/>
                <a:gd name="connsiteY0" fmla="*/ 874235 h 960323"/>
                <a:gd name="connsiteX1" fmla="*/ 174993 w 595618"/>
                <a:gd name="connsiteY1" fmla="*/ 874235 h 960323"/>
                <a:gd name="connsiteX2" fmla="*/ 174993 w 595618"/>
                <a:gd name="connsiteY2" fmla="*/ 874236 h 960323"/>
                <a:gd name="connsiteX3" fmla="*/ 195623 w 595618"/>
                <a:gd name="connsiteY3" fmla="*/ 853606 h 960323"/>
                <a:gd name="connsiteX4" fmla="*/ 406790 w 595618"/>
                <a:gd name="connsiteY4" fmla="*/ 853606 h 960323"/>
                <a:gd name="connsiteX5" fmla="*/ 427420 w 595618"/>
                <a:gd name="connsiteY5" fmla="*/ 874236 h 960323"/>
                <a:gd name="connsiteX6" fmla="*/ 427419 w 595618"/>
                <a:gd name="connsiteY6" fmla="*/ 874236 h 960323"/>
                <a:gd name="connsiteX7" fmla="*/ 406789 w 595618"/>
                <a:gd name="connsiteY7" fmla="*/ 894866 h 960323"/>
                <a:gd name="connsiteX8" fmla="*/ 386267 w 595618"/>
                <a:gd name="connsiteY8" fmla="*/ 894866 h 960323"/>
                <a:gd name="connsiteX9" fmla="*/ 381464 w 595618"/>
                <a:gd name="connsiteY9" fmla="*/ 915092 h 960323"/>
                <a:gd name="connsiteX10" fmla="*/ 301207 w 595618"/>
                <a:gd name="connsiteY10" fmla="*/ 960323 h 960323"/>
                <a:gd name="connsiteX11" fmla="*/ 220949 w 595618"/>
                <a:gd name="connsiteY11" fmla="*/ 915092 h 960323"/>
                <a:gd name="connsiteX12" fmla="*/ 216146 w 595618"/>
                <a:gd name="connsiteY12" fmla="*/ 894865 h 960323"/>
                <a:gd name="connsiteX13" fmla="*/ 195623 w 595618"/>
                <a:gd name="connsiteY13" fmla="*/ 894865 h 960323"/>
                <a:gd name="connsiteX14" fmla="*/ 181035 w 595618"/>
                <a:gd name="connsiteY14" fmla="*/ 888823 h 960323"/>
                <a:gd name="connsiteX15" fmla="*/ 174993 w 595618"/>
                <a:gd name="connsiteY15" fmla="*/ 874235 h 960323"/>
                <a:gd name="connsiteX16" fmla="*/ 181035 w 595618"/>
                <a:gd name="connsiteY16" fmla="*/ 859648 h 960323"/>
                <a:gd name="connsiteX17" fmla="*/ 195623 w 595618"/>
                <a:gd name="connsiteY17" fmla="*/ 853606 h 960323"/>
                <a:gd name="connsiteX18" fmla="*/ 195623 w 595618"/>
                <a:gd name="connsiteY18" fmla="*/ 777570 h 960323"/>
                <a:gd name="connsiteX19" fmla="*/ 406790 w 595618"/>
                <a:gd name="connsiteY19" fmla="*/ 777570 h 960323"/>
                <a:gd name="connsiteX20" fmla="*/ 427420 w 595618"/>
                <a:gd name="connsiteY20" fmla="*/ 798200 h 960323"/>
                <a:gd name="connsiteX21" fmla="*/ 427419 w 595618"/>
                <a:gd name="connsiteY21" fmla="*/ 798200 h 960323"/>
                <a:gd name="connsiteX22" fmla="*/ 421377 w 595618"/>
                <a:gd name="connsiteY22" fmla="*/ 812788 h 960323"/>
                <a:gd name="connsiteX23" fmla="*/ 414785 w 595618"/>
                <a:gd name="connsiteY23" fmla="*/ 815518 h 960323"/>
                <a:gd name="connsiteX24" fmla="*/ 421378 w 595618"/>
                <a:gd name="connsiteY24" fmla="*/ 818249 h 960323"/>
                <a:gd name="connsiteX25" fmla="*/ 427420 w 595618"/>
                <a:gd name="connsiteY25" fmla="*/ 832837 h 960323"/>
                <a:gd name="connsiteX26" fmla="*/ 427419 w 595618"/>
                <a:gd name="connsiteY26" fmla="*/ 832837 h 960323"/>
                <a:gd name="connsiteX27" fmla="*/ 406789 w 595618"/>
                <a:gd name="connsiteY27" fmla="*/ 853467 h 960323"/>
                <a:gd name="connsiteX28" fmla="*/ 195623 w 595618"/>
                <a:gd name="connsiteY28" fmla="*/ 853466 h 960323"/>
                <a:gd name="connsiteX29" fmla="*/ 181035 w 595618"/>
                <a:gd name="connsiteY29" fmla="*/ 847424 h 960323"/>
                <a:gd name="connsiteX30" fmla="*/ 174993 w 595618"/>
                <a:gd name="connsiteY30" fmla="*/ 832836 h 960323"/>
                <a:gd name="connsiteX31" fmla="*/ 181035 w 595618"/>
                <a:gd name="connsiteY31" fmla="*/ 818249 h 960323"/>
                <a:gd name="connsiteX32" fmla="*/ 187629 w 595618"/>
                <a:gd name="connsiteY32" fmla="*/ 815518 h 960323"/>
                <a:gd name="connsiteX33" fmla="*/ 181035 w 595618"/>
                <a:gd name="connsiteY33" fmla="*/ 812787 h 960323"/>
                <a:gd name="connsiteX34" fmla="*/ 174993 w 595618"/>
                <a:gd name="connsiteY34" fmla="*/ 798199 h 960323"/>
                <a:gd name="connsiteX35" fmla="*/ 181035 w 595618"/>
                <a:gd name="connsiteY35" fmla="*/ 783612 h 960323"/>
                <a:gd name="connsiteX36" fmla="*/ 195623 w 595618"/>
                <a:gd name="connsiteY36" fmla="*/ 777570 h 960323"/>
                <a:gd name="connsiteX37" fmla="*/ 195623 w 595618"/>
                <a:gd name="connsiteY37" fmla="*/ 736171 h 960323"/>
                <a:gd name="connsiteX38" fmla="*/ 406790 w 595618"/>
                <a:gd name="connsiteY38" fmla="*/ 736171 h 960323"/>
                <a:gd name="connsiteX39" fmla="*/ 427420 w 595618"/>
                <a:gd name="connsiteY39" fmla="*/ 756801 h 960323"/>
                <a:gd name="connsiteX40" fmla="*/ 427419 w 595618"/>
                <a:gd name="connsiteY40" fmla="*/ 756801 h 960323"/>
                <a:gd name="connsiteX41" fmla="*/ 406789 w 595618"/>
                <a:gd name="connsiteY41" fmla="*/ 777431 h 960323"/>
                <a:gd name="connsiteX42" fmla="*/ 195623 w 595618"/>
                <a:gd name="connsiteY42" fmla="*/ 777430 h 960323"/>
                <a:gd name="connsiteX43" fmla="*/ 181035 w 595618"/>
                <a:gd name="connsiteY43" fmla="*/ 771388 h 960323"/>
                <a:gd name="connsiteX44" fmla="*/ 174993 w 595618"/>
                <a:gd name="connsiteY44" fmla="*/ 756800 h 960323"/>
                <a:gd name="connsiteX45" fmla="*/ 181035 w 595618"/>
                <a:gd name="connsiteY45" fmla="*/ 742213 h 960323"/>
                <a:gd name="connsiteX46" fmla="*/ 195623 w 595618"/>
                <a:gd name="connsiteY46" fmla="*/ 736171 h 960323"/>
                <a:gd name="connsiteX47" fmla="*/ 297809 w 595618"/>
                <a:gd name="connsiteY47" fmla="*/ 0 h 960323"/>
                <a:gd name="connsiteX48" fmla="*/ 595618 w 595618"/>
                <a:gd name="connsiteY48" fmla="*/ 297809 h 960323"/>
                <a:gd name="connsiteX49" fmla="*/ 561660 w 595618"/>
                <a:gd name="connsiteY49" fmla="*/ 433175 h 960323"/>
                <a:gd name="connsiteX50" fmla="*/ 564963 w 595618"/>
                <a:gd name="connsiteY50" fmla="*/ 433175 h 960323"/>
                <a:gd name="connsiteX51" fmla="*/ 550267 w 595618"/>
                <a:gd name="connsiteY51" fmla="*/ 454166 h 960323"/>
                <a:gd name="connsiteX52" fmla="*/ 534207 w 595618"/>
                <a:gd name="connsiteY52" fmla="*/ 477103 h 960323"/>
                <a:gd name="connsiteX53" fmla="*/ 415175 w 595618"/>
                <a:gd name="connsiteY53" fmla="*/ 727664 h 960323"/>
                <a:gd name="connsiteX54" fmla="*/ 190775 w 595618"/>
                <a:gd name="connsiteY54" fmla="*/ 727664 h 960323"/>
                <a:gd name="connsiteX55" fmla="*/ 75295 w 595618"/>
                <a:gd name="connsiteY55" fmla="*/ 493931 h 960323"/>
                <a:gd name="connsiteX56" fmla="*/ 0 w 595618"/>
                <a:gd name="connsiteY56" fmla="*/ 297809 h 960323"/>
                <a:gd name="connsiteX57" fmla="*/ 297809 w 595618"/>
                <a:gd name="connsiteY57" fmla="*/ 0 h 960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595618" h="960323">
                  <a:moveTo>
                    <a:pt x="174993" y="874235"/>
                  </a:moveTo>
                  <a:lnTo>
                    <a:pt x="174993" y="874235"/>
                  </a:lnTo>
                  <a:lnTo>
                    <a:pt x="174993" y="874236"/>
                  </a:lnTo>
                  <a:close/>
                  <a:moveTo>
                    <a:pt x="195623" y="853606"/>
                  </a:moveTo>
                  <a:lnTo>
                    <a:pt x="406790" y="853606"/>
                  </a:lnTo>
                  <a:cubicBezTo>
                    <a:pt x="418184" y="853606"/>
                    <a:pt x="427420" y="862842"/>
                    <a:pt x="427420" y="874236"/>
                  </a:cubicBezTo>
                  <a:lnTo>
                    <a:pt x="427419" y="874236"/>
                  </a:lnTo>
                  <a:cubicBezTo>
                    <a:pt x="427419" y="885630"/>
                    <a:pt x="418183" y="894866"/>
                    <a:pt x="406789" y="894866"/>
                  </a:cubicBezTo>
                  <a:lnTo>
                    <a:pt x="386267" y="894866"/>
                  </a:lnTo>
                  <a:lnTo>
                    <a:pt x="381464" y="915092"/>
                  </a:lnTo>
                  <a:cubicBezTo>
                    <a:pt x="368241" y="941672"/>
                    <a:pt x="337286" y="960323"/>
                    <a:pt x="301207" y="960323"/>
                  </a:cubicBezTo>
                  <a:cubicBezTo>
                    <a:pt x="265128" y="960323"/>
                    <a:pt x="234172" y="941672"/>
                    <a:pt x="220949" y="915092"/>
                  </a:cubicBezTo>
                  <a:lnTo>
                    <a:pt x="216146" y="894865"/>
                  </a:lnTo>
                  <a:lnTo>
                    <a:pt x="195623" y="894865"/>
                  </a:lnTo>
                  <a:cubicBezTo>
                    <a:pt x="189926" y="894865"/>
                    <a:pt x="184768" y="892556"/>
                    <a:pt x="181035" y="888823"/>
                  </a:cubicBezTo>
                  <a:lnTo>
                    <a:pt x="174993" y="874235"/>
                  </a:lnTo>
                  <a:lnTo>
                    <a:pt x="181035" y="859648"/>
                  </a:lnTo>
                  <a:cubicBezTo>
                    <a:pt x="184768" y="855915"/>
                    <a:pt x="189926" y="853606"/>
                    <a:pt x="195623" y="853606"/>
                  </a:cubicBezTo>
                  <a:close/>
                  <a:moveTo>
                    <a:pt x="195623" y="777570"/>
                  </a:moveTo>
                  <a:lnTo>
                    <a:pt x="406790" y="777570"/>
                  </a:lnTo>
                  <a:cubicBezTo>
                    <a:pt x="418184" y="777570"/>
                    <a:pt x="427420" y="786806"/>
                    <a:pt x="427420" y="798200"/>
                  </a:cubicBezTo>
                  <a:lnTo>
                    <a:pt x="427419" y="798200"/>
                  </a:lnTo>
                  <a:cubicBezTo>
                    <a:pt x="427419" y="803897"/>
                    <a:pt x="425110" y="809054"/>
                    <a:pt x="421377" y="812788"/>
                  </a:cubicBezTo>
                  <a:lnTo>
                    <a:pt x="414785" y="815518"/>
                  </a:lnTo>
                  <a:lnTo>
                    <a:pt x="421378" y="818249"/>
                  </a:lnTo>
                  <a:cubicBezTo>
                    <a:pt x="425111" y="821982"/>
                    <a:pt x="427420" y="827140"/>
                    <a:pt x="427420" y="832837"/>
                  </a:cubicBezTo>
                  <a:lnTo>
                    <a:pt x="427419" y="832837"/>
                  </a:lnTo>
                  <a:cubicBezTo>
                    <a:pt x="427419" y="844231"/>
                    <a:pt x="418183" y="853467"/>
                    <a:pt x="406789" y="853467"/>
                  </a:cubicBezTo>
                  <a:lnTo>
                    <a:pt x="195623" y="853466"/>
                  </a:lnTo>
                  <a:cubicBezTo>
                    <a:pt x="189926" y="853466"/>
                    <a:pt x="184768" y="851157"/>
                    <a:pt x="181035" y="847424"/>
                  </a:cubicBezTo>
                  <a:lnTo>
                    <a:pt x="174993" y="832836"/>
                  </a:lnTo>
                  <a:lnTo>
                    <a:pt x="181035" y="818249"/>
                  </a:lnTo>
                  <a:lnTo>
                    <a:pt x="187629" y="815518"/>
                  </a:lnTo>
                  <a:lnTo>
                    <a:pt x="181035" y="812787"/>
                  </a:lnTo>
                  <a:lnTo>
                    <a:pt x="174993" y="798199"/>
                  </a:lnTo>
                  <a:lnTo>
                    <a:pt x="181035" y="783612"/>
                  </a:lnTo>
                  <a:cubicBezTo>
                    <a:pt x="184768" y="779879"/>
                    <a:pt x="189926" y="777570"/>
                    <a:pt x="195623" y="777570"/>
                  </a:cubicBezTo>
                  <a:close/>
                  <a:moveTo>
                    <a:pt x="195623" y="736171"/>
                  </a:moveTo>
                  <a:lnTo>
                    <a:pt x="406790" y="736171"/>
                  </a:lnTo>
                  <a:cubicBezTo>
                    <a:pt x="418184" y="736171"/>
                    <a:pt x="427420" y="745407"/>
                    <a:pt x="427420" y="756801"/>
                  </a:cubicBezTo>
                  <a:lnTo>
                    <a:pt x="427419" y="756801"/>
                  </a:lnTo>
                  <a:cubicBezTo>
                    <a:pt x="427419" y="768195"/>
                    <a:pt x="418183" y="777431"/>
                    <a:pt x="406789" y="777431"/>
                  </a:cubicBezTo>
                  <a:lnTo>
                    <a:pt x="195623" y="777430"/>
                  </a:lnTo>
                  <a:cubicBezTo>
                    <a:pt x="189926" y="777430"/>
                    <a:pt x="184768" y="775121"/>
                    <a:pt x="181035" y="771388"/>
                  </a:cubicBezTo>
                  <a:lnTo>
                    <a:pt x="174993" y="756800"/>
                  </a:lnTo>
                  <a:lnTo>
                    <a:pt x="181035" y="742213"/>
                  </a:lnTo>
                  <a:cubicBezTo>
                    <a:pt x="184768" y="738480"/>
                    <a:pt x="189926" y="736171"/>
                    <a:pt x="195623" y="736171"/>
                  </a:cubicBezTo>
                  <a:close/>
                  <a:moveTo>
                    <a:pt x="297809" y="0"/>
                  </a:moveTo>
                  <a:cubicBezTo>
                    <a:pt x="462285" y="0"/>
                    <a:pt x="595618" y="133334"/>
                    <a:pt x="595618" y="297809"/>
                  </a:cubicBezTo>
                  <a:cubicBezTo>
                    <a:pt x="595618" y="346795"/>
                    <a:pt x="583791" y="393018"/>
                    <a:pt x="561660" y="433175"/>
                  </a:cubicBezTo>
                  <a:lnTo>
                    <a:pt x="564963" y="433175"/>
                  </a:lnTo>
                  <a:lnTo>
                    <a:pt x="550267" y="454166"/>
                  </a:lnTo>
                  <a:cubicBezTo>
                    <a:pt x="546078" y="462612"/>
                    <a:pt x="540762" y="470335"/>
                    <a:pt x="534207" y="477103"/>
                  </a:cubicBezTo>
                  <a:cubicBezTo>
                    <a:pt x="477913" y="557557"/>
                    <a:pt x="431141" y="646031"/>
                    <a:pt x="415175" y="727664"/>
                  </a:cubicBezTo>
                  <a:lnTo>
                    <a:pt x="190775" y="727664"/>
                  </a:lnTo>
                  <a:cubicBezTo>
                    <a:pt x="178298" y="652103"/>
                    <a:pt x="126191" y="569216"/>
                    <a:pt x="75295" y="493931"/>
                  </a:cubicBezTo>
                  <a:cubicBezTo>
                    <a:pt x="28091" y="442238"/>
                    <a:pt x="0" y="373304"/>
                    <a:pt x="0" y="297809"/>
                  </a:cubicBezTo>
                  <a:cubicBezTo>
                    <a:pt x="0" y="133334"/>
                    <a:pt x="133333" y="0"/>
                    <a:pt x="297809" y="0"/>
                  </a:cubicBez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rtl="0"/>
              <a:endParaRPr lang="ko-KR" altLang="en-US" sz="1600" dirty="0"/>
            </a:p>
          </p:txBody>
        </p:sp>
        <p:sp>
          <p:nvSpPr>
            <p:cNvPr id="11" name="Rectangle 21">
              <a:extLst>
                <a:ext uri="{FF2B5EF4-FFF2-40B4-BE49-F238E27FC236}">
                  <a16:creationId xmlns:a16="http://schemas.microsoft.com/office/drawing/2014/main" id="{A0785D1D-077D-E0EC-91FF-85C3EA4E0F47}"/>
                </a:ext>
              </a:extLst>
            </p:cNvPr>
            <p:cNvSpPr/>
            <p:nvPr/>
          </p:nvSpPr>
          <p:spPr>
            <a:xfrm>
              <a:off x="6523866" y="4079111"/>
              <a:ext cx="485545" cy="213361"/>
            </a:xfrm>
            <a:custGeom>
              <a:avLst/>
              <a:gdLst/>
              <a:ahLst/>
              <a:cxnLst/>
              <a:rect l="l" t="t" r="r" b="b"/>
              <a:pathLst>
                <a:path w="4560938" h="2554996">
                  <a:moveTo>
                    <a:pt x="2315585" y="1351978"/>
                  </a:moveTo>
                  <a:lnTo>
                    <a:pt x="2315585" y="1608128"/>
                  </a:lnTo>
                  <a:cubicBezTo>
                    <a:pt x="2332000" y="1604085"/>
                    <a:pt x="2347685" y="1596777"/>
                    <a:pt x="2361832" y="1586519"/>
                  </a:cubicBezTo>
                  <a:cubicBezTo>
                    <a:pt x="2403345" y="1556419"/>
                    <a:pt x="2424829" y="1505846"/>
                    <a:pt x="2417675" y="1455070"/>
                  </a:cubicBezTo>
                  <a:cubicBezTo>
                    <a:pt x="2409025" y="1388817"/>
                    <a:pt x="2368208" y="1366470"/>
                    <a:pt x="2315585" y="1351978"/>
                  </a:cubicBezTo>
                  <a:close/>
                  <a:moveTo>
                    <a:pt x="3612086" y="989467"/>
                  </a:moveTo>
                  <a:cubicBezTo>
                    <a:pt x="3453010" y="989467"/>
                    <a:pt x="3324054" y="1118423"/>
                    <a:pt x="3324054" y="1277499"/>
                  </a:cubicBezTo>
                  <a:cubicBezTo>
                    <a:pt x="3324054" y="1436575"/>
                    <a:pt x="3453010" y="1565531"/>
                    <a:pt x="3612086" y="1565531"/>
                  </a:cubicBezTo>
                  <a:cubicBezTo>
                    <a:pt x="3771162" y="1565531"/>
                    <a:pt x="3900118" y="1436575"/>
                    <a:pt x="3900118" y="1277499"/>
                  </a:cubicBezTo>
                  <a:cubicBezTo>
                    <a:pt x="3900118" y="1118423"/>
                    <a:pt x="3771162" y="989467"/>
                    <a:pt x="3612086" y="989467"/>
                  </a:cubicBezTo>
                  <a:close/>
                  <a:moveTo>
                    <a:pt x="948854" y="989467"/>
                  </a:moveTo>
                  <a:cubicBezTo>
                    <a:pt x="789778" y="989467"/>
                    <a:pt x="660822" y="1118423"/>
                    <a:pt x="660822" y="1277499"/>
                  </a:cubicBezTo>
                  <a:cubicBezTo>
                    <a:pt x="660822" y="1436575"/>
                    <a:pt x="789778" y="1565531"/>
                    <a:pt x="948854" y="1565531"/>
                  </a:cubicBezTo>
                  <a:cubicBezTo>
                    <a:pt x="1107930" y="1565531"/>
                    <a:pt x="1236886" y="1436575"/>
                    <a:pt x="1236886" y="1277499"/>
                  </a:cubicBezTo>
                  <a:cubicBezTo>
                    <a:pt x="1236886" y="1118423"/>
                    <a:pt x="1107930" y="989467"/>
                    <a:pt x="948854" y="989467"/>
                  </a:cubicBezTo>
                  <a:close/>
                  <a:moveTo>
                    <a:pt x="2247651" y="946230"/>
                  </a:moveTo>
                  <a:cubicBezTo>
                    <a:pt x="2230469" y="950266"/>
                    <a:pt x="2214012" y="957763"/>
                    <a:pt x="2199233" y="968479"/>
                  </a:cubicBezTo>
                  <a:cubicBezTo>
                    <a:pt x="2157721" y="998579"/>
                    <a:pt x="2136236" y="1049152"/>
                    <a:pt x="2143390" y="1099928"/>
                  </a:cubicBezTo>
                  <a:cubicBezTo>
                    <a:pt x="2157154" y="1167662"/>
                    <a:pt x="2197550" y="1197656"/>
                    <a:pt x="2247651" y="1217102"/>
                  </a:cubicBezTo>
                  <a:close/>
                  <a:moveTo>
                    <a:pt x="2247651" y="785264"/>
                  </a:moveTo>
                  <a:lnTo>
                    <a:pt x="2315585" y="785264"/>
                  </a:lnTo>
                  <a:lnTo>
                    <a:pt x="2315585" y="832380"/>
                  </a:lnTo>
                  <a:cubicBezTo>
                    <a:pt x="2341411" y="835890"/>
                    <a:pt x="2366862" y="843587"/>
                    <a:pt x="2390991" y="855423"/>
                  </a:cubicBezTo>
                  <a:cubicBezTo>
                    <a:pt x="2474360" y="896319"/>
                    <a:pt x="2528313" y="979930"/>
                    <a:pt x="2531223" y="1072743"/>
                  </a:cubicBezTo>
                  <a:lnTo>
                    <a:pt x="2418963" y="1076264"/>
                  </a:lnTo>
                  <a:cubicBezTo>
                    <a:pt x="2417356" y="1025012"/>
                    <a:pt x="2387564" y="978842"/>
                    <a:pt x="2341528" y="956260"/>
                  </a:cubicBezTo>
                  <a:cubicBezTo>
                    <a:pt x="2333151" y="952151"/>
                    <a:pt x="2324486" y="948946"/>
                    <a:pt x="2315585" y="946938"/>
                  </a:cubicBezTo>
                  <a:lnTo>
                    <a:pt x="2315585" y="1239083"/>
                  </a:lnTo>
                  <a:cubicBezTo>
                    <a:pt x="2404308" y="1264638"/>
                    <a:pt x="2499083" y="1293869"/>
                    <a:pt x="2528899" y="1441205"/>
                  </a:cubicBezTo>
                  <a:cubicBezTo>
                    <a:pt x="2541347" y="1532528"/>
                    <a:pt x="2502457" y="1623287"/>
                    <a:pt x="2427762" y="1677447"/>
                  </a:cubicBezTo>
                  <a:cubicBezTo>
                    <a:pt x="2394006" y="1701923"/>
                    <a:pt x="2355419" y="1717125"/>
                    <a:pt x="2315585" y="1722661"/>
                  </a:cubicBezTo>
                  <a:lnTo>
                    <a:pt x="2315585" y="1769734"/>
                  </a:lnTo>
                  <a:lnTo>
                    <a:pt x="2247651" y="1769734"/>
                  </a:lnTo>
                  <a:lnTo>
                    <a:pt x="2247651" y="1722944"/>
                  </a:lnTo>
                  <a:cubicBezTo>
                    <a:pt x="2221084" y="1719537"/>
                    <a:pt x="2194881" y="1711743"/>
                    <a:pt x="2170074" y="1699575"/>
                  </a:cubicBezTo>
                  <a:cubicBezTo>
                    <a:pt x="2086705" y="1658679"/>
                    <a:pt x="2032752" y="1575069"/>
                    <a:pt x="2029842" y="1482255"/>
                  </a:cubicBezTo>
                  <a:lnTo>
                    <a:pt x="2142102" y="1478734"/>
                  </a:lnTo>
                  <a:cubicBezTo>
                    <a:pt x="2143709" y="1529986"/>
                    <a:pt x="2173501" y="1576156"/>
                    <a:pt x="2219537" y="1598738"/>
                  </a:cubicBezTo>
                  <a:cubicBezTo>
                    <a:pt x="2228602" y="1603184"/>
                    <a:pt x="2238004" y="1606573"/>
                    <a:pt x="2247651" y="1608616"/>
                  </a:cubicBezTo>
                  <a:lnTo>
                    <a:pt x="2247651" y="1335176"/>
                  </a:lnTo>
                  <a:cubicBezTo>
                    <a:pt x="2162261" y="1314127"/>
                    <a:pt x="2069489" y="1278142"/>
                    <a:pt x="2032173" y="1115597"/>
                  </a:cubicBezTo>
                  <a:cubicBezTo>
                    <a:pt x="2019217" y="1023646"/>
                    <a:pt x="2058125" y="932061"/>
                    <a:pt x="2133303" y="877552"/>
                  </a:cubicBezTo>
                  <a:cubicBezTo>
                    <a:pt x="2167670" y="852632"/>
                    <a:pt x="2207046" y="837325"/>
                    <a:pt x="2247651" y="832077"/>
                  </a:cubicBezTo>
                  <a:close/>
                  <a:moveTo>
                    <a:pt x="2280470" y="617534"/>
                  </a:moveTo>
                  <a:cubicBezTo>
                    <a:pt x="1915981" y="617534"/>
                    <a:pt x="1620504" y="913011"/>
                    <a:pt x="1620504" y="1277500"/>
                  </a:cubicBezTo>
                  <a:cubicBezTo>
                    <a:pt x="1620504" y="1641989"/>
                    <a:pt x="1915981" y="1937466"/>
                    <a:pt x="2280470" y="1937466"/>
                  </a:cubicBezTo>
                  <a:cubicBezTo>
                    <a:pt x="2644959" y="1937466"/>
                    <a:pt x="2940436" y="1641989"/>
                    <a:pt x="2940436" y="1277500"/>
                  </a:cubicBezTo>
                  <a:cubicBezTo>
                    <a:pt x="2940436" y="913011"/>
                    <a:pt x="2644959" y="617534"/>
                    <a:pt x="2280470" y="617534"/>
                  </a:cubicBezTo>
                  <a:close/>
                  <a:moveTo>
                    <a:pt x="284505" y="265281"/>
                  </a:moveTo>
                  <a:lnTo>
                    <a:pt x="4276434" y="265281"/>
                  </a:lnTo>
                  <a:lnTo>
                    <a:pt x="4276434" y="2289716"/>
                  </a:lnTo>
                  <a:lnTo>
                    <a:pt x="284505" y="2289716"/>
                  </a:lnTo>
                  <a:close/>
                  <a:moveTo>
                    <a:pt x="180344" y="148161"/>
                  </a:moveTo>
                  <a:lnTo>
                    <a:pt x="180344" y="2406836"/>
                  </a:lnTo>
                  <a:lnTo>
                    <a:pt x="4380595" y="2406836"/>
                  </a:lnTo>
                  <a:lnTo>
                    <a:pt x="4380595" y="148161"/>
                  </a:lnTo>
                  <a:close/>
                  <a:moveTo>
                    <a:pt x="0" y="0"/>
                  </a:moveTo>
                  <a:lnTo>
                    <a:pt x="4560938" y="0"/>
                  </a:lnTo>
                  <a:lnTo>
                    <a:pt x="4560938" y="2554996"/>
                  </a:lnTo>
                  <a:lnTo>
                    <a:pt x="0" y="255499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ko-KR" altLang="en-US" sz="1600"/>
            </a:p>
          </p:txBody>
        </p:sp>
      </p:grpSp>
      <p:sp>
        <p:nvSpPr>
          <p:cNvPr id="12" name="Rectangle 15">
            <a:extLst>
              <a:ext uri="{FF2B5EF4-FFF2-40B4-BE49-F238E27FC236}">
                <a16:creationId xmlns:a16="http://schemas.microsoft.com/office/drawing/2014/main" id="{F9773354-EB95-EA48-C74B-A9B4BBAC26FA}"/>
              </a:ext>
            </a:extLst>
          </p:cNvPr>
          <p:cNvSpPr/>
          <p:nvPr/>
        </p:nvSpPr>
        <p:spPr>
          <a:xfrm rot="5400000">
            <a:off x="6947096" y="5886894"/>
            <a:ext cx="380587" cy="357469"/>
          </a:xfrm>
          <a:custGeom>
            <a:avLst/>
            <a:gdLst/>
            <a:ahLst/>
            <a:cxnLst/>
            <a:rect l="l" t="t" r="r" b="b"/>
            <a:pathLst>
              <a:path w="3244313" h="3240000">
                <a:moveTo>
                  <a:pt x="2055482" y="677891"/>
                </a:moveTo>
                <a:lnTo>
                  <a:pt x="2055482" y="209891"/>
                </a:lnTo>
                <a:lnTo>
                  <a:pt x="2919482" y="209891"/>
                </a:lnTo>
                <a:lnTo>
                  <a:pt x="2919482" y="677891"/>
                </a:lnTo>
                <a:close/>
                <a:moveTo>
                  <a:pt x="1695482" y="1397971"/>
                </a:moveTo>
                <a:lnTo>
                  <a:pt x="1695482" y="929971"/>
                </a:lnTo>
                <a:lnTo>
                  <a:pt x="2919482" y="929971"/>
                </a:lnTo>
                <a:lnTo>
                  <a:pt x="2919482" y="1397971"/>
                </a:lnTo>
                <a:close/>
                <a:moveTo>
                  <a:pt x="1335482" y="2118051"/>
                </a:moveTo>
                <a:lnTo>
                  <a:pt x="1335482" y="1650051"/>
                </a:lnTo>
                <a:lnTo>
                  <a:pt x="2919482" y="1650051"/>
                </a:lnTo>
                <a:lnTo>
                  <a:pt x="2919482" y="2118051"/>
                </a:lnTo>
                <a:close/>
                <a:moveTo>
                  <a:pt x="975482" y="2838131"/>
                </a:moveTo>
                <a:lnTo>
                  <a:pt x="975482" y="2370131"/>
                </a:lnTo>
                <a:lnTo>
                  <a:pt x="2919482" y="2370131"/>
                </a:lnTo>
                <a:lnTo>
                  <a:pt x="2919482" y="2838131"/>
                </a:lnTo>
                <a:close/>
                <a:moveTo>
                  <a:pt x="10788" y="2651034"/>
                </a:moveTo>
                <a:lnTo>
                  <a:pt x="1168116" y="646484"/>
                </a:lnTo>
                <a:lnTo>
                  <a:pt x="1038664" y="571745"/>
                </a:lnTo>
                <a:lnTo>
                  <a:pt x="1533856" y="311959"/>
                </a:lnTo>
                <a:lnTo>
                  <a:pt x="1556471" y="870701"/>
                </a:lnTo>
                <a:lnTo>
                  <a:pt x="1427019" y="795962"/>
                </a:lnTo>
                <a:lnTo>
                  <a:pt x="269691" y="2800512"/>
                </a:lnTo>
                <a:close/>
                <a:moveTo>
                  <a:pt x="0" y="3240000"/>
                </a:moveTo>
                <a:lnTo>
                  <a:pt x="0" y="3060000"/>
                </a:lnTo>
                <a:lnTo>
                  <a:pt x="3064313" y="3060000"/>
                </a:lnTo>
                <a:lnTo>
                  <a:pt x="3064313" y="0"/>
                </a:lnTo>
                <a:lnTo>
                  <a:pt x="3244313" y="0"/>
                </a:lnTo>
                <a:lnTo>
                  <a:pt x="3244313" y="3240000"/>
                </a:lnTo>
                <a:lnTo>
                  <a:pt x="3240000" y="3240000"/>
                </a:lnTo>
                <a:lnTo>
                  <a:pt x="3064313" y="3240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a:endParaRPr lang="ko-KR" altLang="en-US" sz="1600"/>
          </a:p>
        </p:txBody>
      </p:sp>
      <p:grpSp>
        <p:nvGrpSpPr>
          <p:cNvPr id="10" name="Group 9">
            <a:extLst>
              <a:ext uri="{FF2B5EF4-FFF2-40B4-BE49-F238E27FC236}">
                <a16:creationId xmlns:a16="http://schemas.microsoft.com/office/drawing/2014/main" id="{D9E80747-F1CE-3E4E-9AC4-768233E4FAC1}"/>
              </a:ext>
            </a:extLst>
          </p:cNvPr>
          <p:cNvGrpSpPr/>
          <p:nvPr/>
        </p:nvGrpSpPr>
        <p:grpSpPr>
          <a:xfrm>
            <a:off x="6466305" y="5295599"/>
            <a:ext cx="595619" cy="960323"/>
            <a:chOff x="6466305" y="5048460"/>
            <a:chExt cx="595619" cy="960323"/>
          </a:xfrm>
        </p:grpSpPr>
        <p:sp>
          <p:nvSpPr>
            <p:cNvPr id="7" name="자유형: 도형 64">
              <a:extLst>
                <a:ext uri="{FF2B5EF4-FFF2-40B4-BE49-F238E27FC236}">
                  <a16:creationId xmlns:a16="http://schemas.microsoft.com/office/drawing/2014/main" id="{A38CE6B3-98E4-123B-FD42-39EAAD7ADAA4}"/>
                </a:ext>
              </a:extLst>
            </p:cNvPr>
            <p:cNvSpPr/>
            <p:nvPr/>
          </p:nvSpPr>
          <p:spPr>
            <a:xfrm>
              <a:off x="6466305" y="5048460"/>
              <a:ext cx="595619" cy="960323"/>
            </a:xfrm>
            <a:custGeom>
              <a:avLst/>
              <a:gdLst>
                <a:gd name="connsiteX0" fmla="*/ 174993 w 595618"/>
                <a:gd name="connsiteY0" fmla="*/ 874235 h 960323"/>
                <a:gd name="connsiteX1" fmla="*/ 174993 w 595618"/>
                <a:gd name="connsiteY1" fmla="*/ 874235 h 960323"/>
                <a:gd name="connsiteX2" fmla="*/ 174993 w 595618"/>
                <a:gd name="connsiteY2" fmla="*/ 874236 h 960323"/>
                <a:gd name="connsiteX3" fmla="*/ 195623 w 595618"/>
                <a:gd name="connsiteY3" fmla="*/ 853606 h 960323"/>
                <a:gd name="connsiteX4" fmla="*/ 406790 w 595618"/>
                <a:gd name="connsiteY4" fmla="*/ 853606 h 960323"/>
                <a:gd name="connsiteX5" fmla="*/ 427420 w 595618"/>
                <a:gd name="connsiteY5" fmla="*/ 874236 h 960323"/>
                <a:gd name="connsiteX6" fmla="*/ 427419 w 595618"/>
                <a:gd name="connsiteY6" fmla="*/ 874236 h 960323"/>
                <a:gd name="connsiteX7" fmla="*/ 406789 w 595618"/>
                <a:gd name="connsiteY7" fmla="*/ 894866 h 960323"/>
                <a:gd name="connsiteX8" fmla="*/ 386267 w 595618"/>
                <a:gd name="connsiteY8" fmla="*/ 894866 h 960323"/>
                <a:gd name="connsiteX9" fmla="*/ 381464 w 595618"/>
                <a:gd name="connsiteY9" fmla="*/ 915092 h 960323"/>
                <a:gd name="connsiteX10" fmla="*/ 301207 w 595618"/>
                <a:gd name="connsiteY10" fmla="*/ 960323 h 960323"/>
                <a:gd name="connsiteX11" fmla="*/ 220949 w 595618"/>
                <a:gd name="connsiteY11" fmla="*/ 915092 h 960323"/>
                <a:gd name="connsiteX12" fmla="*/ 216146 w 595618"/>
                <a:gd name="connsiteY12" fmla="*/ 894865 h 960323"/>
                <a:gd name="connsiteX13" fmla="*/ 195623 w 595618"/>
                <a:gd name="connsiteY13" fmla="*/ 894865 h 960323"/>
                <a:gd name="connsiteX14" fmla="*/ 181035 w 595618"/>
                <a:gd name="connsiteY14" fmla="*/ 888823 h 960323"/>
                <a:gd name="connsiteX15" fmla="*/ 174993 w 595618"/>
                <a:gd name="connsiteY15" fmla="*/ 874235 h 960323"/>
                <a:gd name="connsiteX16" fmla="*/ 181035 w 595618"/>
                <a:gd name="connsiteY16" fmla="*/ 859648 h 960323"/>
                <a:gd name="connsiteX17" fmla="*/ 195623 w 595618"/>
                <a:gd name="connsiteY17" fmla="*/ 853606 h 960323"/>
                <a:gd name="connsiteX18" fmla="*/ 195623 w 595618"/>
                <a:gd name="connsiteY18" fmla="*/ 777570 h 960323"/>
                <a:gd name="connsiteX19" fmla="*/ 406790 w 595618"/>
                <a:gd name="connsiteY19" fmla="*/ 777570 h 960323"/>
                <a:gd name="connsiteX20" fmla="*/ 427420 w 595618"/>
                <a:gd name="connsiteY20" fmla="*/ 798200 h 960323"/>
                <a:gd name="connsiteX21" fmla="*/ 427419 w 595618"/>
                <a:gd name="connsiteY21" fmla="*/ 798200 h 960323"/>
                <a:gd name="connsiteX22" fmla="*/ 421377 w 595618"/>
                <a:gd name="connsiteY22" fmla="*/ 812788 h 960323"/>
                <a:gd name="connsiteX23" fmla="*/ 414785 w 595618"/>
                <a:gd name="connsiteY23" fmla="*/ 815518 h 960323"/>
                <a:gd name="connsiteX24" fmla="*/ 421378 w 595618"/>
                <a:gd name="connsiteY24" fmla="*/ 818249 h 960323"/>
                <a:gd name="connsiteX25" fmla="*/ 427420 w 595618"/>
                <a:gd name="connsiteY25" fmla="*/ 832837 h 960323"/>
                <a:gd name="connsiteX26" fmla="*/ 427419 w 595618"/>
                <a:gd name="connsiteY26" fmla="*/ 832837 h 960323"/>
                <a:gd name="connsiteX27" fmla="*/ 406789 w 595618"/>
                <a:gd name="connsiteY27" fmla="*/ 853467 h 960323"/>
                <a:gd name="connsiteX28" fmla="*/ 195623 w 595618"/>
                <a:gd name="connsiteY28" fmla="*/ 853466 h 960323"/>
                <a:gd name="connsiteX29" fmla="*/ 181035 w 595618"/>
                <a:gd name="connsiteY29" fmla="*/ 847424 h 960323"/>
                <a:gd name="connsiteX30" fmla="*/ 174993 w 595618"/>
                <a:gd name="connsiteY30" fmla="*/ 832836 h 960323"/>
                <a:gd name="connsiteX31" fmla="*/ 181035 w 595618"/>
                <a:gd name="connsiteY31" fmla="*/ 818249 h 960323"/>
                <a:gd name="connsiteX32" fmla="*/ 187629 w 595618"/>
                <a:gd name="connsiteY32" fmla="*/ 815518 h 960323"/>
                <a:gd name="connsiteX33" fmla="*/ 181035 w 595618"/>
                <a:gd name="connsiteY33" fmla="*/ 812787 h 960323"/>
                <a:gd name="connsiteX34" fmla="*/ 174993 w 595618"/>
                <a:gd name="connsiteY34" fmla="*/ 798199 h 960323"/>
                <a:gd name="connsiteX35" fmla="*/ 181035 w 595618"/>
                <a:gd name="connsiteY35" fmla="*/ 783612 h 960323"/>
                <a:gd name="connsiteX36" fmla="*/ 195623 w 595618"/>
                <a:gd name="connsiteY36" fmla="*/ 777570 h 960323"/>
                <a:gd name="connsiteX37" fmla="*/ 195623 w 595618"/>
                <a:gd name="connsiteY37" fmla="*/ 736171 h 960323"/>
                <a:gd name="connsiteX38" fmla="*/ 406790 w 595618"/>
                <a:gd name="connsiteY38" fmla="*/ 736171 h 960323"/>
                <a:gd name="connsiteX39" fmla="*/ 427420 w 595618"/>
                <a:gd name="connsiteY39" fmla="*/ 756801 h 960323"/>
                <a:gd name="connsiteX40" fmla="*/ 427419 w 595618"/>
                <a:gd name="connsiteY40" fmla="*/ 756801 h 960323"/>
                <a:gd name="connsiteX41" fmla="*/ 406789 w 595618"/>
                <a:gd name="connsiteY41" fmla="*/ 777431 h 960323"/>
                <a:gd name="connsiteX42" fmla="*/ 195623 w 595618"/>
                <a:gd name="connsiteY42" fmla="*/ 777430 h 960323"/>
                <a:gd name="connsiteX43" fmla="*/ 181035 w 595618"/>
                <a:gd name="connsiteY43" fmla="*/ 771388 h 960323"/>
                <a:gd name="connsiteX44" fmla="*/ 174993 w 595618"/>
                <a:gd name="connsiteY44" fmla="*/ 756800 h 960323"/>
                <a:gd name="connsiteX45" fmla="*/ 181035 w 595618"/>
                <a:gd name="connsiteY45" fmla="*/ 742213 h 960323"/>
                <a:gd name="connsiteX46" fmla="*/ 195623 w 595618"/>
                <a:gd name="connsiteY46" fmla="*/ 736171 h 960323"/>
                <a:gd name="connsiteX47" fmla="*/ 297809 w 595618"/>
                <a:gd name="connsiteY47" fmla="*/ 0 h 960323"/>
                <a:gd name="connsiteX48" fmla="*/ 595618 w 595618"/>
                <a:gd name="connsiteY48" fmla="*/ 297809 h 960323"/>
                <a:gd name="connsiteX49" fmla="*/ 561660 w 595618"/>
                <a:gd name="connsiteY49" fmla="*/ 433175 h 960323"/>
                <a:gd name="connsiteX50" fmla="*/ 564963 w 595618"/>
                <a:gd name="connsiteY50" fmla="*/ 433175 h 960323"/>
                <a:gd name="connsiteX51" fmla="*/ 550267 w 595618"/>
                <a:gd name="connsiteY51" fmla="*/ 454166 h 960323"/>
                <a:gd name="connsiteX52" fmla="*/ 534207 w 595618"/>
                <a:gd name="connsiteY52" fmla="*/ 477103 h 960323"/>
                <a:gd name="connsiteX53" fmla="*/ 415175 w 595618"/>
                <a:gd name="connsiteY53" fmla="*/ 727664 h 960323"/>
                <a:gd name="connsiteX54" fmla="*/ 190775 w 595618"/>
                <a:gd name="connsiteY54" fmla="*/ 727664 h 960323"/>
                <a:gd name="connsiteX55" fmla="*/ 75295 w 595618"/>
                <a:gd name="connsiteY55" fmla="*/ 493931 h 960323"/>
                <a:gd name="connsiteX56" fmla="*/ 0 w 595618"/>
                <a:gd name="connsiteY56" fmla="*/ 297809 h 960323"/>
                <a:gd name="connsiteX57" fmla="*/ 297809 w 595618"/>
                <a:gd name="connsiteY57" fmla="*/ 0 h 960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595618" h="960323">
                  <a:moveTo>
                    <a:pt x="174993" y="874235"/>
                  </a:moveTo>
                  <a:lnTo>
                    <a:pt x="174993" y="874235"/>
                  </a:lnTo>
                  <a:lnTo>
                    <a:pt x="174993" y="874236"/>
                  </a:lnTo>
                  <a:close/>
                  <a:moveTo>
                    <a:pt x="195623" y="853606"/>
                  </a:moveTo>
                  <a:lnTo>
                    <a:pt x="406790" y="853606"/>
                  </a:lnTo>
                  <a:cubicBezTo>
                    <a:pt x="418184" y="853606"/>
                    <a:pt x="427420" y="862842"/>
                    <a:pt x="427420" y="874236"/>
                  </a:cubicBezTo>
                  <a:lnTo>
                    <a:pt x="427419" y="874236"/>
                  </a:lnTo>
                  <a:cubicBezTo>
                    <a:pt x="427419" y="885630"/>
                    <a:pt x="418183" y="894866"/>
                    <a:pt x="406789" y="894866"/>
                  </a:cubicBezTo>
                  <a:lnTo>
                    <a:pt x="386267" y="894866"/>
                  </a:lnTo>
                  <a:lnTo>
                    <a:pt x="381464" y="915092"/>
                  </a:lnTo>
                  <a:cubicBezTo>
                    <a:pt x="368241" y="941672"/>
                    <a:pt x="337286" y="960323"/>
                    <a:pt x="301207" y="960323"/>
                  </a:cubicBezTo>
                  <a:cubicBezTo>
                    <a:pt x="265128" y="960323"/>
                    <a:pt x="234172" y="941672"/>
                    <a:pt x="220949" y="915092"/>
                  </a:cubicBezTo>
                  <a:lnTo>
                    <a:pt x="216146" y="894865"/>
                  </a:lnTo>
                  <a:lnTo>
                    <a:pt x="195623" y="894865"/>
                  </a:lnTo>
                  <a:cubicBezTo>
                    <a:pt x="189926" y="894865"/>
                    <a:pt x="184768" y="892556"/>
                    <a:pt x="181035" y="888823"/>
                  </a:cubicBezTo>
                  <a:lnTo>
                    <a:pt x="174993" y="874235"/>
                  </a:lnTo>
                  <a:lnTo>
                    <a:pt x="181035" y="859648"/>
                  </a:lnTo>
                  <a:cubicBezTo>
                    <a:pt x="184768" y="855915"/>
                    <a:pt x="189926" y="853606"/>
                    <a:pt x="195623" y="853606"/>
                  </a:cubicBezTo>
                  <a:close/>
                  <a:moveTo>
                    <a:pt x="195623" y="777570"/>
                  </a:moveTo>
                  <a:lnTo>
                    <a:pt x="406790" y="777570"/>
                  </a:lnTo>
                  <a:cubicBezTo>
                    <a:pt x="418184" y="777570"/>
                    <a:pt x="427420" y="786806"/>
                    <a:pt x="427420" y="798200"/>
                  </a:cubicBezTo>
                  <a:lnTo>
                    <a:pt x="427419" y="798200"/>
                  </a:lnTo>
                  <a:cubicBezTo>
                    <a:pt x="427419" y="803897"/>
                    <a:pt x="425110" y="809054"/>
                    <a:pt x="421377" y="812788"/>
                  </a:cubicBezTo>
                  <a:lnTo>
                    <a:pt x="414785" y="815518"/>
                  </a:lnTo>
                  <a:lnTo>
                    <a:pt x="421378" y="818249"/>
                  </a:lnTo>
                  <a:cubicBezTo>
                    <a:pt x="425111" y="821982"/>
                    <a:pt x="427420" y="827140"/>
                    <a:pt x="427420" y="832837"/>
                  </a:cubicBezTo>
                  <a:lnTo>
                    <a:pt x="427419" y="832837"/>
                  </a:lnTo>
                  <a:cubicBezTo>
                    <a:pt x="427419" y="844231"/>
                    <a:pt x="418183" y="853467"/>
                    <a:pt x="406789" y="853467"/>
                  </a:cubicBezTo>
                  <a:lnTo>
                    <a:pt x="195623" y="853466"/>
                  </a:lnTo>
                  <a:cubicBezTo>
                    <a:pt x="189926" y="853466"/>
                    <a:pt x="184768" y="851157"/>
                    <a:pt x="181035" y="847424"/>
                  </a:cubicBezTo>
                  <a:lnTo>
                    <a:pt x="174993" y="832836"/>
                  </a:lnTo>
                  <a:lnTo>
                    <a:pt x="181035" y="818249"/>
                  </a:lnTo>
                  <a:lnTo>
                    <a:pt x="187629" y="815518"/>
                  </a:lnTo>
                  <a:lnTo>
                    <a:pt x="181035" y="812787"/>
                  </a:lnTo>
                  <a:lnTo>
                    <a:pt x="174993" y="798199"/>
                  </a:lnTo>
                  <a:lnTo>
                    <a:pt x="181035" y="783612"/>
                  </a:lnTo>
                  <a:cubicBezTo>
                    <a:pt x="184768" y="779879"/>
                    <a:pt x="189926" y="777570"/>
                    <a:pt x="195623" y="777570"/>
                  </a:cubicBezTo>
                  <a:close/>
                  <a:moveTo>
                    <a:pt x="195623" y="736171"/>
                  </a:moveTo>
                  <a:lnTo>
                    <a:pt x="406790" y="736171"/>
                  </a:lnTo>
                  <a:cubicBezTo>
                    <a:pt x="418184" y="736171"/>
                    <a:pt x="427420" y="745407"/>
                    <a:pt x="427420" y="756801"/>
                  </a:cubicBezTo>
                  <a:lnTo>
                    <a:pt x="427419" y="756801"/>
                  </a:lnTo>
                  <a:cubicBezTo>
                    <a:pt x="427419" y="768195"/>
                    <a:pt x="418183" y="777431"/>
                    <a:pt x="406789" y="777431"/>
                  </a:cubicBezTo>
                  <a:lnTo>
                    <a:pt x="195623" y="777430"/>
                  </a:lnTo>
                  <a:cubicBezTo>
                    <a:pt x="189926" y="777430"/>
                    <a:pt x="184768" y="775121"/>
                    <a:pt x="181035" y="771388"/>
                  </a:cubicBezTo>
                  <a:lnTo>
                    <a:pt x="174993" y="756800"/>
                  </a:lnTo>
                  <a:lnTo>
                    <a:pt x="181035" y="742213"/>
                  </a:lnTo>
                  <a:cubicBezTo>
                    <a:pt x="184768" y="738480"/>
                    <a:pt x="189926" y="736171"/>
                    <a:pt x="195623" y="736171"/>
                  </a:cubicBezTo>
                  <a:close/>
                  <a:moveTo>
                    <a:pt x="297809" y="0"/>
                  </a:moveTo>
                  <a:cubicBezTo>
                    <a:pt x="462285" y="0"/>
                    <a:pt x="595618" y="133334"/>
                    <a:pt x="595618" y="297809"/>
                  </a:cubicBezTo>
                  <a:cubicBezTo>
                    <a:pt x="595618" y="346795"/>
                    <a:pt x="583791" y="393018"/>
                    <a:pt x="561660" y="433175"/>
                  </a:cubicBezTo>
                  <a:lnTo>
                    <a:pt x="564963" y="433175"/>
                  </a:lnTo>
                  <a:lnTo>
                    <a:pt x="550267" y="454166"/>
                  </a:lnTo>
                  <a:cubicBezTo>
                    <a:pt x="546078" y="462612"/>
                    <a:pt x="540762" y="470335"/>
                    <a:pt x="534207" y="477103"/>
                  </a:cubicBezTo>
                  <a:cubicBezTo>
                    <a:pt x="477913" y="557557"/>
                    <a:pt x="431141" y="646031"/>
                    <a:pt x="415175" y="727664"/>
                  </a:cubicBezTo>
                  <a:lnTo>
                    <a:pt x="190775" y="727664"/>
                  </a:lnTo>
                  <a:cubicBezTo>
                    <a:pt x="178298" y="652103"/>
                    <a:pt x="126191" y="569216"/>
                    <a:pt x="75295" y="493931"/>
                  </a:cubicBezTo>
                  <a:cubicBezTo>
                    <a:pt x="28091" y="442238"/>
                    <a:pt x="0" y="373304"/>
                    <a:pt x="0" y="297809"/>
                  </a:cubicBezTo>
                  <a:cubicBezTo>
                    <a:pt x="0" y="133334"/>
                    <a:pt x="133333" y="0"/>
                    <a:pt x="297809"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rtl="0"/>
              <a:endParaRPr lang="ko-KR" altLang="en-US" sz="1600" dirty="0"/>
            </a:p>
          </p:txBody>
        </p:sp>
        <p:sp>
          <p:nvSpPr>
            <p:cNvPr id="13" name="Diamond 5">
              <a:extLst>
                <a:ext uri="{FF2B5EF4-FFF2-40B4-BE49-F238E27FC236}">
                  <a16:creationId xmlns:a16="http://schemas.microsoft.com/office/drawing/2014/main" id="{86242490-4857-5543-545E-BDDEE35B88B3}"/>
                </a:ext>
              </a:extLst>
            </p:cNvPr>
            <p:cNvSpPr/>
            <p:nvPr/>
          </p:nvSpPr>
          <p:spPr>
            <a:xfrm>
              <a:off x="6590039" y="5107077"/>
              <a:ext cx="361691" cy="332183"/>
            </a:xfrm>
            <a:custGeom>
              <a:avLst/>
              <a:gdLst/>
              <a:ahLst/>
              <a:cxnLst/>
              <a:rect l="l" t="t" r="r" b="b"/>
              <a:pathLst>
                <a:path w="3240001" h="3249575">
                  <a:moveTo>
                    <a:pt x="1275349" y="2002569"/>
                  </a:moveTo>
                  <a:lnTo>
                    <a:pt x="1625117" y="2233002"/>
                  </a:lnTo>
                  <a:lnTo>
                    <a:pt x="1968772" y="2006596"/>
                  </a:lnTo>
                  <a:lnTo>
                    <a:pt x="3240001" y="3249575"/>
                  </a:lnTo>
                  <a:lnTo>
                    <a:pt x="0" y="3249575"/>
                  </a:lnTo>
                  <a:close/>
                  <a:moveTo>
                    <a:pt x="1067116" y="1473605"/>
                  </a:moveTo>
                  <a:lnTo>
                    <a:pt x="1067116" y="1581605"/>
                  </a:lnTo>
                  <a:lnTo>
                    <a:pt x="2183116" y="1581605"/>
                  </a:lnTo>
                  <a:lnTo>
                    <a:pt x="2183116" y="1473605"/>
                  </a:lnTo>
                  <a:close/>
                  <a:moveTo>
                    <a:pt x="1067116" y="1267205"/>
                  </a:moveTo>
                  <a:lnTo>
                    <a:pt x="1067116" y="1375205"/>
                  </a:lnTo>
                  <a:lnTo>
                    <a:pt x="2183116" y="1375205"/>
                  </a:lnTo>
                  <a:lnTo>
                    <a:pt x="2183116" y="1267205"/>
                  </a:lnTo>
                  <a:close/>
                  <a:moveTo>
                    <a:pt x="3240001" y="1172196"/>
                  </a:moveTo>
                  <a:lnTo>
                    <a:pt x="3240001" y="3142550"/>
                  </a:lnTo>
                  <a:lnTo>
                    <a:pt x="2026252" y="1968728"/>
                  </a:lnTo>
                  <a:lnTo>
                    <a:pt x="3049854" y="1294362"/>
                  </a:lnTo>
                  <a:close/>
                  <a:moveTo>
                    <a:pt x="0" y="1172196"/>
                  </a:moveTo>
                  <a:lnTo>
                    <a:pt x="602850" y="1559516"/>
                  </a:lnTo>
                  <a:lnTo>
                    <a:pt x="1217896" y="1964719"/>
                  </a:lnTo>
                  <a:lnTo>
                    <a:pt x="0" y="3142550"/>
                  </a:lnTo>
                  <a:close/>
                  <a:moveTo>
                    <a:pt x="1067116" y="1060805"/>
                  </a:moveTo>
                  <a:lnTo>
                    <a:pt x="1067116" y="1168805"/>
                  </a:lnTo>
                  <a:lnTo>
                    <a:pt x="2183116" y="1168805"/>
                  </a:lnTo>
                  <a:lnTo>
                    <a:pt x="2183116" y="1060805"/>
                  </a:lnTo>
                  <a:close/>
                  <a:moveTo>
                    <a:pt x="869032" y="816137"/>
                  </a:moveTo>
                  <a:lnTo>
                    <a:pt x="2381200" y="816137"/>
                  </a:lnTo>
                  <a:lnTo>
                    <a:pt x="2381200" y="1623491"/>
                  </a:lnTo>
                  <a:lnTo>
                    <a:pt x="1668045" y="2093329"/>
                  </a:lnTo>
                  <a:lnTo>
                    <a:pt x="1625116" y="2121611"/>
                  </a:lnTo>
                  <a:lnTo>
                    <a:pt x="869032" y="1623491"/>
                  </a:lnTo>
                  <a:close/>
                  <a:moveTo>
                    <a:pt x="1625116" y="0"/>
                  </a:moveTo>
                  <a:lnTo>
                    <a:pt x="3235286" y="1060806"/>
                  </a:lnTo>
                  <a:lnTo>
                    <a:pt x="2489212" y="1552331"/>
                  </a:lnTo>
                  <a:lnTo>
                    <a:pt x="2489212" y="708008"/>
                  </a:lnTo>
                  <a:lnTo>
                    <a:pt x="761020" y="708008"/>
                  </a:lnTo>
                  <a:lnTo>
                    <a:pt x="761020" y="1552331"/>
                  </a:lnTo>
                  <a:lnTo>
                    <a:pt x="14946" y="106080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a:endParaRPr lang="ko-KR" altLang="en-US" sz="1600"/>
            </a:p>
          </p:txBody>
        </p:sp>
      </p:grpSp>
      <p:pic>
        <p:nvPicPr>
          <p:cNvPr id="14" name="Picture 13">
            <a:extLst>
              <a:ext uri="{FF2B5EF4-FFF2-40B4-BE49-F238E27FC236}">
                <a16:creationId xmlns:a16="http://schemas.microsoft.com/office/drawing/2014/main" id="{B757BC7A-8792-8D7C-E210-DA4147F4FC6A}"/>
              </a:ext>
            </a:extLst>
          </p:cNvPr>
          <p:cNvPicPr>
            <a:picLocks noChangeAspect="1"/>
          </p:cNvPicPr>
          <p:nvPr/>
        </p:nvPicPr>
        <p:blipFill>
          <a:blip r:embed="rId3"/>
          <a:stretch>
            <a:fillRect/>
          </a:stretch>
        </p:blipFill>
        <p:spPr>
          <a:xfrm>
            <a:off x="1512263" y="4656318"/>
            <a:ext cx="653513" cy="304798"/>
          </a:xfrm>
          <a:prstGeom prst="rect">
            <a:avLst/>
          </a:prstGeom>
        </p:spPr>
      </p:pic>
    </p:spTree>
    <p:extLst>
      <p:ext uri="{BB962C8B-B14F-4D97-AF65-F5344CB8AC3E}">
        <p14:creationId xmlns:p14="http://schemas.microsoft.com/office/powerpoint/2010/main" val="15474629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2E8463-E3BB-5C96-21CA-850EB19215C9}"/>
              </a:ext>
            </a:extLst>
          </p:cNvPr>
          <p:cNvSpPr>
            <a:spLocks noGrp="1"/>
          </p:cNvSpPr>
          <p:nvPr>
            <p:ph type="title"/>
          </p:nvPr>
        </p:nvSpPr>
        <p:spPr>
          <a:xfrm>
            <a:off x="609600" y="520454"/>
            <a:ext cx="11283444" cy="638442"/>
          </a:xfrm>
        </p:spPr>
        <p:txBody>
          <a:bodyPr>
            <a:noAutofit/>
          </a:bodyPr>
          <a:lstStyle/>
          <a:p>
            <a:pPr rtl="0"/>
            <a:r>
              <a:rPr lang="en-US" sz="2800" dirty="0">
                <a:solidFill>
                  <a:schemeClr val="accent1">
                    <a:lumMod val="50000"/>
                  </a:schemeClr>
                </a:solidFill>
                <a:latin typeface="+mn-lt"/>
              </a:rPr>
              <a:t>CONDITIONS FOR ISSUANCE OF RISK SHARING GUARANTEE</a:t>
            </a:r>
            <a:endParaRPr lang="en-VN" sz="2800" dirty="0">
              <a:solidFill>
                <a:schemeClr val="accent1">
                  <a:lumMod val="50000"/>
                </a:schemeClr>
              </a:solidFill>
              <a:latin typeface="+mn-lt"/>
            </a:endParaRPr>
          </a:p>
        </p:txBody>
      </p:sp>
      <p:grpSp>
        <p:nvGrpSpPr>
          <p:cNvPr id="4" name="Group 3">
            <a:extLst>
              <a:ext uri="{FF2B5EF4-FFF2-40B4-BE49-F238E27FC236}">
                <a16:creationId xmlns:a16="http://schemas.microsoft.com/office/drawing/2014/main" id="{133E96AD-38CD-4CC9-6056-CA10249C3DCF}"/>
              </a:ext>
            </a:extLst>
          </p:cNvPr>
          <p:cNvGrpSpPr/>
          <p:nvPr/>
        </p:nvGrpSpPr>
        <p:grpSpPr>
          <a:xfrm>
            <a:off x="8255796" y="1356629"/>
            <a:ext cx="3637248" cy="4924898"/>
            <a:chOff x="8288136" y="1260764"/>
            <a:chExt cx="3394485" cy="5024654"/>
          </a:xfrm>
        </p:grpSpPr>
        <p:sp>
          <p:nvSpPr>
            <p:cNvPr id="5" name="Freeform 15">
              <a:extLst>
                <a:ext uri="{FF2B5EF4-FFF2-40B4-BE49-F238E27FC236}">
                  <a16:creationId xmlns:a16="http://schemas.microsoft.com/office/drawing/2014/main" id="{D2A7A082-6D21-1B32-40C3-6ECFA360F6A9}"/>
                </a:ext>
              </a:extLst>
            </p:cNvPr>
            <p:cNvSpPr>
              <a:spLocks noChangeArrowheads="1"/>
            </p:cNvSpPr>
            <p:nvPr/>
          </p:nvSpPr>
          <p:spPr bwMode="auto">
            <a:xfrm>
              <a:off x="8288136" y="1778712"/>
              <a:ext cx="3394485" cy="4506706"/>
            </a:xfrm>
            <a:custGeom>
              <a:avLst/>
              <a:gdLst>
                <a:gd name="T0" fmla="*/ 2751 w 2793"/>
                <a:gd name="T1" fmla="*/ 3089 h 3411"/>
                <a:gd name="T2" fmla="*/ 2751 w 2793"/>
                <a:gd name="T3" fmla="*/ 3089 h 3411"/>
                <a:gd name="T4" fmla="*/ 2470 w 2793"/>
                <a:gd name="T5" fmla="*/ 3370 h 3411"/>
                <a:gd name="T6" fmla="*/ 322 w 2793"/>
                <a:gd name="T7" fmla="*/ 3370 h 3411"/>
                <a:gd name="T8" fmla="*/ 322 w 2793"/>
                <a:gd name="T9" fmla="*/ 3370 h 3411"/>
                <a:gd name="T10" fmla="*/ 41 w 2793"/>
                <a:gd name="T11" fmla="*/ 3089 h 3411"/>
                <a:gd name="T12" fmla="*/ 41 w 2793"/>
                <a:gd name="T13" fmla="*/ 935 h 3411"/>
                <a:gd name="T14" fmla="*/ 2751 w 2793"/>
                <a:gd name="T15" fmla="*/ 935 h 3411"/>
                <a:gd name="T16" fmla="*/ 2751 w 2793"/>
                <a:gd name="T17" fmla="*/ 3089 h 3411"/>
                <a:gd name="T18" fmla="*/ 2470 w 2793"/>
                <a:gd name="T19" fmla="*/ 0 h 3411"/>
                <a:gd name="T20" fmla="*/ 1725 w 2793"/>
                <a:gd name="T21" fmla="*/ 0 h 3411"/>
                <a:gd name="T22" fmla="*/ 1725 w 2793"/>
                <a:gd name="T23" fmla="*/ 0 h 3411"/>
                <a:gd name="T24" fmla="*/ 1396 w 2793"/>
                <a:gd name="T25" fmla="*/ 239 h 3411"/>
                <a:gd name="T26" fmla="*/ 1396 w 2793"/>
                <a:gd name="T27" fmla="*/ 239 h 3411"/>
                <a:gd name="T28" fmla="*/ 1067 w 2793"/>
                <a:gd name="T29" fmla="*/ 0 h 3411"/>
                <a:gd name="T30" fmla="*/ 322 w 2793"/>
                <a:gd name="T31" fmla="*/ 0 h 3411"/>
                <a:gd name="T32" fmla="*/ 322 w 2793"/>
                <a:gd name="T33" fmla="*/ 0 h 3411"/>
                <a:gd name="T34" fmla="*/ 0 w 2793"/>
                <a:gd name="T35" fmla="*/ 321 h 3411"/>
                <a:gd name="T36" fmla="*/ 0 w 2793"/>
                <a:gd name="T37" fmla="*/ 3089 h 3411"/>
                <a:gd name="T38" fmla="*/ 0 w 2793"/>
                <a:gd name="T39" fmla="*/ 3089 h 3411"/>
                <a:gd name="T40" fmla="*/ 322 w 2793"/>
                <a:gd name="T41" fmla="*/ 3410 h 3411"/>
                <a:gd name="T42" fmla="*/ 2470 w 2793"/>
                <a:gd name="T43" fmla="*/ 3410 h 3411"/>
                <a:gd name="T44" fmla="*/ 2470 w 2793"/>
                <a:gd name="T45" fmla="*/ 3410 h 3411"/>
                <a:gd name="T46" fmla="*/ 2792 w 2793"/>
                <a:gd name="T47" fmla="*/ 3089 h 3411"/>
                <a:gd name="T48" fmla="*/ 2792 w 2793"/>
                <a:gd name="T49" fmla="*/ 321 h 3411"/>
                <a:gd name="T50" fmla="*/ 2792 w 2793"/>
                <a:gd name="T51" fmla="*/ 321 h 3411"/>
                <a:gd name="T52" fmla="*/ 2470 w 2793"/>
                <a:gd name="T53" fmla="*/ 0 h 3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793" h="3411">
                  <a:moveTo>
                    <a:pt x="2751" y="3089"/>
                  </a:moveTo>
                  <a:lnTo>
                    <a:pt x="2751" y="3089"/>
                  </a:lnTo>
                  <a:cubicBezTo>
                    <a:pt x="2751" y="3244"/>
                    <a:pt x="2625" y="3370"/>
                    <a:pt x="2470" y="3370"/>
                  </a:cubicBezTo>
                  <a:lnTo>
                    <a:pt x="322" y="3370"/>
                  </a:lnTo>
                  <a:lnTo>
                    <a:pt x="322" y="3370"/>
                  </a:lnTo>
                  <a:cubicBezTo>
                    <a:pt x="167" y="3370"/>
                    <a:pt x="41" y="3244"/>
                    <a:pt x="41" y="3089"/>
                  </a:cubicBezTo>
                  <a:lnTo>
                    <a:pt x="41" y="935"/>
                  </a:lnTo>
                  <a:lnTo>
                    <a:pt x="2751" y="935"/>
                  </a:lnTo>
                  <a:lnTo>
                    <a:pt x="2751" y="3089"/>
                  </a:lnTo>
                  <a:close/>
                  <a:moveTo>
                    <a:pt x="2470" y="0"/>
                  </a:moveTo>
                  <a:lnTo>
                    <a:pt x="1725" y="0"/>
                  </a:lnTo>
                  <a:lnTo>
                    <a:pt x="1725" y="0"/>
                  </a:lnTo>
                  <a:cubicBezTo>
                    <a:pt x="1679" y="139"/>
                    <a:pt x="1549" y="239"/>
                    <a:pt x="1396" y="239"/>
                  </a:cubicBezTo>
                  <a:lnTo>
                    <a:pt x="1396" y="239"/>
                  </a:lnTo>
                  <a:cubicBezTo>
                    <a:pt x="1242" y="239"/>
                    <a:pt x="1112" y="139"/>
                    <a:pt x="1067" y="0"/>
                  </a:cubicBezTo>
                  <a:lnTo>
                    <a:pt x="322" y="0"/>
                  </a:lnTo>
                  <a:lnTo>
                    <a:pt x="322" y="0"/>
                  </a:lnTo>
                  <a:cubicBezTo>
                    <a:pt x="144" y="0"/>
                    <a:pt x="0" y="145"/>
                    <a:pt x="0" y="321"/>
                  </a:cubicBezTo>
                  <a:lnTo>
                    <a:pt x="0" y="3089"/>
                  </a:lnTo>
                  <a:lnTo>
                    <a:pt x="0" y="3089"/>
                  </a:lnTo>
                  <a:cubicBezTo>
                    <a:pt x="0" y="3266"/>
                    <a:pt x="144" y="3410"/>
                    <a:pt x="322" y="3410"/>
                  </a:cubicBezTo>
                  <a:lnTo>
                    <a:pt x="2470" y="3410"/>
                  </a:lnTo>
                  <a:lnTo>
                    <a:pt x="2470" y="3410"/>
                  </a:lnTo>
                  <a:cubicBezTo>
                    <a:pt x="2648" y="3410"/>
                    <a:pt x="2792" y="3266"/>
                    <a:pt x="2792" y="3089"/>
                  </a:cubicBezTo>
                  <a:lnTo>
                    <a:pt x="2792" y="321"/>
                  </a:lnTo>
                  <a:lnTo>
                    <a:pt x="2792" y="321"/>
                  </a:lnTo>
                  <a:cubicBezTo>
                    <a:pt x="2792" y="145"/>
                    <a:pt x="2648" y="0"/>
                    <a:pt x="2470" y="0"/>
                  </a:cubicBezTo>
                  <a:close/>
                </a:path>
              </a:pathLst>
            </a:custGeom>
            <a:solidFill>
              <a:srgbClr val="00B0F0"/>
            </a:solidFill>
            <a:ln>
              <a:noFill/>
            </a:ln>
            <a:effectLst/>
          </p:spPr>
          <p:txBody>
            <a:bodyPr wrap="none" anchor="ctr"/>
            <a:lstStyle/>
            <a:p>
              <a:pPr algn="l" rtl="0"/>
              <a:endParaRPr lang="en-US"/>
            </a:p>
          </p:txBody>
        </p:sp>
        <p:sp>
          <p:nvSpPr>
            <p:cNvPr id="6" name="Freeform 19">
              <a:extLst>
                <a:ext uri="{FF2B5EF4-FFF2-40B4-BE49-F238E27FC236}">
                  <a16:creationId xmlns:a16="http://schemas.microsoft.com/office/drawing/2014/main" id="{31B0E52A-0FE0-B75B-F8B4-4CB2CCE993C7}"/>
                </a:ext>
              </a:extLst>
            </p:cNvPr>
            <p:cNvSpPr>
              <a:spLocks noChangeArrowheads="1"/>
            </p:cNvSpPr>
            <p:nvPr/>
          </p:nvSpPr>
          <p:spPr bwMode="auto">
            <a:xfrm>
              <a:off x="9623529" y="1260764"/>
              <a:ext cx="712229" cy="774139"/>
            </a:xfrm>
            <a:custGeom>
              <a:avLst/>
              <a:gdLst>
                <a:gd name="T0" fmla="*/ 305 w 611"/>
                <a:gd name="T1" fmla="*/ 0 h 611"/>
                <a:gd name="T2" fmla="*/ 305 w 611"/>
                <a:gd name="T3" fmla="*/ 0 h 611"/>
                <a:gd name="T4" fmla="*/ 0 w 611"/>
                <a:gd name="T5" fmla="*/ 305 h 611"/>
                <a:gd name="T6" fmla="*/ 0 w 611"/>
                <a:gd name="T7" fmla="*/ 305 h 611"/>
                <a:gd name="T8" fmla="*/ 305 w 611"/>
                <a:gd name="T9" fmla="*/ 610 h 611"/>
                <a:gd name="T10" fmla="*/ 305 w 611"/>
                <a:gd name="T11" fmla="*/ 610 h 611"/>
                <a:gd name="T12" fmla="*/ 610 w 611"/>
                <a:gd name="T13" fmla="*/ 305 h 611"/>
                <a:gd name="T14" fmla="*/ 610 w 611"/>
                <a:gd name="T15" fmla="*/ 305 h 611"/>
                <a:gd name="T16" fmla="*/ 305 w 611"/>
                <a:gd name="T17" fmla="*/ 0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1">
                  <a:moveTo>
                    <a:pt x="305" y="0"/>
                  </a:moveTo>
                  <a:lnTo>
                    <a:pt x="305" y="0"/>
                  </a:lnTo>
                  <a:cubicBezTo>
                    <a:pt x="136" y="0"/>
                    <a:pt x="0" y="136"/>
                    <a:pt x="0" y="305"/>
                  </a:cubicBezTo>
                  <a:lnTo>
                    <a:pt x="0" y="305"/>
                  </a:lnTo>
                  <a:cubicBezTo>
                    <a:pt x="0" y="474"/>
                    <a:pt x="136" y="610"/>
                    <a:pt x="305" y="610"/>
                  </a:cubicBezTo>
                  <a:lnTo>
                    <a:pt x="305" y="610"/>
                  </a:lnTo>
                  <a:cubicBezTo>
                    <a:pt x="473" y="610"/>
                    <a:pt x="610" y="474"/>
                    <a:pt x="610" y="305"/>
                  </a:cubicBezTo>
                  <a:lnTo>
                    <a:pt x="610" y="305"/>
                  </a:lnTo>
                  <a:cubicBezTo>
                    <a:pt x="610" y="136"/>
                    <a:pt x="473" y="0"/>
                    <a:pt x="305" y="0"/>
                  </a:cubicBezTo>
                </a:path>
              </a:pathLst>
            </a:custGeom>
            <a:solidFill>
              <a:srgbClr val="00B0F0"/>
            </a:solidFill>
            <a:ln>
              <a:noFill/>
            </a:ln>
            <a:effectLst/>
          </p:spPr>
          <p:txBody>
            <a:bodyPr wrap="none" anchor="ctr"/>
            <a:lstStyle/>
            <a:p>
              <a:pPr algn="l" rtl="0"/>
              <a:endParaRPr lang="en-US"/>
            </a:p>
          </p:txBody>
        </p:sp>
        <p:sp>
          <p:nvSpPr>
            <p:cNvPr id="7" name="TextBox 6">
              <a:extLst>
                <a:ext uri="{FF2B5EF4-FFF2-40B4-BE49-F238E27FC236}">
                  <a16:creationId xmlns:a16="http://schemas.microsoft.com/office/drawing/2014/main" id="{99F60ECC-CC75-7420-722A-A3766F93FCA3}"/>
                </a:ext>
              </a:extLst>
            </p:cNvPr>
            <p:cNvSpPr txBox="1"/>
            <p:nvPr/>
          </p:nvSpPr>
          <p:spPr>
            <a:xfrm>
              <a:off x="8910860" y="2034264"/>
              <a:ext cx="2127330" cy="973433"/>
            </a:xfrm>
            <a:prstGeom prst="rect">
              <a:avLst/>
            </a:prstGeom>
            <a:noFill/>
          </p:spPr>
          <p:txBody>
            <a:bodyPr wrap="none" rtlCol="0" anchor="b" anchorCtr="0">
              <a:spAutoFit/>
            </a:bodyPr>
            <a:lstStyle/>
            <a:p>
              <a:pPr algn="ctr" rtl="0"/>
              <a:r>
                <a:rPr lang="en-US" sz="2800" b="1" dirty="0"/>
                <a:t>LIMIT</a:t>
              </a:r>
            </a:p>
            <a:p>
              <a:pPr algn="ctr" rtl="0"/>
              <a:r>
                <a:rPr lang="en-US" sz="2800" b="1" dirty="0"/>
                <a:t>LOAN</a:t>
              </a:r>
            </a:p>
          </p:txBody>
        </p:sp>
        <p:sp>
          <p:nvSpPr>
            <p:cNvPr id="8" name="TextBox 7">
              <a:extLst>
                <a:ext uri="{FF2B5EF4-FFF2-40B4-BE49-F238E27FC236}">
                  <a16:creationId xmlns:a16="http://schemas.microsoft.com/office/drawing/2014/main" id="{3468E012-B12F-54C5-3758-B41038C5CE03}"/>
                </a:ext>
              </a:extLst>
            </p:cNvPr>
            <p:cNvSpPr txBox="1"/>
            <p:nvPr/>
          </p:nvSpPr>
          <p:spPr>
            <a:xfrm>
              <a:off x="9775063" y="1356629"/>
              <a:ext cx="404038" cy="592908"/>
            </a:xfrm>
            <a:prstGeom prst="rect">
              <a:avLst/>
            </a:prstGeom>
            <a:noFill/>
          </p:spPr>
          <p:txBody>
            <a:bodyPr wrap="none" rtlCol="0" anchor="b" anchorCtr="0">
              <a:spAutoFit/>
            </a:bodyPr>
            <a:lstStyle/>
            <a:p>
              <a:pPr algn="ctr" rtl="0"/>
              <a:r>
                <a:rPr lang="en-US" sz="3200" dirty="0">
                  <a:solidFill>
                    <a:schemeClr val="bg1"/>
                  </a:solidFill>
                  <a:latin typeface="Poppins" pitchFamily="2" charset="77"/>
                  <a:ea typeface="League Spartan" charset="0"/>
                  <a:cs typeface="Poppins" pitchFamily="2" charset="77"/>
                </a:rPr>
                <a:t>3</a:t>
              </a:r>
            </a:p>
          </p:txBody>
        </p:sp>
      </p:grpSp>
      <p:grpSp>
        <p:nvGrpSpPr>
          <p:cNvPr id="9" name="Group 8">
            <a:extLst>
              <a:ext uri="{FF2B5EF4-FFF2-40B4-BE49-F238E27FC236}">
                <a16:creationId xmlns:a16="http://schemas.microsoft.com/office/drawing/2014/main" id="{E009C072-717D-9EF0-17AB-0E618CAAEE80}"/>
              </a:ext>
            </a:extLst>
          </p:cNvPr>
          <p:cNvGrpSpPr/>
          <p:nvPr/>
        </p:nvGrpSpPr>
        <p:grpSpPr>
          <a:xfrm>
            <a:off x="198833" y="1356628"/>
            <a:ext cx="3657918" cy="4924900"/>
            <a:chOff x="259294" y="1260764"/>
            <a:chExt cx="3391693" cy="5024655"/>
          </a:xfrm>
        </p:grpSpPr>
        <p:sp>
          <p:nvSpPr>
            <p:cNvPr id="10" name="Freeform 16">
              <a:extLst>
                <a:ext uri="{FF2B5EF4-FFF2-40B4-BE49-F238E27FC236}">
                  <a16:creationId xmlns:a16="http://schemas.microsoft.com/office/drawing/2014/main" id="{6D27E442-5A59-7749-27CA-5B04319EAF97}"/>
                </a:ext>
              </a:extLst>
            </p:cNvPr>
            <p:cNvSpPr>
              <a:spLocks noChangeArrowheads="1"/>
            </p:cNvSpPr>
            <p:nvPr/>
          </p:nvSpPr>
          <p:spPr bwMode="auto">
            <a:xfrm>
              <a:off x="259294" y="1778713"/>
              <a:ext cx="3391693" cy="4506706"/>
            </a:xfrm>
            <a:custGeom>
              <a:avLst/>
              <a:gdLst>
                <a:gd name="T0" fmla="*/ 2752 w 2794"/>
                <a:gd name="T1" fmla="*/ 3089 h 3411"/>
                <a:gd name="T2" fmla="*/ 2752 w 2794"/>
                <a:gd name="T3" fmla="*/ 3089 h 3411"/>
                <a:gd name="T4" fmla="*/ 2471 w 2794"/>
                <a:gd name="T5" fmla="*/ 3370 h 3411"/>
                <a:gd name="T6" fmla="*/ 322 w 2794"/>
                <a:gd name="T7" fmla="*/ 3370 h 3411"/>
                <a:gd name="T8" fmla="*/ 322 w 2794"/>
                <a:gd name="T9" fmla="*/ 3370 h 3411"/>
                <a:gd name="T10" fmla="*/ 41 w 2794"/>
                <a:gd name="T11" fmla="*/ 3089 h 3411"/>
                <a:gd name="T12" fmla="*/ 41 w 2794"/>
                <a:gd name="T13" fmla="*/ 935 h 3411"/>
                <a:gd name="T14" fmla="*/ 2752 w 2794"/>
                <a:gd name="T15" fmla="*/ 935 h 3411"/>
                <a:gd name="T16" fmla="*/ 2752 w 2794"/>
                <a:gd name="T17" fmla="*/ 3089 h 3411"/>
                <a:gd name="T18" fmla="*/ 2471 w 2794"/>
                <a:gd name="T19" fmla="*/ 0 h 3411"/>
                <a:gd name="T20" fmla="*/ 1726 w 2794"/>
                <a:gd name="T21" fmla="*/ 0 h 3411"/>
                <a:gd name="T22" fmla="*/ 1726 w 2794"/>
                <a:gd name="T23" fmla="*/ 0 h 3411"/>
                <a:gd name="T24" fmla="*/ 1396 w 2794"/>
                <a:gd name="T25" fmla="*/ 239 h 3411"/>
                <a:gd name="T26" fmla="*/ 1396 w 2794"/>
                <a:gd name="T27" fmla="*/ 239 h 3411"/>
                <a:gd name="T28" fmla="*/ 1067 w 2794"/>
                <a:gd name="T29" fmla="*/ 0 h 3411"/>
                <a:gd name="T30" fmla="*/ 322 w 2794"/>
                <a:gd name="T31" fmla="*/ 0 h 3411"/>
                <a:gd name="T32" fmla="*/ 322 w 2794"/>
                <a:gd name="T33" fmla="*/ 0 h 3411"/>
                <a:gd name="T34" fmla="*/ 0 w 2794"/>
                <a:gd name="T35" fmla="*/ 321 h 3411"/>
                <a:gd name="T36" fmla="*/ 0 w 2794"/>
                <a:gd name="T37" fmla="*/ 3089 h 3411"/>
                <a:gd name="T38" fmla="*/ 0 w 2794"/>
                <a:gd name="T39" fmla="*/ 3089 h 3411"/>
                <a:gd name="T40" fmla="*/ 322 w 2794"/>
                <a:gd name="T41" fmla="*/ 3410 h 3411"/>
                <a:gd name="T42" fmla="*/ 2471 w 2794"/>
                <a:gd name="T43" fmla="*/ 3410 h 3411"/>
                <a:gd name="T44" fmla="*/ 2471 w 2794"/>
                <a:gd name="T45" fmla="*/ 3410 h 3411"/>
                <a:gd name="T46" fmla="*/ 2793 w 2794"/>
                <a:gd name="T47" fmla="*/ 3089 h 3411"/>
                <a:gd name="T48" fmla="*/ 2793 w 2794"/>
                <a:gd name="T49" fmla="*/ 321 h 3411"/>
                <a:gd name="T50" fmla="*/ 2793 w 2794"/>
                <a:gd name="T51" fmla="*/ 321 h 3411"/>
                <a:gd name="T52" fmla="*/ 2471 w 2794"/>
                <a:gd name="T53" fmla="*/ 0 h 3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794" h="3411">
                  <a:moveTo>
                    <a:pt x="2752" y="3089"/>
                  </a:moveTo>
                  <a:lnTo>
                    <a:pt x="2752" y="3089"/>
                  </a:lnTo>
                  <a:cubicBezTo>
                    <a:pt x="2752" y="3244"/>
                    <a:pt x="2626" y="3370"/>
                    <a:pt x="2471" y="3370"/>
                  </a:cubicBezTo>
                  <a:lnTo>
                    <a:pt x="322" y="3370"/>
                  </a:lnTo>
                  <a:lnTo>
                    <a:pt x="322" y="3370"/>
                  </a:lnTo>
                  <a:cubicBezTo>
                    <a:pt x="167" y="3370"/>
                    <a:pt x="41" y="3244"/>
                    <a:pt x="41" y="3089"/>
                  </a:cubicBezTo>
                  <a:lnTo>
                    <a:pt x="41" y="935"/>
                  </a:lnTo>
                  <a:lnTo>
                    <a:pt x="2752" y="935"/>
                  </a:lnTo>
                  <a:lnTo>
                    <a:pt x="2752" y="3089"/>
                  </a:lnTo>
                  <a:close/>
                  <a:moveTo>
                    <a:pt x="2471" y="0"/>
                  </a:moveTo>
                  <a:lnTo>
                    <a:pt x="1726" y="0"/>
                  </a:lnTo>
                  <a:lnTo>
                    <a:pt x="1726" y="0"/>
                  </a:lnTo>
                  <a:cubicBezTo>
                    <a:pt x="1681" y="139"/>
                    <a:pt x="1550" y="239"/>
                    <a:pt x="1396" y="239"/>
                  </a:cubicBezTo>
                  <a:lnTo>
                    <a:pt x="1396" y="239"/>
                  </a:lnTo>
                  <a:cubicBezTo>
                    <a:pt x="1243" y="239"/>
                    <a:pt x="1113" y="139"/>
                    <a:pt x="1067" y="0"/>
                  </a:cubicBezTo>
                  <a:lnTo>
                    <a:pt x="322" y="0"/>
                  </a:lnTo>
                  <a:lnTo>
                    <a:pt x="322" y="0"/>
                  </a:lnTo>
                  <a:cubicBezTo>
                    <a:pt x="144" y="0"/>
                    <a:pt x="0" y="145"/>
                    <a:pt x="0" y="321"/>
                  </a:cubicBezTo>
                  <a:lnTo>
                    <a:pt x="0" y="3089"/>
                  </a:lnTo>
                  <a:lnTo>
                    <a:pt x="0" y="3089"/>
                  </a:lnTo>
                  <a:cubicBezTo>
                    <a:pt x="0" y="3266"/>
                    <a:pt x="144" y="3410"/>
                    <a:pt x="322" y="3410"/>
                  </a:cubicBezTo>
                  <a:lnTo>
                    <a:pt x="2471" y="3410"/>
                  </a:lnTo>
                  <a:lnTo>
                    <a:pt x="2471" y="3410"/>
                  </a:lnTo>
                  <a:cubicBezTo>
                    <a:pt x="2649" y="3410"/>
                    <a:pt x="2793" y="3266"/>
                    <a:pt x="2793" y="3089"/>
                  </a:cubicBezTo>
                  <a:lnTo>
                    <a:pt x="2793" y="321"/>
                  </a:lnTo>
                  <a:lnTo>
                    <a:pt x="2793" y="321"/>
                  </a:lnTo>
                  <a:cubicBezTo>
                    <a:pt x="2793" y="145"/>
                    <a:pt x="2649" y="0"/>
                    <a:pt x="2471" y="0"/>
                  </a:cubicBezTo>
                  <a:close/>
                </a:path>
              </a:pathLst>
            </a:custGeom>
            <a:solidFill>
              <a:schemeClr val="accent1">
                <a:lumMod val="75000"/>
              </a:schemeClr>
            </a:solidFill>
            <a:ln>
              <a:noFill/>
            </a:ln>
            <a:effectLst/>
          </p:spPr>
          <p:txBody>
            <a:bodyPr wrap="none" anchor="ctr"/>
            <a:lstStyle/>
            <a:p>
              <a:pPr algn="l" rtl="0"/>
              <a:endParaRPr lang="en-US"/>
            </a:p>
          </p:txBody>
        </p:sp>
        <p:sp>
          <p:nvSpPr>
            <p:cNvPr id="11" name="Freeform 17">
              <a:extLst>
                <a:ext uri="{FF2B5EF4-FFF2-40B4-BE49-F238E27FC236}">
                  <a16:creationId xmlns:a16="http://schemas.microsoft.com/office/drawing/2014/main" id="{09D9019D-C804-93BE-73EC-79E73BFBB932}"/>
                </a:ext>
              </a:extLst>
            </p:cNvPr>
            <p:cNvSpPr>
              <a:spLocks noChangeArrowheads="1"/>
            </p:cNvSpPr>
            <p:nvPr/>
          </p:nvSpPr>
          <p:spPr bwMode="auto">
            <a:xfrm>
              <a:off x="1594273" y="1260764"/>
              <a:ext cx="712233" cy="774139"/>
            </a:xfrm>
            <a:custGeom>
              <a:avLst/>
              <a:gdLst>
                <a:gd name="T0" fmla="*/ 305 w 612"/>
                <a:gd name="T1" fmla="*/ 0 h 611"/>
                <a:gd name="T2" fmla="*/ 305 w 612"/>
                <a:gd name="T3" fmla="*/ 0 h 611"/>
                <a:gd name="T4" fmla="*/ 0 w 612"/>
                <a:gd name="T5" fmla="*/ 305 h 611"/>
                <a:gd name="T6" fmla="*/ 0 w 612"/>
                <a:gd name="T7" fmla="*/ 305 h 611"/>
                <a:gd name="T8" fmla="*/ 305 w 612"/>
                <a:gd name="T9" fmla="*/ 610 h 611"/>
                <a:gd name="T10" fmla="*/ 305 w 612"/>
                <a:gd name="T11" fmla="*/ 610 h 611"/>
                <a:gd name="T12" fmla="*/ 611 w 612"/>
                <a:gd name="T13" fmla="*/ 305 h 611"/>
                <a:gd name="T14" fmla="*/ 611 w 612"/>
                <a:gd name="T15" fmla="*/ 305 h 611"/>
                <a:gd name="T16" fmla="*/ 305 w 612"/>
                <a:gd name="T17" fmla="*/ 0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2" h="611">
                  <a:moveTo>
                    <a:pt x="305" y="0"/>
                  </a:moveTo>
                  <a:lnTo>
                    <a:pt x="305" y="0"/>
                  </a:lnTo>
                  <a:cubicBezTo>
                    <a:pt x="137" y="0"/>
                    <a:pt x="0" y="136"/>
                    <a:pt x="0" y="305"/>
                  </a:cubicBezTo>
                  <a:lnTo>
                    <a:pt x="0" y="305"/>
                  </a:lnTo>
                  <a:cubicBezTo>
                    <a:pt x="0" y="474"/>
                    <a:pt x="137" y="610"/>
                    <a:pt x="305" y="610"/>
                  </a:cubicBezTo>
                  <a:lnTo>
                    <a:pt x="305" y="610"/>
                  </a:lnTo>
                  <a:cubicBezTo>
                    <a:pt x="474" y="610"/>
                    <a:pt x="611" y="474"/>
                    <a:pt x="611" y="305"/>
                  </a:cubicBezTo>
                  <a:lnTo>
                    <a:pt x="611" y="305"/>
                  </a:lnTo>
                  <a:cubicBezTo>
                    <a:pt x="611" y="136"/>
                    <a:pt x="474" y="0"/>
                    <a:pt x="305" y="0"/>
                  </a:cubicBezTo>
                </a:path>
              </a:pathLst>
            </a:custGeom>
            <a:solidFill>
              <a:schemeClr val="accent1">
                <a:lumMod val="75000"/>
              </a:schemeClr>
            </a:solidFill>
            <a:ln>
              <a:noFill/>
            </a:ln>
            <a:effectLst/>
          </p:spPr>
          <p:txBody>
            <a:bodyPr wrap="none" anchor="ctr"/>
            <a:lstStyle/>
            <a:p>
              <a:pPr algn="l" rtl="0"/>
              <a:endParaRPr lang="en-US" dirty="0"/>
            </a:p>
          </p:txBody>
        </p:sp>
        <p:sp>
          <p:nvSpPr>
            <p:cNvPr id="12" name="TextBox 11">
              <a:extLst>
                <a:ext uri="{FF2B5EF4-FFF2-40B4-BE49-F238E27FC236}">
                  <a16:creationId xmlns:a16="http://schemas.microsoft.com/office/drawing/2014/main" id="{7F0C9462-B3DF-B2A3-F108-7945BCA31031}"/>
                </a:ext>
              </a:extLst>
            </p:cNvPr>
            <p:cNvSpPr txBox="1"/>
            <p:nvPr/>
          </p:nvSpPr>
          <p:spPr>
            <a:xfrm>
              <a:off x="1184825" y="2389152"/>
              <a:ext cx="1519333" cy="533818"/>
            </a:xfrm>
            <a:prstGeom prst="rect">
              <a:avLst/>
            </a:prstGeom>
            <a:noFill/>
          </p:spPr>
          <p:txBody>
            <a:bodyPr wrap="none" rtlCol="0" anchor="b" anchorCtr="0">
              <a:spAutoFit/>
            </a:bodyPr>
            <a:lstStyle/>
            <a:p>
              <a:pPr algn="ctr" rtl="0"/>
              <a:r>
                <a:rPr lang="en-US" sz="2800" dirty="0">
                  <a:ea typeface="League Spartan" charset="0"/>
                  <a:cs typeface="Poppins" pitchFamily="2" charset="77"/>
                </a:rPr>
                <a:t>IE/ESCO</a:t>
              </a:r>
              <a:endParaRPr lang="en-US" sz="2800" dirty="0">
                <a:latin typeface="Poppins" pitchFamily="2" charset="77"/>
                <a:ea typeface="League Spartan" charset="0"/>
                <a:cs typeface="Poppins" pitchFamily="2" charset="77"/>
              </a:endParaRPr>
            </a:p>
          </p:txBody>
        </p:sp>
        <p:sp>
          <p:nvSpPr>
            <p:cNvPr id="13" name="TextBox 12">
              <a:extLst>
                <a:ext uri="{FF2B5EF4-FFF2-40B4-BE49-F238E27FC236}">
                  <a16:creationId xmlns:a16="http://schemas.microsoft.com/office/drawing/2014/main" id="{4613E3A7-4C88-E5D6-B77E-D6EFE369542F}"/>
                </a:ext>
              </a:extLst>
            </p:cNvPr>
            <p:cNvSpPr txBox="1"/>
            <p:nvPr/>
          </p:nvSpPr>
          <p:spPr>
            <a:xfrm>
              <a:off x="1798713" y="1352918"/>
              <a:ext cx="293105" cy="596620"/>
            </a:xfrm>
            <a:prstGeom prst="rect">
              <a:avLst/>
            </a:prstGeom>
            <a:noFill/>
          </p:spPr>
          <p:txBody>
            <a:bodyPr wrap="none" rtlCol="0" anchor="b" anchorCtr="0">
              <a:spAutoFit/>
            </a:bodyPr>
            <a:lstStyle/>
            <a:p>
              <a:pPr algn="ctr" rtl="0"/>
              <a:r>
                <a:rPr lang="en-US" sz="3200" dirty="0">
                  <a:solidFill>
                    <a:schemeClr val="bg1"/>
                  </a:solidFill>
                  <a:latin typeface="Poppins" pitchFamily="2" charset="77"/>
                  <a:ea typeface="League Spartan" charset="0"/>
                  <a:cs typeface="Poppins" pitchFamily="2" charset="77"/>
                </a:rPr>
                <a:t>1</a:t>
              </a:r>
            </a:p>
          </p:txBody>
        </p:sp>
        <p:sp>
          <p:nvSpPr>
            <p:cNvPr id="14" name="Subtitle 2">
              <a:extLst>
                <a:ext uri="{FF2B5EF4-FFF2-40B4-BE49-F238E27FC236}">
                  <a16:creationId xmlns:a16="http://schemas.microsoft.com/office/drawing/2014/main" id="{7367731C-B9A6-CD52-460E-1D9F321D5352}"/>
                </a:ext>
              </a:extLst>
            </p:cNvPr>
            <p:cNvSpPr txBox="1">
              <a:spLocks/>
            </p:cNvSpPr>
            <p:nvPr/>
          </p:nvSpPr>
          <p:spPr>
            <a:xfrm>
              <a:off x="311234" y="2950815"/>
              <a:ext cx="3322336" cy="2824592"/>
            </a:xfrm>
            <a:prstGeom prst="rect">
              <a:avLst/>
            </a:prstGeom>
          </p:spPr>
          <p:txBody>
            <a:bodyPr vert="horz" wrap="square" lIns="91440" tIns="45720" rIns="91440" bIns="45720"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285750" indent="-285750" algn="l">
                <a:lnSpc>
                  <a:spcPts val="3000"/>
                </a:lnSpc>
                <a:spcBef>
                  <a:spcPts val="100"/>
                </a:spcBef>
                <a:buFont typeface="Wingdings" pitchFamily="2" charset="2"/>
                <a:buChar char="v"/>
              </a:pPr>
              <a:r>
                <a:rPr lang="en-US" sz="1600" dirty="0">
                  <a:solidFill>
                    <a:srgbClr val="000000"/>
                  </a:solidFill>
                  <a:latin typeface="Arial"/>
                  <a:cs typeface="Arial"/>
                </a:rPr>
                <a:t>Meet lending regulations </a:t>
              </a:r>
            </a:p>
            <a:p>
              <a:pPr marL="285750" indent="-285750" algn="l">
                <a:lnSpc>
                  <a:spcPts val="3000"/>
                </a:lnSpc>
                <a:spcBef>
                  <a:spcPts val="100"/>
                </a:spcBef>
                <a:buFont typeface="Wingdings" pitchFamily="2" charset="2"/>
                <a:buChar char="v"/>
              </a:pPr>
              <a:r>
                <a:rPr lang="en-US" sz="1600" dirty="0">
                  <a:solidFill>
                    <a:srgbClr val="000000"/>
                  </a:solidFill>
                  <a:latin typeface="Arial"/>
                  <a:cs typeface="Arial"/>
                </a:rPr>
                <a:t>There is no cross-ownership with the Financial Institution</a:t>
              </a:r>
            </a:p>
            <a:p>
              <a:pPr marL="285750" indent="-285750" algn="l">
                <a:lnSpc>
                  <a:spcPts val="3000"/>
                </a:lnSpc>
                <a:spcBef>
                  <a:spcPts val="100"/>
                </a:spcBef>
                <a:buFont typeface="Wingdings" pitchFamily="2" charset="2"/>
                <a:buChar char="v"/>
              </a:pPr>
              <a:r>
                <a:rPr lang="en-US" sz="1600" dirty="0">
                  <a:solidFill>
                    <a:srgbClr val="000000"/>
                  </a:solidFill>
                  <a:latin typeface="Arial"/>
                  <a:cs typeface="Arial"/>
                </a:rPr>
                <a:t> Do not violate sanctions (fraud, corruption, etc.) of the World Bank </a:t>
              </a:r>
            </a:p>
            <a:p>
              <a:pPr marL="285750" indent="-285750" algn="l">
                <a:lnSpc>
                  <a:spcPts val="3000"/>
                </a:lnSpc>
                <a:spcBef>
                  <a:spcPts val="100"/>
                </a:spcBef>
                <a:buFont typeface="Wingdings" pitchFamily="2" charset="2"/>
                <a:buChar char="v"/>
              </a:pPr>
              <a:r>
                <a:rPr lang="en-US" sz="1600" dirty="0">
                  <a:solidFill>
                    <a:srgbClr val="000000"/>
                  </a:solidFill>
                  <a:latin typeface="Arial"/>
                  <a:cs typeface="Arial"/>
                </a:rPr>
                <a:t>VTC &gt;= 20% of total project investment cost</a:t>
              </a:r>
            </a:p>
          </p:txBody>
        </p:sp>
      </p:grpSp>
      <p:grpSp>
        <p:nvGrpSpPr>
          <p:cNvPr id="15" name="Group 14">
            <a:extLst>
              <a:ext uri="{FF2B5EF4-FFF2-40B4-BE49-F238E27FC236}">
                <a16:creationId xmlns:a16="http://schemas.microsoft.com/office/drawing/2014/main" id="{F25B6223-0194-362E-7E7D-433542D34EFD}"/>
              </a:ext>
            </a:extLst>
          </p:cNvPr>
          <p:cNvGrpSpPr/>
          <p:nvPr/>
        </p:nvGrpSpPr>
        <p:grpSpPr>
          <a:xfrm>
            <a:off x="4105066" y="1356628"/>
            <a:ext cx="3895232" cy="4924900"/>
            <a:chOff x="4204814" y="1260764"/>
            <a:chExt cx="3473525" cy="5024651"/>
          </a:xfrm>
        </p:grpSpPr>
        <p:sp>
          <p:nvSpPr>
            <p:cNvPr id="16" name="Freeform 14">
              <a:extLst>
                <a:ext uri="{FF2B5EF4-FFF2-40B4-BE49-F238E27FC236}">
                  <a16:creationId xmlns:a16="http://schemas.microsoft.com/office/drawing/2014/main" id="{A695D7A3-3F5B-8975-0C28-9D6CAE90BC59}"/>
                </a:ext>
              </a:extLst>
            </p:cNvPr>
            <p:cNvSpPr>
              <a:spLocks noChangeArrowheads="1"/>
            </p:cNvSpPr>
            <p:nvPr/>
          </p:nvSpPr>
          <p:spPr bwMode="auto">
            <a:xfrm>
              <a:off x="4204814" y="1778712"/>
              <a:ext cx="3473525" cy="4506703"/>
            </a:xfrm>
            <a:custGeom>
              <a:avLst/>
              <a:gdLst>
                <a:gd name="T0" fmla="*/ 2751 w 2793"/>
                <a:gd name="T1" fmla="*/ 3089 h 3411"/>
                <a:gd name="T2" fmla="*/ 2751 w 2793"/>
                <a:gd name="T3" fmla="*/ 3089 h 3411"/>
                <a:gd name="T4" fmla="*/ 2471 w 2793"/>
                <a:gd name="T5" fmla="*/ 3370 h 3411"/>
                <a:gd name="T6" fmla="*/ 321 w 2793"/>
                <a:gd name="T7" fmla="*/ 3370 h 3411"/>
                <a:gd name="T8" fmla="*/ 321 w 2793"/>
                <a:gd name="T9" fmla="*/ 3370 h 3411"/>
                <a:gd name="T10" fmla="*/ 41 w 2793"/>
                <a:gd name="T11" fmla="*/ 3089 h 3411"/>
                <a:gd name="T12" fmla="*/ 41 w 2793"/>
                <a:gd name="T13" fmla="*/ 935 h 3411"/>
                <a:gd name="T14" fmla="*/ 2751 w 2793"/>
                <a:gd name="T15" fmla="*/ 935 h 3411"/>
                <a:gd name="T16" fmla="*/ 2751 w 2793"/>
                <a:gd name="T17" fmla="*/ 3089 h 3411"/>
                <a:gd name="T18" fmla="*/ 2471 w 2793"/>
                <a:gd name="T19" fmla="*/ 0 h 3411"/>
                <a:gd name="T20" fmla="*/ 1725 w 2793"/>
                <a:gd name="T21" fmla="*/ 0 h 3411"/>
                <a:gd name="T22" fmla="*/ 1725 w 2793"/>
                <a:gd name="T23" fmla="*/ 0 h 3411"/>
                <a:gd name="T24" fmla="*/ 1396 w 2793"/>
                <a:gd name="T25" fmla="*/ 239 h 3411"/>
                <a:gd name="T26" fmla="*/ 1396 w 2793"/>
                <a:gd name="T27" fmla="*/ 239 h 3411"/>
                <a:gd name="T28" fmla="*/ 1067 w 2793"/>
                <a:gd name="T29" fmla="*/ 0 h 3411"/>
                <a:gd name="T30" fmla="*/ 321 w 2793"/>
                <a:gd name="T31" fmla="*/ 0 h 3411"/>
                <a:gd name="T32" fmla="*/ 321 w 2793"/>
                <a:gd name="T33" fmla="*/ 0 h 3411"/>
                <a:gd name="T34" fmla="*/ 0 w 2793"/>
                <a:gd name="T35" fmla="*/ 321 h 3411"/>
                <a:gd name="T36" fmla="*/ 0 w 2793"/>
                <a:gd name="T37" fmla="*/ 3089 h 3411"/>
                <a:gd name="T38" fmla="*/ 0 w 2793"/>
                <a:gd name="T39" fmla="*/ 3089 h 3411"/>
                <a:gd name="T40" fmla="*/ 321 w 2793"/>
                <a:gd name="T41" fmla="*/ 3410 h 3411"/>
                <a:gd name="T42" fmla="*/ 2471 w 2793"/>
                <a:gd name="T43" fmla="*/ 3410 h 3411"/>
                <a:gd name="T44" fmla="*/ 2471 w 2793"/>
                <a:gd name="T45" fmla="*/ 3410 h 3411"/>
                <a:gd name="T46" fmla="*/ 2792 w 2793"/>
                <a:gd name="T47" fmla="*/ 3089 h 3411"/>
                <a:gd name="T48" fmla="*/ 2792 w 2793"/>
                <a:gd name="T49" fmla="*/ 321 h 3411"/>
                <a:gd name="T50" fmla="*/ 2792 w 2793"/>
                <a:gd name="T51" fmla="*/ 321 h 3411"/>
                <a:gd name="T52" fmla="*/ 2471 w 2793"/>
                <a:gd name="T53" fmla="*/ 0 h 3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793" h="3411">
                  <a:moveTo>
                    <a:pt x="2751" y="3089"/>
                  </a:moveTo>
                  <a:lnTo>
                    <a:pt x="2751" y="3089"/>
                  </a:lnTo>
                  <a:cubicBezTo>
                    <a:pt x="2751" y="3244"/>
                    <a:pt x="2625" y="3370"/>
                    <a:pt x="2471" y="3370"/>
                  </a:cubicBezTo>
                  <a:lnTo>
                    <a:pt x="321" y="3370"/>
                  </a:lnTo>
                  <a:lnTo>
                    <a:pt x="321" y="3370"/>
                  </a:lnTo>
                  <a:cubicBezTo>
                    <a:pt x="167" y="3370"/>
                    <a:pt x="41" y="3244"/>
                    <a:pt x="41" y="3089"/>
                  </a:cubicBezTo>
                  <a:lnTo>
                    <a:pt x="41" y="935"/>
                  </a:lnTo>
                  <a:lnTo>
                    <a:pt x="2751" y="935"/>
                  </a:lnTo>
                  <a:lnTo>
                    <a:pt x="2751" y="3089"/>
                  </a:lnTo>
                  <a:close/>
                  <a:moveTo>
                    <a:pt x="2471" y="0"/>
                  </a:moveTo>
                  <a:lnTo>
                    <a:pt x="1725" y="0"/>
                  </a:lnTo>
                  <a:lnTo>
                    <a:pt x="1725" y="0"/>
                  </a:lnTo>
                  <a:cubicBezTo>
                    <a:pt x="1680" y="139"/>
                    <a:pt x="1550" y="239"/>
                    <a:pt x="1396" y="239"/>
                  </a:cubicBezTo>
                  <a:lnTo>
                    <a:pt x="1396" y="239"/>
                  </a:lnTo>
                  <a:cubicBezTo>
                    <a:pt x="1242" y="239"/>
                    <a:pt x="1112" y="139"/>
                    <a:pt x="1067" y="0"/>
                  </a:cubicBezTo>
                  <a:lnTo>
                    <a:pt x="321" y="0"/>
                  </a:lnTo>
                  <a:lnTo>
                    <a:pt x="321" y="0"/>
                  </a:lnTo>
                  <a:cubicBezTo>
                    <a:pt x="144" y="0"/>
                    <a:pt x="0" y="145"/>
                    <a:pt x="0" y="321"/>
                  </a:cubicBezTo>
                  <a:lnTo>
                    <a:pt x="0" y="3089"/>
                  </a:lnTo>
                  <a:lnTo>
                    <a:pt x="0" y="3089"/>
                  </a:lnTo>
                  <a:cubicBezTo>
                    <a:pt x="0" y="3266"/>
                    <a:pt x="144" y="3410"/>
                    <a:pt x="321" y="3410"/>
                  </a:cubicBezTo>
                  <a:lnTo>
                    <a:pt x="2471" y="3410"/>
                  </a:lnTo>
                  <a:lnTo>
                    <a:pt x="2471" y="3410"/>
                  </a:lnTo>
                  <a:cubicBezTo>
                    <a:pt x="2648" y="3410"/>
                    <a:pt x="2792" y="3266"/>
                    <a:pt x="2792" y="3089"/>
                  </a:cubicBezTo>
                  <a:lnTo>
                    <a:pt x="2792" y="321"/>
                  </a:lnTo>
                  <a:lnTo>
                    <a:pt x="2792" y="321"/>
                  </a:lnTo>
                  <a:cubicBezTo>
                    <a:pt x="2792" y="145"/>
                    <a:pt x="2648" y="0"/>
                    <a:pt x="2471" y="0"/>
                  </a:cubicBezTo>
                  <a:close/>
                </a:path>
              </a:pathLst>
            </a:custGeom>
            <a:solidFill>
              <a:schemeClr val="accent2"/>
            </a:solidFill>
            <a:ln>
              <a:noFill/>
            </a:ln>
            <a:effectLst/>
          </p:spPr>
          <p:txBody>
            <a:bodyPr wrap="none" anchor="ctr"/>
            <a:lstStyle/>
            <a:p>
              <a:pPr algn="l" rtl="0"/>
              <a:endParaRPr lang="en-US"/>
            </a:p>
          </p:txBody>
        </p:sp>
        <p:sp>
          <p:nvSpPr>
            <p:cNvPr id="17" name="Freeform 18">
              <a:extLst>
                <a:ext uri="{FF2B5EF4-FFF2-40B4-BE49-F238E27FC236}">
                  <a16:creationId xmlns:a16="http://schemas.microsoft.com/office/drawing/2014/main" id="{0CA37B41-0C4F-4262-3815-1165B0F431B2}"/>
                </a:ext>
              </a:extLst>
            </p:cNvPr>
            <p:cNvSpPr>
              <a:spLocks noChangeArrowheads="1"/>
            </p:cNvSpPr>
            <p:nvPr/>
          </p:nvSpPr>
          <p:spPr bwMode="auto">
            <a:xfrm>
              <a:off x="5606340" y="1260764"/>
              <a:ext cx="680543" cy="774139"/>
            </a:xfrm>
            <a:custGeom>
              <a:avLst/>
              <a:gdLst>
                <a:gd name="T0" fmla="*/ 305 w 611"/>
                <a:gd name="T1" fmla="*/ 0 h 611"/>
                <a:gd name="T2" fmla="*/ 305 w 611"/>
                <a:gd name="T3" fmla="*/ 0 h 611"/>
                <a:gd name="T4" fmla="*/ 0 w 611"/>
                <a:gd name="T5" fmla="*/ 305 h 611"/>
                <a:gd name="T6" fmla="*/ 0 w 611"/>
                <a:gd name="T7" fmla="*/ 305 h 611"/>
                <a:gd name="T8" fmla="*/ 305 w 611"/>
                <a:gd name="T9" fmla="*/ 610 h 611"/>
                <a:gd name="T10" fmla="*/ 305 w 611"/>
                <a:gd name="T11" fmla="*/ 610 h 611"/>
                <a:gd name="T12" fmla="*/ 610 w 611"/>
                <a:gd name="T13" fmla="*/ 305 h 611"/>
                <a:gd name="T14" fmla="*/ 610 w 611"/>
                <a:gd name="T15" fmla="*/ 305 h 611"/>
                <a:gd name="T16" fmla="*/ 305 w 611"/>
                <a:gd name="T17" fmla="*/ 0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1">
                  <a:moveTo>
                    <a:pt x="305" y="0"/>
                  </a:moveTo>
                  <a:lnTo>
                    <a:pt x="305" y="0"/>
                  </a:lnTo>
                  <a:cubicBezTo>
                    <a:pt x="136" y="0"/>
                    <a:pt x="0" y="136"/>
                    <a:pt x="0" y="305"/>
                  </a:cubicBezTo>
                  <a:lnTo>
                    <a:pt x="0" y="305"/>
                  </a:lnTo>
                  <a:cubicBezTo>
                    <a:pt x="0" y="474"/>
                    <a:pt x="136" y="610"/>
                    <a:pt x="305" y="610"/>
                  </a:cubicBezTo>
                  <a:lnTo>
                    <a:pt x="305" y="610"/>
                  </a:lnTo>
                  <a:cubicBezTo>
                    <a:pt x="474" y="610"/>
                    <a:pt x="610" y="474"/>
                    <a:pt x="610" y="305"/>
                  </a:cubicBezTo>
                  <a:lnTo>
                    <a:pt x="610" y="305"/>
                  </a:lnTo>
                  <a:cubicBezTo>
                    <a:pt x="610" y="136"/>
                    <a:pt x="474" y="0"/>
                    <a:pt x="305" y="0"/>
                  </a:cubicBezTo>
                </a:path>
              </a:pathLst>
            </a:custGeom>
            <a:solidFill>
              <a:schemeClr val="accent2"/>
            </a:solidFill>
            <a:ln>
              <a:noFill/>
            </a:ln>
            <a:effectLst/>
          </p:spPr>
          <p:txBody>
            <a:bodyPr wrap="none" anchor="ctr"/>
            <a:lstStyle/>
            <a:p>
              <a:pPr algn="l" rtl="0"/>
              <a:endParaRPr lang="en-US"/>
            </a:p>
          </p:txBody>
        </p:sp>
        <p:sp>
          <p:nvSpPr>
            <p:cNvPr id="18" name="TextBox 17">
              <a:extLst>
                <a:ext uri="{FF2B5EF4-FFF2-40B4-BE49-F238E27FC236}">
                  <a16:creationId xmlns:a16="http://schemas.microsoft.com/office/drawing/2014/main" id="{EE2C7484-6DF8-B690-6CEB-F90D1907A3CD}"/>
                </a:ext>
              </a:extLst>
            </p:cNvPr>
            <p:cNvSpPr txBox="1"/>
            <p:nvPr/>
          </p:nvSpPr>
          <p:spPr>
            <a:xfrm>
              <a:off x="5355507" y="2316200"/>
              <a:ext cx="1213896" cy="533818"/>
            </a:xfrm>
            <a:prstGeom prst="rect">
              <a:avLst/>
            </a:prstGeom>
            <a:noFill/>
          </p:spPr>
          <p:txBody>
            <a:bodyPr wrap="none" rtlCol="0" anchor="b" anchorCtr="0">
              <a:spAutoFit/>
            </a:bodyPr>
            <a:lstStyle/>
            <a:p>
              <a:pPr algn="ctr" rtl="0"/>
              <a:r>
                <a:rPr lang="en-US" sz="2800" b="1" dirty="0"/>
                <a:t>PROJECT</a:t>
              </a:r>
            </a:p>
          </p:txBody>
        </p:sp>
        <p:sp>
          <p:nvSpPr>
            <p:cNvPr id="19" name="TextBox 18">
              <a:extLst>
                <a:ext uri="{FF2B5EF4-FFF2-40B4-BE49-F238E27FC236}">
                  <a16:creationId xmlns:a16="http://schemas.microsoft.com/office/drawing/2014/main" id="{0146092B-970D-175D-8F3D-10559C218D4E}"/>
                </a:ext>
              </a:extLst>
            </p:cNvPr>
            <p:cNvSpPr txBox="1"/>
            <p:nvPr/>
          </p:nvSpPr>
          <p:spPr>
            <a:xfrm>
              <a:off x="5775053" y="1352917"/>
              <a:ext cx="374804" cy="596619"/>
            </a:xfrm>
            <a:prstGeom prst="rect">
              <a:avLst/>
            </a:prstGeom>
            <a:noFill/>
          </p:spPr>
          <p:txBody>
            <a:bodyPr wrap="none" rtlCol="0" anchor="b" anchorCtr="0">
              <a:spAutoFit/>
            </a:bodyPr>
            <a:lstStyle/>
            <a:p>
              <a:pPr algn="ctr" rtl="0"/>
              <a:r>
                <a:rPr lang="en-US" sz="3200" dirty="0">
                  <a:solidFill>
                    <a:schemeClr val="bg1"/>
                  </a:solidFill>
                  <a:latin typeface="Poppins" pitchFamily="2" charset="77"/>
                  <a:ea typeface="League Spartan" charset="0"/>
                  <a:cs typeface="Poppins" pitchFamily="2" charset="77"/>
                </a:rPr>
                <a:t>2</a:t>
              </a:r>
            </a:p>
          </p:txBody>
        </p:sp>
        <p:sp>
          <p:nvSpPr>
            <p:cNvPr id="20" name="Subtitle 2">
              <a:extLst>
                <a:ext uri="{FF2B5EF4-FFF2-40B4-BE49-F238E27FC236}">
                  <a16:creationId xmlns:a16="http://schemas.microsoft.com/office/drawing/2014/main" id="{FA708C5A-558A-B59D-8D40-EA6230CB2E8E}"/>
                </a:ext>
              </a:extLst>
            </p:cNvPr>
            <p:cNvSpPr txBox="1">
              <a:spLocks/>
            </p:cNvSpPr>
            <p:nvPr/>
          </p:nvSpPr>
          <p:spPr>
            <a:xfrm>
              <a:off x="4211219" y="2950814"/>
              <a:ext cx="3467120" cy="3154627"/>
            </a:xfrm>
            <a:prstGeom prst="rect">
              <a:avLst/>
            </a:prstGeom>
          </p:spPr>
          <p:txBody>
            <a:bodyPr vert="horz" wrap="square" lIns="91440" tIns="45720" rIns="91440" bIns="45720"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rtl="0">
                <a:lnSpc>
                  <a:spcPts val="2500"/>
                </a:lnSpc>
              </a:pPr>
              <a:r>
                <a:rPr lang="en-US" altLang="en-US" sz="1600" noProof="1">
                  <a:solidFill>
                    <a:schemeClr val="tx1"/>
                  </a:solidFill>
                  <a:latin typeface="+mn-lt"/>
                </a:rPr>
                <a:t>- </a:t>
              </a:r>
              <a:r>
                <a:rPr lang="en-US" sz="1600" dirty="0">
                  <a:solidFill>
                    <a:srgbClr val="000000"/>
                  </a:solidFill>
                  <a:latin typeface="Arial"/>
                  <a:cs typeface="Arial"/>
                </a:rPr>
                <a:t>Achieve energy efficiency (minimum 10% savings or less than 10% for specific industries with advanced energy technology) </a:t>
              </a:r>
            </a:p>
            <a:p>
              <a:pPr algn="l" rtl="0">
                <a:lnSpc>
                  <a:spcPts val="2500"/>
                </a:lnSpc>
              </a:pPr>
              <a:r>
                <a:rPr lang="en-US" sz="1600" dirty="0">
                  <a:solidFill>
                    <a:srgbClr val="000000"/>
                  </a:solidFill>
                  <a:latin typeface="Arial"/>
                  <a:cs typeface="Arial"/>
                </a:rPr>
                <a:t>- Payback period within 10 years</a:t>
              </a:r>
            </a:p>
            <a:p>
              <a:pPr algn="l" rtl="0">
                <a:lnSpc>
                  <a:spcPts val="2500"/>
                </a:lnSpc>
              </a:pPr>
              <a:r>
                <a:rPr lang="en-US" sz="1600" dirty="0">
                  <a:solidFill>
                    <a:srgbClr val="000000"/>
                  </a:solidFill>
                  <a:latin typeface="Arial"/>
                  <a:cs typeface="Arial"/>
                </a:rPr>
                <a:t>- Internal rate of return (IRR) &gt;10%</a:t>
              </a:r>
            </a:p>
            <a:p>
              <a:pPr algn="l" rtl="0">
                <a:lnSpc>
                  <a:spcPts val="2500"/>
                </a:lnSpc>
              </a:pPr>
              <a:r>
                <a:rPr lang="en-US" sz="1600" dirty="0">
                  <a:solidFill>
                    <a:srgbClr val="000000"/>
                  </a:solidFill>
                  <a:latin typeface="Arial"/>
                  <a:cs typeface="Arial"/>
                </a:rPr>
                <a:t> - Comply with environmental &amp; social requirements according to regulations of the World Bank and Vietnamese law.</a:t>
              </a:r>
              <a:endParaRPr lang="vi-VN" altLang="en-US" sz="1600" noProof="1">
                <a:solidFill>
                  <a:srgbClr val="000000"/>
                </a:solidFill>
                <a:latin typeface="Arial"/>
                <a:cs typeface="Arial"/>
              </a:endParaRPr>
            </a:p>
          </p:txBody>
        </p:sp>
      </p:grpSp>
      <p:sp>
        <p:nvSpPr>
          <p:cNvPr id="21" name="Rectangle 20">
            <a:extLst>
              <a:ext uri="{FF2B5EF4-FFF2-40B4-BE49-F238E27FC236}">
                <a16:creationId xmlns:a16="http://schemas.microsoft.com/office/drawing/2014/main" id="{3801AD39-FFF8-42FC-1160-AE28115C81E9}"/>
              </a:ext>
            </a:extLst>
          </p:cNvPr>
          <p:cNvSpPr/>
          <p:nvPr/>
        </p:nvSpPr>
        <p:spPr>
          <a:xfrm>
            <a:off x="8318933" y="3151923"/>
            <a:ext cx="3731681" cy="2850524"/>
          </a:xfrm>
          <a:prstGeom prst="rect">
            <a:avLst/>
          </a:prstGeom>
        </p:spPr>
        <p:txBody>
          <a:bodyPr wrap="square">
            <a:spAutoFit/>
          </a:bodyPr>
          <a:lstStyle/>
          <a:p>
            <a:pPr marL="285750" indent="-285750" algn="l" rtl="0">
              <a:lnSpc>
                <a:spcPct val="130000"/>
              </a:lnSpc>
              <a:spcBef>
                <a:spcPts val="600"/>
              </a:spcBef>
              <a:buFont typeface="Wingdings" pitchFamily="2" charset="2"/>
              <a:buChar char="v"/>
              <a:defRPr/>
            </a:pPr>
            <a:r>
              <a:rPr lang="en-US" sz="1600" dirty="0"/>
              <a:t>From 250,000 USD to 15,000,000 USD</a:t>
            </a:r>
          </a:p>
          <a:p>
            <a:pPr marL="285750" indent="-285750" algn="l" rtl="0">
              <a:lnSpc>
                <a:spcPct val="130000"/>
              </a:lnSpc>
              <a:spcBef>
                <a:spcPts val="600"/>
              </a:spcBef>
              <a:buFont typeface="Wingdings" pitchFamily="2" charset="2"/>
              <a:buChar char="v"/>
              <a:defRPr/>
            </a:pPr>
            <a:r>
              <a:rPr lang="en-US" sz="1600" dirty="0"/>
              <a:t> Total guaranteed loan of an IE/ESCO</a:t>
            </a:r>
            <a:endParaRPr lang="en-US" sz="1600" b="1" dirty="0"/>
          </a:p>
          <a:p>
            <a:pPr marL="285750" indent="-285750">
              <a:lnSpc>
                <a:spcPct val="130000"/>
              </a:lnSpc>
              <a:spcBef>
                <a:spcPts val="600"/>
              </a:spcBef>
              <a:buFont typeface="Wingdings" pitchFamily="2" charset="2"/>
              <a:buChar char="v"/>
              <a:defRPr/>
            </a:pPr>
            <a:r>
              <a:rPr lang="en-US" sz="1600" b="1" dirty="0"/>
              <a:t>&lt;= 50,000,000 USD </a:t>
            </a:r>
          </a:p>
          <a:p>
            <a:pPr marL="285750" indent="-285750">
              <a:lnSpc>
                <a:spcPct val="130000"/>
              </a:lnSpc>
              <a:spcBef>
                <a:spcPts val="600"/>
              </a:spcBef>
              <a:buFont typeface="Wingdings" pitchFamily="2" charset="2"/>
              <a:buChar char="v"/>
              <a:defRPr/>
            </a:pPr>
            <a:r>
              <a:rPr lang="en-US" sz="1600" dirty="0"/>
              <a:t>Total guaranteed loan of a Financial Institution </a:t>
            </a:r>
            <a:r>
              <a:rPr lang="en-US" sz="1600" b="1" dirty="0"/>
              <a:t>&lt;= 50,000,000 USD </a:t>
            </a:r>
            <a:r>
              <a:rPr lang="en-US" sz="1600" dirty="0"/>
              <a:t>(equivalent converted VND value)</a:t>
            </a:r>
            <a:endParaRPr lang="en-US" altLang="en-US" sz="1600" b="1" dirty="0"/>
          </a:p>
        </p:txBody>
      </p:sp>
    </p:spTree>
    <p:extLst>
      <p:ext uri="{BB962C8B-B14F-4D97-AF65-F5344CB8AC3E}">
        <p14:creationId xmlns:p14="http://schemas.microsoft.com/office/powerpoint/2010/main" val="29617474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ppt_x"/>
                                          </p:val>
                                        </p:tav>
                                        <p:tav tm="100000">
                                          <p:val>
                                            <p:strVal val="#ppt_x"/>
                                          </p:val>
                                        </p:tav>
                                      </p:tavLst>
                                    </p:anim>
                                    <p:anim calcmode="lin" valueType="num">
                                      <p:cBhvr additive="base">
                                        <p:cTn id="1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45F28D-1C98-62D9-44F1-BB16076E3276}"/>
              </a:ext>
            </a:extLst>
          </p:cNvPr>
          <p:cNvSpPr>
            <a:spLocks noGrp="1"/>
          </p:cNvSpPr>
          <p:nvPr>
            <p:ph type="title"/>
          </p:nvPr>
        </p:nvSpPr>
        <p:spPr/>
        <p:txBody>
          <a:bodyPr>
            <a:noAutofit/>
          </a:bodyPr>
          <a:lstStyle/>
          <a:p>
            <a:pPr rtl="0"/>
            <a:r>
              <a:rPr lang="en-US" sz="2400" b="1" dirty="0">
                <a:solidFill>
                  <a:schemeClr val="accent1">
                    <a:lumMod val="50000"/>
                  </a:schemeClr>
                </a:solidFill>
                <a:latin typeface="+mn-lt"/>
              </a:rPr>
              <a:t>APPROVAL PROCESS FOR ISSUING RISK SHARING GUARANTEE</a:t>
            </a:r>
            <a:endParaRPr lang="en-VN" sz="2800" dirty="0">
              <a:solidFill>
                <a:schemeClr val="accent1">
                  <a:lumMod val="50000"/>
                </a:schemeClr>
              </a:solidFill>
            </a:endParaRPr>
          </a:p>
        </p:txBody>
      </p:sp>
      <p:grpSp>
        <p:nvGrpSpPr>
          <p:cNvPr id="4" name="Group 3">
            <a:extLst>
              <a:ext uri="{FF2B5EF4-FFF2-40B4-BE49-F238E27FC236}">
                <a16:creationId xmlns:a16="http://schemas.microsoft.com/office/drawing/2014/main" id="{6501A6BB-4199-3DCE-DF22-BC78EFE19FBE}"/>
              </a:ext>
            </a:extLst>
          </p:cNvPr>
          <p:cNvGrpSpPr/>
          <p:nvPr/>
        </p:nvGrpSpPr>
        <p:grpSpPr>
          <a:xfrm>
            <a:off x="309910" y="1285394"/>
            <a:ext cx="11839796" cy="4444926"/>
            <a:chOff x="1206109" y="3237459"/>
            <a:chExt cx="22250101" cy="10372458"/>
          </a:xfrm>
        </p:grpSpPr>
        <p:sp>
          <p:nvSpPr>
            <p:cNvPr id="5" name="Freeform 4">
              <a:extLst>
                <a:ext uri="{FF2B5EF4-FFF2-40B4-BE49-F238E27FC236}">
                  <a16:creationId xmlns:a16="http://schemas.microsoft.com/office/drawing/2014/main" id="{F8E98EE9-E5EE-B336-A946-D6470C26EF5B}"/>
                </a:ext>
              </a:extLst>
            </p:cNvPr>
            <p:cNvSpPr>
              <a:spLocks noChangeArrowheads="1"/>
            </p:cNvSpPr>
            <p:nvPr/>
          </p:nvSpPr>
          <p:spPr bwMode="auto">
            <a:xfrm>
              <a:off x="5096338" y="6152831"/>
              <a:ext cx="4174715" cy="2090504"/>
            </a:xfrm>
            <a:custGeom>
              <a:avLst/>
              <a:gdLst>
                <a:gd name="T0" fmla="*/ 2908 w 2922"/>
                <a:gd name="T1" fmla="*/ 1465 h 1466"/>
                <a:gd name="T2" fmla="*/ 0 w 2922"/>
                <a:gd name="T3" fmla="*/ 28 h 1466"/>
                <a:gd name="T4" fmla="*/ 13 w 2922"/>
                <a:gd name="T5" fmla="*/ 0 h 1466"/>
                <a:gd name="T6" fmla="*/ 2921 w 2922"/>
                <a:gd name="T7" fmla="*/ 1438 h 1466"/>
                <a:gd name="T8" fmla="*/ 2908 w 2922"/>
                <a:gd name="T9" fmla="*/ 1465 h 1466"/>
              </a:gdLst>
              <a:ahLst/>
              <a:cxnLst>
                <a:cxn ang="0">
                  <a:pos x="T0" y="T1"/>
                </a:cxn>
                <a:cxn ang="0">
                  <a:pos x="T2" y="T3"/>
                </a:cxn>
                <a:cxn ang="0">
                  <a:pos x="T4" y="T5"/>
                </a:cxn>
                <a:cxn ang="0">
                  <a:pos x="T6" y="T7"/>
                </a:cxn>
                <a:cxn ang="0">
                  <a:pos x="T8" y="T9"/>
                </a:cxn>
              </a:cxnLst>
              <a:rect l="0" t="0" r="r" b="b"/>
              <a:pathLst>
                <a:path w="2922" h="1466">
                  <a:moveTo>
                    <a:pt x="2908" y="1465"/>
                  </a:moveTo>
                  <a:lnTo>
                    <a:pt x="0" y="28"/>
                  </a:lnTo>
                  <a:lnTo>
                    <a:pt x="13" y="0"/>
                  </a:lnTo>
                  <a:lnTo>
                    <a:pt x="2921" y="1438"/>
                  </a:lnTo>
                  <a:lnTo>
                    <a:pt x="2908" y="1465"/>
                  </a:lnTo>
                </a:path>
              </a:pathLst>
            </a:custGeom>
            <a:solidFill>
              <a:schemeClr val="accent1"/>
            </a:solidFill>
            <a:ln>
              <a:noFill/>
            </a:ln>
            <a:effectLst/>
          </p:spPr>
          <p:txBody>
            <a:bodyPr wrap="none" anchor="ctr"/>
            <a:lstStyle/>
            <a:p>
              <a:pPr algn="l" rtl="0"/>
              <a:endParaRPr lang="en-US" sz="1600">
                <a:latin typeface="+mn-lt"/>
              </a:endParaRPr>
            </a:p>
          </p:txBody>
        </p:sp>
        <p:sp>
          <p:nvSpPr>
            <p:cNvPr id="6" name="Freeform 5">
              <a:extLst>
                <a:ext uri="{FF2B5EF4-FFF2-40B4-BE49-F238E27FC236}">
                  <a16:creationId xmlns:a16="http://schemas.microsoft.com/office/drawing/2014/main" id="{F7F57264-462E-B384-2259-7655810BC7EA}"/>
                </a:ext>
              </a:extLst>
            </p:cNvPr>
            <p:cNvSpPr>
              <a:spLocks noChangeArrowheads="1"/>
            </p:cNvSpPr>
            <p:nvPr/>
          </p:nvSpPr>
          <p:spPr bwMode="auto">
            <a:xfrm>
              <a:off x="14866724" y="6226515"/>
              <a:ext cx="4174713" cy="2090504"/>
            </a:xfrm>
            <a:custGeom>
              <a:avLst/>
              <a:gdLst>
                <a:gd name="T0" fmla="*/ 2908 w 2924"/>
                <a:gd name="T1" fmla="*/ 1465 h 1466"/>
                <a:gd name="T2" fmla="*/ 0 w 2924"/>
                <a:gd name="T3" fmla="*/ 28 h 1466"/>
                <a:gd name="T4" fmla="*/ 14 w 2924"/>
                <a:gd name="T5" fmla="*/ 0 h 1466"/>
                <a:gd name="T6" fmla="*/ 2923 w 2924"/>
                <a:gd name="T7" fmla="*/ 1438 h 1466"/>
                <a:gd name="T8" fmla="*/ 2908 w 2924"/>
                <a:gd name="T9" fmla="*/ 1465 h 1466"/>
              </a:gdLst>
              <a:ahLst/>
              <a:cxnLst>
                <a:cxn ang="0">
                  <a:pos x="T0" y="T1"/>
                </a:cxn>
                <a:cxn ang="0">
                  <a:pos x="T2" y="T3"/>
                </a:cxn>
                <a:cxn ang="0">
                  <a:pos x="T4" y="T5"/>
                </a:cxn>
                <a:cxn ang="0">
                  <a:pos x="T6" y="T7"/>
                </a:cxn>
                <a:cxn ang="0">
                  <a:pos x="T8" y="T9"/>
                </a:cxn>
              </a:cxnLst>
              <a:rect l="0" t="0" r="r" b="b"/>
              <a:pathLst>
                <a:path w="2924" h="1466">
                  <a:moveTo>
                    <a:pt x="2908" y="1465"/>
                  </a:moveTo>
                  <a:lnTo>
                    <a:pt x="0" y="28"/>
                  </a:lnTo>
                  <a:lnTo>
                    <a:pt x="14" y="0"/>
                  </a:lnTo>
                  <a:lnTo>
                    <a:pt x="2923" y="1438"/>
                  </a:lnTo>
                  <a:lnTo>
                    <a:pt x="2908" y="1465"/>
                  </a:lnTo>
                </a:path>
              </a:pathLst>
            </a:custGeom>
            <a:ln w="9525" cap="flat" cmpd="sng" algn="ctr">
              <a:solidFill>
                <a:schemeClr val="accent5"/>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txBody>
            <a:bodyPr wrap="none" anchor="ctr"/>
            <a:lstStyle/>
            <a:p>
              <a:pPr algn="l" rtl="0"/>
              <a:endParaRPr lang="en-US" sz="1600" dirty="0"/>
            </a:p>
          </p:txBody>
        </p:sp>
        <p:sp>
          <p:nvSpPr>
            <p:cNvPr id="7" name="Freeform 6">
              <a:extLst>
                <a:ext uri="{FF2B5EF4-FFF2-40B4-BE49-F238E27FC236}">
                  <a16:creationId xmlns:a16="http://schemas.microsoft.com/office/drawing/2014/main" id="{A26ED17C-2847-9BE6-392B-B4889DF762F6}"/>
                </a:ext>
              </a:extLst>
            </p:cNvPr>
            <p:cNvSpPr>
              <a:spLocks noChangeArrowheads="1"/>
            </p:cNvSpPr>
            <p:nvPr/>
          </p:nvSpPr>
          <p:spPr bwMode="auto">
            <a:xfrm>
              <a:off x="10141854" y="6152831"/>
              <a:ext cx="4174715" cy="2090504"/>
            </a:xfrm>
            <a:custGeom>
              <a:avLst/>
              <a:gdLst>
                <a:gd name="T0" fmla="*/ 14 w 2923"/>
                <a:gd name="T1" fmla="*/ 1465 h 1466"/>
                <a:gd name="T2" fmla="*/ 0 w 2923"/>
                <a:gd name="T3" fmla="*/ 1438 h 1466"/>
                <a:gd name="T4" fmla="*/ 2908 w 2923"/>
                <a:gd name="T5" fmla="*/ 0 h 1466"/>
                <a:gd name="T6" fmla="*/ 2922 w 2923"/>
                <a:gd name="T7" fmla="*/ 28 h 1466"/>
                <a:gd name="T8" fmla="*/ 14 w 2923"/>
                <a:gd name="T9" fmla="*/ 1465 h 1466"/>
              </a:gdLst>
              <a:ahLst/>
              <a:cxnLst>
                <a:cxn ang="0">
                  <a:pos x="T0" y="T1"/>
                </a:cxn>
                <a:cxn ang="0">
                  <a:pos x="T2" y="T3"/>
                </a:cxn>
                <a:cxn ang="0">
                  <a:pos x="T4" y="T5"/>
                </a:cxn>
                <a:cxn ang="0">
                  <a:pos x="T6" y="T7"/>
                </a:cxn>
                <a:cxn ang="0">
                  <a:pos x="T8" y="T9"/>
                </a:cxn>
              </a:cxnLst>
              <a:rect l="0" t="0" r="r" b="b"/>
              <a:pathLst>
                <a:path w="2923" h="1466">
                  <a:moveTo>
                    <a:pt x="14" y="1465"/>
                  </a:moveTo>
                  <a:lnTo>
                    <a:pt x="0" y="1438"/>
                  </a:lnTo>
                  <a:lnTo>
                    <a:pt x="2908" y="0"/>
                  </a:lnTo>
                  <a:lnTo>
                    <a:pt x="2922" y="28"/>
                  </a:lnTo>
                  <a:lnTo>
                    <a:pt x="14" y="1465"/>
                  </a:lnTo>
                </a:path>
              </a:pathLst>
            </a:custGeom>
            <a:solidFill>
              <a:schemeClr val="accent2"/>
            </a:solidFill>
            <a:ln>
              <a:noFill/>
            </a:ln>
            <a:effectLst/>
          </p:spPr>
          <p:txBody>
            <a:bodyPr wrap="none" anchor="ctr"/>
            <a:lstStyle/>
            <a:p>
              <a:pPr algn="l" rtl="0"/>
              <a:endParaRPr lang="en-US" sz="1600">
                <a:latin typeface="+mn-lt"/>
              </a:endParaRPr>
            </a:p>
          </p:txBody>
        </p:sp>
        <p:sp>
          <p:nvSpPr>
            <p:cNvPr id="8" name="Freeform 7">
              <a:extLst>
                <a:ext uri="{FF2B5EF4-FFF2-40B4-BE49-F238E27FC236}">
                  <a16:creationId xmlns:a16="http://schemas.microsoft.com/office/drawing/2014/main" id="{38D2FCD8-4532-64B5-B4D4-DE8BAB9E9DA5}"/>
                </a:ext>
              </a:extLst>
            </p:cNvPr>
            <p:cNvSpPr>
              <a:spLocks noChangeArrowheads="1"/>
            </p:cNvSpPr>
            <p:nvPr/>
          </p:nvSpPr>
          <p:spPr bwMode="auto">
            <a:xfrm>
              <a:off x="6774486" y="6171723"/>
              <a:ext cx="100747" cy="396690"/>
            </a:xfrm>
            <a:custGeom>
              <a:avLst/>
              <a:gdLst>
                <a:gd name="T0" fmla="*/ 67 w 69"/>
                <a:gd name="T1" fmla="*/ 10 h 278"/>
                <a:gd name="T2" fmla="*/ 67 w 69"/>
                <a:gd name="T3" fmla="*/ 12 h 278"/>
                <a:gd name="T4" fmla="*/ 64 w 69"/>
                <a:gd name="T5" fmla="*/ 22 h 278"/>
                <a:gd name="T6" fmla="*/ 62 w 69"/>
                <a:gd name="T7" fmla="*/ 25 h 278"/>
                <a:gd name="T8" fmla="*/ 59 w 69"/>
                <a:gd name="T9" fmla="*/ 32 h 278"/>
                <a:gd name="T10" fmla="*/ 57 w 69"/>
                <a:gd name="T11" fmla="*/ 36 h 278"/>
                <a:gd name="T12" fmla="*/ 52 w 69"/>
                <a:gd name="T13" fmla="*/ 42 h 278"/>
                <a:gd name="T14" fmla="*/ 49 w 69"/>
                <a:gd name="T15" fmla="*/ 47 h 278"/>
                <a:gd name="T16" fmla="*/ 44 w 69"/>
                <a:gd name="T17" fmla="*/ 52 h 278"/>
                <a:gd name="T18" fmla="*/ 38 w 69"/>
                <a:gd name="T19" fmla="*/ 57 h 278"/>
                <a:gd name="T20" fmla="*/ 31 w 69"/>
                <a:gd name="T21" fmla="*/ 63 h 278"/>
                <a:gd name="T22" fmla="*/ 29 w 69"/>
                <a:gd name="T23" fmla="*/ 65 h 278"/>
                <a:gd name="T24" fmla="*/ 17 w 69"/>
                <a:gd name="T25" fmla="*/ 73 h 278"/>
                <a:gd name="T26" fmla="*/ 14 w 69"/>
                <a:gd name="T27" fmla="*/ 75 h 278"/>
                <a:gd name="T28" fmla="*/ 0 w 69"/>
                <a:gd name="T29" fmla="*/ 82 h 278"/>
                <a:gd name="T30" fmla="*/ 0 w 69"/>
                <a:gd name="T31" fmla="*/ 277 h 278"/>
                <a:gd name="T32" fmla="*/ 14 w 69"/>
                <a:gd name="T33" fmla="*/ 268 h 278"/>
                <a:gd name="T34" fmla="*/ 17 w 69"/>
                <a:gd name="T35" fmla="*/ 267 h 278"/>
                <a:gd name="T36" fmla="*/ 19 w 69"/>
                <a:gd name="T37" fmla="*/ 266 h 278"/>
                <a:gd name="T38" fmla="*/ 29 w 69"/>
                <a:gd name="T39" fmla="*/ 259 h 278"/>
                <a:gd name="T40" fmla="*/ 31 w 69"/>
                <a:gd name="T41" fmla="*/ 258 h 278"/>
                <a:gd name="T42" fmla="*/ 35 w 69"/>
                <a:gd name="T43" fmla="*/ 254 h 278"/>
                <a:gd name="T44" fmla="*/ 38 w 69"/>
                <a:gd name="T45" fmla="*/ 251 h 278"/>
                <a:gd name="T46" fmla="*/ 44 w 69"/>
                <a:gd name="T47" fmla="*/ 246 h 278"/>
                <a:gd name="T48" fmla="*/ 46 w 69"/>
                <a:gd name="T49" fmla="*/ 243 h 278"/>
                <a:gd name="T50" fmla="*/ 49 w 69"/>
                <a:gd name="T51" fmla="*/ 240 h 278"/>
                <a:gd name="T52" fmla="*/ 52 w 69"/>
                <a:gd name="T53" fmla="*/ 236 h 278"/>
                <a:gd name="T54" fmla="*/ 54 w 69"/>
                <a:gd name="T55" fmla="*/ 234 h 278"/>
                <a:gd name="T56" fmla="*/ 57 w 69"/>
                <a:gd name="T57" fmla="*/ 230 h 278"/>
                <a:gd name="T58" fmla="*/ 59 w 69"/>
                <a:gd name="T59" fmla="*/ 226 h 278"/>
                <a:gd name="T60" fmla="*/ 60 w 69"/>
                <a:gd name="T61" fmla="*/ 225 h 278"/>
                <a:gd name="T62" fmla="*/ 62 w 69"/>
                <a:gd name="T63" fmla="*/ 219 h 278"/>
                <a:gd name="T64" fmla="*/ 64 w 69"/>
                <a:gd name="T65" fmla="*/ 216 h 278"/>
                <a:gd name="T66" fmla="*/ 64 w 69"/>
                <a:gd name="T67" fmla="*/ 215 h 278"/>
                <a:gd name="T68" fmla="*/ 67 w 69"/>
                <a:gd name="T69" fmla="*/ 206 h 278"/>
                <a:gd name="T70" fmla="*/ 67 w 69"/>
                <a:gd name="T71" fmla="*/ 204 h 278"/>
                <a:gd name="T72" fmla="*/ 68 w 69"/>
                <a:gd name="T73" fmla="*/ 196 h 278"/>
                <a:gd name="T74" fmla="*/ 68 w 69"/>
                <a:gd name="T75" fmla="*/ 195 h 278"/>
                <a:gd name="T76" fmla="*/ 68 w 69"/>
                <a:gd name="T77" fmla="*/ 0 h 278"/>
                <a:gd name="T78" fmla="*/ 67 w 69"/>
                <a:gd name="T79" fmla="*/ 1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9" h="278">
                  <a:moveTo>
                    <a:pt x="67" y="10"/>
                  </a:moveTo>
                  <a:cubicBezTo>
                    <a:pt x="67" y="10"/>
                    <a:pt x="67" y="11"/>
                    <a:pt x="67" y="12"/>
                  </a:cubicBezTo>
                  <a:cubicBezTo>
                    <a:pt x="66" y="15"/>
                    <a:pt x="65" y="19"/>
                    <a:pt x="64" y="22"/>
                  </a:cubicBezTo>
                  <a:cubicBezTo>
                    <a:pt x="63" y="23"/>
                    <a:pt x="63" y="24"/>
                    <a:pt x="62" y="25"/>
                  </a:cubicBezTo>
                  <a:cubicBezTo>
                    <a:pt x="62" y="28"/>
                    <a:pt x="60" y="30"/>
                    <a:pt x="59" y="32"/>
                  </a:cubicBezTo>
                  <a:cubicBezTo>
                    <a:pt x="58" y="33"/>
                    <a:pt x="57" y="34"/>
                    <a:pt x="57" y="36"/>
                  </a:cubicBezTo>
                  <a:cubicBezTo>
                    <a:pt x="55" y="38"/>
                    <a:pt x="53" y="40"/>
                    <a:pt x="52" y="42"/>
                  </a:cubicBezTo>
                  <a:cubicBezTo>
                    <a:pt x="51" y="43"/>
                    <a:pt x="50" y="45"/>
                    <a:pt x="49" y="47"/>
                  </a:cubicBezTo>
                  <a:cubicBezTo>
                    <a:pt x="47" y="48"/>
                    <a:pt x="46" y="50"/>
                    <a:pt x="44" y="52"/>
                  </a:cubicBezTo>
                  <a:cubicBezTo>
                    <a:pt x="42" y="53"/>
                    <a:pt x="40" y="55"/>
                    <a:pt x="38" y="57"/>
                  </a:cubicBezTo>
                  <a:cubicBezTo>
                    <a:pt x="36" y="59"/>
                    <a:pt x="33" y="61"/>
                    <a:pt x="31" y="63"/>
                  </a:cubicBezTo>
                  <a:cubicBezTo>
                    <a:pt x="30" y="64"/>
                    <a:pt x="30" y="64"/>
                    <a:pt x="29" y="65"/>
                  </a:cubicBezTo>
                  <a:cubicBezTo>
                    <a:pt x="25" y="67"/>
                    <a:pt x="21" y="70"/>
                    <a:pt x="17" y="73"/>
                  </a:cubicBezTo>
                  <a:cubicBezTo>
                    <a:pt x="16" y="73"/>
                    <a:pt x="15" y="74"/>
                    <a:pt x="14" y="75"/>
                  </a:cubicBezTo>
                  <a:cubicBezTo>
                    <a:pt x="10" y="77"/>
                    <a:pt x="5" y="80"/>
                    <a:pt x="0" y="82"/>
                  </a:cubicBezTo>
                  <a:lnTo>
                    <a:pt x="0" y="277"/>
                  </a:lnTo>
                  <a:cubicBezTo>
                    <a:pt x="5" y="274"/>
                    <a:pt x="10" y="272"/>
                    <a:pt x="14" y="268"/>
                  </a:cubicBezTo>
                  <a:cubicBezTo>
                    <a:pt x="15" y="268"/>
                    <a:pt x="16" y="267"/>
                    <a:pt x="17" y="267"/>
                  </a:cubicBezTo>
                  <a:lnTo>
                    <a:pt x="19" y="266"/>
                  </a:lnTo>
                  <a:cubicBezTo>
                    <a:pt x="23" y="263"/>
                    <a:pt x="26" y="261"/>
                    <a:pt x="29" y="259"/>
                  </a:cubicBezTo>
                  <a:cubicBezTo>
                    <a:pt x="30" y="258"/>
                    <a:pt x="30" y="258"/>
                    <a:pt x="31" y="258"/>
                  </a:cubicBezTo>
                  <a:cubicBezTo>
                    <a:pt x="32" y="256"/>
                    <a:pt x="34" y="255"/>
                    <a:pt x="35" y="254"/>
                  </a:cubicBezTo>
                  <a:cubicBezTo>
                    <a:pt x="36" y="253"/>
                    <a:pt x="37" y="252"/>
                    <a:pt x="38" y="251"/>
                  </a:cubicBezTo>
                  <a:cubicBezTo>
                    <a:pt x="40" y="250"/>
                    <a:pt x="42" y="248"/>
                    <a:pt x="44" y="246"/>
                  </a:cubicBezTo>
                  <a:cubicBezTo>
                    <a:pt x="44" y="245"/>
                    <a:pt x="46" y="245"/>
                    <a:pt x="46" y="243"/>
                  </a:cubicBezTo>
                  <a:cubicBezTo>
                    <a:pt x="47" y="243"/>
                    <a:pt x="47" y="242"/>
                    <a:pt x="49" y="240"/>
                  </a:cubicBezTo>
                  <a:cubicBezTo>
                    <a:pt x="50" y="239"/>
                    <a:pt x="51" y="238"/>
                    <a:pt x="52" y="236"/>
                  </a:cubicBezTo>
                  <a:cubicBezTo>
                    <a:pt x="53" y="236"/>
                    <a:pt x="53" y="235"/>
                    <a:pt x="54" y="234"/>
                  </a:cubicBezTo>
                  <a:cubicBezTo>
                    <a:pt x="55" y="232"/>
                    <a:pt x="55" y="231"/>
                    <a:pt x="57" y="230"/>
                  </a:cubicBezTo>
                  <a:cubicBezTo>
                    <a:pt x="57" y="229"/>
                    <a:pt x="58" y="227"/>
                    <a:pt x="59" y="226"/>
                  </a:cubicBezTo>
                  <a:lnTo>
                    <a:pt x="60" y="225"/>
                  </a:lnTo>
                  <a:cubicBezTo>
                    <a:pt x="61" y="223"/>
                    <a:pt x="62" y="221"/>
                    <a:pt x="62" y="219"/>
                  </a:cubicBezTo>
                  <a:cubicBezTo>
                    <a:pt x="63" y="219"/>
                    <a:pt x="63" y="217"/>
                    <a:pt x="64" y="216"/>
                  </a:cubicBezTo>
                  <a:lnTo>
                    <a:pt x="64" y="215"/>
                  </a:lnTo>
                  <a:cubicBezTo>
                    <a:pt x="65" y="212"/>
                    <a:pt x="66" y="209"/>
                    <a:pt x="67" y="206"/>
                  </a:cubicBezTo>
                  <a:cubicBezTo>
                    <a:pt x="67" y="206"/>
                    <a:pt x="67" y="205"/>
                    <a:pt x="67" y="204"/>
                  </a:cubicBezTo>
                  <a:cubicBezTo>
                    <a:pt x="68" y="202"/>
                    <a:pt x="68" y="199"/>
                    <a:pt x="68" y="196"/>
                  </a:cubicBezTo>
                  <a:cubicBezTo>
                    <a:pt x="68" y="195"/>
                    <a:pt x="68" y="195"/>
                    <a:pt x="68" y="195"/>
                  </a:cubicBezTo>
                  <a:lnTo>
                    <a:pt x="68" y="0"/>
                  </a:lnTo>
                  <a:cubicBezTo>
                    <a:pt x="68" y="4"/>
                    <a:pt x="68" y="7"/>
                    <a:pt x="67" y="10"/>
                  </a:cubicBezTo>
                </a:path>
              </a:pathLst>
            </a:custGeom>
            <a:solidFill>
              <a:schemeClr val="bg1">
                <a:lumMod val="65000"/>
              </a:schemeClr>
            </a:solidFill>
            <a:ln>
              <a:noFill/>
            </a:ln>
            <a:effectLst/>
          </p:spPr>
          <p:txBody>
            <a:bodyPr wrap="none" anchor="ctr"/>
            <a:lstStyle/>
            <a:p>
              <a:pPr algn="l" rtl="0"/>
              <a:endParaRPr lang="en-US" sz="1600">
                <a:latin typeface="+mn-lt"/>
              </a:endParaRPr>
            </a:p>
          </p:txBody>
        </p:sp>
        <p:sp>
          <p:nvSpPr>
            <p:cNvPr id="9" name="Freeform 8">
              <a:extLst>
                <a:ext uri="{FF2B5EF4-FFF2-40B4-BE49-F238E27FC236}">
                  <a16:creationId xmlns:a16="http://schemas.microsoft.com/office/drawing/2014/main" id="{AF48F08B-C927-173B-DC52-5267E68D9728}"/>
                </a:ext>
              </a:extLst>
            </p:cNvPr>
            <p:cNvSpPr>
              <a:spLocks noChangeArrowheads="1"/>
            </p:cNvSpPr>
            <p:nvPr/>
          </p:nvSpPr>
          <p:spPr bwMode="auto">
            <a:xfrm>
              <a:off x="2329013" y="6171723"/>
              <a:ext cx="100747" cy="396690"/>
            </a:xfrm>
            <a:custGeom>
              <a:avLst/>
              <a:gdLst>
                <a:gd name="T0" fmla="*/ 0 w 69"/>
                <a:gd name="T1" fmla="*/ 195 h 278"/>
                <a:gd name="T2" fmla="*/ 0 w 69"/>
                <a:gd name="T3" fmla="*/ 0 h 278"/>
                <a:gd name="T4" fmla="*/ 68 w 69"/>
                <a:gd name="T5" fmla="*/ 82 h 278"/>
                <a:gd name="T6" fmla="*/ 68 w 69"/>
                <a:gd name="T7" fmla="*/ 277 h 278"/>
                <a:gd name="T8" fmla="*/ 0 w 69"/>
                <a:gd name="T9" fmla="*/ 195 h 278"/>
              </a:gdLst>
              <a:ahLst/>
              <a:cxnLst>
                <a:cxn ang="0">
                  <a:pos x="T0" y="T1"/>
                </a:cxn>
                <a:cxn ang="0">
                  <a:pos x="T2" y="T3"/>
                </a:cxn>
                <a:cxn ang="0">
                  <a:pos x="T4" y="T5"/>
                </a:cxn>
                <a:cxn ang="0">
                  <a:pos x="T6" y="T7"/>
                </a:cxn>
                <a:cxn ang="0">
                  <a:pos x="T8" y="T9"/>
                </a:cxn>
              </a:cxnLst>
              <a:rect l="0" t="0" r="r" b="b"/>
              <a:pathLst>
                <a:path w="69" h="278">
                  <a:moveTo>
                    <a:pt x="0" y="195"/>
                  </a:moveTo>
                  <a:lnTo>
                    <a:pt x="0" y="0"/>
                  </a:lnTo>
                  <a:cubicBezTo>
                    <a:pt x="0" y="30"/>
                    <a:pt x="22" y="59"/>
                    <a:pt x="68" y="82"/>
                  </a:cubicBezTo>
                  <a:lnTo>
                    <a:pt x="68" y="277"/>
                  </a:lnTo>
                  <a:cubicBezTo>
                    <a:pt x="22" y="254"/>
                    <a:pt x="0" y="224"/>
                    <a:pt x="0" y="195"/>
                  </a:cubicBezTo>
                </a:path>
              </a:pathLst>
            </a:custGeom>
            <a:solidFill>
              <a:schemeClr val="bg1">
                <a:lumMod val="65000"/>
              </a:schemeClr>
            </a:solidFill>
            <a:ln>
              <a:noFill/>
            </a:ln>
            <a:effectLst/>
          </p:spPr>
          <p:txBody>
            <a:bodyPr wrap="none" anchor="ctr"/>
            <a:lstStyle/>
            <a:p>
              <a:pPr algn="l" rtl="0"/>
              <a:endParaRPr lang="en-US" sz="1600">
                <a:latin typeface="+mn-lt"/>
              </a:endParaRPr>
            </a:p>
          </p:txBody>
        </p:sp>
        <p:sp>
          <p:nvSpPr>
            <p:cNvPr id="10" name="Freeform 9">
              <a:extLst>
                <a:ext uri="{FF2B5EF4-FFF2-40B4-BE49-F238E27FC236}">
                  <a16:creationId xmlns:a16="http://schemas.microsoft.com/office/drawing/2014/main" id="{7E918461-F859-1FB5-ED37-339FAD6654B1}"/>
                </a:ext>
              </a:extLst>
            </p:cNvPr>
            <p:cNvSpPr>
              <a:spLocks noChangeArrowheads="1"/>
            </p:cNvSpPr>
            <p:nvPr/>
          </p:nvSpPr>
          <p:spPr bwMode="auto">
            <a:xfrm>
              <a:off x="4835102" y="6285064"/>
              <a:ext cx="1939384" cy="1246747"/>
            </a:xfrm>
            <a:custGeom>
              <a:avLst/>
              <a:gdLst>
                <a:gd name="T0" fmla="*/ 1359 w 1360"/>
                <a:gd name="T1" fmla="*/ 0 h 875"/>
                <a:gd name="T2" fmla="*/ 1359 w 1360"/>
                <a:gd name="T3" fmla="*/ 195 h 875"/>
                <a:gd name="T4" fmla="*/ 0 w 1360"/>
                <a:gd name="T5" fmla="*/ 874 h 875"/>
                <a:gd name="T6" fmla="*/ 0 w 1360"/>
                <a:gd name="T7" fmla="*/ 679 h 875"/>
                <a:gd name="T8" fmla="*/ 1359 w 1360"/>
                <a:gd name="T9" fmla="*/ 0 h 875"/>
              </a:gdLst>
              <a:ahLst/>
              <a:cxnLst>
                <a:cxn ang="0">
                  <a:pos x="T0" y="T1"/>
                </a:cxn>
                <a:cxn ang="0">
                  <a:pos x="T2" y="T3"/>
                </a:cxn>
                <a:cxn ang="0">
                  <a:pos x="T4" y="T5"/>
                </a:cxn>
                <a:cxn ang="0">
                  <a:pos x="T6" y="T7"/>
                </a:cxn>
                <a:cxn ang="0">
                  <a:pos x="T8" y="T9"/>
                </a:cxn>
              </a:cxnLst>
              <a:rect l="0" t="0" r="r" b="b"/>
              <a:pathLst>
                <a:path w="1360" h="875">
                  <a:moveTo>
                    <a:pt x="1359" y="0"/>
                  </a:moveTo>
                  <a:lnTo>
                    <a:pt x="1359" y="195"/>
                  </a:lnTo>
                  <a:lnTo>
                    <a:pt x="0" y="874"/>
                  </a:lnTo>
                  <a:lnTo>
                    <a:pt x="0" y="679"/>
                  </a:lnTo>
                  <a:lnTo>
                    <a:pt x="1359" y="0"/>
                  </a:lnTo>
                </a:path>
              </a:pathLst>
            </a:custGeom>
            <a:solidFill>
              <a:schemeClr val="bg1">
                <a:lumMod val="75000"/>
              </a:schemeClr>
            </a:solidFill>
            <a:ln>
              <a:noFill/>
            </a:ln>
            <a:effectLst/>
          </p:spPr>
          <p:txBody>
            <a:bodyPr wrap="none" anchor="ctr"/>
            <a:lstStyle/>
            <a:p>
              <a:pPr algn="l" rtl="0"/>
              <a:endParaRPr lang="en-US" sz="1600">
                <a:latin typeface="+mn-lt"/>
              </a:endParaRPr>
            </a:p>
          </p:txBody>
        </p:sp>
        <p:sp>
          <p:nvSpPr>
            <p:cNvPr id="11" name="Freeform 10">
              <a:extLst>
                <a:ext uri="{FF2B5EF4-FFF2-40B4-BE49-F238E27FC236}">
                  <a16:creationId xmlns:a16="http://schemas.microsoft.com/office/drawing/2014/main" id="{56647D3A-0B8D-32A7-989D-82B3FBE9088B}"/>
                </a:ext>
              </a:extLst>
            </p:cNvPr>
            <p:cNvSpPr>
              <a:spLocks noChangeArrowheads="1"/>
            </p:cNvSpPr>
            <p:nvPr/>
          </p:nvSpPr>
          <p:spPr bwMode="auto">
            <a:xfrm>
              <a:off x="2429760" y="6285064"/>
              <a:ext cx="1939384" cy="1246747"/>
            </a:xfrm>
            <a:custGeom>
              <a:avLst/>
              <a:gdLst>
                <a:gd name="T0" fmla="*/ 1358 w 1359"/>
                <a:gd name="T1" fmla="*/ 679 h 875"/>
                <a:gd name="T2" fmla="*/ 1358 w 1359"/>
                <a:gd name="T3" fmla="*/ 874 h 875"/>
                <a:gd name="T4" fmla="*/ 0 w 1359"/>
                <a:gd name="T5" fmla="*/ 195 h 875"/>
                <a:gd name="T6" fmla="*/ 0 w 1359"/>
                <a:gd name="T7" fmla="*/ 0 h 875"/>
                <a:gd name="T8" fmla="*/ 1358 w 1359"/>
                <a:gd name="T9" fmla="*/ 679 h 875"/>
              </a:gdLst>
              <a:ahLst/>
              <a:cxnLst>
                <a:cxn ang="0">
                  <a:pos x="T0" y="T1"/>
                </a:cxn>
                <a:cxn ang="0">
                  <a:pos x="T2" y="T3"/>
                </a:cxn>
                <a:cxn ang="0">
                  <a:pos x="T4" y="T5"/>
                </a:cxn>
                <a:cxn ang="0">
                  <a:pos x="T6" y="T7"/>
                </a:cxn>
                <a:cxn ang="0">
                  <a:pos x="T8" y="T9"/>
                </a:cxn>
              </a:cxnLst>
              <a:rect l="0" t="0" r="r" b="b"/>
              <a:pathLst>
                <a:path w="1359" h="875">
                  <a:moveTo>
                    <a:pt x="1358" y="679"/>
                  </a:moveTo>
                  <a:lnTo>
                    <a:pt x="1358" y="874"/>
                  </a:lnTo>
                  <a:lnTo>
                    <a:pt x="0" y="195"/>
                  </a:lnTo>
                  <a:lnTo>
                    <a:pt x="0" y="0"/>
                  </a:lnTo>
                  <a:lnTo>
                    <a:pt x="1358" y="679"/>
                  </a:lnTo>
                </a:path>
              </a:pathLst>
            </a:custGeom>
            <a:solidFill>
              <a:schemeClr val="bg1">
                <a:lumMod val="75000"/>
              </a:schemeClr>
            </a:solidFill>
            <a:ln>
              <a:noFill/>
            </a:ln>
            <a:effectLst/>
          </p:spPr>
          <p:txBody>
            <a:bodyPr wrap="none" anchor="ctr"/>
            <a:lstStyle/>
            <a:p>
              <a:pPr algn="l" rtl="0"/>
              <a:endParaRPr lang="en-US" sz="1600">
                <a:latin typeface="+mn-lt"/>
              </a:endParaRPr>
            </a:p>
          </p:txBody>
        </p:sp>
        <p:sp>
          <p:nvSpPr>
            <p:cNvPr id="12" name="Freeform 11">
              <a:extLst>
                <a:ext uri="{FF2B5EF4-FFF2-40B4-BE49-F238E27FC236}">
                  <a16:creationId xmlns:a16="http://schemas.microsoft.com/office/drawing/2014/main" id="{CF133321-C0FB-7721-3AE4-8DB3B18C5FDC}"/>
                </a:ext>
              </a:extLst>
            </p:cNvPr>
            <p:cNvSpPr>
              <a:spLocks noChangeArrowheads="1"/>
            </p:cNvSpPr>
            <p:nvPr/>
          </p:nvSpPr>
          <p:spPr bwMode="auto">
            <a:xfrm>
              <a:off x="2334766" y="5038316"/>
              <a:ext cx="4609186" cy="2273109"/>
            </a:xfrm>
            <a:custGeom>
              <a:avLst/>
              <a:gdLst>
                <a:gd name="T0" fmla="*/ 1614 w 3228"/>
                <a:gd name="T1" fmla="*/ 0 h 1592"/>
                <a:gd name="T2" fmla="*/ 1777 w 3228"/>
                <a:gd name="T3" fmla="*/ 34 h 1592"/>
                <a:gd name="T4" fmla="*/ 3136 w 3228"/>
                <a:gd name="T5" fmla="*/ 713 h 1592"/>
                <a:gd name="T6" fmla="*/ 3136 w 3228"/>
                <a:gd name="T7" fmla="*/ 877 h 1592"/>
                <a:gd name="T8" fmla="*/ 1777 w 3228"/>
                <a:gd name="T9" fmla="*/ 1556 h 1592"/>
                <a:gd name="T10" fmla="*/ 1614 w 3228"/>
                <a:gd name="T11" fmla="*/ 1591 h 1592"/>
                <a:gd name="T12" fmla="*/ 1449 w 3228"/>
                <a:gd name="T13" fmla="*/ 1556 h 1592"/>
                <a:gd name="T14" fmla="*/ 91 w 3228"/>
                <a:gd name="T15" fmla="*/ 877 h 1592"/>
                <a:gd name="T16" fmla="*/ 91 w 3228"/>
                <a:gd name="T17" fmla="*/ 713 h 1592"/>
                <a:gd name="T18" fmla="*/ 1449 w 3228"/>
                <a:gd name="T19" fmla="*/ 34 h 1592"/>
                <a:gd name="T20" fmla="*/ 1614 w 3228"/>
                <a:gd name="T21" fmla="*/ 0 h 1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28" h="1592">
                  <a:moveTo>
                    <a:pt x="1614" y="0"/>
                  </a:moveTo>
                  <a:cubicBezTo>
                    <a:pt x="1673" y="0"/>
                    <a:pt x="1732" y="12"/>
                    <a:pt x="1777" y="34"/>
                  </a:cubicBezTo>
                  <a:lnTo>
                    <a:pt x="3136" y="713"/>
                  </a:lnTo>
                  <a:cubicBezTo>
                    <a:pt x="3227" y="758"/>
                    <a:pt x="3227" y="832"/>
                    <a:pt x="3136" y="877"/>
                  </a:cubicBezTo>
                  <a:lnTo>
                    <a:pt x="1777" y="1556"/>
                  </a:lnTo>
                  <a:cubicBezTo>
                    <a:pt x="1732" y="1579"/>
                    <a:pt x="1673" y="1591"/>
                    <a:pt x="1614" y="1591"/>
                  </a:cubicBezTo>
                  <a:cubicBezTo>
                    <a:pt x="1554" y="1591"/>
                    <a:pt x="1495" y="1579"/>
                    <a:pt x="1449" y="1556"/>
                  </a:cubicBezTo>
                  <a:lnTo>
                    <a:pt x="91" y="877"/>
                  </a:lnTo>
                  <a:cubicBezTo>
                    <a:pt x="0" y="832"/>
                    <a:pt x="0" y="758"/>
                    <a:pt x="91" y="713"/>
                  </a:cubicBezTo>
                  <a:lnTo>
                    <a:pt x="1449" y="34"/>
                  </a:lnTo>
                  <a:cubicBezTo>
                    <a:pt x="1495" y="12"/>
                    <a:pt x="1554" y="0"/>
                    <a:pt x="1614" y="0"/>
                  </a:cubicBezTo>
                </a:path>
              </a:pathLst>
            </a:custGeom>
            <a:solidFill>
              <a:schemeClr val="bg1">
                <a:lumMod val="95000"/>
              </a:schemeClr>
            </a:solidFill>
            <a:ln>
              <a:noFill/>
            </a:ln>
            <a:effectLst/>
          </p:spPr>
          <p:txBody>
            <a:bodyPr wrap="none" anchor="ctr"/>
            <a:lstStyle/>
            <a:p>
              <a:pPr algn="l" rtl="0"/>
              <a:endParaRPr lang="en-US" sz="1600">
                <a:latin typeface="+mn-lt"/>
              </a:endParaRPr>
            </a:p>
          </p:txBody>
        </p:sp>
        <p:sp>
          <p:nvSpPr>
            <p:cNvPr id="13" name="Freeform 12">
              <a:extLst>
                <a:ext uri="{FF2B5EF4-FFF2-40B4-BE49-F238E27FC236}">
                  <a16:creationId xmlns:a16="http://schemas.microsoft.com/office/drawing/2014/main" id="{19900CFD-72E6-5656-F1B7-D408D17F93A3}"/>
                </a:ext>
              </a:extLst>
            </p:cNvPr>
            <p:cNvSpPr>
              <a:spLocks noChangeArrowheads="1"/>
            </p:cNvSpPr>
            <p:nvPr/>
          </p:nvSpPr>
          <p:spPr bwMode="auto">
            <a:xfrm>
              <a:off x="4369146" y="7254756"/>
              <a:ext cx="472250" cy="327429"/>
            </a:xfrm>
            <a:custGeom>
              <a:avLst/>
              <a:gdLst>
                <a:gd name="T0" fmla="*/ 300 w 329"/>
                <a:gd name="T1" fmla="*/ 12 h 230"/>
                <a:gd name="T2" fmla="*/ 276 w 329"/>
                <a:gd name="T3" fmla="*/ 20 h 230"/>
                <a:gd name="T4" fmla="*/ 254 w 329"/>
                <a:gd name="T5" fmla="*/ 26 h 230"/>
                <a:gd name="T6" fmla="*/ 230 w 329"/>
                <a:gd name="T7" fmla="*/ 30 h 230"/>
                <a:gd name="T8" fmla="*/ 205 w 329"/>
                <a:gd name="T9" fmla="*/ 33 h 230"/>
                <a:gd name="T10" fmla="*/ 183 w 329"/>
                <a:gd name="T11" fmla="*/ 34 h 230"/>
                <a:gd name="T12" fmla="*/ 148 w 329"/>
                <a:gd name="T13" fmla="*/ 34 h 230"/>
                <a:gd name="T14" fmla="*/ 122 w 329"/>
                <a:gd name="T15" fmla="*/ 32 h 230"/>
                <a:gd name="T16" fmla="*/ 100 w 329"/>
                <a:gd name="T17" fmla="*/ 30 h 230"/>
                <a:gd name="T18" fmla="*/ 79 w 329"/>
                <a:gd name="T19" fmla="*/ 26 h 230"/>
                <a:gd name="T20" fmla="*/ 60 w 329"/>
                <a:gd name="T21" fmla="*/ 22 h 230"/>
                <a:gd name="T22" fmla="*/ 40 w 329"/>
                <a:gd name="T23" fmla="*/ 16 h 230"/>
                <a:gd name="T24" fmla="*/ 18 w 329"/>
                <a:gd name="T25" fmla="*/ 8 h 230"/>
                <a:gd name="T26" fmla="*/ 0 w 329"/>
                <a:gd name="T27" fmla="*/ 195 h 230"/>
                <a:gd name="T28" fmla="*/ 20 w 329"/>
                <a:gd name="T29" fmla="*/ 204 h 230"/>
                <a:gd name="T30" fmla="*/ 42 w 329"/>
                <a:gd name="T31" fmla="*/ 212 h 230"/>
                <a:gd name="T32" fmla="*/ 60 w 329"/>
                <a:gd name="T33" fmla="*/ 216 h 230"/>
                <a:gd name="T34" fmla="*/ 71 w 329"/>
                <a:gd name="T35" fmla="*/ 219 h 230"/>
                <a:gd name="T36" fmla="*/ 83 w 329"/>
                <a:gd name="T37" fmla="*/ 221 h 230"/>
                <a:gd name="T38" fmla="*/ 100 w 329"/>
                <a:gd name="T39" fmla="*/ 224 h 230"/>
                <a:gd name="T40" fmla="*/ 120 w 329"/>
                <a:gd name="T41" fmla="*/ 227 h 230"/>
                <a:gd name="T42" fmla="*/ 139 w 329"/>
                <a:gd name="T43" fmla="*/ 228 h 230"/>
                <a:gd name="T44" fmla="*/ 148 w 329"/>
                <a:gd name="T45" fmla="*/ 228 h 230"/>
                <a:gd name="T46" fmla="*/ 165 w 329"/>
                <a:gd name="T47" fmla="*/ 229 h 230"/>
                <a:gd name="T48" fmla="*/ 183 w 329"/>
                <a:gd name="T49" fmla="*/ 228 h 230"/>
                <a:gd name="T50" fmla="*/ 202 w 329"/>
                <a:gd name="T51" fmla="*/ 227 h 230"/>
                <a:gd name="T52" fmla="*/ 229 w 329"/>
                <a:gd name="T53" fmla="*/ 224 h 230"/>
                <a:gd name="T54" fmla="*/ 252 w 329"/>
                <a:gd name="T55" fmla="*/ 220 h 230"/>
                <a:gd name="T56" fmla="*/ 273 w 329"/>
                <a:gd name="T57" fmla="*/ 215 h 230"/>
                <a:gd name="T58" fmla="*/ 293 w 329"/>
                <a:gd name="T59" fmla="*/ 209 h 230"/>
                <a:gd name="T60" fmla="*/ 314 w 329"/>
                <a:gd name="T61" fmla="*/ 202 h 230"/>
                <a:gd name="T62" fmla="*/ 328 w 329"/>
                <a:gd name="T63" fmla="*/ 195 h 230"/>
                <a:gd name="T64" fmla="*/ 314 w 329"/>
                <a:gd name="T65" fmla="*/ 7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9" h="230">
                  <a:moveTo>
                    <a:pt x="314" y="7"/>
                  </a:moveTo>
                  <a:cubicBezTo>
                    <a:pt x="309" y="9"/>
                    <a:pt x="304" y="11"/>
                    <a:pt x="300" y="12"/>
                  </a:cubicBezTo>
                  <a:cubicBezTo>
                    <a:pt x="298" y="13"/>
                    <a:pt x="296" y="14"/>
                    <a:pt x="293" y="15"/>
                  </a:cubicBezTo>
                  <a:cubicBezTo>
                    <a:pt x="288" y="17"/>
                    <a:pt x="282" y="19"/>
                    <a:pt x="276" y="20"/>
                  </a:cubicBezTo>
                  <a:cubicBezTo>
                    <a:pt x="275" y="21"/>
                    <a:pt x="273" y="21"/>
                    <a:pt x="273" y="21"/>
                  </a:cubicBezTo>
                  <a:cubicBezTo>
                    <a:pt x="267" y="23"/>
                    <a:pt x="260" y="24"/>
                    <a:pt x="254" y="26"/>
                  </a:cubicBezTo>
                  <a:cubicBezTo>
                    <a:pt x="253" y="26"/>
                    <a:pt x="252" y="26"/>
                    <a:pt x="252" y="26"/>
                  </a:cubicBezTo>
                  <a:cubicBezTo>
                    <a:pt x="245" y="27"/>
                    <a:pt x="237" y="29"/>
                    <a:pt x="230" y="30"/>
                  </a:cubicBezTo>
                  <a:lnTo>
                    <a:pt x="229" y="30"/>
                  </a:lnTo>
                  <a:cubicBezTo>
                    <a:pt x="221" y="31"/>
                    <a:pt x="213" y="32"/>
                    <a:pt x="205" y="33"/>
                  </a:cubicBezTo>
                  <a:cubicBezTo>
                    <a:pt x="202" y="33"/>
                    <a:pt x="199" y="33"/>
                    <a:pt x="195" y="34"/>
                  </a:cubicBezTo>
                  <a:cubicBezTo>
                    <a:pt x="191" y="34"/>
                    <a:pt x="187" y="34"/>
                    <a:pt x="183" y="34"/>
                  </a:cubicBezTo>
                  <a:cubicBezTo>
                    <a:pt x="177" y="34"/>
                    <a:pt x="171" y="35"/>
                    <a:pt x="165" y="35"/>
                  </a:cubicBezTo>
                  <a:cubicBezTo>
                    <a:pt x="159" y="35"/>
                    <a:pt x="154" y="34"/>
                    <a:pt x="148" y="34"/>
                  </a:cubicBezTo>
                  <a:cubicBezTo>
                    <a:pt x="145" y="34"/>
                    <a:pt x="143" y="34"/>
                    <a:pt x="141" y="34"/>
                  </a:cubicBezTo>
                  <a:cubicBezTo>
                    <a:pt x="135" y="34"/>
                    <a:pt x="128" y="33"/>
                    <a:pt x="122" y="32"/>
                  </a:cubicBezTo>
                  <a:cubicBezTo>
                    <a:pt x="121" y="32"/>
                    <a:pt x="120" y="32"/>
                    <a:pt x="120" y="32"/>
                  </a:cubicBezTo>
                  <a:cubicBezTo>
                    <a:pt x="113" y="32"/>
                    <a:pt x="106" y="31"/>
                    <a:pt x="100" y="30"/>
                  </a:cubicBezTo>
                  <a:cubicBezTo>
                    <a:pt x="97" y="29"/>
                    <a:pt x="96" y="29"/>
                    <a:pt x="93" y="29"/>
                  </a:cubicBezTo>
                  <a:cubicBezTo>
                    <a:pt x="89" y="28"/>
                    <a:pt x="84" y="27"/>
                    <a:pt x="79" y="26"/>
                  </a:cubicBezTo>
                  <a:cubicBezTo>
                    <a:pt x="77" y="26"/>
                    <a:pt x="74" y="25"/>
                    <a:pt x="71" y="24"/>
                  </a:cubicBezTo>
                  <a:cubicBezTo>
                    <a:pt x="67" y="24"/>
                    <a:pt x="63" y="23"/>
                    <a:pt x="60" y="22"/>
                  </a:cubicBezTo>
                  <a:cubicBezTo>
                    <a:pt x="56" y="21"/>
                    <a:pt x="52" y="20"/>
                    <a:pt x="50" y="19"/>
                  </a:cubicBezTo>
                  <a:cubicBezTo>
                    <a:pt x="46" y="18"/>
                    <a:pt x="43" y="17"/>
                    <a:pt x="40" y="16"/>
                  </a:cubicBezTo>
                  <a:cubicBezTo>
                    <a:pt x="33" y="14"/>
                    <a:pt x="26" y="12"/>
                    <a:pt x="20" y="9"/>
                  </a:cubicBezTo>
                  <a:cubicBezTo>
                    <a:pt x="20" y="9"/>
                    <a:pt x="19" y="9"/>
                    <a:pt x="18" y="8"/>
                  </a:cubicBezTo>
                  <a:cubicBezTo>
                    <a:pt x="12" y="6"/>
                    <a:pt x="6" y="4"/>
                    <a:pt x="0" y="0"/>
                  </a:cubicBezTo>
                  <a:lnTo>
                    <a:pt x="0" y="195"/>
                  </a:lnTo>
                  <a:cubicBezTo>
                    <a:pt x="6" y="197"/>
                    <a:pt x="12" y="200"/>
                    <a:pt x="18" y="203"/>
                  </a:cubicBezTo>
                  <a:cubicBezTo>
                    <a:pt x="19" y="203"/>
                    <a:pt x="20" y="204"/>
                    <a:pt x="20" y="204"/>
                  </a:cubicBezTo>
                  <a:cubicBezTo>
                    <a:pt x="26" y="206"/>
                    <a:pt x="33" y="208"/>
                    <a:pt x="40" y="210"/>
                  </a:cubicBezTo>
                  <a:cubicBezTo>
                    <a:pt x="41" y="211"/>
                    <a:pt x="41" y="211"/>
                    <a:pt x="42" y="212"/>
                  </a:cubicBezTo>
                  <a:cubicBezTo>
                    <a:pt x="45" y="212"/>
                    <a:pt x="47" y="213"/>
                    <a:pt x="50" y="213"/>
                  </a:cubicBezTo>
                  <a:cubicBezTo>
                    <a:pt x="52" y="214"/>
                    <a:pt x="56" y="215"/>
                    <a:pt x="60" y="216"/>
                  </a:cubicBezTo>
                  <a:cubicBezTo>
                    <a:pt x="61" y="216"/>
                    <a:pt x="62" y="217"/>
                    <a:pt x="63" y="217"/>
                  </a:cubicBezTo>
                  <a:cubicBezTo>
                    <a:pt x="65" y="218"/>
                    <a:pt x="68" y="218"/>
                    <a:pt x="71" y="219"/>
                  </a:cubicBezTo>
                  <a:cubicBezTo>
                    <a:pt x="74" y="219"/>
                    <a:pt x="77" y="220"/>
                    <a:pt x="79" y="221"/>
                  </a:cubicBezTo>
                  <a:cubicBezTo>
                    <a:pt x="81" y="221"/>
                    <a:pt x="81" y="221"/>
                    <a:pt x="83" y="221"/>
                  </a:cubicBezTo>
                  <a:cubicBezTo>
                    <a:pt x="86" y="222"/>
                    <a:pt x="89" y="223"/>
                    <a:pt x="93" y="223"/>
                  </a:cubicBezTo>
                  <a:cubicBezTo>
                    <a:pt x="96" y="223"/>
                    <a:pt x="97" y="224"/>
                    <a:pt x="100" y="224"/>
                  </a:cubicBezTo>
                  <a:lnTo>
                    <a:pt x="101" y="224"/>
                  </a:lnTo>
                  <a:cubicBezTo>
                    <a:pt x="107" y="225"/>
                    <a:pt x="114" y="226"/>
                    <a:pt x="120" y="227"/>
                  </a:cubicBezTo>
                  <a:cubicBezTo>
                    <a:pt x="120" y="227"/>
                    <a:pt x="121" y="227"/>
                    <a:pt x="122" y="227"/>
                  </a:cubicBezTo>
                  <a:cubicBezTo>
                    <a:pt x="128" y="227"/>
                    <a:pt x="133" y="227"/>
                    <a:pt x="139" y="228"/>
                  </a:cubicBezTo>
                  <a:cubicBezTo>
                    <a:pt x="139" y="228"/>
                    <a:pt x="140" y="228"/>
                    <a:pt x="141" y="228"/>
                  </a:cubicBezTo>
                  <a:cubicBezTo>
                    <a:pt x="143" y="228"/>
                    <a:pt x="145" y="228"/>
                    <a:pt x="148" y="228"/>
                  </a:cubicBezTo>
                  <a:cubicBezTo>
                    <a:pt x="152" y="229"/>
                    <a:pt x="155" y="229"/>
                    <a:pt x="158" y="229"/>
                  </a:cubicBezTo>
                  <a:cubicBezTo>
                    <a:pt x="160" y="229"/>
                    <a:pt x="163" y="229"/>
                    <a:pt x="165" y="229"/>
                  </a:cubicBezTo>
                  <a:cubicBezTo>
                    <a:pt x="169" y="229"/>
                    <a:pt x="174" y="229"/>
                    <a:pt x="180" y="229"/>
                  </a:cubicBezTo>
                  <a:cubicBezTo>
                    <a:pt x="180" y="229"/>
                    <a:pt x="182" y="228"/>
                    <a:pt x="183" y="228"/>
                  </a:cubicBezTo>
                  <a:cubicBezTo>
                    <a:pt x="187" y="228"/>
                    <a:pt x="191" y="228"/>
                    <a:pt x="195" y="227"/>
                  </a:cubicBezTo>
                  <a:cubicBezTo>
                    <a:pt x="198" y="227"/>
                    <a:pt x="200" y="227"/>
                    <a:pt x="202" y="227"/>
                  </a:cubicBezTo>
                  <a:cubicBezTo>
                    <a:pt x="204" y="227"/>
                    <a:pt x="204" y="227"/>
                    <a:pt x="205" y="227"/>
                  </a:cubicBezTo>
                  <a:cubicBezTo>
                    <a:pt x="213" y="226"/>
                    <a:pt x="221" y="225"/>
                    <a:pt x="229" y="224"/>
                  </a:cubicBezTo>
                  <a:lnTo>
                    <a:pt x="230" y="224"/>
                  </a:lnTo>
                  <a:cubicBezTo>
                    <a:pt x="237" y="223"/>
                    <a:pt x="245" y="222"/>
                    <a:pt x="252" y="220"/>
                  </a:cubicBezTo>
                  <a:cubicBezTo>
                    <a:pt x="252" y="220"/>
                    <a:pt x="253" y="220"/>
                    <a:pt x="254" y="219"/>
                  </a:cubicBezTo>
                  <a:cubicBezTo>
                    <a:pt x="260" y="218"/>
                    <a:pt x="267" y="217"/>
                    <a:pt x="273" y="215"/>
                  </a:cubicBezTo>
                  <a:cubicBezTo>
                    <a:pt x="274" y="215"/>
                    <a:pt x="275" y="214"/>
                    <a:pt x="276" y="214"/>
                  </a:cubicBezTo>
                  <a:cubicBezTo>
                    <a:pt x="282" y="213"/>
                    <a:pt x="288" y="211"/>
                    <a:pt x="293" y="209"/>
                  </a:cubicBezTo>
                  <a:cubicBezTo>
                    <a:pt x="296" y="208"/>
                    <a:pt x="298" y="207"/>
                    <a:pt x="300" y="207"/>
                  </a:cubicBezTo>
                  <a:cubicBezTo>
                    <a:pt x="304" y="205"/>
                    <a:pt x="309" y="204"/>
                    <a:pt x="314" y="202"/>
                  </a:cubicBezTo>
                  <a:cubicBezTo>
                    <a:pt x="314" y="201"/>
                    <a:pt x="315" y="201"/>
                    <a:pt x="315" y="200"/>
                  </a:cubicBezTo>
                  <a:cubicBezTo>
                    <a:pt x="320" y="199"/>
                    <a:pt x="324" y="197"/>
                    <a:pt x="328" y="195"/>
                  </a:cubicBezTo>
                  <a:lnTo>
                    <a:pt x="328" y="0"/>
                  </a:lnTo>
                  <a:cubicBezTo>
                    <a:pt x="323" y="3"/>
                    <a:pt x="319" y="5"/>
                    <a:pt x="314" y="7"/>
                  </a:cubicBezTo>
                </a:path>
              </a:pathLst>
            </a:custGeom>
            <a:solidFill>
              <a:schemeClr val="bg1">
                <a:lumMod val="65000"/>
              </a:schemeClr>
            </a:solidFill>
            <a:ln>
              <a:noFill/>
            </a:ln>
            <a:effectLst/>
          </p:spPr>
          <p:txBody>
            <a:bodyPr wrap="none" anchor="ctr"/>
            <a:lstStyle/>
            <a:p>
              <a:pPr algn="l" rtl="0"/>
              <a:endParaRPr lang="en-US" sz="1600">
                <a:latin typeface="+mn-lt"/>
              </a:endParaRPr>
            </a:p>
          </p:txBody>
        </p:sp>
        <p:sp>
          <p:nvSpPr>
            <p:cNvPr id="14" name="Freeform 13">
              <a:extLst>
                <a:ext uri="{FF2B5EF4-FFF2-40B4-BE49-F238E27FC236}">
                  <a16:creationId xmlns:a16="http://schemas.microsoft.com/office/drawing/2014/main" id="{D48B50DB-B833-7694-732B-E3CE47B67E0B}"/>
                </a:ext>
              </a:extLst>
            </p:cNvPr>
            <p:cNvSpPr>
              <a:spLocks noChangeArrowheads="1"/>
            </p:cNvSpPr>
            <p:nvPr/>
          </p:nvSpPr>
          <p:spPr bwMode="auto">
            <a:xfrm>
              <a:off x="4003936" y="6026896"/>
              <a:ext cx="1196374" cy="283354"/>
            </a:xfrm>
            <a:custGeom>
              <a:avLst/>
              <a:gdLst>
                <a:gd name="T0" fmla="*/ 839 w 840"/>
                <a:gd name="T1" fmla="*/ 99 h 200"/>
                <a:gd name="T2" fmla="*/ 420 w 840"/>
                <a:gd name="T3" fmla="*/ 199 h 200"/>
                <a:gd name="T4" fmla="*/ 0 w 840"/>
                <a:gd name="T5" fmla="*/ 99 h 200"/>
                <a:gd name="T6" fmla="*/ 420 w 840"/>
                <a:gd name="T7" fmla="*/ 0 h 200"/>
                <a:gd name="T8" fmla="*/ 839 w 840"/>
                <a:gd name="T9" fmla="*/ 99 h 200"/>
              </a:gdLst>
              <a:ahLst/>
              <a:cxnLst>
                <a:cxn ang="0">
                  <a:pos x="T0" y="T1"/>
                </a:cxn>
                <a:cxn ang="0">
                  <a:pos x="T2" y="T3"/>
                </a:cxn>
                <a:cxn ang="0">
                  <a:pos x="T4" y="T5"/>
                </a:cxn>
                <a:cxn ang="0">
                  <a:pos x="T6" y="T7"/>
                </a:cxn>
                <a:cxn ang="0">
                  <a:pos x="T8" y="T9"/>
                </a:cxn>
              </a:cxnLst>
              <a:rect l="0" t="0" r="r" b="b"/>
              <a:pathLst>
                <a:path w="840" h="200">
                  <a:moveTo>
                    <a:pt x="839" y="99"/>
                  </a:moveTo>
                  <a:cubicBezTo>
                    <a:pt x="839" y="154"/>
                    <a:pt x="651" y="199"/>
                    <a:pt x="420" y="199"/>
                  </a:cubicBezTo>
                  <a:cubicBezTo>
                    <a:pt x="188" y="199"/>
                    <a:pt x="0" y="154"/>
                    <a:pt x="0" y="99"/>
                  </a:cubicBezTo>
                  <a:cubicBezTo>
                    <a:pt x="0" y="45"/>
                    <a:pt x="188" y="0"/>
                    <a:pt x="420" y="0"/>
                  </a:cubicBezTo>
                  <a:cubicBezTo>
                    <a:pt x="651" y="0"/>
                    <a:pt x="839" y="45"/>
                    <a:pt x="839" y="99"/>
                  </a:cubicBezTo>
                </a:path>
              </a:pathLst>
            </a:custGeom>
            <a:solidFill>
              <a:schemeClr val="bg1">
                <a:lumMod val="75000"/>
              </a:schemeClr>
            </a:solidFill>
            <a:ln>
              <a:noFill/>
            </a:ln>
            <a:effectLst/>
          </p:spPr>
          <p:txBody>
            <a:bodyPr wrap="none" anchor="ctr"/>
            <a:lstStyle/>
            <a:p>
              <a:pPr algn="l" rtl="0"/>
              <a:endParaRPr lang="en-US" sz="1600">
                <a:latin typeface="+mn-lt"/>
              </a:endParaRPr>
            </a:p>
          </p:txBody>
        </p:sp>
        <p:sp>
          <p:nvSpPr>
            <p:cNvPr id="15" name="Freeform 14">
              <a:extLst>
                <a:ext uri="{FF2B5EF4-FFF2-40B4-BE49-F238E27FC236}">
                  <a16:creationId xmlns:a16="http://schemas.microsoft.com/office/drawing/2014/main" id="{3DC37AC7-A8D2-3FD5-87C7-6F9082F063DC}"/>
                </a:ext>
              </a:extLst>
            </p:cNvPr>
            <p:cNvSpPr>
              <a:spLocks noChangeArrowheads="1"/>
            </p:cNvSpPr>
            <p:nvPr/>
          </p:nvSpPr>
          <p:spPr bwMode="auto">
            <a:xfrm>
              <a:off x="3330187" y="3237459"/>
              <a:ext cx="2543868" cy="2934264"/>
            </a:xfrm>
            <a:custGeom>
              <a:avLst/>
              <a:gdLst>
                <a:gd name="T0" fmla="*/ 1779 w 1780"/>
                <a:gd name="T1" fmla="*/ 890 h 2054"/>
                <a:gd name="T2" fmla="*/ 890 w 1780"/>
                <a:gd name="T3" fmla="*/ 0 h 2054"/>
                <a:gd name="T4" fmla="*/ 0 w 1780"/>
                <a:gd name="T5" fmla="*/ 890 h 2054"/>
                <a:gd name="T6" fmla="*/ 722 w 1780"/>
                <a:gd name="T7" fmla="*/ 1763 h 2054"/>
                <a:gd name="T8" fmla="*/ 890 w 1780"/>
                <a:gd name="T9" fmla="*/ 2053 h 2054"/>
                <a:gd name="T10" fmla="*/ 1057 w 1780"/>
                <a:gd name="T11" fmla="*/ 1763 h 2054"/>
                <a:gd name="T12" fmla="*/ 1779 w 1780"/>
                <a:gd name="T13" fmla="*/ 890 h 2054"/>
              </a:gdLst>
              <a:ahLst/>
              <a:cxnLst>
                <a:cxn ang="0">
                  <a:pos x="T0" y="T1"/>
                </a:cxn>
                <a:cxn ang="0">
                  <a:pos x="T2" y="T3"/>
                </a:cxn>
                <a:cxn ang="0">
                  <a:pos x="T4" y="T5"/>
                </a:cxn>
                <a:cxn ang="0">
                  <a:pos x="T6" y="T7"/>
                </a:cxn>
                <a:cxn ang="0">
                  <a:pos x="T8" y="T9"/>
                </a:cxn>
                <a:cxn ang="0">
                  <a:pos x="T10" y="T11"/>
                </a:cxn>
                <a:cxn ang="0">
                  <a:pos x="T12" y="T13"/>
                </a:cxn>
              </a:cxnLst>
              <a:rect l="0" t="0" r="r" b="b"/>
              <a:pathLst>
                <a:path w="1780" h="2054">
                  <a:moveTo>
                    <a:pt x="1779" y="890"/>
                  </a:moveTo>
                  <a:cubicBezTo>
                    <a:pt x="1779" y="398"/>
                    <a:pt x="1380" y="0"/>
                    <a:pt x="890" y="0"/>
                  </a:cubicBezTo>
                  <a:cubicBezTo>
                    <a:pt x="398" y="0"/>
                    <a:pt x="0" y="398"/>
                    <a:pt x="0" y="890"/>
                  </a:cubicBezTo>
                  <a:cubicBezTo>
                    <a:pt x="0" y="1324"/>
                    <a:pt x="311" y="1685"/>
                    <a:pt x="722" y="1763"/>
                  </a:cubicBezTo>
                  <a:lnTo>
                    <a:pt x="890" y="2053"/>
                  </a:lnTo>
                  <a:lnTo>
                    <a:pt x="1057" y="1763"/>
                  </a:lnTo>
                  <a:cubicBezTo>
                    <a:pt x="1468" y="1685"/>
                    <a:pt x="1779" y="1324"/>
                    <a:pt x="1779" y="890"/>
                  </a:cubicBezTo>
                </a:path>
              </a:pathLst>
            </a:custGeom>
            <a:solidFill>
              <a:schemeClr val="accent1">
                <a:lumMod val="75000"/>
              </a:schemeClr>
            </a:solidFill>
            <a:ln>
              <a:noFill/>
            </a:ln>
            <a:effectLst/>
          </p:spPr>
          <p:txBody>
            <a:bodyPr wrap="none" anchor="ctr"/>
            <a:lstStyle/>
            <a:p>
              <a:pPr algn="l" rtl="0"/>
              <a:endParaRPr lang="en-US" sz="1600">
                <a:latin typeface="+mn-lt"/>
              </a:endParaRPr>
            </a:p>
          </p:txBody>
        </p:sp>
        <p:sp>
          <p:nvSpPr>
            <p:cNvPr id="16" name="TextBox 15">
              <a:extLst>
                <a:ext uri="{FF2B5EF4-FFF2-40B4-BE49-F238E27FC236}">
                  <a16:creationId xmlns:a16="http://schemas.microsoft.com/office/drawing/2014/main" id="{C6BB835F-9B82-EBB4-3852-B16D933E4F51}"/>
                </a:ext>
              </a:extLst>
            </p:cNvPr>
            <p:cNvSpPr txBox="1"/>
            <p:nvPr/>
          </p:nvSpPr>
          <p:spPr>
            <a:xfrm>
              <a:off x="4362043" y="4156504"/>
              <a:ext cx="560923" cy="790033"/>
            </a:xfrm>
            <a:prstGeom prst="rect">
              <a:avLst/>
            </a:prstGeom>
            <a:noFill/>
          </p:spPr>
          <p:txBody>
            <a:bodyPr wrap="none" rtlCol="0" anchor="ctr">
              <a:spAutoFit/>
            </a:bodyPr>
            <a:lstStyle/>
            <a:p>
              <a:pPr algn="ctr" rtl="0"/>
              <a:r>
                <a:rPr lang="en-US" sz="1600" b="1" dirty="0">
                  <a:solidFill>
                    <a:schemeClr val="bg1"/>
                  </a:solidFill>
                  <a:latin typeface="+mn-lt"/>
                  <a:cs typeface="Poppins" pitchFamily="2" charset="77"/>
                </a:rPr>
                <a:t>1</a:t>
              </a:r>
            </a:p>
          </p:txBody>
        </p:sp>
        <p:sp>
          <p:nvSpPr>
            <p:cNvPr id="17" name="Subtitle 2">
              <a:extLst>
                <a:ext uri="{FF2B5EF4-FFF2-40B4-BE49-F238E27FC236}">
                  <a16:creationId xmlns:a16="http://schemas.microsoft.com/office/drawing/2014/main" id="{94AE0D23-EE5B-6C60-5DE8-F8C3746BB6FB}"/>
                </a:ext>
              </a:extLst>
            </p:cNvPr>
            <p:cNvSpPr txBox="1">
              <a:spLocks/>
            </p:cNvSpPr>
            <p:nvPr/>
          </p:nvSpPr>
          <p:spPr>
            <a:xfrm>
              <a:off x="1206109" y="8855353"/>
              <a:ext cx="4997946" cy="4754564"/>
            </a:xfrm>
            <a:prstGeom prst="rect">
              <a:avLst/>
            </a:prstGeom>
          </p:spPr>
          <p:txBody>
            <a:bodyPr vert="horz" wrap="square" lIns="91440" tIns="45720" rIns="91440" bIns="45720"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285750" indent="-285750" algn="l" rtl="0">
                <a:lnSpc>
                  <a:spcPts val="1750"/>
                </a:lnSpc>
                <a:buFont typeface="Arial" panose="020B0604020202020204" pitchFamily="34" charset="0"/>
                <a:buChar char="•"/>
              </a:pPr>
              <a:r>
                <a:rPr lang="en-US" sz="1600" dirty="0">
                  <a:solidFill>
                    <a:schemeClr val="tx1"/>
                  </a:solidFill>
                  <a:latin typeface="+mn-lt"/>
                </a:rPr>
                <a:t>Application for guarantee</a:t>
              </a:r>
            </a:p>
            <a:p>
              <a:pPr marL="285750" indent="-285750" algn="l" rtl="0">
                <a:lnSpc>
                  <a:spcPts val="1750"/>
                </a:lnSpc>
                <a:buFont typeface="Arial" panose="020B0604020202020204" pitchFamily="34" charset="0"/>
                <a:buChar char="•"/>
              </a:pPr>
              <a:r>
                <a:rPr lang="en-US" sz="1600" dirty="0">
                  <a:solidFill>
                    <a:schemeClr val="tx1"/>
                  </a:solidFill>
                  <a:latin typeface="+mn-lt"/>
                </a:rPr>
                <a:t>Copy of all information provided by the IE to the financial institution for loan application </a:t>
              </a:r>
            </a:p>
            <a:p>
              <a:pPr marL="285750" indent="-285750" algn="l" rtl="0">
                <a:lnSpc>
                  <a:spcPts val="1750"/>
                </a:lnSpc>
                <a:buFont typeface="Arial" panose="020B0604020202020204" pitchFamily="34" charset="0"/>
                <a:buChar char="•"/>
              </a:pPr>
              <a:r>
                <a:rPr lang="en-US" sz="1600" dirty="0">
                  <a:solidFill>
                    <a:schemeClr val="tx1"/>
                  </a:solidFill>
                  <a:latin typeface="+mn-lt"/>
                </a:rPr>
                <a:t>Evidence of compliance with eligibility criteria</a:t>
              </a:r>
            </a:p>
          </p:txBody>
        </p:sp>
        <p:sp>
          <p:nvSpPr>
            <p:cNvPr id="18" name="TextBox 17">
              <a:extLst>
                <a:ext uri="{FF2B5EF4-FFF2-40B4-BE49-F238E27FC236}">
                  <a16:creationId xmlns:a16="http://schemas.microsoft.com/office/drawing/2014/main" id="{534E31A1-6554-3901-6867-6BC009925F6C}"/>
                </a:ext>
              </a:extLst>
            </p:cNvPr>
            <p:cNvSpPr txBox="1"/>
            <p:nvPr/>
          </p:nvSpPr>
          <p:spPr>
            <a:xfrm>
              <a:off x="1316721" y="7267547"/>
              <a:ext cx="5055521" cy="1364602"/>
            </a:xfrm>
            <a:prstGeom prst="rect">
              <a:avLst/>
            </a:prstGeom>
            <a:noFill/>
          </p:spPr>
          <p:txBody>
            <a:bodyPr wrap="none" rtlCol="0" anchor="b" anchorCtr="0">
              <a:spAutoFit/>
            </a:bodyPr>
            <a:lstStyle/>
            <a:p>
              <a:pPr algn="ctr" rtl="0"/>
              <a:r>
                <a:rPr lang="en-US" sz="1600" b="1" dirty="0">
                  <a:latin typeface="+mn-lt"/>
                  <a:cs typeface="Poppins" pitchFamily="2" charset="77"/>
                </a:rPr>
                <a:t>FINANCIAL INSTITUTION </a:t>
              </a:r>
            </a:p>
            <a:p>
              <a:pPr algn="ctr" rtl="0"/>
              <a:r>
                <a:rPr lang="en-US" sz="1600" b="1" dirty="0">
                  <a:latin typeface="+mn-lt"/>
                  <a:cs typeface="Poppins" pitchFamily="2" charset="77"/>
                </a:rPr>
                <a:t>SUBMIT APPLICATIONS</a:t>
              </a:r>
            </a:p>
          </p:txBody>
        </p:sp>
        <p:sp>
          <p:nvSpPr>
            <p:cNvPr id="19" name="Freeform 18">
              <a:extLst>
                <a:ext uri="{FF2B5EF4-FFF2-40B4-BE49-F238E27FC236}">
                  <a16:creationId xmlns:a16="http://schemas.microsoft.com/office/drawing/2014/main" id="{56CE0950-9433-906F-4430-572E927F73C8}"/>
                </a:ext>
              </a:extLst>
            </p:cNvPr>
            <p:cNvSpPr>
              <a:spLocks noChangeArrowheads="1"/>
            </p:cNvSpPr>
            <p:nvPr/>
          </p:nvSpPr>
          <p:spPr bwMode="auto">
            <a:xfrm>
              <a:off x="11822068" y="8224448"/>
              <a:ext cx="100747" cy="396690"/>
            </a:xfrm>
            <a:custGeom>
              <a:avLst/>
              <a:gdLst>
                <a:gd name="T0" fmla="*/ 67 w 69"/>
                <a:gd name="T1" fmla="*/ 10 h 277"/>
                <a:gd name="T2" fmla="*/ 67 w 69"/>
                <a:gd name="T3" fmla="*/ 11 h 277"/>
                <a:gd name="T4" fmla="*/ 64 w 69"/>
                <a:gd name="T5" fmla="*/ 21 h 277"/>
                <a:gd name="T6" fmla="*/ 63 w 69"/>
                <a:gd name="T7" fmla="*/ 24 h 277"/>
                <a:gd name="T8" fmla="*/ 59 w 69"/>
                <a:gd name="T9" fmla="*/ 32 h 277"/>
                <a:gd name="T10" fmla="*/ 56 w 69"/>
                <a:gd name="T11" fmla="*/ 35 h 277"/>
                <a:gd name="T12" fmla="*/ 52 w 69"/>
                <a:gd name="T13" fmla="*/ 41 h 277"/>
                <a:gd name="T14" fmla="*/ 49 w 69"/>
                <a:gd name="T15" fmla="*/ 46 h 277"/>
                <a:gd name="T16" fmla="*/ 44 w 69"/>
                <a:gd name="T17" fmla="*/ 51 h 277"/>
                <a:gd name="T18" fmla="*/ 38 w 69"/>
                <a:gd name="T19" fmla="*/ 57 h 277"/>
                <a:gd name="T20" fmla="*/ 31 w 69"/>
                <a:gd name="T21" fmla="*/ 63 h 277"/>
                <a:gd name="T22" fmla="*/ 29 w 69"/>
                <a:gd name="T23" fmla="*/ 64 h 277"/>
                <a:gd name="T24" fmla="*/ 17 w 69"/>
                <a:gd name="T25" fmla="*/ 73 h 277"/>
                <a:gd name="T26" fmla="*/ 14 w 69"/>
                <a:gd name="T27" fmla="*/ 74 h 277"/>
                <a:gd name="T28" fmla="*/ 0 w 69"/>
                <a:gd name="T29" fmla="*/ 82 h 277"/>
                <a:gd name="T30" fmla="*/ 0 w 69"/>
                <a:gd name="T31" fmla="*/ 276 h 277"/>
                <a:gd name="T32" fmla="*/ 14 w 69"/>
                <a:gd name="T33" fmla="*/ 268 h 277"/>
                <a:gd name="T34" fmla="*/ 17 w 69"/>
                <a:gd name="T35" fmla="*/ 266 h 277"/>
                <a:gd name="T36" fmla="*/ 20 w 69"/>
                <a:gd name="T37" fmla="*/ 265 h 277"/>
                <a:gd name="T38" fmla="*/ 29 w 69"/>
                <a:gd name="T39" fmla="*/ 259 h 277"/>
                <a:gd name="T40" fmla="*/ 31 w 69"/>
                <a:gd name="T41" fmla="*/ 257 h 277"/>
                <a:gd name="T42" fmla="*/ 36 w 69"/>
                <a:gd name="T43" fmla="*/ 254 h 277"/>
                <a:gd name="T44" fmla="*/ 38 w 69"/>
                <a:gd name="T45" fmla="*/ 251 h 277"/>
                <a:gd name="T46" fmla="*/ 44 w 69"/>
                <a:gd name="T47" fmla="*/ 246 h 277"/>
                <a:gd name="T48" fmla="*/ 46 w 69"/>
                <a:gd name="T49" fmla="*/ 243 h 277"/>
                <a:gd name="T50" fmla="*/ 49 w 69"/>
                <a:gd name="T51" fmla="*/ 240 h 277"/>
                <a:gd name="T52" fmla="*/ 52 w 69"/>
                <a:gd name="T53" fmla="*/ 236 h 277"/>
                <a:gd name="T54" fmla="*/ 54 w 69"/>
                <a:gd name="T55" fmla="*/ 234 h 277"/>
                <a:gd name="T56" fmla="*/ 56 w 69"/>
                <a:gd name="T57" fmla="*/ 230 h 277"/>
                <a:gd name="T58" fmla="*/ 59 w 69"/>
                <a:gd name="T59" fmla="*/ 225 h 277"/>
                <a:gd name="T60" fmla="*/ 60 w 69"/>
                <a:gd name="T61" fmla="*/ 224 h 277"/>
                <a:gd name="T62" fmla="*/ 63 w 69"/>
                <a:gd name="T63" fmla="*/ 219 h 277"/>
                <a:gd name="T64" fmla="*/ 64 w 69"/>
                <a:gd name="T65" fmla="*/ 216 h 277"/>
                <a:gd name="T66" fmla="*/ 65 w 69"/>
                <a:gd name="T67" fmla="*/ 215 h 277"/>
                <a:gd name="T68" fmla="*/ 67 w 69"/>
                <a:gd name="T69" fmla="*/ 205 h 277"/>
                <a:gd name="T70" fmla="*/ 67 w 69"/>
                <a:gd name="T71" fmla="*/ 204 h 277"/>
                <a:gd name="T72" fmla="*/ 68 w 69"/>
                <a:gd name="T73" fmla="*/ 196 h 277"/>
                <a:gd name="T74" fmla="*/ 68 w 69"/>
                <a:gd name="T75" fmla="*/ 194 h 277"/>
                <a:gd name="T76" fmla="*/ 68 w 69"/>
                <a:gd name="T77" fmla="*/ 0 h 277"/>
                <a:gd name="T78" fmla="*/ 67 w 69"/>
                <a:gd name="T79" fmla="*/ 10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9" h="277">
                  <a:moveTo>
                    <a:pt x="67" y="10"/>
                  </a:moveTo>
                  <a:lnTo>
                    <a:pt x="67" y="11"/>
                  </a:lnTo>
                  <a:cubicBezTo>
                    <a:pt x="66" y="14"/>
                    <a:pt x="65" y="18"/>
                    <a:pt x="64" y="21"/>
                  </a:cubicBezTo>
                  <a:cubicBezTo>
                    <a:pt x="64" y="23"/>
                    <a:pt x="63" y="24"/>
                    <a:pt x="63" y="24"/>
                  </a:cubicBezTo>
                  <a:cubicBezTo>
                    <a:pt x="61" y="27"/>
                    <a:pt x="61" y="29"/>
                    <a:pt x="59" y="32"/>
                  </a:cubicBezTo>
                  <a:cubicBezTo>
                    <a:pt x="59" y="33"/>
                    <a:pt x="58" y="34"/>
                    <a:pt x="56" y="35"/>
                  </a:cubicBezTo>
                  <a:cubicBezTo>
                    <a:pt x="55" y="38"/>
                    <a:pt x="54" y="40"/>
                    <a:pt x="52" y="41"/>
                  </a:cubicBezTo>
                  <a:cubicBezTo>
                    <a:pt x="52" y="43"/>
                    <a:pt x="50" y="45"/>
                    <a:pt x="49" y="46"/>
                  </a:cubicBezTo>
                  <a:cubicBezTo>
                    <a:pt x="47" y="47"/>
                    <a:pt x="46" y="49"/>
                    <a:pt x="44" y="51"/>
                  </a:cubicBezTo>
                  <a:cubicBezTo>
                    <a:pt x="43" y="53"/>
                    <a:pt x="41" y="55"/>
                    <a:pt x="38" y="57"/>
                  </a:cubicBezTo>
                  <a:cubicBezTo>
                    <a:pt x="36" y="59"/>
                    <a:pt x="34" y="60"/>
                    <a:pt x="31" y="63"/>
                  </a:cubicBezTo>
                  <a:cubicBezTo>
                    <a:pt x="30" y="63"/>
                    <a:pt x="30" y="63"/>
                    <a:pt x="29" y="64"/>
                  </a:cubicBezTo>
                  <a:cubicBezTo>
                    <a:pt x="25" y="67"/>
                    <a:pt x="22" y="70"/>
                    <a:pt x="17" y="73"/>
                  </a:cubicBezTo>
                  <a:cubicBezTo>
                    <a:pt x="16" y="73"/>
                    <a:pt x="15" y="73"/>
                    <a:pt x="14" y="74"/>
                  </a:cubicBezTo>
                  <a:cubicBezTo>
                    <a:pt x="10" y="77"/>
                    <a:pt x="5" y="80"/>
                    <a:pt x="0" y="82"/>
                  </a:cubicBezTo>
                  <a:lnTo>
                    <a:pt x="0" y="276"/>
                  </a:lnTo>
                  <a:cubicBezTo>
                    <a:pt x="5" y="274"/>
                    <a:pt x="10" y="271"/>
                    <a:pt x="14" y="268"/>
                  </a:cubicBezTo>
                  <a:cubicBezTo>
                    <a:pt x="15" y="268"/>
                    <a:pt x="16" y="267"/>
                    <a:pt x="17" y="266"/>
                  </a:cubicBezTo>
                  <a:cubicBezTo>
                    <a:pt x="18" y="266"/>
                    <a:pt x="19" y="266"/>
                    <a:pt x="20" y="265"/>
                  </a:cubicBezTo>
                  <a:cubicBezTo>
                    <a:pt x="23" y="263"/>
                    <a:pt x="26" y="260"/>
                    <a:pt x="29" y="259"/>
                  </a:cubicBezTo>
                  <a:cubicBezTo>
                    <a:pt x="30" y="258"/>
                    <a:pt x="30" y="257"/>
                    <a:pt x="31" y="257"/>
                  </a:cubicBezTo>
                  <a:cubicBezTo>
                    <a:pt x="33" y="255"/>
                    <a:pt x="34" y="254"/>
                    <a:pt x="36" y="254"/>
                  </a:cubicBezTo>
                  <a:cubicBezTo>
                    <a:pt x="37" y="253"/>
                    <a:pt x="38" y="252"/>
                    <a:pt x="38" y="251"/>
                  </a:cubicBezTo>
                  <a:cubicBezTo>
                    <a:pt x="41" y="249"/>
                    <a:pt x="43" y="248"/>
                    <a:pt x="44" y="246"/>
                  </a:cubicBezTo>
                  <a:cubicBezTo>
                    <a:pt x="45" y="244"/>
                    <a:pt x="46" y="244"/>
                    <a:pt x="46" y="243"/>
                  </a:cubicBezTo>
                  <a:cubicBezTo>
                    <a:pt x="47" y="242"/>
                    <a:pt x="48" y="241"/>
                    <a:pt x="49" y="240"/>
                  </a:cubicBezTo>
                  <a:cubicBezTo>
                    <a:pt x="50" y="239"/>
                    <a:pt x="52" y="237"/>
                    <a:pt x="52" y="236"/>
                  </a:cubicBezTo>
                  <a:cubicBezTo>
                    <a:pt x="53" y="235"/>
                    <a:pt x="54" y="234"/>
                    <a:pt x="54" y="234"/>
                  </a:cubicBezTo>
                  <a:cubicBezTo>
                    <a:pt x="55" y="232"/>
                    <a:pt x="56" y="231"/>
                    <a:pt x="56" y="230"/>
                  </a:cubicBezTo>
                  <a:cubicBezTo>
                    <a:pt x="58" y="229"/>
                    <a:pt x="59" y="227"/>
                    <a:pt x="59" y="225"/>
                  </a:cubicBezTo>
                  <a:cubicBezTo>
                    <a:pt x="60" y="225"/>
                    <a:pt x="60" y="225"/>
                    <a:pt x="60" y="224"/>
                  </a:cubicBezTo>
                  <a:cubicBezTo>
                    <a:pt x="61" y="223"/>
                    <a:pt x="62" y="220"/>
                    <a:pt x="63" y="219"/>
                  </a:cubicBezTo>
                  <a:cubicBezTo>
                    <a:pt x="63" y="218"/>
                    <a:pt x="64" y="216"/>
                    <a:pt x="64" y="216"/>
                  </a:cubicBezTo>
                  <a:cubicBezTo>
                    <a:pt x="64" y="215"/>
                    <a:pt x="65" y="215"/>
                    <a:pt x="65" y="215"/>
                  </a:cubicBezTo>
                  <a:cubicBezTo>
                    <a:pt x="66" y="212"/>
                    <a:pt x="66" y="208"/>
                    <a:pt x="67" y="205"/>
                  </a:cubicBezTo>
                  <a:lnTo>
                    <a:pt x="67" y="204"/>
                  </a:lnTo>
                  <a:cubicBezTo>
                    <a:pt x="67" y="201"/>
                    <a:pt x="68" y="198"/>
                    <a:pt x="68" y="196"/>
                  </a:cubicBezTo>
                  <a:cubicBezTo>
                    <a:pt x="68" y="195"/>
                    <a:pt x="68" y="194"/>
                    <a:pt x="68" y="194"/>
                  </a:cubicBezTo>
                  <a:lnTo>
                    <a:pt x="68" y="0"/>
                  </a:lnTo>
                  <a:cubicBezTo>
                    <a:pt x="68" y="3"/>
                    <a:pt x="67" y="7"/>
                    <a:pt x="67" y="10"/>
                  </a:cubicBezTo>
                </a:path>
              </a:pathLst>
            </a:custGeom>
            <a:solidFill>
              <a:schemeClr val="bg1">
                <a:lumMod val="65000"/>
              </a:schemeClr>
            </a:solidFill>
            <a:ln>
              <a:noFill/>
            </a:ln>
            <a:effectLst/>
          </p:spPr>
          <p:txBody>
            <a:bodyPr wrap="none" anchor="ctr"/>
            <a:lstStyle/>
            <a:p>
              <a:pPr algn="l" rtl="0"/>
              <a:endParaRPr lang="en-US" sz="1600">
                <a:latin typeface="+mn-lt"/>
              </a:endParaRPr>
            </a:p>
          </p:txBody>
        </p:sp>
        <p:sp>
          <p:nvSpPr>
            <p:cNvPr id="20" name="Freeform 19">
              <a:extLst>
                <a:ext uri="{FF2B5EF4-FFF2-40B4-BE49-F238E27FC236}">
                  <a16:creationId xmlns:a16="http://schemas.microsoft.com/office/drawing/2014/main" id="{2DEB8C59-43C1-6D2B-2C88-D58B4D24920C}"/>
                </a:ext>
              </a:extLst>
            </p:cNvPr>
            <p:cNvSpPr>
              <a:spLocks noChangeArrowheads="1"/>
            </p:cNvSpPr>
            <p:nvPr/>
          </p:nvSpPr>
          <p:spPr bwMode="auto">
            <a:xfrm>
              <a:off x="7376595" y="8224448"/>
              <a:ext cx="100747" cy="396690"/>
            </a:xfrm>
            <a:custGeom>
              <a:avLst/>
              <a:gdLst>
                <a:gd name="T0" fmla="*/ 0 w 69"/>
                <a:gd name="T1" fmla="*/ 194 h 277"/>
                <a:gd name="T2" fmla="*/ 0 w 69"/>
                <a:gd name="T3" fmla="*/ 0 h 277"/>
                <a:gd name="T4" fmla="*/ 68 w 69"/>
                <a:gd name="T5" fmla="*/ 82 h 277"/>
                <a:gd name="T6" fmla="*/ 68 w 69"/>
                <a:gd name="T7" fmla="*/ 276 h 277"/>
                <a:gd name="T8" fmla="*/ 0 w 69"/>
                <a:gd name="T9" fmla="*/ 194 h 277"/>
              </a:gdLst>
              <a:ahLst/>
              <a:cxnLst>
                <a:cxn ang="0">
                  <a:pos x="T0" y="T1"/>
                </a:cxn>
                <a:cxn ang="0">
                  <a:pos x="T2" y="T3"/>
                </a:cxn>
                <a:cxn ang="0">
                  <a:pos x="T4" y="T5"/>
                </a:cxn>
                <a:cxn ang="0">
                  <a:pos x="T6" y="T7"/>
                </a:cxn>
                <a:cxn ang="0">
                  <a:pos x="T8" y="T9"/>
                </a:cxn>
              </a:cxnLst>
              <a:rect l="0" t="0" r="r" b="b"/>
              <a:pathLst>
                <a:path w="69" h="277">
                  <a:moveTo>
                    <a:pt x="0" y="194"/>
                  </a:moveTo>
                  <a:lnTo>
                    <a:pt x="0" y="0"/>
                  </a:lnTo>
                  <a:cubicBezTo>
                    <a:pt x="0" y="30"/>
                    <a:pt x="23" y="59"/>
                    <a:pt x="68" y="82"/>
                  </a:cubicBezTo>
                  <a:lnTo>
                    <a:pt x="68" y="276"/>
                  </a:lnTo>
                  <a:cubicBezTo>
                    <a:pt x="23" y="254"/>
                    <a:pt x="0" y="224"/>
                    <a:pt x="0" y="194"/>
                  </a:cubicBezTo>
                </a:path>
              </a:pathLst>
            </a:custGeom>
            <a:solidFill>
              <a:schemeClr val="bg1">
                <a:lumMod val="65000"/>
              </a:schemeClr>
            </a:solidFill>
            <a:ln>
              <a:noFill/>
            </a:ln>
            <a:effectLst/>
          </p:spPr>
          <p:txBody>
            <a:bodyPr wrap="none" anchor="ctr"/>
            <a:lstStyle/>
            <a:p>
              <a:pPr algn="l" rtl="0"/>
              <a:endParaRPr lang="en-US" sz="1600">
                <a:latin typeface="+mn-lt"/>
              </a:endParaRPr>
            </a:p>
          </p:txBody>
        </p:sp>
        <p:sp>
          <p:nvSpPr>
            <p:cNvPr id="21" name="Freeform 20">
              <a:extLst>
                <a:ext uri="{FF2B5EF4-FFF2-40B4-BE49-F238E27FC236}">
                  <a16:creationId xmlns:a16="http://schemas.microsoft.com/office/drawing/2014/main" id="{17D5D22F-EECC-A0F0-593A-DF3B581FE491}"/>
                </a:ext>
              </a:extLst>
            </p:cNvPr>
            <p:cNvSpPr>
              <a:spLocks noChangeArrowheads="1"/>
            </p:cNvSpPr>
            <p:nvPr/>
          </p:nvSpPr>
          <p:spPr bwMode="auto">
            <a:xfrm>
              <a:off x="9882684" y="8337788"/>
              <a:ext cx="1939384" cy="1246747"/>
            </a:xfrm>
            <a:custGeom>
              <a:avLst/>
              <a:gdLst>
                <a:gd name="T0" fmla="*/ 1358 w 1359"/>
                <a:gd name="T1" fmla="*/ 0 h 874"/>
                <a:gd name="T2" fmla="*/ 1358 w 1359"/>
                <a:gd name="T3" fmla="*/ 194 h 874"/>
                <a:gd name="T4" fmla="*/ 0 w 1359"/>
                <a:gd name="T5" fmla="*/ 873 h 874"/>
                <a:gd name="T6" fmla="*/ 0 w 1359"/>
                <a:gd name="T7" fmla="*/ 679 h 874"/>
                <a:gd name="T8" fmla="*/ 1358 w 1359"/>
                <a:gd name="T9" fmla="*/ 0 h 874"/>
              </a:gdLst>
              <a:ahLst/>
              <a:cxnLst>
                <a:cxn ang="0">
                  <a:pos x="T0" y="T1"/>
                </a:cxn>
                <a:cxn ang="0">
                  <a:pos x="T2" y="T3"/>
                </a:cxn>
                <a:cxn ang="0">
                  <a:pos x="T4" y="T5"/>
                </a:cxn>
                <a:cxn ang="0">
                  <a:pos x="T6" y="T7"/>
                </a:cxn>
                <a:cxn ang="0">
                  <a:pos x="T8" y="T9"/>
                </a:cxn>
              </a:cxnLst>
              <a:rect l="0" t="0" r="r" b="b"/>
              <a:pathLst>
                <a:path w="1359" h="874">
                  <a:moveTo>
                    <a:pt x="1358" y="0"/>
                  </a:moveTo>
                  <a:lnTo>
                    <a:pt x="1358" y="194"/>
                  </a:lnTo>
                  <a:lnTo>
                    <a:pt x="0" y="873"/>
                  </a:lnTo>
                  <a:lnTo>
                    <a:pt x="0" y="679"/>
                  </a:lnTo>
                  <a:lnTo>
                    <a:pt x="1358" y="0"/>
                  </a:lnTo>
                </a:path>
              </a:pathLst>
            </a:custGeom>
            <a:solidFill>
              <a:schemeClr val="bg1">
                <a:lumMod val="75000"/>
              </a:schemeClr>
            </a:solidFill>
            <a:ln>
              <a:noFill/>
            </a:ln>
            <a:effectLst/>
          </p:spPr>
          <p:txBody>
            <a:bodyPr wrap="none" anchor="ctr"/>
            <a:lstStyle/>
            <a:p>
              <a:pPr algn="l" rtl="0"/>
              <a:endParaRPr lang="en-US" sz="1600">
                <a:latin typeface="+mn-lt"/>
              </a:endParaRPr>
            </a:p>
          </p:txBody>
        </p:sp>
        <p:sp>
          <p:nvSpPr>
            <p:cNvPr id="22" name="Freeform 21">
              <a:extLst>
                <a:ext uri="{FF2B5EF4-FFF2-40B4-BE49-F238E27FC236}">
                  <a16:creationId xmlns:a16="http://schemas.microsoft.com/office/drawing/2014/main" id="{9B6779FE-19F1-BAFF-F83A-CC49BD81885F}"/>
                </a:ext>
              </a:extLst>
            </p:cNvPr>
            <p:cNvSpPr>
              <a:spLocks noChangeArrowheads="1"/>
            </p:cNvSpPr>
            <p:nvPr/>
          </p:nvSpPr>
          <p:spPr bwMode="auto">
            <a:xfrm>
              <a:off x="7471043" y="8337788"/>
              <a:ext cx="1939384" cy="1246747"/>
            </a:xfrm>
            <a:custGeom>
              <a:avLst/>
              <a:gdLst>
                <a:gd name="T0" fmla="*/ 1359 w 1360"/>
                <a:gd name="T1" fmla="*/ 679 h 874"/>
                <a:gd name="T2" fmla="*/ 1359 w 1360"/>
                <a:gd name="T3" fmla="*/ 873 h 874"/>
                <a:gd name="T4" fmla="*/ 0 w 1360"/>
                <a:gd name="T5" fmla="*/ 194 h 874"/>
                <a:gd name="T6" fmla="*/ 0 w 1360"/>
                <a:gd name="T7" fmla="*/ 0 h 874"/>
                <a:gd name="T8" fmla="*/ 1359 w 1360"/>
                <a:gd name="T9" fmla="*/ 679 h 874"/>
              </a:gdLst>
              <a:ahLst/>
              <a:cxnLst>
                <a:cxn ang="0">
                  <a:pos x="T0" y="T1"/>
                </a:cxn>
                <a:cxn ang="0">
                  <a:pos x="T2" y="T3"/>
                </a:cxn>
                <a:cxn ang="0">
                  <a:pos x="T4" y="T5"/>
                </a:cxn>
                <a:cxn ang="0">
                  <a:pos x="T6" y="T7"/>
                </a:cxn>
                <a:cxn ang="0">
                  <a:pos x="T8" y="T9"/>
                </a:cxn>
              </a:cxnLst>
              <a:rect l="0" t="0" r="r" b="b"/>
              <a:pathLst>
                <a:path w="1360" h="874">
                  <a:moveTo>
                    <a:pt x="1359" y="679"/>
                  </a:moveTo>
                  <a:lnTo>
                    <a:pt x="1359" y="873"/>
                  </a:lnTo>
                  <a:lnTo>
                    <a:pt x="0" y="194"/>
                  </a:lnTo>
                  <a:lnTo>
                    <a:pt x="0" y="0"/>
                  </a:lnTo>
                  <a:lnTo>
                    <a:pt x="1359" y="679"/>
                  </a:lnTo>
                </a:path>
              </a:pathLst>
            </a:custGeom>
            <a:solidFill>
              <a:schemeClr val="bg1">
                <a:lumMod val="75000"/>
              </a:schemeClr>
            </a:solidFill>
            <a:ln>
              <a:noFill/>
            </a:ln>
            <a:effectLst/>
          </p:spPr>
          <p:txBody>
            <a:bodyPr wrap="none" anchor="ctr"/>
            <a:lstStyle/>
            <a:p>
              <a:pPr algn="l" rtl="0"/>
              <a:endParaRPr lang="en-US" sz="1600">
                <a:latin typeface="+mn-lt"/>
              </a:endParaRPr>
            </a:p>
          </p:txBody>
        </p:sp>
        <p:sp>
          <p:nvSpPr>
            <p:cNvPr id="23" name="Freeform 22">
              <a:extLst>
                <a:ext uri="{FF2B5EF4-FFF2-40B4-BE49-F238E27FC236}">
                  <a16:creationId xmlns:a16="http://schemas.microsoft.com/office/drawing/2014/main" id="{08F5E67C-D2EA-4DD9-D3CF-18BDE3BD34F7}"/>
                </a:ext>
              </a:extLst>
            </p:cNvPr>
            <p:cNvSpPr>
              <a:spLocks noChangeArrowheads="1"/>
            </p:cNvSpPr>
            <p:nvPr/>
          </p:nvSpPr>
          <p:spPr bwMode="auto">
            <a:xfrm>
              <a:off x="7382348" y="7091042"/>
              <a:ext cx="4609188" cy="2273109"/>
            </a:xfrm>
            <a:custGeom>
              <a:avLst/>
              <a:gdLst>
                <a:gd name="T0" fmla="*/ 1611 w 3226"/>
                <a:gd name="T1" fmla="*/ 0 h 1591"/>
                <a:gd name="T2" fmla="*/ 1776 w 3226"/>
                <a:gd name="T3" fmla="*/ 33 h 1591"/>
                <a:gd name="T4" fmla="*/ 3134 w 3226"/>
                <a:gd name="T5" fmla="*/ 713 h 1591"/>
                <a:gd name="T6" fmla="*/ 3134 w 3226"/>
                <a:gd name="T7" fmla="*/ 877 h 1591"/>
                <a:gd name="T8" fmla="*/ 1776 w 3226"/>
                <a:gd name="T9" fmla="*/ 1556 h 1591"/>
                <a:gd name="T10" fmla="*/ 1611 w 3226"/>
                <a:gd name="T11" fmla="*/ 1590 h 1591"/>
                <a:gd name="T12" fmla="*/ 1448 w 3226"/>
                <a:gd name="T13" fmla="*/ 1556 h 1591"/>
                <a:gd name="T14" fmla="*/ 89 w 3226"/>
                <a:gd name="T15" fmla="*/ 877 h 1591"/>
                <a:gd name="T16" fmla="*/ 89 w 3226"/>
                <a:gd name="T17" fmla="*/ 713 h 1591"/>
                <a:gd name="T18" fmla="*/ 1448 w 3226"/>
                <a:gd name="T19" fmla="*/ 33 h 1591"/>
                <a:gd name="T20" fmla="*/ 1611 w 3226"/>
                <a:gd name="T21" fmla="*/ 0 h 1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26" h="1591">
                  <a:moveTo>
                    <a:pt x="1611" y="0"/>
                  </a:moveTo>
                  <a:cubicBezTo>
                    <a:pt x="1672" y="0"/>
                    <a:pt x="1731" y="11"/>
                    <a:pt x="1776" y="33"/>
                  </a:cubicBezTo>
                  <a:lnTo>
                    <a:pt x="3134" y="713"/>
                  </a:lnTo>
                  <a:cubicBezTo>
                    <a:pt x="3225" y="758"/>
                    <a:pt x="3225" y="831"/>
                    <a:pt x="3134" y="877"/>
                  </a:cubicBezTo>
                  <a:lnTo>
                    <a:pt x="1776" y="1556"/>
                  </a:lnTo>
                  <a:cubicBezTo>
                    <a:pt x="1731" y="1579"/>
                    <a:pt x="1672" y="1590"/>
                    <a:pt x="1611" y="1590"/>
                  </a:cubicBezTo>
                  <a:cubicBezTo>
                    <a:pt x="1552" y="1590"/>
                    <a:pt x="1493" y="1579"/>
                    <a:pt x="1448" y="1556"/>
                  </a:cubicBezTo>
                  <a:lnTo>
                    <a:pt x="89" y="877"/>
                  </a:lnTo>
                  <a:cubicBezTo>
                    <a:pt x="0" y="831"/>
                    <a:pt x="0" y="758"/>
                    <a:pt x="89" y="713"/>
                  </a:cubicBezTo>
                  <a:lnTo>
                    <a:pt x="1448" y="33"/>
                  </a:lnTo>
                  <a:cubicBezTo>
                    <a:pt x="1493" y="11"/>
                    <a:pt x="1552" y="0"/>
                    <a:pt x="1611" y="0"/>
                  </a:cubicBezTo>
                </a:path>
              </a:pathLst>
            </a:custGeom>
            <a:solidFill>
              <a:schemeClr val="bg1">
                <a:lumMod val="95000"/>
              </a:schemeClr>
            </a:solidFill>
            <a:ln>
              <a:noFill/>
            </a:ln>
            <a:effectLst/>
          </p:spPr>
          <p:txBody>
            <a:bodyPr wrap="none" anchor="ctr"/>
            <a:lstStyle/>
            <a:p>
              <a:pPr algn="l" rtl="0"/>
              <a:endParaRPr lang="en-US" sz="1600">
                <a:latin typeface="+mn-lt"/>
              </a:endParaRPr>
            </a:p>
          </p:txBody>
        </p:sp>
        <p:sp>
          <p:nvSpPr>
            <p:cNvPr id="24" name="Freeform 23">
              <a:extLst>
                <a:ext uri="{FF2B5EF4-FFF2-40B4-BE49-F238E27FC236}">
                  <a16:creationId xmlns:a16="http://schemas.microsoft.com/office/drawing/2014/main" id="{59B11156-FD77-970A-AC4F-A45E48FE8A13}"/>
                </a:ext>
              </a:extLst>
            </p:cNvPr>
            <p:cNvSpPr>
              <a:spLocks noChangeArrowheads="1"/>
            </p:cNvSpPr>
            <p:nvPr/>
          </p:nvSpPr>
          <p:spPr bwMode="auto">
            <a:xfrm>
              <a:off x="9410429" y="9307480"/>
              <a:ext cx="472255" cy="327429"/>
            </a:xfrm>
            <a:custGeom>
              <a:avLst/>
              <a:gdLst>
                <a:gd name="T0" fmla="*/ 300 w 329"/>
                <a:gd name="T1" fmla="*/ 12 h 229"/>
                <a:gd name="T2" fmla="*/ 275 w 329"/>
                <a:gd name="T3" fmla="*/ 20 h 229"/>
                <a:gd name="T4" fmla="*/ 253 w 329"/>
                <a:gd name="T5" fmla="*/ 25 h 229"/>
                <a:gd name="T6" fmla="*/ 230 w 329"/>
                <a:gd name="T7" fmla="*/ 29 h 229"/>
                <a:gd name="T8" fmla="*/ 204 w 329"/>
                <a:gd name="T9" fmla="*/ 32 h 229"/>
                <a:gd name="T10" fmla="*/ 183 w 329"/>
                <a:gd name="T11" fmla="*/ 34 h 229"/>
                <a:gd name="T12" fmla="*/ 148 w 329"/>
                <a:gd name="T13" fmla="*/ 34 h 229"/>
                <a:gd name="T14" fmla="*/ 121 w 329"/>
                <a:gd name="T15" fmla="*/ 32 h 229"/>
                <a:gd name="T16" fmla="*/ 99 w 329"/>
                <a:gd name="T17" fmla="*/ 30 h 229"/>
                <a:gd name="T18" fmla="*/ 79 w 329"/>
                <a:gd name="T19" fmla="*/ 26 h 229"/>
                <a:gd name="T20" fmla="*/ 59 w 329"/>
                <a:gd name="T21" fmla="*/ 22 h 229"/>
                <a:gd name="T22" fmla="*/ 39 w 329"/>
                <a:gd name="T23" fmla="*/ 16 h 229"/>
                <a:gd name="T24" fmla="*/ 17 w 329"/>
                <a:gd name="T25" fmla="*/ 8 h 229"/>
                <a:gd name="T26" fmla="*/ 0 w 329"/>
                <a:gd name="T27" fmla="*/ 194 h 229"/>
                <a:gd name="T28" fmla="*/ 18 w 329"/>
                <a:gd name="T29" fmla="*/ 203 h 229"/>
                <a:gd name="T30" fmla="*/ 39 w 329"/>
                <a:gd name="T31" fmla="*/ 210 h 229"/>
                <a:gd name="T32" fmla="*/ 48 w 329"/>
                <a:gd name="T33" fmla="*/ 213 h 229"/>
                <a:gd name="T34" fmla="*/ 63 w 329"/>
                <a:gd name="T35" fmla="*/ 217 h 229"/>
                <a:gd name="T36" fmla="*/ 79 w 329"/>
                <a:gd name="T37" fmla="*/ 221 h 229"/>
                <a:gd name="T38" fmla="*/ 93 w 329"/>
                <a:gd name="T39" fmla="*/ 222 h 229"/>
                <a:gd name="T40" fmla="*/ 100 w 329"/>
                <a:gd name="T41" fmla="*/ 224 h 229"/>
                <a:gd name="T42" fmla="*/ 120 w 329"/>
                <a:gd name="T43" fmla="*/ 226 h 229"/>
                <a:gd name="T44" fmla="*/ 138 w 329"/>
                <a:gd name="T45" fmla="*/ 228 h 229"/>
                <a:gd name="T46" fmla="*/ 148 w 329"/>
                <a:gd name="T47" fmla="*/ 228 h 229"/>
                <a:gd name="T48" fmla="*/ 163 w 329"/>
                <a:gd name="T49" fmla="*/ 228 h 229"/>
                <a:gd name="T50" fmla="*/ 183 w 329"/>
                <a:gd name="T51" fmla="*/ 228 h 229"/>
                <a:gd name="T52" fmla="*/ 202 w 329"/>
                <a:gd name="T53" fmla="*/ 227 h 229"/>
                <a:gd name="T54" fmla="*/ 228 w 329"/>
                <a:gd name="T55" fmla="*/ 223 h 229"/>
                <a:gd name="T56" fmla="*/ 251 w 329"/>
                <a:gd name="T57" fmla="*/ 220 h 229"/>
                <a:gd name="T58" fmla="*/ 272 w 329"/>
                <a:gd name="T59" fmla="*/ 215 h 229"/>
                <a:gd name="T60" fmla="*/ 293 w 329"/>
                <a:gd name="T61" fmla="*/ 209 h 229"/>
                <a:gd name="T62" fmla="*/ 313 w 329"/>
                <a:gd name="T63" fmla="*/ 201 h 229"/>
                <a:gd name="T64" fmla="*/ 328 w 329"/>
                <a:gd name="T65" fmla="*/ 194 h 229"/>
                <a:gd name="T66" fmla="*/ 313 w 329"/>
                <a:gd name="T67" fmla="*/ 7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29" h="229">
                  <a:moveTo>
                    <a:pt x="313" y="7"/>
                  </a:moveTo>
                  <a:cubicBezTo>
                    <a:pt x="308" y="9"/>
                    <a:pt x="304" y="10"/>
                    <a:pt x="300" y="12"/>
                  </a:cubicBezTo>
                  <a:cubicBezTo>
                    <a:pt x="298" y="13"/>
                    <a:pt x="295" y="14"/>
                    <a:pt x="293" y="14"/>
                  </a:cubicBezTo>
                  <a:cubicBezTo>
                    <a:pt x="287" y="16"/>
                    <a:pt x="281" y="18"/>
                    <a:pt x="275" y="20"/>
                  </a:cubicBezTo>
                  <a:cubicBezTo>
                    <a:pt x="274" y="20"/>
                    <a:pt x="273" y="20"/>
                    <a:pt x="272" y="20"/>
                  </a:cubicBezTo>
                  <a:cubicBezTo>
                    <a:pt x="266" y="22"/>
                    <a:pt x="259" y="23"/>
                    <a:pt x="253" y="25"/>
                  </a:cubicBezTo>
                  <a:cubicBezTo>
                    <a:pt x="253" y="25"/>
                    <a:pt x="252" y="25"/>
                    <a:pt x="251" y="25"/>
                  </a:cubicBezTo>
                  <a:cubicBezTo>
                    <a:pt x="244" y="27"/>
                    <a:pt x="237" y="28"/>
                    <a:pt x="230" y="29"/>
                  </a:cubicBezTo>
                  <a:cubicBezTo>
                    <a:pt x="229" y="30"/>
                    <a:pt x="228" y="30"/>
                    <a:pt x="228" y="30"/>
                  </a:cubicBezTo>
                  <a:cubicBezTo>
                    <a:pt x="220" y="31"/>
                    <a:pt x="212" y="32"/>
                    <a:pt x="204" y="32"/>
                  </a:cubicBezTo>
                  <a:cubicBezTo>
                    <a:pt x="201" y="33"/>
                    <a:pt x="198" y="33"/>
                    <a:pt x="195" y="33"/>
                  </a:cubicBezTo>
                  <a:cubicBezTo>
                    <a:pt x="190" y="33"/>
                    <a:pt x="186" y="33"/>
                    <a:pt x="183" y="34"/>
                  </a:cubicBezTo>
                  <a:cubicBezTo>
                    <a:pt x="176" y="34"/>
                    <a:pt x="170" y="34"/>
                    <a:pt x="163" y="34"/>
                  </a:cubicBezTo>
                  <a:cubicBezTo>
                    <a:pt x="159" y="34"/>
                    <a:pt x="153" y="34"/>
                    <a:pt x="148" y="34"/>
                  </a:cubicBezTo>
                  <a:cubicBezTo>
                    <a:pt x="145" y="33"/>
                    <a:pt x="143" y="33"/>
                    <a:pt x="140" y="33"/>
                  </a:cubicBezTo>
                  <a:cubicBezTo>
                    <a:pt x="133" y="33"/>
                    <a:pt x="127" y="33"/>
                    <a:pt x="121" y="32"/>
                  </a:cubicBezTo>
                  <a:lnTo>
                    <a:pt x="120" y="32"/>
                  </a:lnTo>
                  <a:cubicBezTo>
                    <a:pt x="113" y="32"/>
                    <a:pt x="105" y="30"/>
                    <a:pt x="99" y="30"/>
                  </a:cubicBezTo>
                  <a:cubicBezTo>
                    <a:pt x="97" y="29"/>
                    <a:pt x="94" y="28"/>
                    <a:pt x="93" y="28"/>
                  </a:cubicBezTo>
                  <a:cubicBezTo>
                    <a:pt x="88" y="28"/>
                    <a:pt x="83" y="27"/>
                    <a:pt x="79" y="26"/>
                  </a:cubicBezTo>
                  <a:cubicBezTo>
                    <a:pt x="76" y="25"/>
                    <a:pt x="73" y="25"/>
                    <a:pt x="70" y="24"/>
                  </a:cubicBezTo>
                  <a:cubicBezTo>
                    <a:pt x="67" y="23"/>
                    <a:pt x="63" y="22"/>
                    <a:pt x="59" y="22"/>
                  </a:cubicBezTo>
                  <a:cubicBezTo>
                    <a:pt x="56" y="20"/>
                    <a:pt x="52" y="20"/>
                    <a:pt x="48" y="19"/>
                  </a:cubicBezTo>
                  <a:cubicBezTo>
                    <a:pt x="46" y="18"/>
                    <a:pt x="42" y="17"/>
                    <a:pt x="39" y="16"/>
                  </a:cubicBezTo>
                  <a:cubicBezTo>
                    <a:pt x="33" y="14"/>
                    <a:pt x="26" y="11"/>
                    <a:pt x="19" y="9"/>
                  </a:cubicBezTo>
                  <a:cubicBezTo>
                    <a:pt x="19" y="9"/>
                    <a:pt x="18" y="8"/>
                    <a:pt x="17" y="8"/>
                  </a:cubicBezTo>
                  <a:cubicBezTo>
                    <a:pt x="11" y="6"/>
                    <a:pt x="6" y="3"/>
                    <a:pt x="0" y="0"/>
                  </a:cubicBezTo>
                  <a:lnTo>
                    <a:pt x="0" y="194"/>
                  </a:lnTo>
                  <a:cubicBezTo>
                    <a:pt x="6" y="197"/>
                    <a:pt x="11" y="200"/>
                    <a:pt x="17" y="202"/>
                  </a:cubicBezTo>
                  <a:cubicBezTo>
                    <a:pt x="18" y="202"/>
                    <a:pt x="18" y="203"/>
                    <a:pt x="18" y="203"/>
                  </a:cubicBezTo>
                  <a:cubicBezTo>
                    <a:pt x="19" y="203"/>
                    <a:pt x="19" y="203"/>
                    <a:pt x="19" y="203"/>
                  </a:cubicBezTo>
                  <a:cubicBezTo>
                    <a:pt x="26" y="206"/>
                    <a:pt x="33" y="208"/>
                    <a:pt x="39" y="210"/>
                  </a:cubicBezTo>
                  <a:cubicBezTo>
                    <a:pt x="40" y="211"/>
                    <a:pt x="41" y="211"/>
                    <a:pt x="42" y="211"/>
                  </a:cubicBezTo>
                  <a:cubicBezTo>
                    <a:pt x="44" y="212"/>
                    <a:pt x="46" y="212"/>
                    <a:pt x="48" y="213"/>
                  </a:cubicBezTo>
                  <a:cubicBezTo>
                    <a:pt x="52" y="214"/>
                    <a:pt x="56" y="215"/>
                    <a:pt x="59" y="216"/>
                  </a:cubicBezTo>
                  <a:cubicBezTo>
                    <a:pt x="60" y="216"/>
                    <a:pt x="61" y="216"/>
                    <a:pt x="63" y="217"/>
                  </a:cubicBezTo>
                  <a:cubicBezTo>
                    <a:pt x="65" y="217"/>
                    <a:pt x="68" y="218"/>
                    <a:pt x="70" y="219"/>
                  </a:cubicBezTo>
                  <a:cubicBezTo>
                    <a:pt x="73" y="219"/>
                    <a:pt x="76" y="220"/>
                    <a:pt x="79" y="221"/>
                  </a:cubicBezTo>
                  <a:cubicBezTo>
                    <a:pt x="80" y="221"/>
                    <a:pt x="81" y="221"/>
                    <a:pt x="82" y="221"/>
                  </a:cubicBezTo>
                  <a:cubicBezTo>
                    <a:pt x="85" y="222"/>
                    <a:pt x="89" y="222"/>
                    <a:pt x="93" y="222"/>
                  </a:cubicBezTo>
                  <a:cubicBezTo>
                    <a:pt x="94" y="223"/>
                    <a:pt x="97" y="223"/>
                    <a:pt x="99" y="223"/>
                  </a:cubicBezTo>
                  <a:lnTo>
                    <a:pt x="100" y="224"/>
                  </a:lnTo>
                  <a:cubicBezTo>
                    <a:pt x="107" y="225"/>
                    <a:pt x="113" y="225"/>
                    <a:pt x="119" y="226"/>
                  </a:cubicBezTo>
                  <a:cubicBezTo>
                    <a:pt x="120" y="226"/>
                    <a:pt x="120" y="226"/>
                    <a:pt x="120" y="226"/>
                  </a:cubicBezTo>
                  <a:cubicBezTo>
                    <a:pt x="120" y="226"/>
                    <a:pt x="121" y="226"/>
                    <a:pt x="121" y="227"/>
                  </a:cubicBezTo>
                  <a:cubicBezTo>
                    <a:pt x="127" y="227"/>
                    <a:pt x="132" y="227"/>
                    <a:pt x="138" y="228"/>
                  </a:cubicBezTo>
                  <a:cubicBezTo>
                    <a:pt x="138" y="228"/>
                    <a:pt x="139" y="228"/>
                    <a:pt x="140" y="228"/>
                  </a:cubicBezTo>
                  <a:cubicBezTo>
                    <a:pt x="143" y="228"/>
                    <a:pt x="145" y="228"/>
                    <a:pt x="148" y="228"/>
                  </a:cubicBezTo>
                  <a:cubicBezTo>
                    <a:pt x="151" y="228"/>
                    <a:pt x="154" y="228"/>
                    <a:pt x="158" y="228"/>
                  </a:cubicBezTo>
                  <a:cubicBezTo>
                    <a:pt x="160" y="228"/>
                    <a:pt x="162" y="228"/>
                    <a:pt x="163" y="228"/>
                  </a:cubicBezTo>
                  <a:cubicBezTo>
                    <a:pt x="169" y="228"/>
                    <a:pt x="174" y="228"/>
                    <a:pt x="179" y="228"/>
                  </a:cubicBezTo>
                  <a:cubicBezTo>
                    <a:pt x="180" y="228"/>
                    <a:pt x="181" y="228"/>
                    <a:pt x="183" y="228"/>
                  </a:cubicBezTo>
                  <a:cubicBezTo>
                    <a:pt x="186" y="228"/>
                    <a:pt x="190" y="227"/>
                    <a:pt x="195" y="227"/>
                  </a:cubicBezTo>
                  <a:cubicBezTo>
                    <a:pt x="197" y="227"/>
                    <a:pt x="200" y="227"/>
                    <a:pt x="202" y="227"/>
                  </a:cubicBezTo>
                  <a:cubicBezTo>
                    <a:pt x="203" y="227"/>
                    <a:pt x="204" y="227"/>
                    <a:pt x="204" y="227"/>
                  </a:cubicBezTo>
                  <a:cubicBezTo>
                    <a:pt x="212" y="226"/>
                    <a:pt x="220" y="225"/>
                    <a:pt x="228" y="223"/>
                  </a:cubicBezTo>
                  <a:cubicBezTo>
                    <a:pt x="228" y="223"/>
                    <a:pt x="229" y="223"/>
                    <a:pt x="230" y="223"/>
                  </a:cubicBezTo>
                  <a:cubicBezTo>
                    <a:pt x="237" y="222"/>
                    <a:pt x="244" y="221"/>
                    <a:pt x="251" y="220"/>
                  </a:cubicBezTo>
                  <a:cubicBezTo>
                    <a:pt x="252" y="220"/>
                    <a:pt x="253" y="219"/>
                    <a:pt x="253" y="219"/>
                  </a:cubicBezTo>
                  <a:cubicBezTo>
                    <a:pt x="259" y="218"/>
                    <a:pt x="266" y="217"/>
                    <a:pt x="272" y="215"/>
                  </a:cubicBezTo>
                  <a:cubicBezTo>
                    <a:pt x="273" y="214"/>
                    <a:pt x="274" y="214"/>
                    <a:pt x="275" y="214"/>
                  </a:cubicBezTo>
                  <a:cubicBezTo>
                    <a:pt x="281" y="212"/>
                    <a:pt x="287" y="211"/>
                    <a:pt x="293" y="209"/>
                  </a:cubicBezTo>
                  <a:cubicBezTo>
                    <a:pt x="295" y="208"/>
                    <a:pt x="298" y="207"/>
                    <a:pt x="300" y="206"/>
                  </a:cubicBezTo>
                  <a:cubicBezTo>
                    <a:pt x="304" y="205"/>
                    <a:pt x="308" y="203"/>
                    <a:pt x="313" y="201"/>
                  </a:cubicBezTo>
                  <a:lnTo>
                    <a:pt x="315" y="200"/>
                  </a:lnTo>
                  <a:cubicBezTo>
                    <a:pt x="319" y="198"/>
                    <a:pt x="324" y="197"/>
                    <a:pt x="328" y="194"/>
                  </a:cubicBezTo>
                  <a:lnTo>
                    <a:pt x="328" y="0"/>
                  </a:lnTo>
                  <a:cubicBezTo>
                    <a:pt x="323" y="3"/>
                    <a:pt x="318" y="4"/>
                    <a:pt x="313" y="7"/>
                  </a:cubicBezTo>
                </a:path>
              </a:pathLst>
            </a:custGeom>
            <a:solidFill>
              <a:schemeClr val="bg1">
                <a:lumMod val="65000"/>
              </a:schemeClr>
            </a:solidFill>
            <a:ln>
              <a:noFill/>
            </a:ln>
            <a:effectLst/>
          </p:spPr>
          <p:txBody>
            <a:bodyPr wrap="none" anchor="ctr"/>
            <a:lstStyle/>
            <a:p>
              <a:pPr algn="l" rtl="0"/>
              <a:endParaRPr lang="en-US" sz="1600">
                <a:latin typeface="+mn-lt"/>
              </a:endParaRPr>
            </a:p>
          </p:txBody>
        </p:sp>
        <p:sp>
          <p:nvSpPr>
            <p:cNvPr id="25" name="Freeform 24">
              <a:extLst>
                <a:ext uri="{FF2B5EF4-FFF2-40B4-BE49-F238E27FC236}">
                  <a16:creationId xmlns:a16="http://schemas.microsoft.com/office/drawing/2014/main" id="{73AC5080-0671-5E7E-DE37-959C1DF14DFF}"/>
                </a:ext>
              </a:extLst>
            </p:cNvPr>
            <p:cNvSpPr>
              <a:spLocks noChangeArrowheads="1"/>
            </p:cNvSpPr>
            <p:nvPr/>
          </p:nvSpPr>
          <p:spPr bwMode="auto">
            <a:xfrm>
              <a:off x="9045219" y="8079621"/>
              <a:ext cx="1196374" cy="283354"/>
            </a:xfrm>
            <a:custGeom>
              <a:avLst/>
              <a:gdLst>
                <a:gd name="T0" fmla="*/ 839 w 840"/>
                <a:gd name="T1" fmla="*/ 99 h 199"/>
                <a:gd name="T2" fmla="*/ 419 w 840"/>
                <a:gd name="T3" fmla="*/ 198 h 199"/>
                <a:gd name="T4" fmla="*/ 0 w 840"/>
                <a:gd name="T5" fmla="*/ 99 h 199"/>
                <a:gd name="T6" fmla="*/ 419 w 840"/>
                <a:gd name="T7" fmla="*/ 0 h 199"/>
                <a:gd name="T8" fmla="*/ 839 w 840"/>
                <a:gd name="T9" fmla="*/ 99 h 199"/>
              </a:gdLst>
              <a:ahLst/>
              <a:cxnLst>
                <a:cxn ang="0">
                  <a:pos x="T0" y="T1"/>
                </a:cxn>
                <a:cxn ang="0">
                  <a:pos x="T2" y="T3"/>
                </a:cxn>
                <a:cxn ang="0">
                  <a:pos x="T4" y="T5"/>
                </a:cxn>
                <a:cxn ang="0">
                  <a:pos x="T6" y="T7"/>
                </a:cxn>
                <a:cxn ang="0">
                  <a:pos x="T8" y="T9"/>
                </a:cxn>
              </a:cxnLst>
              <a:rect l="0" t="0" r="r" b="b"/>
              <a:pathLst>
                <a:path w="840" h="199">
                  <a:moveTo>
                    <a:pt x="839" y="99"/>
                  </a:moveTo>
                  <a:cubicBezTo>
                    <a:pt x="839" y="154"/>
                    <a:pt x="651" y="198"/>
                    <a:pt x="419" y="198"/>
                  </a:cubicBezTo>
                  <a:cubicBezTo>
                    <a:pt x="188" y="198"/>
                    <a:pt x="0" y="154"/>
                    <a:pt x="0" y="99"/>
                  </a:cubicBezTo>
                  <a:cubicBezTo>
                    <a:pt x="0" y="44"/>
                    <a:pt x="188" y="0"/>
                    <a:pt x="419" y="0"/>
                  </a:cubicBezTo>
                  <a:cubicBezTo>
                    <a:pt x="651" y="0"/>
                    <a:pt x="839" y="44"/>
                    <a:pt x="839" y="99"/>
                  </a:cubicBezTo>
                </a:path>
              </a:pathLst>
            </a:custGeom>
            <a:solidFill>
              <a:schemeClr val="bg1">
                <a:lumMod val="75000"/>
              </a:schemeClr>
            </a:solidFill>
            <a:ln>
              <a:noFill/>
            </a:ln>
            <a:effectLst/>
          </p:spPr>
          <p:txBody>
            <a:bodyPr wrap="none" anchor="ctr"/>
            <a:lstStyle/>
            <a:p>
              <a:pPr algn="l" rtl="0"/>
              <a:endParaRPr lang="en-US" sz="1600">
                <a:latin typeface="+mn-lt"/>
              </a:endParaRPr>
            </a:p>
          </p:txBody>
        </p:sp>
        <p:sp>
          <p:nvSpPr>
            <p:cNvPr id="26" name="Freeform 25">
              <a:extLst>
                <a:ext uri="{FF2B5EF4-FFF2-40B4-BE49-F238E27FC236}">
                  <a16:creationId xmlns:a16="http://schemas.microsoft.com/office/drawing/2014/main" id="{EF23F2AD-B78C-A4E7-DC34-859CCF047ED4}"/>
                </a:ext>
              </a:extLst>
            </p:cNvPr>
            <p:cNvSpPr>
              <a:spLocks noChangeArrowheads="1"/>
            </p:cNvSpPr>
            <p:nvPr/>
          </p:nvSpPr>
          <p:spPr bwMode="auto">
            <a:xfrm>
              <a:off x="8377769" y="5290184"/>
              <a:ext cx="2543868" cy="2934264"/>
            </a:xfrm>
            <a:custGeom>
              <a:avLst/>
              <a:gdLst>
                <a:gd name="T0" fmla="*/ 1779 w 1780"/>
                <a:gd name="T1" fmla="*/ 889 h 2054"/>
                <a:gd name="T2" fmla="*/ 889 w 1780"/>
                <a:gd name="T3" fmla="*/ 0 h 2054"/>
                <a:gd name="T4" fmla="*/ 0 w 1780"/>
                <a:gd name="T5" fmla="*/ 889 h 2054"/>
                <a:gd name="T6" fmla="*/ 722 w 1780"/>
                <a:gd name="T7" fmla="*/ 1763 h 2054"/>
                <a:gd name="T8" fmla="*/ 889 w 1780"/>
                <a:gd name="T9" fmla="*/ 2053 h 2054"/>
                <a:gd name="T10" fmla="*/ 1057 w 1780"/>
                <a:gd name="T11" fmla="*/ 1763 h 2054"/>
                <a:gd name="T12" fmla="*/ 1779 w 1780"/>
                <a:gd name="T13" fmla="*/ 889 h 2054"/>
              </a:gdLst>
              <a:ahLst/>
              <a:cxnLst>
                <a:cxn ang="0">
                  <a:pos x="T0" y="T1"/>
                </a:cxn>
                <a:cxn ang="0">
                  <a:pos x="T2" y="T3"/>
                </a:cxn>
                <a:cxn ang="0">
                  <a:pos x="T4" y="T5"/>
                </a:cxn>
                <a:cxn ang="0">
                  <a:pos x="T6" y="T7"/>
                </a:cxn>
                <a:cxn ang="0">
                  <a:pos x="T8" y="T9"/>
                </a:cxn>
                <a:cxn ang="0">
                  <a:pos x="T10" y="T11"/>
                </a:cxn>
                <a:cxn ang="0">
                  <a:pos x="T12" y="T13"/>
                </a:cxn>
              </a:cxnLst>
              <a:rect l="0" t="0" r="r" b="b"/>
              <a:pathLst>
                <a:path w="1780" h="2054">
                  <a:moveTo>
                    <a:pt x="1779" y="889"/>
                  </a:moveTo>
                  <a:cubicBezTo>
                    <a:pt x="1779" y="398"/>
                    <a:pt x="1381" y="0"/>
                    <a:pt x="889" y="0"/>
                  </a:cubicBezTo>
                  <a:cubicBezTo>
                    <a:pt x="399" y="0"/>
                    <a:pt x="0" y="398"/>
                    <a:pt x="0" y="889"/>
                  </a:cubicBezTo>
                  <a:cubicBezTo>
                    <a:pt x="0" y="1323"/>
                    <a:pt x="311" y="1685"/>
                    <a:pt x="722" y="1763"/>
                  </a:cubicBezTo>
                  <a:lnTo>
                    <a:pt x="889" y="2053"/>
                  </a:lnTo>
                  <a:lnTo>
                    <a:pt x="1057" y="1763"/>
                  </a:lnTo>
                  <a:cubicBezTo>
                    <a:pt x="1468" y="1685"/>
                    <a:pt x="1779" y="1323"/>
                    <a:pt x="1779" y="889"/>
                  </a:cubicBezTo>
                </a:path>
              </a:pathLst>
            </a:custGeom>
            <a:solidFill>
              <a:schemeClr val="accent2"/>
            </a:solidFill>
            <a:ln>
              <a:noFill/>
            </a:ln>
            <a:effectLst/>
          </p:spPr>
          <p:txBody>
            <a:bodyPr wrap="none" anchor="ctr"/>
            <a:lstStyle/>
            <a:p>
              <a:pPr algn="l" rtl="0"/>
              <a:endParaRPr lang="en-US" sz="1600">
                <a:latin typeface="+mn-lt"/>
              </a:endParaRPr>
            </a:p>
          </p:txBody>
        </p:sp>
        <p:sp>
          <p:nvSpPr>
            <p:cNvPr id="27" name="TextBox 26">
              <a:extLst>
                <a:ext uri="{FF2B5EF4-FFF2-40B4-BE49-F238E27FC236}">
                  <a16:creationId xmlns:a16="http://schemas.microsoft.com/office/drawing/2014/main" id="{0561C21D-3004-864A-71F9-DFF20318605E}"/>
                </a:ext>
              </a:extLst>
            </p:cNvPr>
            <p:cNvSpPr txBox="1"/>
            <p:nvPr/>
          </p:nvSpPr>
          <p:spPr>
            <a:xfrm>
              <a:off x="9404135" y="6225719"/>
              <a:ext cx="560923" cy="790033"/>
            </a:xfrm>
            <a:prstGeom prst="rect">
              <a:avLst/>
            </a:prstGeom>
            <a:noFill/>
          </p:spPr>
          <p:txBody>
            <a:bodyPr wrap="none" rtlCol="0" anchor="ctr">
              <a:spAutoFit/>
            </a:bodyPr>
            <a:lstStyle/>
            <a:p>
              <a:pPr algn="ctr" rtl="0"/>
              <a:r>
                <a:rPr lang="en-US" sz="1600" b="1" dirty="0">
                  <a:solidFill>
                    <a:schemeClr val="bg1"/>
                  </a:solidFill>
                  <a:latin typeface="+mn-lt"/>
                  <a:cs typeface="Poppins" pitchFamily="2" charset="77"/>
                </a:rPr>
                <a:t>2</a:t>
              </a:r>
            </a:p>
          </p:txBody>
        </p:sp>
        <p:sp>
          <p:nvSpPr>
            <p:cNvPr id="28" name="Subtitle 2">
              <a:extLst>
                <a:ext uri="{FF2B5EF4-FFF2-40B4-BE49-F238E27FC236}">
                  <a16:creationId xmlns:a16="http://schemas.microsoft.com/office/drawing/2014/main" id="{1719B050-37BB-F5FF-4C83-6490E6BA45E4}"/>
                </a:ext>
              </a:extLst>
            </p:cNvPr>
            <p:cNvSpPr txBox="1">
              <a:spLocks/>
            </p:cNvSpPr>
            <p:nvPr/>
          </p:nvSpPr>
          <p:spPr>
            <a:xfrm>
              <a:off x="7505148" y="11235724"/>
              <a:ext cx="4301706" cy="782850"/>
            </a:xfrm>
            <a:prstGeom prst="rect">
              <a:avLst/>
            </a:prstGeom>
          </p:spPr>
          <p:txBody>
            <a:bodyPr vert="horz" wrap="square" lIns="91440" tIns="45720" rIns="91440" bIns="45720"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rtl="0">
                <a:lnSpc>
                  <a:spcPts val="1750"/>
                </a:lnSpc>
              </a:pPr>
              <a:endParaRPr lang="en-US" sz="1600" dirty="0">
                <a:solidFill>
                  <a:schemeClr val="tx1"/>
                </a:solidFill>
                <a:latin typeface="+mn-lt"/>
                <a:ea typeface="Lato Light" panose="020F0502020204030203" pitchFamily="34" charset="0"/>
                <a:cs typeface="Mukta ExtraLight" panose="020B0000000000000000" pitchFamily="34" charset="77"/>
              </a:endParaRPr>
            </a:p>
          </p:txBody>
        </p:sp>
        <p:sp>
          <p:nvSpPr>
            <p:cNvPr id="29" name="TextBox 28">
              <a:extLst>
                <a:ext uri="{FF2B5EF4-FFF2-40B4-BE49-F238E27FC236}">
                  <a16:creationId xmlns:a16="http://schemas.microsoft.com/office/drawing/2014/main" id="{FAC294AE-8900-066F-735B-0865E6C257AE}"/>
                </a:ext>
              </a:extLst>
            </p:cNvPr>
            <p:cNvSpPr txBox="1"/>
            <p:nvPr/>
          </p:nvSpPr>
          <p:spPr>
            <a:xfrm>
              <a:off x="6351503" y="9425892"/>
              <a:ext cx="5771524" cy="1364602"/>
            </a:xfrm>
            <a:prstGeom prst="rect">
              <a:avLst/>
            </a:prstGeom>
            <a:noFill/>
          </p:spPr>
          <p:txBody>
            <a:bodyPr wrap="square" rtlCol="0" anchor="b" anchorCtr="0">
              <a:spAutoFit/>
            </a:bodyPr>
            <a:lstStyle/>
            <a:p>
              <a:pPr algn="ctr" rtl="0"/>
              <a:r>
                <a:rPr lang="en-US" sz="1600" b="1" dirty="0">
                  <a:latin typeface="+mn-lt"/>
                </a:rPr>
                <a:t>SHB REVIEWS DOCUMENTS </a:t>
              </a:r>
            </a:p>
            <a:p>
              <a:pPr algn="ctr" rtl="0"/>
              <a:r>
                <a:rPr lang="en-US" sz="1600" b="1" dirty="0">
                  <a:latin typeface="+mn-lt"/>
                </a:rPr>
                <a:t>(10 days</a:t>
              </a:r>
              <a:r>
                <a:rPr lang="en-US" sz="1600" dirty="0">
                  <a:latin typeface="+mn-lt"/>
                </a:rPr>
                <a:t>)</a:t>
              </a:r>
              <a:endParaRPr lang="en-US" sz="1600" dirty="0">
                <a:latin typeface="+mn-lt"/>
                <a:ea typeface="League Spartan" charset="0"/>
                <a:cs typeface="Poppins" pitchFamily="2" charset="77"/>
              </a:endParaRPr>
            </a:p>
          </p:txBody>
        </p:sp>
        <p:sp>
          <p:nvSpPr>
            <p:cNvPr id="30" name="Freeform 29">
              <a:extLst>
                <a:ext uri="{FF2B5EF4-FFF2-40B4-BE49-F238E27FC236}">
                  <a16:creationId xmlns:a16="http://schemas.microsoft.com/office/drawing/2014/main" id="{415982E4-D0EE-7499-FCE1-1104FA411EEF}"/>
                </a:ext>
              </a:extLst>
            </p:cNvPr>
            <p:cNvSpPr>
              <a:spLocks noChangeArrowheads="1"/>
            </p:cNvSpPr>
            <p:nvPr/>
          </p:nvSpPr>
          <p:spPr bwMode="auto">
            <a:xfrm>
              <a:off x="16869647" y="6171723"/>
              <a:ext cx="100747" cy="396690"/>
            </a:xfrm>
            <a:custGeom>
              <a:avLst/>
              <a:gdLst>
                <a:gd name="T0" fmla="*/ 68 w 70"/>
                <a:gd name="T1" fmla="*/ 10 h 278"/>
                <a:gd name="T2" fmla="*/ 68 w 70"/>
                <a:gd name="T3" fmla="*/ 12 h 278"/>
                <a:gd name="T4" fmla="*/ 64 w 70"/>
                <a:gd name="T5" fmla="*/ 22 h 278"/>
                <a:gd name="T6" fmla="*/ 63 w 70"/>
                <a:gd name="T7" fmla="*/ 25 h 278"/>
                <a:gd name="T8" fmla="*/ 60 w 70"/>
                <a:gd name="T9" fmla="*/ 32 h 278"/>
                <a:gd name="T10" fmla="*/ 57 w 70"/>
                <a:gd name="T11" fmla="*/ 36 h 278"/>
                <a:gd name="T12" fmla="*/ 53 w 70"/>
                <a:gd name="T13" fmla="*/ 42 h 278"/>
                <a:gd name="T14" fmla="*/ 49 w 70"/>
                <a:gd name="T15" fmla="*/ 47 h 278"/>
                <a:gd name="T16" fmla="*/ 44 w 70"/>
                <a:gd name="T17" fmla="*/ 52 h 278"/>
                <a:gd name="T18" fmla="*/ 39 w 70"/>
                <a:gd name="T19" fmla="*/ 57 h 278"/>
                <a:gd name="T20" fmla="*/ 32 w 70"/>
                <a:gd name="T21" fmla="*/ 63 h 278"/>
                <a:gd name="T22" fmla="*/ 30 w 70"/>
                <a:gd name="T23" fmla="*/ 65 h 278"/>
                <a:gd name="T24" fmla="*/ 17 w 70"/>
                <a:gd name="T25" fmla="*/ 73 h 278"/>
                <a:gd name="T26" fmla="*/ 15 w 70"/>
                <a:gd name="T27" fmla="*/ 75 h 278"/>
                <a:gd name="T28" fmla="*/ 0 w 70"/>
                <a:gd name="T29" fmla="*/ 82 h 278"/>
                <a:gd name="T30" fmla="*/ 0 w 70"/>
                <a:gd name="T31" fmla="*/ 277 h 278"/>
                <a:gd name="T32" fmla="*/ 15 w 70"/>
                <a:gd name="T33" fmla="*/ 268 h 278"/>
                <a:gd name="T34" fmla="*/ 17 w 70"/>
                <a:gd name="T35" fmla="*/ 267 h 278"/>
                <a:gd name="T36" fmla="*/ 20 w 70"/>
                <a:gd name="T37" fmla="*/ 266 h 278"/>
                <a:gd name="T38" fmla="*/ 30 w 70"/>
                <a:gd name="T39" fmla="*/ 259 h 278"/>
                <a:gd name="T40" fmla="*/ 32 w 70"/>
                <a:gd name="T41" fmla="*/ 258 h 278"/>
                <a:gd name="T42" fmla="*/ 36 w 70"/>
                <a:gd name="T43" fmla="*/ 254 h 278"/>
                <a:gd name="T44" fmla="*/ 39 w 70"/>
                <a:gd name="T45" fmla="*/ 251 h 278"/>
                <a:gd name="T46" fmla="*/ 44 w 70"/>
                <a:gd name="T47" fmla="*/ 246 h 278"/>
                <a:gd name="T48" fmla="*/ 47 w 70"/>
                <a:gd name="T49" fmla="*/ 243 h 278"/>
                <a:gd name="T50" fmla="*/ 49 w 70"/>
                <a:gd name="T51" fmla="*/ 240 h 278"/>
                <a:gd name="T52" fmla="*/ 53 w 70"/>
                <a:gd name="T53" fmla="*/ 236 h 278"/>
                <a:gd name="T54" fmla="*/ 55 w 70"/>
                <a:gd name="T55" fmla="*/ 234 h 278"/>
                <a:gd name="T56" fmla="*/ 57 w 70"/>
                <a:gd name="T57" fmla="*/ 230 h 278"/>
                <a:gd name="T58" fmla="*/ 60 w 70"/>
                <a:gd name="T59" fmla="*/ 226 h 278"/>
                <a:gd name="T60" fmla="*/ 61 w 70"/>
                <a:gd name="T61" fmla="*/ 225 h 278"/>
                <a:gd name="T62" fmla="*/ 63 w 70"/>
                <a:gd name="T63" fmla="*/ 219 h 278"/>
                <a:gd name="T64" fmla="*/ 64 w 70"/>
                <a:gd name="T65" fmla="*/ 216 h 278"/>
                <a:gd name="T66" fmla="*/ 64 w 70"/>
                <a:gd name="T67" fmla="*/ 215 h 278"/>
                <a:gd name="T68" fmla="*/ 68 w 70"/>
                <a:gd name="T69" fmla="*/ 206 h 278"/>
                <a:gd name="T70" fmla="*/ 68 w 70"/>
                <a:gd name="T71" fmla="*/ 204 h 278"/>
                <a:gd name="T72" fmla="*/ 69 w 70"/>
                <a:gd name="T73" fmla="*/ 196 h 278"/>
                <a:gd name="T74" fmla="*/ 69 w 70"/>
                <a:gd name="T75" fmla="*/ 195 h 278"/>
                <a:gd name="T76" fmla="*/ 69 w 70"/>
                <a:gd name="T77" fmla="*/ 0 h 278"/>
                <a:gd name="T78" fmla="*/ 68 w 70"/>
                <a:gd name="T79" fmla="*/ 1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0" h="278">
                  <a:moveTo>
                    <a:pt x="68" y="10"/>
                  </a:moveTo>
                  <a:cubicBezTo>
                    <a:pt x="68" y="10"/>
                    <a:pt x="68" y="11"/>
                    <a:pt x="68" y="12"/>
                  </a:cubicBezTo>
                  <a:cubicBezTo>
                    <a:pt x="67" y="15"/>
                    <a:pt x="66" y="19"/>
                    <a:pt x="64" y="22"/>
                  </a:cubicBezTo>
                  <a:cubicBezTo>
                    <a:pt x="64" y="23"/>
                    <a:pt x="63" y="24"/>
                    <a:pt x="63" y="25"/>
                  </a:cubicBezTo>
                  <a:cubicBezTo>
                    <a:pt x="62" y="28"/>
                    <a:pt x="61" y="30"/>
                    <a:pt x="60" y="32"/>
                  </a:cubicBezTo>
                  <a:cubicBezTo>
                    <a:pt x="59" y="33"/>
                    <a:pt x="58" y="34"/>
                    <a:pt x="57" y="36"/>
                  </a:cubicBezTo>
                  <a:cubicBezTo>
                    <a:pt x="56" y="38"/>
                    <a:pt x="54" y="40"/>
                    <a:pt x="53" y="42"/>
                  </a:cubicBezTo>
                  <a:cubicBezTo>
                    <a:pt x="52" y="43"/>
                    <a:pt x="51" y="45"/>
                    <a:pt x="49" y="47"/>
                  </a:cubicBezTo>
                  <a:cubicBezTo>
                    <a:pt x="47" y="48"/>
                    <a:pt x="46" y="50"/>
                    <a:pt x="44" y="52"/>
                  </a:cubicBezTo>
                  <a:cubicBezTo>
                    <a:pt x="42" y="53"/>
                    <a:pt x="41" y="55"/>
                    <a:pt x="39" y="57"/>
                  </a:cubicBezTo>
                  <a:cubicBezTo>
                    <a:pt x="36" y="59"/>
                    <a:pt x="34" y="61"/>
                    <a:pt x="32" y="63"/>
                  </a:cubicBezTo>
                  <a:cubicBezTo>
                    <a:pt x="31" y="64"/>
                    <a:pt x="30" y="64"/>
                    <a:pt x="30" y="65"/>
                  </a:cubicBezTo>
                  <a:cubicBezTo>
                    <a:pt x="26" y="67"/>
                    <a:pt x="22" y="70"/>
                    <a:pt x="17" y="73"/>
                  </a:cubicBezTo>
                  <a:cubicBezTo>
                    <a:pt x="17" y="73"/>
                    <a:pt x="16" y="74"/>
                    <a:pt x="15" y="75"/>
                  </a:cubicBezTo>
                  <a:cubicBezTo>
                    <a:pt x="10" y="77"/>
                    <a:pt x="6" y="80"/>
                    <a:pt x="0" y="82"/>
                  </a:cubicBezTo>
                  <a:lnTo>
                    <a:pt x="0" y="277"/>
                  </a:lnTo>
                  <a:cubicBezTo>
                    <a:pt x="6" y="274"/>
                    <a:pt x="10" y="272"/>
                    <a:pt x="15" y="268"/>
                  </a:cubicBezTo>
                  <a:cubicBezTo>
                    <a:pt x="16" y="268"/>
                    <a:pt x="17" y="267"/>
                    <a:pt x="17" y="267"/>
                  </a:cubicBezTo>
                  <a:cubicBezTo>
                    <a:pt x="19" y="267"/>
                    <a:pt x="19" y="266"/>
                    <a:pt x="20" y="266"/>
                  </a:cubicBezTo>
                  <a:cubicBezTo>
                    <a:pt x="23" y="263"/>
                    <a:pt x="27" y="261"/>
                    <a:pt x="30" y="259"/>
                  </a:cubicBezTo>
                  <a:cubicBezTo>
                    <a:pt x="30" y="258"/>
                    <a:pt x="31" y="258"/>
                    <a:pt x="32" y="258"/>
                  </a:cubicBezTo>
                  <a:cubicBezTo>
                    <a:pt x="33" y="256"/>
                    <a:pt x="35" y="255"/>
                    <a:pt x="36" y="254"/>
                  </a:cubicBezTo>
                  <a:cubicBezTo>
                    <a:pt x="37" y="253"/>
                    <a:pt x="38" y="252"/>
                    <a:pt x="39" y="251"/>
                  </a:cubicBezTo>
                  <a:cubicBezTo>
                    <a:pt x="41" y="250"/>
                    <a:pt x="42" y="248"/>
                    <a:pt x="44" y="246"/>
                  </a:cubicBezTo>
                  <a:cubicBezTo>
                    <a:pt x="45" y="245"/>
                    <a:pt x="46" y="245"/>
                    <a:pt x="47" y="243"/>
                  </a:cubicBezTo>
                  <a:cubicBezTo>
                    <a:pt x="47" y="243"/>
                    <a:pt x="49" y="242"/>
                    <a:pt x="49" y="240"/>
                  </a:cubicBezTo>
                  <a:cubicBezTo>
                    <a:pt x="51" y="239"/>
                    <a:pt x="52" y="238"/>
                    <a:pt x="53" y="236"/>
                  </a:cubicBezTo>
                  <a:cubicBezTo>
                    <a:pt x="53" y="236"/>
                    <a:pt x="54" y="235"/>
                    <a:pt x="55" y="234"/>
                  </a:cubicBezTo>
                  <a:cubicBezTo>
                    <a:pt x="55" y="232"/>
                    <a:pt x="57" y="231"/>
                    <a:pt x="57" y="230"/>
                  </a:cubicBezTo>
                  <a:cubicBezTo>
                    <a:pt x="58" y="229"/>
                    <a:pt x="59" y="227"/>
                    <a:pt x="60" y="226"/>
                  </a:cubicBezTo>
                  <a:cubicBezTo>
                    <a:pt x="60" y="226"/>
                    <a:pt x="60" y="225"/>
                    <a:pt x="61" y="225"/>
                  </a:cubicBezTo>
                  <a:cubicBezTo>
                    <a:pt x="62" y="223"/>
                    <a:pt x="62" y="221"/>
                    <a:pt x="63" y="219"/>
                  </a:cubicBezTo>
                  <a:cubicBezTo>
                    <a:pt x="63" y="219"/>
                    <a:pt x="64" y="217"/>
                    <a:pt x="64" y="216"/>
                  </a:cubicBezTo>
                  <a:lnTo>
                    <a:pt x="64" y="215"/>
                  </a:lnTo>
                  <a:cubicBezTo>
                    <a:pt x="66" y="212"/>
                    <a:pt x="67" y="209"/>
                    <a:pt x="68" y="206"/>
                  </a:cubicBezTo>
                  <a:cubicBezTo>
                    <a:pt x="68" y="206"/>
                    <a:pt x="68" y="205"/>
                    <a:pt x="68" y="204"/>
                  </a:cubicBezTo>
                  <a:cubicBezTo>
                    <a:pt x="68" y="202"/>
                    <a:pt x="68" y="199"/>
                    <a:pt x="69" y="196"/>
                  </a:cubicBezTo>
                  <a:cubicBezTo>
                    <a:pt x="69" y="195"/>
                    <a:pt x="69" y="195"/>
                    <a:pt x="69" y="195"/>
                  </a:cubicBezTo>
                  <a:lnTo>
                    <a:pt x="69" y="0"/>
                  </a:lnTo>
                  <a:cubicBezTo>
                    <a:pt x="69" y="4"/>
                    <a:pt x="68" y="7"/>
                    <a:pt x="68" y="10"/>
                  </a:cubicBezTo>
                </a:path>
              </a:pathLst>
            </a:custGeom>
            <a:solidFill>
              <a:schemeClr val="bg1">
                <a:lumMod val="65000"/>
              </a:schemeClr>
            </a:solidFill>
            <a:ln>
              <a:noFill/>
            </a:ln>
            <a:effectLst/>
          </p:spPr>
          <p:txBody>
            <a:bodyPr wrap="none" anchor="ctr"/>
            <a:lstStyle/>
            <a:p>
              <a:pPr algn="l" rtl="0"/>
              <a:endParaRPr lang="en-US" sz="1600">
                <a:latin typeface="+mn-lt"/>
              </a:endParaRPr>
            </a:p>
          </p:txBody>
        </p:sp>
        <p:sp>
          <p:nvSpPr>
            <p:cNvPr id="31" name="Freeform 30">
              <a:extLst>
                <a:ext uri="{FF2B5EF4-FFF2-40B4-BE49-F238E27FC236}">
                  <a16:creationId xmlns:a16="http://schemas.microsoft.com/office/drawing/2014/main" id="{EF80F63A-5282-8CA3-51EE-C829F2C095AC}"/>
                </a:ext>
              </a:extLst>
            </p:cNvPr>
            <p:cNvSpPr>
              <a:spLocks noChangeArrowheads="1"/>
            </p:cNvSpPr>
            <p:nvPr/>
          </p:nvSpPr>
          <p:spPr bwMode="auto">
            <a:xfrm>
              <a:off x="12424174" y="6171723"/>
              <a:ext cx="100747" cy="396690"/>
            </a:xfrm>
            <a:custGeom>
              <a:avLst/>
              <a:gdLst>
                <a:gd name="T0" fmla="*/ 0 w 70"/>
                <a:gd name="T1" fmla="*/ 195 h 278"/>
                <a:gd name="T2" fmla="*/ 0 w 70"/>
                <a:gd name="T3" fmla="*/ 0 h 278"/>
                <a:gd name="T4" fmla="*/ 69 w 70"/>
                <a:gd name="T5" fmla="*/ 82 h 278"/>
                <a:gd name="T6" fmla="*/ 69 w 70"/>
                <a:gd name="T7" fmla="*/ 277 h 278"/>
                <a:gd name="T8" fmla="*/ 0 w 70"/>
                <a:gd name="T9" fmla="*/ 195 h 278"/>
              </a:gdLst>
              <a:ahLst/>
              <a:cxnLst>
                <a:cxn ang="0">
                  <a:pos x="T0" y="T1"/>
                </a:cxn>
                <a:cxn ang="0">
                  <a:pos x="T2" y="T3"/>
                </a:cxn>
                <a:cxn ang="0">
                  <a:pos x="T4" y="T5"/>
                </a:cxn>
                <a:cxn ang="0">
                  <a:pos x="T6" y="T7"/>
                </a:cxn>
                <a:cxn ang="0">
                  <a:pos x="T8" y="T9"/>
                </a:cxn>
              </a:cxnLst>
              <a:rect l="0" t="0" r="r" b="b"/>
              <a:pathLst>
                <a:path w="70" h="278">
                  <a:moveTo>
                    <a:pt x="0" y="195"/>
                  </a:moveTo>
                  <a:lnTo>
                    <a:pt x="0" y="0"/>
                  </a:lnTo>
                  <a:cubicBezTo>
                    <a:pt x="0" y="30"/>
                    <a:pt x="23" y="59"/>
                    <a:pt x="69" y="82"/>
                  </a:cubicBezTo>
                  <a:lnTo>
                    <a:pt x="69" y="277"/>
                  </a:lnTo>
                  <a:cubicBezTo>
                    <a:pt x="23" y="254"/>
                    <a:pt x="0" y="224"/>
                    <a:pt x="0" y="195"/>
                  </a:cubicBezTo>
                </a:path>
              </a:pathLst>
            </a:custGeom>
            <a:solidFill>
              <a:schemeClr val="bg1">
                <a:lumMod val="65000"/>
              </a:schemeClr>
            </a:solidFill>
            <a:ln>
              <a:noFill/>
            </a:ln>
            <a:effectLst/>
          </p:spPr>
          <p:txBody>
            <a:bodyPr wrap="none" anchor="ctr"/>
            <a:lstStyle/>
            <a:p>
              <a:pPr algn="l" rtl="0"/>
              <a:endParaRPr lang="en-US" sz="1600">
                <a:latin typeface="+mn-lt"/>
              </a:endParaRPr>
            </a:p>
          </p:txBody>
        </p:sp>
        <p:sp>
          <p:nvSpPr>
            <p:cNvPr id="32" name="Freeform 31">
              <a:extLst>
                <a:ext uri="{FF2B5EF4-FFF2-40B4-BE49-F238E27FC236}">
                  <a16:creationId xmlns:a16="http://schemas.microsoft.com/office/drawing/2014/main" id="{C1897F51-4FE6-E8EA-A020-26CC2AEC3667}"/>
                </a:ext>
              </a:extLst>
            </p:cNvPr>
            <p:cNvSpPr>
              <a:spLocks noChangeArrowheads="1"/>
            </p:cNvSpPr>
            <p:nvPr/>
          </p:nvSpPr>
          <p:spPr bwMode="auto">
            <a:xfrm>
              <a:off x="14967499" y="6285064"/>
              <a:ext cx="1939383" cy="1246746"/>
            </a:xfrm>
            <a:custGeom>
              <a:avLst/>
              <a:gdLst>
                <a:gd name="T0" fmla="*/ 1358 w 1359"/>
                <a:gd name="T1" fmla="*/ 0 h 875"/>
                <a:gd name="T2" fmla="*/ 1358 w 1359"/>
                <a:gd name="T3" fmla="*/ 195 h 875"/>
                <a:gd name="T4" fmla="*/ 0 w 1359"/>
                <a:gd name="T5" fmla="*/ 874 h 875"/>
                <a:gd name="T6" fmla="*/ 0 w 1359"/>
                <a:gd name="T7" fmla="*/ 679 h 875"/>
                <a:gd name="T8" fmla="*/ 1358 w 1359"/>
                <a:gd name="T9" fmla="*/ 0 h 875"/>
              </a:gdLst>
              <a:ahLst/>
              <a:cxnLst>
                <a:cxn ang="0">
                  <a:pos x="T0" y="T1"/>
                </a:cxn>
                <a:cxn ang="0">
                  <a:pos x="T2" y="T3"/>
                </a:cxn>
                <a:cxn ang="0">
                  <a:pos x="T4" y="T5"/>
                </a:cxn>
                <a:cxn ang="0">
                  <a:pos x="T6" y="T7"/>
                </a:cxn>
                <a:cxn ang="0">
                  <a:pos x="T8" y="T9"/>
                </a:cxn>
              </a:cxnLst>
              <a:rect l="0" t="0" r="r" b="b"/>
              <a:pathLst>
                <a:path w="1359" h="875">
                  <a:moveTo>
                    <a:pt x="1358" y="0"/>
                  </a:moveTo>
                  <a:lnTo>
                    <a:pt x="1358" y="195"/>
                  </a:lnTo>
                  <a:lnTo>
                    <a:pt x="0" y="874"/>
                  </a:lnTo>
                  <a:lnTo>
                    <a:pt x="0" y="679"/>
                  </a:lnTo>
                  <a:lnTo>
                    <a:pt x="1358" y="0"/>
                  </a:lnTo>
                </a:path>
              </a:pathLst>
            </a:custGeom>
            <a:solidFill>
              <a:schemeClr val="bg1">
                <a:lumMod val="75000"/>
              </a:schemeClr>
            </a:solidFill>
            <a:ln>
              <a:noFill/>
            </a:ln>
            <a:effectLst/>
          </p:spPr>
          <p:txBody>
            <a:bodyPr wrap="none" anchor="ctr"/>
            <a:lstStyle/>
            <a:p>
              <a:pPr algn="l" rtl="0"/>
              <a:endParaRPr lang="en-US" sz="1600">
                <a:latin typeface="+mn-lt"/>
              </a:endParaRPr>
            </a:p>
          </p:txBody>
        </p:sp>
        <p:sp>
          <p:nvSpPr>
            <p:cNvPr id="33" name="Freeform 32">
              <a:extLst>
                <a:ext uri="{FF2B5EF4-FFF2-40B4-BE49-F238E27FC236}">
                  <a16:creationId xmlns:a16="http://schemas.microsoft.com/office/drawing/2014/main" id="{6729E2AD-7072-2EA0-B1C8-554AE7F0DCBA}"/>
                </a:ext>
              </a:extLst>
            </p:cNvPr>
            <p:cNvSpPr>
              <a:spLocks noChangeArrowheads="1"/>
            </p:cNvSpPr>
            <p:nvPr/>
          </p:nvSpPr>
          <p:spPr bwMode="auto">
            <a:xfrm>
              <a:off x="12524921" y="6285064"/>
              <a:ext cx="1939384" cy="1246747"/>
            </a:xfrm>
            <a:custGeom>
              <a:avLst/>
              <a:gdLst>
                <a:gd name="T0" fmla="*/ 1358 w 1359"/>
                <a:gd name="T1" fmla="*/ 679 h 875"/>
                <a:gd name="T2" fmla="*/ 1358 w 1359"/>
                <a:gd name="T3" fmla="*/ 874 h 875"/>
                <a:gd name="T4" fmla="*/ 0 w 1359"/>
                <a:gd name="T5" fmla="*/ 195 h 875"/>
                <a:gd name="T6" fmla="*/ 0 w 1359"/>
                <a:gd name="T7" fmla="*/ 0 h 875"/>
                <a:gd name="T8" fmla="*/ 1358 w 1359"/>
                <a:gd name="T9" fmla="*/ 679 h 875"/>
              </a:gdLst>
              <a:ahLst/>
              <a:cxnLst>
                <a:cxn ang="0">
                  <a:pos x="T0" y="T1"/>
                </a:cxn>
                <a:cxn ang="0">
                  <a:pos x="T2" y="T3"/>
                </a:cxn>
                <a:cxn ang="0">
                  <a:pos x="T4" y="T5"/>
                </a:cxn>
                <a:cxn ang="0">
                  <a:pos x="T6" y="T7"/>
                </a:cxn>
                <a:cxn ang="0">
                  <a:pos x="T8" y="T9"/>
                </a:cxn>
              </a:cxnLst>
              <a:rect l="0" t="0" r="r" b="b"/>
              <a:pathLst>
                <a:path w="1359" h="875">
                  <a:moveTo>
                    <a:pt x="1358" y="679"/>
                  </a:moveTo>
                  <a:lnTo>
                    <a:pt x="1358" y="874"/>
                  </a:lnTo>
                  <a:lnTo>
                    <a:pt x="0" y="195"/>
                  </a:lnTo>
                  <a:lnTo>
                    <a:pt x="0" y="0"/>
                  </a:lnTo>
                  <a:lnTo>
                    <a:pt x="1358" y="679"/>
                  </a:lnTo>
                </a:path>
              </a:pathLst>
            </a:custGeom>
            <a:solidFill>
              <a:schemeClr val="bg1">
                <a:lumMod val="75000"/>
              </a:schemeClr>
            </a:solidFill>
            <a:ln>
              <a:noFill/>
            </a:ln>
            <a:effectLst/>
          </p:spPr>
          <p:txBody>
            <a:bodyPr wrap="none" anchor="ctr"/>
            <a:lstStyle/>
            <a:p>
              <a:pPr algn="l" rtl="0"/>
              <a:endParaRPr lang="en-US" sz="1600">
                <a:latin typeface="+mn-lt"/>
              </a:endParaRPr>
            </a:p>
          </p:txBody>
        </p:sp>
        <p:sp>
          <p:nvSpPr>
            <p:cNvPr id="34" name="Freeform 33">
              <a:extLst>
                <a:ext uri="{FF2B5EF4-FFF2-40B4-BE49-F238E27FC236}">
                  <a16:creationId xmlns:a16="http://schemas.microsoft.com/office/drawing/2014/main" id="{47E30A73-047C-713D-05D4-B563B02AB033}"/>
                </a:ext>
              </a:extLst>
            </p:cNvPr>
            <p:cNvSpPr>
              <a:spLocks noChangeArrowheads="1"/>
            </p:cNvSpPr>
            <p:nvPr/>
          </p:nvSpPr>
          <p:spPr bwMode="auto">
            <a:xfrm>
              <a:off x="12392692" y="5038316"/>
              <a:ext cx="4609187" cy="2273108"/>
            </a:xfrm>
            <a:custGeom>
              <a:avLst/>
              <a:gdLst>
                <a:gd name="T0" fmla="*/ 1613 w 3227"/>
                <a:gd name="T1" fmla="*/ 0 h 1592"/>
                <a:gd name="T2" fmla="*/ 1777 w 3227"/>
                <a:gd name="T3" fmla="*/ 34 h 1592"/>
                <a:gd name="T4" fmla="*/ 3135 w 3227"/>
                <a:gd name="T5" fmla="*/ 713 h 1592"/>
                <a:gd name="T6" fmla="*/ 3135 w 3227"/>
                <a:gd name="T7" fmla="*/ 877 h 1592"/>
                <a:gd name="T8" fmla="*/ 1777 w 3227"/>
                <a:gd name="T9" fmla="*/ 1556 h 1592"/>
                <a:gd name="T10" fmla="*/ 1613 w 3227"/>
                <a:gd name="T11" fmla="*/ 1591 h 1592"/>
                <a:gd name="T12" fmla="*/ 1449 w 3227"/>
                <a:gd name="T13" fmla="*/ 1556 h 1592"/>
                <a:gd name="T14" fmla="*/ 91 w 3227"/>
                <a:gd name="T15" fmla="*/ 877 h 1592"/>
                <a:gd name="T16" fmla="*/ 91 w 3227"/>
                <a:gd name="T17" fmla="*/ 713 h 1592"/>
                <a:gd name="T18" fmla="*/ 1449 w 3227"/>
                <a:gd name="T19" fmla="*/ 34 h 1592"/>
                <a:gd name="T20" fmla="*/ 1613 w 3227"/>
                <a:gd name="T21" fmla="*/ 0 h 1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27" h="1592">
                  <a:moveTo>
                    <a:pt x="1613" y="0"/>
                  </a:moveTo>
                  <a:cubicBezTo>
                    <a:pt x="1672" y="0"/>
                    <a:pt x="1732" y="12"/>
                    <a:pt x="1777" y="34"/>
                  </a:cubicBezTo>
                  <a:lnTo>
                    <a:pt x="3135" y="713"/>
                  </a:lnTo>
                  <a:cubicBezTo>
                    <a:pt x="3226" y="758"/>
                    <a:pt x="3226" y="832"/>
                    <a:pt x="3135" y="877"/>
                  </a:cubicBezTo>
                  <a:lnTo>
                    <a:pt x="1777" y="1556"/>
                  </a:lnTo>
                  <a:cubicBezTo>
                    <a:pt x="1732" y="1579"/>
                    <a:pt x="1672" y="1591"/>
                    <a:pt x="1613" y="1591"/>
                  </a:cubicBezTo>
                  <a:cubicBezTo>
                    <a:pt x="1554" y="1591"/>
                    <a:pt x="1494" y="1579"/>
                    <a:pt x="1449" y="1556"/>
                  </a:cubicBezTo>
                  <a:lnTo>
                    <a:pt x="91" y="877"/>
                  </a:lnTo>
                  <a:cubicBezTo>
                    <a:pt x="0" y="832"/>
                    <a:pt x="0" y="758"/>
                    <a:pt x="91" y="713"/>
                  </a:cubicBezTo>
                  <a:lnTo>
                    <a:pt x="1449" y="34"/>
                  </a:lnTo>
                  <a:cubicBezTo>
                    <a:pt x="1494" y="12"/>
                    <a:pt x="1554" y="0"/>
                    <a:pt x="1613" y="0"/>
                  </a:cubicBezTo>
                </a:path>
              </a:pathLst>
            </a:custGeom>
            <a:solidFill>
              <a:schemeClr val="bg1">
                <a:lumMod val="95000"/>
              </a:schemeClr>
            </a:solidFill>
            <a:ln>
              <a:noFill/>
            </a:ln>
            <a:effectLst/>
          </p:spPr>
          <p:txBody>
            <a:bodyPr wrap="none" anchor="ctr"/>
            <a:lstStyle/>
            <a:p>
              <a:pPr algn="l" rtl="0"/>
              <a:endParaRPr lang="en-US" sz="1600">
                <a:latin typeface="+mn-lt"/>
              </a:endParaRPr>
            </a:p>
          </p:txBody>
        </p:sp>
        <p:sp>
          <p:nvSpPr>
            <p:cNvPr id="35" name="Freeform 34">
              <a:extLst>
                <a:ext uri="{FF2B5EF4-FFF2-40B4-BE49-F238E27FC236}">
                  <a16:creationId xmlns:a16="http://schemas.microsoft.com/office/drawing/2014/main" id="{B76EFEC1-525C-4E0C-7CC0-F83FA5AFB852}"/>
                </a:ext>
              </a:extLst>
            </p:cNvPr>
            <p:cNvSpPr>
              <a:spLocks noChangeArrowheads="1"/>
            </p:cNvSpPr>
            <p:nvPr/>
          </p:nvSpPr>
          <p:spPr bwMode="auto">
            <a:xfrm>
              <a:off x="14464305" y="7254756"/>
              <a:ext cx="472255" cy="327429"/>
            </a:xfrm>
            <a:custGeom>
              <a:avLst/>
              <a:gdLst>
                <a:gd name="T0" fmla="*/ 300 w 329"/>
                <a:gd name="T1" fmla="*/ 12 h 230"/>
                <a:gd name="T2" fmla="*/ 275 w 329"/>
                <a:gd name="T3" fmla="*/ 20 h 230"/>
                <a:gd name="T4" fmla="*/ 254 w 329"/>
                <a:gd name="T5" fmla="*/ 26 h 230"/>
                <a:gd name="T6" fmla="*/ 230 w 329"/>
                <a:gd name="T7" fmla="*/ 30 h 230"/>
                <a:gd name="T8" fmla="*/ 205 w 329"/>
                <a:gd name="T9" fmla="*/ 33 h 230"/>
                <a:gd name="T10" fmla="*/ 182 w 329"/>
                <a:gd name="T11" fmla="*/ 34 h 230"/>
                <a:gd name="T12" fmla="*/ 148 w 329"/>
                <a:gd name="T13" fmla="*/ 34 h 230"/>
                <a:gd name="T14" fmla="*/ 121 w 329"/>
                <a:gd name="T15" fmla="*/ 32 h 230"/>
                <a:gd name="T16" fmla="*/ 99 w 329"/>
                <a:gd name="T17" fmla="*/ 30 h 230"/>
                <a:gd name="T18" fmla="*/ 79 w 329"/>
                <a:gd name="T19" fmla="*/ 26 h 230"/>
                <a:gd name="T20" fmla="*/ 60 w 329"/>
                <a:gd name="T21" fmla="*/ 22 h 230"/>
                <a:gd name="T22" fmla="*/ 40 w 329"/>
                <a:gd name="T23" fmla="*/ 16 h 230"/>
                <a:gd name="T24" fmla="*/ 18 w 329"/>
                <a:gd name="T25" fmla="*/ 8 h 230"/>
                <a:gd name="T26" fmla="*/ 0 w 329"/>
                <a:gd name="T27" fmla="*/ 195 h 230"/>
                <a:gd name="T28" fmla="*/ 20 w 329"/>
                <a:gd name="T29" fmla="*/ 204 h 230"/>
                <a:gd name="T30" fmla="*/ 42 w 329"/>
                <a:gd name="T31" fmla="*/ 212 h 230"/>
                <a:gd name="T32" fmla="*/ 60 w 329"/>
                <a:gd name="T33" fmla="*/ 216 h 230"/>
                <a:gd name="T34" fmla="*/ 71 w 329"/>
                <a:gd name="T35" fmla="*/ 219 h 230"/>
                <a:gd name="T36" fmla="*/ 82 w 329"/>
                <a:gd name="T37" fmla="*/ 221 h 230"/>
                <a:gd name="T38" fmla="*/ 99 w 329"/>
                <a:gd name="T39" fmla="*/ 224 h 230"/>
                <a:gd name="T40" fmla="*/ 119 w 329"/>
                <a:gd name="T41" fmla="*/ 227 h 230"/>
                <a:gd name="T42" fmla="*/ 138 w 329"/>
                <a:gd name="T43" fmla="*/ 228 h 230"/>
                <a:gd name="T44" fmla="*/ 148 w 329"/>
                <a:gd name="T45" fmla="*/ 228 h 230"/>
                <a:gd name="T46" fmla="*/ 164 w 329"/>
                <a:gd name="T47" fmla="*/ 229 h 230"/>
                <a:gd name="T48" fmla="*/ 182 w 329"/>
                <a:gd name="T49" fmla="*/ 228 h 230"/>
                <a:gd name="T50" fmla="*/ 202 w 329"/>
                <a:gd name="T51" fmla="*/ 227 h 230"/>
                <a:gd name="T52" fmla="*/ 228 w 329"/>
                <a:gd name="T53" fmla="*/ 224 h 230"/>
                <a:gd name="T54" fmla="*/ 230 w 329"/>
                <a:gd name="T55" fmla="*/ 224 h 230"/>
                <a:gd name="T56" fmla="*/ 254 w 329"/>
                <a:gd name="T57" fmla="*/ 219 h 230"/>
                <a:gd name="T58" fmla="*/ 275 w 329"/>
                <a:gd name="T59" fmla="*/ 214 h 230"/>
                <a:gd name="T60" fmla="*/ 300 w 329"/>
                <a:gd name="T61" fmla="*/ 207 h 230"/>
                <a:gd name="T62" fmla="*/ 315 w 329"/>
                <a:gd name="T63" fmla="*/ 200 h 230"/>
                <a:gd name="T64" fmla="*/ 328 w 329"/>
                <a:gd name="T65" fmla="*/ 0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9" h="230">
                  <a:moveTo>
                    <a:pt x="313" y="7"/>
                  </a:moveTo>
                  <a:cubicBezTo>
                    <a:pt x="309" y="9"/>
                    <a:pt x="305" y="11"/>
                    <a:pt x="300" y="12"/>
                  </a:cubicBezTo>
                  <a:cubicBezTo>
                    <a:pt x="298" y="13"/>
                    <a:pt x="296" y="14"/>
                    <a:pt x="293" y="15"/>
                  </a:cubicBezTo>
                  <a:cubicBezTo>
                    <a:pt x="288" y="17"/>
                    <a:pt x="281" y="19"/>
                    <a:pt x="275" y="20"/>
                  </a:cubicBezTo>
                  <a:cubicBezTo>
                    <a:pt x="274" y="21"/>
                    <a:pt x="274" y="21"/>
                    <a:pt x="272" y="21"/>
                  </a:cubicBezTo>
                  <a:cubicBezTo>
                    <a:pt x="266" y="23"/>
                    <a:pt x="260" y="24"/>
                    <a:pt x="254" y="26"/>
                  </a:cubicBezTo>
                  <a:cubicBezTo>
                    <a:pt x="253" y="26"/>
                    <a:pt x="252" y="26"/>
                    <a:pt x="251" y="26"/>
                  </a:cubicBezTo>
                  <a:cubicBezTo>
                    <a:pt x="244" y="27"/>
                    <a:pt x="238" y="29"/>
                    <a:pt x="230" y="30"/>
                  </a:cubicBezTo>
                  <a:cubicBezTo>
                    <a:pt x="229" y="30"/>
                    <a:pt x="229" y="30"/>
                    <a:pt x="228" y="30"/>
                  </a:cubicBezTo>
                  <a:cubicBezTo>
                    <a:pt x="220" y="31"/>
                    <a:pt x="213" y="32"/>
                    <a:pt x="205" y="33"/>
                  </a:cubicBezTo>
                  <a:cubicBezTo>
                    <a:pt x="201" y="33"/>
                    <a:pt x="198" y="33"/>
                    <a:pt x="195" y="34"/>
                  </a:cubicBezTo>
                  <a:cubicBezTo>
                    <a:pt x="191" y="34"/>
                    <a:pt x="187" y="34"/>
                    <a:pt x="182" y="34"/>
                  </a:cubicBezTo>
                  <a:cubicBezTo>
                    <a:pt x="176" y="34"/>
                    <a:pt x="170" y="35"/>
                    <a:pt x="164" y="35"/>
                  </a:cubicBezTo>
                  <a:cubicBezTo>
                    <a:pt x="159" y="35"/>
                    <a:pt x="153" y="34"/>
                    <a:pt x="148" y="34"/>
                  </a:cubicBezTo>
                  <a:cubicBezTo>
                    <a:pt x="145" y="34"/>
                    <a:pt x="143" y="34"/>
                    <a:pt x="140" y="34"/>
                  </a:cubicBezTo>
                  <a:cubicBezTo>
                    <a:pt x="134" y="34"/>
                    <a:pt x="128" y="33"/>
                    <a:pt x="121" y="32"/>
                  </a:cubicBezTo>
                  <a:cubicBezTo>
                    <a:pt x="121" y="32"/>
                    <a:pt x="120" y="32"/>
                    <a:pt x="119" y="32"/>
                  </a:cubicBezTo>
                  <a:cubicBezTo>
                    <a:pt x="113" y="32"/>
                    <a:pt x="106" y="31"/>
                    <a:pt x="99" y="30"/>
                  </a:cubicBezTo>
                  <a:cubicBezTo>
                    <a:pt x="97" y="29"/>
                    <a:pt x="95" y="29"/>
                    <a:pt x="93" y="29"/>
                  </a:cubicBezTo>
                  <a:cubicBezTo>
                    <a:pt x="88" y="28"/>
                    <a:pt x="84" y="27"/>
                    <a:pt x="79" y="26"/>
                  </a:cubicBezTo>
                  <a:cubicBezTo>
                    <a:pt x="77" y="26"/>
                    <a:pt x="73" y="25"/>
                    <a:pt x="71" y="24"/>
                  </a:cubicBezTo>
                  <a:cubicBezTo>
                    <a:pt x="67" y="24"/>
                    <a:pt x="63" y="23"/>
                    <a:pt x="60" y="22"/>
                  </a:cubicBezTo>
                  <a:cubicBezTo>
                    <a:pt x="56" y="21"/>
                    <a:pt x="52" y="20"/>
                    <a:pt x="49" y="19"/>
                  </a:cubicBezTo>
                  <a:cubicBezTo>
                    <a:pt x="46" y="18"/>
                    <a:pt x="43" y="17"/>
                    <a:pt x="40" y="16"/>
                  </a:cubicBezTo>
                  <a:cubicBezTo>
                    <a:pt x="33" y="14"/>
                    <a:pt x="27" y="12"/>
                    <a:pt x="20" y="9"/>
                  </a:cubicBezTo>
                  <a:cubicBezTo>
                    <a:pt x="19" y="9"/>
                    <a:pt x="19" y="9"/>
                    <a:pt x="18" y="8"/>
                  </a:cubicBezTo>
                  <a:cubicBezTo>
                    <a:pt x="12" y="6"/>
                    <a:pt x="6" y="4"/>
                    <a:pt x="0" y="0"/>
                  </a:cubicBezTo>
                  <a:lnTo>
                    <a:pt x="0" y="195"/>
                  </a:lnTo>
                  <a:cubicBezTo>
                    <a:pt x="6" y="197"/>
                    <a:pt x="12" y="200"/>
                    <a:pt x="18" y="203"/>
                  </a:cubicBezTo>
                  <a:cubicBezTo>
                    <a:pt x="19" y="203"/>
                    <a:pt x="19" y="204"/>
                    <a:pt x="20" y="204"/>
                  </a:cubicBezTo>
                  <a:cubicBezTo>
                    <a:pt x="27" y="206"/>
                    <a:pt x="33" y="208"/>
                    <a:pt x="40" y="210"/>
                  </a:cubicBezTo>
                  <a:cubicBezTo>
                    <a:pt x="41" y="211"/>
                    <a:pt x="41" y="211"/>
                    <a:pt x="42" y="212"/>
                  </a:cubicBezTo>
                  <a:cubicBezTo>
                    <a:pt x="44" y="212"/>
                    <a:pt x="47" y="213"/>
                    <a:pt x="49" y="213"/>
                  </a:cubicBezTo>
                  <a:cubicBezTo>
                    <a:pt x="52" y="214"/>
                    <a:pt x="56" y="215"/>
                    <a:pt x="60" y="216"/>
                  </a:cubicBezTo>
                  <a:cubicBezTo>
                    <a:pt x="61" y="216"/>
                    <a:pt x="61" y="217"/>
                    <a:pt x="62" y="217"/>
                  </a:cubicBezTo>
                  <a:cubicBezTo>
                    <a:pt x="66" y="218"/>
                    <a:pt x="68" y="218"/>
                    <a:pt x="71" y="219"/>
                  </a:cubicBezTo>
                  <a:cubicBezTo>
                    <a:pt x="73" y="219"/>
                    <a:pt x="77" y="220"/>
                    <a:pt x="79" y="221"/>
                  </a:cubicBezTo>
                  <a:cubicBezTo>
                    <a:pt x="80" y="221"/>
                    <a:pt x="81" y="221"/>
                    <a:pt x="82" y="221"/>
                  </a:cubicBezTo>
                  <a:cubicBezTo>
                    <a:pt x="85" y="222"/>
                    <a:pt x="89" y="223"/>
                    <a:pt x="93" y="223"/>
                  </a:cubicBezTo>
                  <a:cubicBezTo>
                    <a:pt x="95" y="223"/>
                    <a:pt x="97" y="224"/>
                    <a:pt x="99" y="224"/>
                  </a:cubicBezTo>
                  <a:cubicBezTo>
                    <a:pt x="100" y="224"/>
                    <a:pt x="101" y="224"/>
                    <a:pt x="101" y="224"/>
                  </a:cubicBezTo>
                  <a:cubicBezTo>
                    <a:pt x="107" y="225"/>
                    <a:pt x="113" y="226"/>
                    <a:pt x="119" y="227"/>
                  </a:cubicBezTo>
                  <a:cubicBezTo>
                    <a:pt x="120" y="227"/>
                    <a:pt x="121" y="227"/>
                    <a:pt x="121" y="227"/>
                  </a:cubicBezTo>
                  <a:cubicBezTo>
                    <a:pt x="127" y="227"/>
                    <a:pt x="133" y="227"/>
                    <a:pt x="138" y="228"/>
                  </a:cubicBezTo>
                  <a:cubicBezTo>
                    <a:pt x="139" y="228"/>
                    <a:pt x="140" y="228"/>
                    <a:pt x="140" y="228"/>
                  </a:cubicBezTo>
                  <a:cubicBezTo>
                    <a:pt x="143" y="228"/>
                    <a:pt x="145" y="228"/>
                    <a:pt x="148" y="228"/>
                  </a:cubicBezTo>
                  <a:cubicBezTo>
                    <a:pt x="151" y="229"/>
                    <a:pt x="155" y="229"/>
                    <a:pt x="158" y="229"/>
                  </a:cubicBezTo>
                  <a:cubicBezTo>
                    <a:pt x="160" y="229"/>
                    <a:pt x="162" y="229"/>
                    <a:pt x="164" y="229"/>
                  </a:cubicBezTo>
                  <a:cubicBezTo>
                    <a:pt x="169" y="229"/>
                    <a:pt x="174" y="229"/>
                    <a:pt x="179" y="229"/>
                  </a:cubicBezTo>
                  <a:cubicBezTo>
                    <a:pt x="181" y="229"/>
                    <a:pt x="181" y="228"/>
                    <a:pt x="182" y="228"/>
                  </a:cubicBezTo>
                  <a:cubicBezTo>
                    <a:pt x="187" y="228"/>
                    <a:pt x="191" y="228"/>
                    <a:pt x="195" y="227"/>
                  </a:cubicBezTo>
                  <a:cubicBezTo>
                    <a:pt x="197" y="227"/>
                    <a:pt x="200" y="227"/>
                    <a:pt x="202" y="227"/>
                  </a:cubicBezTo>
                  <a:cubicBezTo>
                    <a:pt x="203" y="227"/>
                    <a:pt x="204" y="227"/>
                    <a:pt x="205" y="227"/>
                  </a:cubicBezTo>
                  <a:cubicBezTo>
                    <a:pt x="213" y="226"/>
                    <a:pt x="220" y="225"/>
                    <a:pt x="228" y="224"/>
                  </a:cubicBezTo>
                  <a:cubicBezTo>
                    <a:pt x="229" y="224"/>
                    <a:pt x="229" y="224"/>
                    <a:pt x="229" y="224"/>
                  </a:cubicBezTo>
                  <a:lnTo>
                    <a:pt x="230" y="224"/>
                  </a:lnTo>
                  <a:cubicBezTo>
                    <a:pt x="238" y="223"/>
                    <a:pt x="244" y="222"/>
                    <a:pt x="251" y="220"/>
                  </a:cubicBezTo>
                  <a:cubicBezTo>
                    <a:pt x="252" y="220"/>
                    <a:pt x="253" y="220"/>
                    <a:pt x="254" y="219"/>
                  </a:cubicBezTo>
                  <a:cubicBezTo>
                    <a:pt x="260" y="218"/>
                    <a:pt x="266" y="217"/>
                    <a:pt x="272" y="215"/>
                  </a:cubicBezTo>
                  <a:cubicBezTo>
                    <a:pt x="274" y="215"/>
                    <a:pt x="274" y="214"/>
                    <a:pt x="275" y="214"/>
                  </a:cubicBezTo>
                  <a:cubicBezTo>
                    <a:pt x="281" y="213"/>
                    <a:pt x="288" y="211"/>
                    <a:pt x="293" y="209"/>
                  </a:cubicBezTo>
                  <a:cubicBezTo>
                    <a:pt x="296" y="208"/>
                    <a:pt x="298" y="207"/>
                    <a:pt x="300" y="207"/>
                  </a:cubicBezTo>
                  <a:cubicBezTo>
                    <a:pt x="305" y="205"/>
                    <a:pt x="309" y="204"/>
                    <a:pt x="313" y="202"/>
                  </a:cubicBezTo>
                  <a:cubicBezTo>
                    <a:pt x="314" y="201"/>
                    <a:pt x="314" y="201"/>
                    <a:pt x="315" y="200"/>
                  </a:cubicBezTo>
                  <a:cubicBezTo>
                    <a:pt x="320" y="199"/>
                    <a:pt x="324" y="197"/>
                    <a:pt x="328" y="195"/>
                  </a:cubicBezTo>
                  <a:lnTo>
                    <a:pt x="328" y="0"/>
                  </a:lnTo>
                  <a:cubicBezTo>
                    <a:pt x="323" y="3"/>
                    <a:pt x="318" y="5"/>
                    <a:pt x="313" y="7"/>
                  </a:cubicBezTo>
                </a:path>
              </a:pathLst>
            </a:custGeom>
            <a:solidFill>
              <a:schemeClr val="bg1">
                <a:lumMod val="65000"/>
              </a:schemeClr>
            </a:solidFill>
            <a:ln>
              <a:noFill/>
            </a:ln>
            <a:effectLst/>
          </p:spPr>
          <p:txBody>
            <a:bodyPr wrap="none" anchor="ctr"/>
            <a:lstStyle/>
            <a:p>
              <a:pPr algn="l" rtl="0"/>
              <a:endParaRPr lang="en-US" sz="1600">
                <a:latin typeface="+mn-lt"/>
              </a:endParaRPr>
            </a:p>
          </p:txBody>
        </p:sp>
        <p:sp>
          <p:nvSpPr>
            <p:cNvPr id="36" name="Freeform 35">
              <a:extLst>
                <a:ext uri="{FF2B5EF4-FFF2-40B4-BE49-F238E27FC236}">
                  <a16:creationId xmlns:a16="http://schemas.microsoft.com/office/drawing/2014/main" id="{8F4294E8-C605-D5B1-CE7B-2F323990AA2A}"/>
                </a:ext>
              </a:extLst>
            </p:cNvPr>
            <p:cNvSpPr>
              <a:spLocks noChangeArrowheads="1"/>
            </p:cNvSpPr>
            <p:nvPr/>
          </p:nvSpPr>
          <p:spPr bwMode="auto">
            <a:xfrm>
              <a:off x="14099097" y="6026896"/>
              <a:ext cx="1196374" cy="283354"/>
            </a:xfrm>
            <a:custGeom>
              <a:avLst/>
              <a:gdLst>
                <a:gd name="T0" fmla="*/ 839 w 840"/>
                <a:gd name="T1" fmla="*/ 99 h 200"/>
                <a:gd name="T2" fmla="*/ 419 w 840"/>
                <a:gd name="T3" fmla="*/ 199 h 200"/>
                <a:gd name="T4" fmla="*/ 0 w 840"/>
                <a:gd name="T5" fmla="*/ 99 h 200"/>
                <a:gd name="T6" fmla="*/ 419 w 840"/>
                <a:gd name="T7" fmla="*/ 0 h 200"/>
                <a:gd name="T8" fmla="*/ 839 w 840"/>
                <a:gd name="T9" fmla="*/ 99 h 200"/>
              </a:gdLst>
              <a:ahLst/>
              <a:cxnLst>
                <a:cxn ang="0">
                  <a:pos x="T0" y="T1"/>
                </a:cxn>
                <a:cxn ang="0">
                  <a:pos x="T2" y="T3"/>
                </a:cxn>
                <a:cxn ang="0">
                  <a:pos x="T4" y="T5"/>
                </a:cxn>
                <a:cxn ang="0">
                  <a:pos x="T6" y="T7"/>
                </a:cxn>
                <a:cxn ang="0">
                  <a:pos x="T8" y="T9"/>
                </a:cxn>
              </a:cxnLst>
              <a:rect l="0" t="0" r="r" b="b"/>
              <a:pathLst>
                <a:path w="840" h="200">
                  <a:moveTo>
                    <a:pt x="839" y="99"/>
                  </a:moveTo>
                  <a:cubicBezTo>
                    <a:pt x="839" y="154"/>
                    <a:pt x="651" y="199"/>
                    <a:pt x="419" y="199"/>
                  </a:cubicBezTo>
                  <a:cubicBezTo>
                    <a:pt x="187" y="199"/>
                    <a:pt x="0" y="154"/>
                    <a:pt x="0" y="99"/>
                  </a:cubicBezTo>
                  <a:cubicBezTo>
                    <a:pt x="0" y="45"/>
                    <a:pt x="187" y="0"/>
                    <a:pt x="419" y="0"/>
                  </a:cubicBezTo>
                  <a:cubicBezTo>
                    <a:pt x="651" y="0"/>
                    <a:pt x="839" y="45"/>
                    <a:pt x="839" y="99"/>
                  </a:cubicBezTo>
                </a:path>
              </a:pathLst>
            </a:custGeom>
            <a:solidFill>
              <a:schemeClr val="bg1">
                <a:lumMod val="75000"/>
              </a:schemeClr>
            </a:solidFill>
            <a:ln>
              <a:noFill/>
            </a:ln>
            <a:effectLst/>
          </p:spPr>
          <p:txBody>
            <a:bodyPr wrap="none" anchor="ctr"/>
            <a:lstStyle/>
            <a:p>
              <a:pPr algn="l" rtl="0"/>
              <a:endParaRPr lang="en-US" sz="1600">
                <a:latin typeface="+mn-lt"/>
              </a:endParaRPr>
            </a:p>
          </p:txBody>
        </p:sp>
        <p:sp>
          <p:nvSpPr>
            <p:cNvPr id="37" name="Freeform 36">
              <a:extLst>
                <a:ext uri="{FF2B5EF4-FFF2-40B4-BE49-F238E27FC236}">
                  <a16:creationId xmlns:a16="http://schemas.microsoft.com/office/drawing/2014/main" id="{9069ECFB-A583-50C7-247E-B5A34BB9E99B}"/>
                </a:ext>
              </a:extLst>
            </p:cNvPr>
            <p:cNvSpPr>
              <a:spLocks noChangeArrowheads="1"/>
            </p:cNvSpPr>
            <p:nvPr/>
          </p:nvSpPr>
          <p:spPr bwMode="auto">
            <a:xfrm>
              <a:off x="13425352" y="3237459"/>
              <a:ext cx="2543868" cy="2934264"/>
            </a:xfrm>
            <a:custGeom>
              <a:avLst/>
              <a:gdLst>
                <a:gd name="T0" fmla="*/ 1779 w 1780"/>
                <a:gd name="T1" fmla="*/ 890 h 2054"/>
                <a:gd name="T2" fmla="*/ 890 w 1780"/>
                <a:gd name="T3" fmla="*/ 0 h 2054"/>
                <a:gd name="T4" fmla="*/ 0 w 1780"/>
                <a:gd name="T5" fmla="*/ 890 h 2054"/>
                <a:gd name="T6" fmla="*/ 723 w 1780"/>
                <a:gd name="T7" fmla="*/ 1763 h 2054"/>
                <a:gd name="T8" fmla="*/ 890 w 1780"/>
                <a:gd name="T9" fmla="*/ 2053 h 2054"/>
                <a:gd name="T10" fmla="*/ 1058 w 1780"/>
                <a:gd name="T11" fmla="*/ 1763 h 2054"/>
                <a:gd name="T12" fmla="*/ 1779 w 1780"/>
                <a:gd name="T13" fmla="*/ 890 h 2054"/>
              </a:gdLst>
              <a:ahLst/>
              <a:cxnLst>
                <a:cxn ang="0">
                  <a:pos x="T0" y="T1"/>
                </a:cxn>
                <a:cxn ang="0">
                  <a:pos x="T2" y="T3"/>
                </a:cxn>
                <a:cxn ang="0">
                  <a:pos x="T4" y="T5"/>
                </a:cxn>
                <a:cxn ang="0">
                  <a:pos x="T6" y="T7"/>
                </a:cxn>
                <a:cxn ang="0">
                  <a:pos x="T8" y="T9"/>
                </a:cxn>
                <a:cxn ang="0">
                  <a:pos x="T10" y="T11"/>
                </a:cxn>
                <a:cxn ang="0">
                  <a:pos x="T12" y="T13"/>
                </a:cxn>
              </a:cxnLst>
              <a:rect l="0" t="0" r="r" b="b"/>
              <a:pathLst>
                <a:path w="1780" h="2054">
                  <a:moveTo>
                    <a:pt x="1779" y="890"/>
                  </a:moveTo>
                  <a:cubicBezTo>
                    <a:pt x="1779" y="398"/>
                    <a:pt x="1381" y="0"/>
                    <a:pt x="890" y="0"/>
                  </a:cubicBezTo>
                  <a:cubicBezTo>
                    <a:pt x="399" y="0"/>
                    <a:pt x="0" y="398"/>
                    <a:pt x="0" y="890"/>
                  </a:cubicBezTo>
                  <a:cubicBezTo>
                    <a:pt x="0" y="1324"/>
                    <a:pt x="311" y="1685"/>
                    <a:pt x="723" y="1763"/>
                  </a:cubicBezTo>
                  <a:lnTo>
                    <a:pt x="890" y="2053"/>
                  </a:lnTo>
                  <a:lnTo>
                    <a:pt x="1058" y="1763"/>
                  </a:lnTo>
                  <a:cubicBezTo>
                    <a:pt x="1469" y="1685"/>
                    <a:pt x="1779" y="1324"/>
                    <a:pt x="1779" y="890"/>
                  </a:cubicBezTo>
                </a:path>
              </a:pathLst>
            </a:custGeom>
            <a:solidFill>
              <a:srgbClr val="00B0F0"/>
            </a:solidFill>
            <a:ln>
              <a:noFill/>
            </a:ln>
            <a:effectLst/>
          </p:spPr>
          <p:txBody>
            <a:bodyPr wrap="none" anchor="ctr"/>
            <a:lstStyle/>
            <a:p>
              <a:pPr algn="l" rtl="0"/>
              <a:endParaRPr lang="en-US" sz="1600">
                <a:latin typeface="+mn-lt"/>
              </a:endParaRPr>
            </a:p>
          </p:txBody>
        </p:sp>
        <p:sp>
          <p:nvSpPr>
            <p:cNvPr id="38" name="TextBox 37">
              <a:extLst>
                <a:ext uri="{FF2B5EF4-FFF2-40B4-BE49-F238E27FC236}">
                  <a16:creationId xmlns:a16="http://schemas.microsoft.com/office/drawing/2014/main" id="{CE652F6C-169B-ED2B-5A51-66F7300390F1}"/>
                </a:ext>
              </a:extLst>
            </p:cNvPr>
            <p:cNvSpPr txBox="1"/>
            <p:nvPr/>
          </p:nvSpPr>
          <p:spPr>
            <a:xfrm>
              <a:off x="14454059" y="4156504"/>
              <a:ext cx="560923" cy="790033"/>
            </a:xfrm>
            <a:prstGeom prst="rect">
              <a:avLst/>
            </a:prstGeom>
            <a:noFill/>
          </p:spPr>
          <p:txBody>
            <a:bodyPr wrap="none" rtlCol="0" anchor="ctr">
              <a:spAutoFit/>
            </a:bodyPr>
            <a:lstStyle/>
            <a:p>
              <a:pPr algn="ctr" rtl="0"/>
              <a:r>
                <a:rPr lang="en-US" sz="1600" b="1" dirty="0">
                  <a:solidFill>
                    <a:schemeClr val="bg1"/>
                  </a:solidFill>
                  <a:latin typeface="+mn-lt"/>
                  <a:cs typeface="Poppins" pitchFamily="2" charset="77"/>
                </a:rPr>
                <a:t>3</a:t>
              </a:r>
            </a:p>
          </p:txBody>
        </p:sp>
        <p:sp>
          <p:nvSpPr>
            <p:cNvPr id="39" name="TextBox 38">
              <a:extLst>
                <a:ext uri="{FF2B5EF4-FFF2-40B4-BE49-F238E27FC236}">
                  <a16:creationId xmlns:a16="http://schemas.microsoft.com/office/drawing/2014/main" id="{0426CF90-B850-421D-5809-38998314A066}"/>
                </a:ext>
              </a:extLst>
            </p:cNvPr>
            <p:cNvSpPr txBox="1"/>
            <p:nvPr/>
          </p:nvSpPr>
          <p:spPr>
            <a:xfrm>
              <a:off x="12998503" y="7649502"/>
              <a:ext cx="3422763" cy="1364602"/>
            </a:xfrm>
            <a:prstGeom prst="rect">
              <a:avLst/>
            </a:prstGeom>
            <a:noFill/>
          </p:spPr>
          <p:txBody>
            <a:bodyPr wrap="none" rtlCol="0" anchor="b" anchorCtr="0">
              <a:spAutoFit/>
            </a:bodyPr>
            <a:lstStyle/>
            <a:p>
              <a:pPr algn="ctr" rtl="0"/>
              <a:r>
                <a:rPr lang="en-US" sz="1600" dirty="0">
                  <a:latin typeface="+mn-lt"/>
                  <a:ea typeface="League Spartan" charset="0"/>
                  <a:cs typeface="Poppins" pitchFamily="2" charset="77"/>
                </a:rPr>
                <a:t>SHB APPROVED</a:t>
              </a:r>
            </a:p>
            <a:p>
              <a:pPr algn="ctr" rtl="0"/>
              <a:r>
                <a:rPr lang="en-US" sz="1600" dirty="0">
                  <a:latin typeface="+mn-lt"/>
                  <a:ea typeface="League Spartan" charset="0"/>
                  <a:cs typeface="Poppins" pitchFamily="2" charset="77"/>
                </a:rPr>
                <a:t>(5 days)</a:t>
              </a:r>
            </a:p>
          </p:txBody>
        </p:sp>
        <p:sp>
          <p:nvSpPr>
            <p:cNvPr id="40" name="Freeform 39">
              <a:extLst>
                <a:ext uri="{FF2B5EF4-FFF2-40B4-BE49-F238E27FC236}">
                  <a16:creationId xmlns:a16="http://schemas.microsoft.com/office/drawing/2014/main" id="{DC66057E-D789-A4CA-BF06-FC3AC069D887}"/>
                </a:ext>
              </a:extLst>
            </p:cNvPr>
            <p:cNvSpPr>
              <a:spLocks noChangeArrowheads="1"/>
            </p:cNvSpPr>
            <p:nvPr/>
          </p:nvSpPr>
          <p:spPr bwMode="auto">
            <a:xfrm>
              <a:off x="21917233" y="8224448"/>
              <a:ext cx="100747" cy="396690"/>
            </a:xfrm>
            <a:custGeom>
              <a:avLst/>
              <a:gdLst>
                <a:gd name="T0" fmla="*/ 67 w 69"/>
                <a:gd name="T1" fmla="*/ 10 h 277"/>
                <a:gd name="T2" fmla="*/ 66 w 69"/>
                <a:gd name="T3" fmla="*/ 11 h 277"/>
                <a:gd name="T4" fmla="*/ 64 w 69"/>
                <a:gd name="T5" fmla="*/ 21 h 277"/>
                <a:gd name="T6" fmla="*/ 62 w 69"/>
                <a:gd name="T7" fmla="*/ 24 h 277"/>
                <a:gd name="T8" fmla="*/ 59 w 69"/>
                <a:gd name="T9" fmla="*/ 32 h 277"/>
                <a:gd name="T10" fmla="*/ 56 w 69"/>
                <a:gd name="T11" fmla="*/ 35 h 277"/>
                <a:gd name="T12" fmla="*/ 53 w 69"/>
                <a:gd name="T13" fmla="*/ 41 h 277"/>
                <a:gd name="T14" fmla="*/ 49 w 69"/>
                <a:gd name="T15" fmla="*/ 46 h 277"/>
                <a:gd name="T16" fmla="*/ 43 w 69"/>
                <a:gd name="T17" fmla="*/ 51 h 277"/>
                <a:gd name="T18" fmla="*/ 38 w 69"/>
                <a:gd name="T19" fmla="*/ 57 h 277"/>
                <a:gd name="T20" fmla="*/ 31 w 69"/>
                <a:gd name="T21" fmla="*/ 63 h 277"/>
                <a:gd name="T22" fmla="*/ 29 w 69"/>
                <a:gd name="T23" fmla="*/ 64 h 277"/>
                <a:gd name="T24" fmla="*/ 17 w 69"/>
                <a:gd name="T25" fmla="*/ 73 h 277"/>
                <a:gd name="T26" fmla="*/ 14 w 69"/>
                <a:gd name="T27" fmla="*/ 74 h 277"/>
                <a:gd name="T28" fmla="*/ 0 w 69"/>
                <a:gd name="T29" fmla="*/ 82 h 277"/>
                <a:gd name="T30" fmla="*/ 0 w 69"/>
                <a:gd name="T31" fmla="*/ 276 h 277"/>
                <a:gd name="T32" fmla="*/ 14 w 69"/>
                <a:gd name="T33" fmla="*/ 268 h 277"/>
                <a:gd name="T34" fmla="*/ 17 w 69"/>
                <a:gd name="T35" fmla="*/ 266 h 277"/>
                <a:gd name="T36" fmla="*/ 19 w 69"/>
                <a:gd name="T37" fmla="*/ 265 h 277"/>
                <a:gd name="T38" fmla="*/ 29 w 69"/>
                <a:gd name="T39" fmla="*/ 259 h 277"/>
                <a:gd name="T40" fmla="*/ 31 w 69"/>
                <a:gd name="T41" fmla="*/ 257 h 277"/>
                <a:gd name="T42" fmla="*/ 35 w 69"/>
                <a:gd name="T43" fmla="*/ 254 h 277"/>
                <a:gd name="T44" fmla="*/ 38 w 69"/>
                <a:gd name="T45" fmla="*/ 251 h 277"/>
                <a:gd name="T46" fmla="*/ 43 w 69"/>
                <a:gd name="T47" fmla="*/ 246 h 277"/>
                <a:gd name="T48" fmla="*/ 46 w 69"/>
                <a:gd name="T49" fmla="*/ 243 h 277"/>
                <a:gd name="T50" fmla="*/ 49 w 69"/>
                <a:gd name="T51" fmla="*/ 240 h 277"/>
                <a:gd name="T52" fmla="*/ 53 w 69"/>
                <a:gd name="T53" fmla="*/ 236 h 277"/>
                <a:gd name="T54" fmla="*/ 54 w 69"/>
                <a:gd name="T55" fmla="*/ 234 h 277"/>
                <a:gd name="T56" fmla="*/ 56 w 69"/>
                <a:gd name="T57" fmla="*/ 230 h 277"/>
                <a:gd name="T58" fmla="*/ 59 w 69"/>
                <a:gd name="T59" fmla="*/ 225 h 277"/>
                <a:gd name="T60" fmla="*/ 60 w 69"/>
                <a:gd name="T61" fmla="*/ 224 h 277"/>
                <a:gd name="T62" fmla="*/ 62 w 69"/>
                <a:gd name="T63" fmla="*/ 219 h 277"/>
                <a:gd name="T64" fmla="*/ 64 w 69"/>
                <a:gd name="T65" fmla="*/ 216 h 277"/>
                <a:gd name="T66" fmla="*/ 64 w 69"/>
                <a:gd name="T67" fmla="*/ 215 h 277"/>
                <a:gd name="T68" fmla="*/ 66 w 69"/>
                <a:gd name="T69" fmla="*/ 205 h 277"/>
                <a:gd name="T70" fmla="*/ 67 w 69"/>
                <a:gd name="T71" fmla="*/ 204 h 277"/>
                <a:gd name="T72" fmla="*/ 68 w 69"/>
                <a:gd name="T73" fmla="*/ 196 h 277"/>
                <a:gd name="T74" fmla="*/ 68 w 69"/>
                <a:gd name="T75" fmla="*/ 194 h 277"/>
                <a:gd name="T76" fmla="*/ 68 w 69"/>
                <a:gd name="T77" fmla="*/ 0 h 277"/>
                <a:gd name="T78" fmla="*/ 67 w 69"/>
                <a:gd name="T79" fmla="*/ 10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9" h="277">
                  <a:moveTo>
                    <a:pt x="67" y="10"/>
                  </a:moveTo>
                  <a:cubicBezTo>
                    <a:pt x="66" y="10"/>
                    <a:pt x="66" y="11"/>
                    <a:pt x="66" y="11"/>
                  </a:cubicBezTo>
                  <a:cubicBezTo>
                    <a:pt x="66" y="14"/>
                    <a:pt x="65" y="18"/>
                    <a:pt x="64" y="21"/>
                  </a:cubicBezTo>
                  <a:cubicBezTo>
                    <a:pt x="64" y="23"/>
                    <a:pt x="63" y="24"/>
                    <a:pt x="62" y="24"/>
                  </a:cubicBezTo>
                  <a:cubicBezTo>
                    <a:pt x="61" y="27"/>
                    <a:pt x="60" y="29"/>
                    <a:pt x="59" y="32"/>
                  </a:cubicBezTo>
                  <a:cubicBezTo>
                    <a:pt x="58" y="33"/>
                    <a:pt x="58" y="34"/>
                    <a:pt x="56" y="35"/>
                  </a:cubicBezTo>
                  <a:cubicBezTo>
                    <a:pt x="55" y="38"/>
                    <a:pt x="54" y="40"/>
                    <a:pt x="53" y="41"/>
                  </a:cubicBezTo>
                  <a:cubicBezTo>
                    <a:pt x="51" y="43"/>
                    <a:pt x="50" y="45"/>
                    <a:pt x="49" y="46"/>
                  </a:cubicBezTo>
                  <a:cubicBezTo>
                    <a:pt x="47" y="47"/>
                    <a:pt x="45" y="49"/>
                    <a:pt x="43" y="51"/>
                  </a:cubicBezTo>
                  <a:cubicBezTo>
                    <a:pt x="42" y="53"/>
                    <a:pt x="40" y="55"/>
                    <a:pt x="38" y="57"/>
                  </a:cubicBezTo>
                  <a:cubicBezTo>
                    <a:pt x="36" y="59"/>
                    <a:pt x="34" y="60"/>
                    <a:pt x="31" y="63"/>
                  </a:cubicBezTo>
                  <a:cubicBezTo>
                    <a:pt x="30" y="63"/>
                    <a:pt x="29" y="63"/>
                    <a:pt x="29" y="64"/>
                  </a:cubicBezTo>
                  <a:cubicBezTo>
                    <a:pt x="25" y="67"/>
                    <a:pt x="21" y="70"/>
                    <a:pt x="17" y="73"/>
                  </a:cubicBezTo>
                  <a:cubicBezTo>
                    <a:pt x="16" y="73"/>
                    <a:pt x="15" y="73"/>
                    <a:pt x="14" y="74"/>
                  </a:cubicBezTo>
                  <a:cubicBezTo>
                    <a:pt x="10" y="77"/>
                    <a:pt x="5" y="80"/>
                    <a:pt x="0" y="82"/>
                  </a:cubicBezTo>
                  <a:lnTo>
                    <a:pt x="0" y="276"/>
                  </a:lnTo>
                  <a:cubicBezTo>
                    <a:pt x="5" y="274"/>
                    <a:pt x="10" y="271"/>
                    <a:pt x="14" y="268"/>
                  </a:cubicBezTo>
                  <a:cubicBezTo>
                    <a:pt x="15" y="268"/>
                    <a:pt x="16" y="267"/>
                    <a:pt x="17" y="266"/>
                  </a:cubicBezTo>
                  <a:cubicBezTo>
                    <a:pt x="18" y="266"/>
                    <a:pt x="18" y="266"/>
                    <a:pt x="19" y="265"/>
                  </a:cubicBezTo>
                  <a:cubicBezTo>
                    <a:pt x="23" y="263"/>
                    <a:pt x="25" y="260"/>
                    <a:pt x="29" y="259"/>
                  </a:cubicBezTo>
                  <a:cubicBezTo>
                    <a:pt x="29" y="258"/>
                    <a:pt x="30" y="257"/>
                    <a:pt x="31" y="257"/>
                  </a:cubicBezTo>
                  <a:cubicBezTo>
                    <a:pt x="32" y="255"/>
                    <a:pt x="34" y="254"/>
                    <a:pt x="35" y="254"/>
                  </a:cubicBezTo>
                  <a:cubicBezTo>
                    <a:pt x="37" y="253"/>
                    <a:pt x="37" y="252"/>
                    <a:pt x="38" y="251"/>
                  </a:cubicBezTo>
                  <a:cubicBezTo>
                    <a:pt x="40" y="249"/>
                    <a:pt x="42" y="248"/>
                    <a:pt x="43" y="246"/>
                  </a:cubicBezTo>
                  <a:cubicBezTo>
                    <a:pt x="45" y="244"/>
                    <a:pt x="45" y="244"/>
                    <a:pt x="46" y="243"/>
                  </a:cubicBezTo>
                  <a:cubicBezTo>
                    <a:pt x="47" y="242"/>
                    <a:pt x="48" y="241"/>
                    <a:pt x="49" y="240"/>
                  </a:cubicBezTo>
                  <a:cubicBezTo>
                    <a:pt x="50" y="239"/>
                    <a:pt x="51" y="237"/>
                    <a:pt x="53" y="236"/>
                  </a:cubicBezTo>
                  <a:cubicBezTo>
                    <a:pt x="53" y="235"/>
                    <a:pt x="54" y="234"/>
                    <a:pt x="54" y="234"/>
                  </a:cubicBezTo>
                  <a:cubicBezTo>
                    <a:pt x="55" y="232"/>
                    <a:pt x="56" y="231"/>
                    <a:pt x="56" y="230"/>
                  </a:cubicBezTo>
                  <a:cubicBezTo>
                    <a:pt x="58" y="229"/>
                    <a:pt x="58" y="227"/>
                    <a:pt x="59" y="225"/>
                  </a:cubicBezTo>
                  <a:cubicBezTo>
                    <a:pt x="59" y="225"/>
                    <a:pt x="60" y="225"/>
                    <a:pt x="60" y="224"/>
                  </a:cubicBezTo>
                  <a:cubicBezTo>
                    <a:pt x="61" y="223"/>
                    <a:pt x="62" y="220"/>
                    <a:pt x="62" y="219"/>
                  </a:cubicBezTo>
                  <a:cubicBezTo>
                    <a:pt x="63" y="218"/>
                    <a:pt x="64" y="216"/>
                    <a:pt x="64" y="216"/>
                  </a:cubicBezTo>
                  <a:cubicBezTo>
                    <a:pt x="64" y="215"/>
                    <a:pt x="64" y="215"/>
                    <a:pt x="64" y="215"/>
                  </a:cubicBezTo>
                  <a:cubicBezTo>
                    <a:pt x="65" y="212"/>
                    <a:pt x="66" y="208"/>
                    <a:pt x="66" y="205"/>
                  </a:cubicBezTo>
                  <a:lnTo>
                    <a:pt x="67" y="204"/>
                  </a:lnTo>
                  <a:cubicBezTo>
                    <a:pt x="67" y="201"/>
                    <a:pt x="68" y="198"/>
                    <a:pt x="68" y="196"/>
                  </a:cubicBezTo>
                  <a:cubicBezTo>
                    <a:pt x="68" y="195"/>
                    <a:pt x="68" y="194"/>
                    <a:pt x="68" y="194"/>
                  </a:cubicBezTo>
                  <a:lnTo>
                    <a:pt x="68" y="0"/>
                  </a:lnTo>
                  <a:cubicBezTo>
                    <a:pt x="68" y="3"/>
                    <a:pt x="67" y="7"/>
                    <a:pt x="67" y="10"/>
                  </a:cubicBezTo>
                </a:path>
              </a:pathLst>
            </a:custGeom>
            <a:solidFill>
              <a:schemeClr val="bg1">
                <a:lumMod val="65000"/>
              </a:schemeClr>
            </a:solidFill>
            <a:ln>
              <a:noFill/>
            </a:ln>
            <a:effectLst/>
          </p:spPr>
          <p:txBody>
            <a:bodyPr wrap="none" anchor="ctr"/>
            <a:lstStyle/>
            <a:p>
              <a:pPr algn="l" rtl="0"/>
              <a:endParaRPr lang="en-US" sz="1600">
                <a:latin typeface="+mn-lt"/>
              </a:endParaRPr>
            </a:p>
          </p:txBody>
        </p:sp>
        <p:sp>
          <p:nvSpPr>
            <p:cNvPr id="41" name="Freeform 40">
              <a:extLst>
                <a:ext uri="{FF2B5EF4-FFF2-40B4-BE49-F238E27FC236}">
                  <a16:creationId xmlns:a16="http://schemas.microsoft.com/office/drawing/2014/main" id="{DA6034BC-97A7-3A82-93D9-9F505C708E2A}"/>
                </a:ext>
              </a:extLst>
            </p:cNvPr>
            <p:cNvSpPr>
              <a:spLocks noChangeArrowheads="1"/>
            </p:cNvSpPr>
            <p:nvPr/>
          </p:nvSpPr>
          <p:spPr bwMode="auto">
            <a:xfrm>
              <a:off x="17478056" y="8224448"/>
              <a:ext cx="100747" cy="396690"/>
            </a:xfrm>
            <a:custGeom>
              <a:avLst/>
              <a:gdLst>
                <a:gd name="T0" fmla="*/ 0 w 69"/>
                <a:gd name="T1" fmla="*/ 194 h 277"/>
                <a:gd name="T2" fmla="*/ 0 w 69"/>
                <a:gd name="T3" fmla="*/ 0 h 277"/>
                <a:gd name="T4" fmla="*/ 68 w 69"/>
                <a:gd name="T5" fmla="*/ 82 h 277"/>
                <a:gd name="T6" fmla="*/ 68 w 69"/>
                <a:gd name="T7" fmla="*/ 276 h 277"/>
                <a:gd name="T8" fmla="*/ 0 w 69"/>
                <a:gd name="T9" fmla="*/ 194 h 277"/>
              </a:gdLst>
              <a:ahLst/>
              <a:cxnLst>
                <a:cxn ang="0">
                  <a:pos x="T0" y="T1"/>
                </a:cxn>
                <a:cxn ang="0">
                  <a:pos x="T2" y="T3"/>
                </a:cxn>
                <a:cxn ang="0">
                  <a:pos x="T4" y="T5"/>
                </a:cxn>
                <a:cxn ang="0">
                  <a:pos x="T6" y="T7"/>
                </a:cxn>
                <a:cxn ang="0">
                  <a:pos x="T8" y="T9"/>
                </a:cxn>
              </a:cxnLst>
              <a:rect l="0" t="0" r="r" b="b"/>
              <a:pathLst>
                <a:path w="69" h="277">
                  <a:moveTo>
                    <a:pt x="0" y="194"/>
                  </a:moveTo>
                  <a:lnTo>
                    <a:pt x="0" y="0"/>
                  </a:lnTo>
                  <a:cubicBezTo>
                    <a:pt x="0" y="30"/>
                    <a:pt x="23" y="59"/>
                    <a:pt x="68" y="82"/>
                  </a:cubicBezTo>
                  <a:lnTo>
                    <a:pt x="68" y="276"/>
                  </a:lnTo>
                  <a:cubicBezTo>
                    <a:pt x="23" y="254"/>
                    <a:pt x="0" y="224"/>
                    <a:pt x="0" y="194"/>
                  </a:cubicBezTo>
                </a:path>
              </a:pathLst>
            </a:custGeom>
            <a:solidFill>
              <a:schemeClr val="bg1">
                <a:lumMod val="65000"/>
              </a:schemeClr>
            </a:solidFill>
            <a:ln>
              <a:noFill/>
            </a:ln>
            <a:effectLst/>
          </p:spPr>
          <p:txBody>
            <a:bodyPr wrap="none" anchor="ctr"/>
            <a:lstStyle/>
            <a:p>
              <a:pPr algn="l" rtl="0"/>
              <a:endParaRPr lang="en-US" sz="1600">
                <a:latin typeface="+mn-lt"/>
              </a:endParaRPr>
            </a:p>
          </p:txBody>
        </p:sp>
        <p:sp>
          <p:nvSpPr>
            <p:cNvPr id="42" name="Freeform 41">
              <a:extLst>
                <a:ext uri="{FF2B5EF4-FFF2-40B4-BE49-F238E27FC236}">
                  <a16:creationId xmlns:a16="http://schemas.microsoft.com/office/drawing/2014/main" id="{642DD3CC-5402-8F2E-2167-B3E6E79958A2}"/>
                </a:ext>
              </a:extLst>
            </p:cNvPr>
            <p:cNvSpPr>
              <a:spLocks noChangeArrowheads="1"/>
            </p:cNvSpPr>
            <p:nvPr/>
          </p:nvSpPr>
          <p:spPr bwMode="auto">
            <a:xfrm>
              <a:off x="19984143" y="8337788"/>
              <a:ext cx="1939384" cy="1246747"/>
            </a:xfrm>
            <a:custGeom>
              <a:avLst/>
              <a:gdLst>
                <a:gd name="T0" fmla="*/ 1358 w 1359"/>
                <a:gd name="T1" fmla="*/ 0 h 874"/>
                <a:gd name="T2" fmla="*/ 1358 w 1359"/>
                <a:gd name="T3" fmla="*/ 194 h 874"/>
                <a:gd name="T4" fmla="*/ 0 w 1359"/>
                <a:gd name="T5" fmla="*/ 873 h 874"/>
                <a:gd name="T6" fmla="*/ 0 w 1359"/>
                <a:gd name="T7" fmla="*/ 679 h 874"/>
                <a:gd name="T8" fmla="*/ 1358 w 1359"/>
                <a:gd name="T9" fmla="*/ 0 h 874"/>
              </a:gdLst>
              <a:ahLst/>
              <a:cxnLst>
                <a:cxn ang="0">
                  <a:pos x="T0" y="T1"/>
                </a:cxn>
                <a:cxn ang="0">
                  <a:pos x="T2" y="T3"/>
                </a:cxn>
                <a:cxn ang="0">
                  <a:pos x="T4" y="T5"/>
                </a:cxn>
                <a:cxn ang="0">
                  <a:pos x="T6" y="T7"/>
                </a:cxn>
                <a:cxn ang="0">
                  <a:pos x="T8" y="T9"/>
                </a:cxn>
              </a:cxnLst>
              <a:rect l="0" t="0" r="r" b="b"/>
              <a:pathLst>
                <a:path w="1359" h="874">
                  <a:moveTo>
                    <a:pt x="1358" y="0"/>
                  </a:moveTo>
                  <a:lnTo>
                    <a:pt x="1358" y="194"/>
                  </a:lnTo>
                  <a:lnTo>
                    <a:pt x="0" y="873"/>
                  </a:lnTo>
                  <a:lnTo>
                    <a:pt x="0" y="679"/>
                  </a:lnTo>
                  <a:lnTo>
                    <a:pt x="1358" y="0"/>
                  </a:lnTo>
                </a:path>
              </a:pathLst>
            </a:custGeom>
            <a:solidFill>
              <a:schemeClr val="bg1">
                <a:lumMod val="75000"/>
              </a:schemeClr>
            </a:solidFill>
            <a:ln>
              <a:noFill/>
            </a:ln>
            <a:effectLst/>
          </p:spPr>
          <p:txBody>
            <a:bodyPr wrap="none" anchor="ctr"/>
            <a:lstStyle/>
            <a:p>
              <a:pPr algn="l" rtl="0"/>
              <a:endParaRPr lang="en-US" sz="1600">
                <a:latin typeface="+mn-lt"/>
              </a:endParaRPr>
            </a:p>
          </p:txBody>
        </p:sp>
        <p:sp>
          <p:nvSpPr>
            <p:cNvPr id="43" name="Freeform 42">
              <a:extLst>
                <a:ext uri="{FF2B5EF4-FFF2-40B4-BE49-F238E27FC236}">
                  <a16:creationId xmlns:a16="http://schemas.microsoft.com/office/drawing/2014/main" id="{57B25973-5748-0D0E-231B-CBAD2248FC24}"/>
                </a:ext>
              </a:extLst>
            </p:cNvPr>
            <p:cNvSpPr>
              <a:spLocks noChangeArrowheads="1"/>
            </p:cNvSpPr>
            <p:nvPr/>
          </p:nvSpPr>
          <p:spPr bwMode="auto">
            <a:xfrm>
              <a:off x="17572508" y="8337788"/>
              <a:ext cx="1939384" cy="1246747"/>
            </a:xfrm>
            <a:custGeom>
              <a:avLst/>
              <a:gdLst>
                <a:gd name="T0" fmla="*/ 1358 w 1359"/>
                <a:gd name="T1" fmla="*/ 679 h 874"/>
                <a:gd name="T2" fmla="*/ 1358 w 1359"/>
                <a:gd name="T3" fmla="*/ 873 h 874"/>
                <a:gd name="T4" fmla="*/ 0 w 1359"/>
                <a:gd name="T5" fmla="*/ 194 h 874"/>
                <a:gd name="T6" fmla="*/ 0 w 1359"/>
                <a:gd name="T7" fmla="*/ 0 h 874"/>
                <a:gd name="T8" fmla="*/ 1358 w 1359"/>
                <a:gd name="T9" fmla="*/ 679 h 874"/>
              </a:gdLst>
              <a:ahLst/>
              <a:cxnLst>
                <a:cxn ang="0">
                  <a:pos x="T0" y="T1"/>
                </a:cxn>
                <a:cxn ang="0">
                  <a:pos x="T2" y="T3"/>
                </a:cxn>
                <a:cxn ang="0">
                  <a:pos x="T4" y="T5"/>
                </a:cxn>
                <a:cxn ang="0">
                  <a:pos x="T6" y="T7"/>
                </a:cxn>
                <a:cxn ang="0">
                  <a:pos x="T8" y="T9"/>
                </a:cxn>
              </a:cxnLst>
              <a:rect l="0" t="0" r="r" b="b"/>
              <a:pathLst>
                <a:path w="1359" h="874">
                  <a:moveTo>
                    <a:pt x="1358" y="679"/>
                  </a:moveTo>
                  <a:lnTo>
                    <a:pt x="1358" y="873"/>
                  </a:lnTo>
                  <a:lnTo>
                    <a:pt x="0" y="194"/>
                  </a:lnTo>
                  <a:lnTo>
                    <a:pt x="0" y="0"/>
                  </a:lnTo>
                  <a:lnTo>
                    <a:pt x="1358" y="679"/>
                  </a:lnTo>
                </a:path>
              </a:pathLst>
            </a:custGeom>
            <a:solidFill>
              <a:schemeClr val="bg1">
                <a:lumMod val="75000"/>
              </a:schemeClr>
            </a:solidFill>
            <a:ln>
              <a:noFill/>
            </a:ln>
            <a:effectLst/>
          </p:spPr>
          <p:txBody>
            <a:bodyPr wrap="none" anchor="ctr"/>
            <a:lstStyle/>
            <a:p>
              <a:pPr algn="l" rtl="0"/>
              <a:endParaRPr lang="en-US" sz="1600">
                <a:latin typeface="+mn-lt"/>
              </a:endParaRPr>
            </a:p>
          </p:txBody>
        </p:sp>
        <p:sp>
          <p:nvSpPr>
            <p:cNvPr id="44" name="Freeform 43">
              <a:extLst>
                <a:ext uri="{FF2B5EF4-FFF2-40B4-BE49-F238E27FC236}">
                  <a16:creationId xmlns:a16="http://schemas.microsoft.com/office/drawing/2014/main" id="{AA2183FA-43B1-B821-9671-911FF575AF20}"/>
                </a:ext>
              </a:extLst>
            </p:cNvPr>
            <p:cNvSpPr>
              <a:spLocks noChangeArrowheads="1"/>
            </p:cNvSpPr>
            <p:nvPr/>
          </p:nvSpPr>
          <p:spPr bwMode="auto">
            <a:xfrm>
              <a:off x="17440275" y="7091041"/>
              <a:ext cx="4609187" cy="2273108"/>
            </a:xfrm>
            <a:custGeom>
              <a:avLst/>
              <a:gdLst>
                <a:gd name="T0" fmla="*/ 1614 w 3227"/>
                <a:gd name="T1" fmla="*/ 0 h 1591"/>
                <a:gd name="T2" fmla="*/ 1778 w 3227"/>
                <a:gd name="T3" fmla="*/ 33 h 1591"/>
                <a:gd name="T4" fmla="*/ 3136 w 3227"/>
                <a:gd name="T5" fmla="*/ 713 h 1591"/>
                <a:gd name="T6" fmla="*/ 3136 w 3227"/>
                <a:gd name="T7" fmla="*/ 877 h 1591"/>
                <a:gd name="T8" fmla="*/ 1778 w 3227"/>
                <a:gd name="T9" fmla="*/ 1556 h 1591"/>
                <a:gd name="T10" fmla="*/ 1614 w 3227"/>
                <a:gd name="T11" fmla="*/ 1590 h 1591"/>
                <a:gd name="T12" fmla="*/ 1449 w 3227"/>
                <a:gd name="T13" fmla="*/ 1556 h 1591"/>
                <a:gd name="T14" fmla="*/ 91 w 3227"/>
                <a:gd name="T15" fmla="*/ 877 h 1591"/>
                <a:gd name="T16" fmla="*/ 91 w 3227"/>
                <a:gd name="T17" fmla="*/ 713 h 1591"/>
                <a:gd name="T18" fmla="*/ 1449 w 3227"/>
                <a:gd name="T19" fmla="*/ 33 h 1591"/>
                <a:gd name="T20" fmla="*/ 1614 w 3227"/>
                <a:gd name="T21" fmla="*/ 0 h 1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27" h="1591">
                  <a:moveTo>
                    <a:pt x="1614" y="0"/>
                  </a:moveTo>
                  <a:cubicBezTo>
                    <a:pt x="1673" y="0"/>
                    <a:pt x="1732" y="11"/>
                    <a:pt x="1778" y="33"/>
                  </a:cubicBezTo>
                  <a:lnTo>
                    <a:pt x="3136" y="713"/>
                  </a:lnTo>
                  <a:cubicBezTo>
                    <a:pt x="3226" y="758"/>
                    <a:pt x="3226" y="831"/>
                    <a:pt x="3136" y="877"/>
                  </a:cubicBezTo>
                  <a:lnTo>
                    <a:pt x="1778" y="1556"/>
                  </a:lnTo>
                  <a:cubicBezTo>
                    <a:pt x="1732" y="1579"/>
                    <a:pt x="1673" y="1590"/>
                    <a:pt x="1614" y="1590"/>
                  </a:cubicBezTo>
                  <a:cubicBezTo>
                    <a:pt x="1554" y="1590"/>
                    <a:pt x="1495" y="1579"/>
                    <a:pt x="1449" y="1556"/>
                  </a:cubicBezTo>
                  <a:lnTo>
                    <a:pt x="91" y="877"/>
                  </a:lnTo>
                  <a:cubicBezTo>
                    <a:pt x="0" y="831"/>
                    <a:pt x="0" y="758"/>
                    <a:pt x="91" y="713"/>
                  </a:cubicBezTo>
                  <a:lnTo>
                    <a:pt x="1449" y="33"/>
                  </a:lnTo>
                  <a:cubicBezTo>
                    <a:pt x="1495" y="11"/>
                    <a:pt x="1554" y="0"/>
                    <a:pt x="1614" y="0"/>
                  </a:cubicBezTo>
                </a:path>
              </a:pathLst>
            </a:custGeom>
            <a:solidFill>
              <a:schemeClr val="bg1">
                <a:lumMod val="95000"/>
              </a:schemeClr>
            </a:solidFill>
            <a:ln>
              <a:noFill/>
            </a:ln>
            <a:effectLst/>
          </p:spPr>
          <p:txBody>
            <a:bodyPr wrap="none" anchor="ctr"/>
            <a:lstStyle/>
            <a:p>
              <a:pPr algn="l" rtl="0"/>
              <a:endParaRPr lang="en-US" sz="1600">
                <a:latin typeface="+mn-lt"/>
              </a:endParaRPr>
            </a:p>
          </p:txBody>
        </p:sp>
        <p:sp>
          <p:nvSpPr>
            <p:cNvPr id="45" name="Freeform 44">
              <a:extLst>
                <a:ext uri="{FF2B5EF4-FFF2-40B4-BE49-F238E27FC236}">
                  <a16:creationId xmlns:a16="http://schemas.microsoft.com/office/drawing/2014/main" id="{D958C2A2-F682-3FFE-7723-ACADCAE692AE}"/>
                </a:ext>
              </a:extLst>
            </p:cNvPr>
            <p:cNvSpPr>
              <a:spLocks noChangeArrowheads="1"/>
            </p:cNvSpPr>
            <p:nvPr/>
          </p:nvSpPr>
          <p:spPr bwMode="auto">
            <a:xfrm>
              <a:off x="19511893" y="9307480"/>
              <a:ext cx="472250" cy="327429"/>
            </a:xfrm>
            <a:custGeom>
              <a:avLst/>
              <a:gdLst>
                <a:gd name="T0" fmla="*/ 300 w 330"/>
                <a:gd name="T1" fmla="*/ 12 h 229"/>
                <a:gd name="T2" fmla="*/ 275 w 330"/>
                <a:gd name="T3" fmla="*/ 20 h 229"/>
                <a:gd name="T4" fmla="*/ 254 w 330"/>
                <a:gd name="T5" fmla="*/ 25 h 229"/>
                <a:gd name="T6" fmla="*/ 230 w 330"/>
                <a:gd name="T7" fmla="*/ 29 h 229"/>
                <a:gd name="T8" fmla="*/ 205 w 330"/>
                <a:gd name="T9" fmla="*/ 32 h 229"/>
                <a:gd name="T10" fmla="*/ 183 w 330"/>
                <a:gd name="T11" fmla="*/ 34 h 229"/>
                <a:gd name="T12" fmla="*/ 148 w 330"/>
                <a:gd name="T13" fmla="*/ 34 h 229"/>
                <a:gd name="T14" fmla="*/ 122 w 330"/>
                <a:gd name="T15" fmla="*/ 32 h 229"/>
                <a:gd name="T16" fmla="*/ 100 w 330"/>
                <a:gd name="T17" fmla="*/ 30 h 229"/>
                <a:gd name="T18" fmla="*/ 80 w 330"/>
                <a:gd name="T19" fmla="*/ 26 h 229"/>
                <a:gd name="T20" fmla="*/ 60 w 330"/>
                <a:gd name="T21" fmla="*/ 22 h 229"/>
                <a:gd name="T22" fmla="*/ 40 w 330"/>
                <a:gd name="T23" fmla="*/ 16 h 229"/>
                <a:gd name="T24" fmla="*/ 18 w 330"/>
                <a:gd name="T25" fmla="*/ 8 h 229"/>
                <a:gd name="T26" fmla="*/ 0 w 330"/>
                <a:gd name="T27" fmla="*/ 194 h 229"/>
                <a:gd name="T28" fmla="*/ 18 w 330"/>
                <a:gd name="T29" fmla="*/ 203 h 229"/>
                <a:gd name="T30" fmla="*/ 40 w 330"/>
                <a:gd name="T31" fmla="*/ 210 h 229"/>
                <a:gd name="T32" fmla="*/ 49 w 330"/>
                <a:gd name="T33" fmla="*/ 213 h 229"/>
                <a:gd name="T34" fmla="*/ 63 w 330"/>
                <a:gd name="T35" fmla="*/ 217 h 229"/>
                <a:gd name="T36" fmla="*/ 80 w 330"/>
                <a:gd name="T37" fmla="*/ 221 h 229"/>
                <a:gd name="T38" fmla="*/ 93 w 330"/>
                <a:gd name="T39" fmla="*/ 222 h 229"/>
                <a:gd name="T40" fmla="*/ 101 w 330"/>
                <a:gd name="T41" fmla="*/ 224 h 229"/>
                <a:gd name="T42" fmla="*/ 122 w 330"/>
                <a:gd name="T43" fmla="*/ 227 h 229"/>
                <a:gd name="T44" fmla="*/ 141 w 330"/>
                <a:gd name="T45" fmla="*/ 228 h 229"/>
                <a:gd name="T46" fmla="*/ 159 w 330"/>
                <a:gd name="T47" fmla="*/ 228 h 229"/>
                <a:gd name="T48" fmla="*/ 179 w 330"/>
                <a:gd name="T49" fmla="*/ 228 h 229"/>
                <a:gd name="T50" fmla="*/ 195 w 330"/>
                <a:gd name="T51" fmla="*/ 227 h 229"/>
                <a:gd name="T52" fmla="*/ 205 w 330"/>
                <a:gd name="T53" fmla="*/ 227 h 229"/>
                <a:gd name="T54" fmla="*/ 230 w 330"/>
                <a:gd name="T55" fmla="*/ 223 h 229"/>
                <a:gd name="T56" fmla="*/ 254 w 330"/>
                <a:gd name="T57" fmla="*/ 219 h 229"/>
                <a:gd name="T58" fmla="*/ 273 w 330"/>
                <a:gd name="T59" fmla="*/ 215 h 229"/>
                <a:gd name="T60" fmla="*/ 294 w 330"/>
                <a:gd name="T61" fmla="*/ 209 h 229"/>
                <a:gd name="T62" fmla="*/ 313 w 330"/>
                <a:gd name="T63" fmla="*/ 201 h 229"/>
                <a:gd name="T64" fmla="*/ 329 w 330"/>
                <a:gd name="T65" fmla="*/ 194 h 229"/>
                <a:gd name="T66" fmla="*/ 313 w 330"/>
                <a:gd name="T67" fmla="*/ 7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0" h="229">
                  <a:moveTo>
                    <a:pt x="313" y="7"/>
                  </a:moveTo>
                  <a:cubicBezTo>
                    <a:pt x="309" y="9"/>
                    <a:pt x="305" y="10"/>
                    <a:pt x="300" y="12"/>
                  </a:cubicBezTo>
                  <a:cubicBezTo>
                    <a:pt x="298" y="13"/>
                    <a:pt x="296" y="14"/>
                    <a:pt x="294" y="14"/>
                  </a:cubicBezTo>
                  <a:cubicBezTo>
                    <a:pt x="288" y="16"/>
                    <a:pt x="282" y="18"/>
                    <a:pt x="275" y="20"/>
                  </a:cubicBezTo>
                  <a:cubicBezTo>
                    <a:pt x="275" y="20"/>
                    <a:pt x="274" y="20"/>
                    <a:pt x="272" y="20"/>
                  </a:cubicBezTo>
                  <a:cubicBezTo>
                    <a:pt x="267" y="22"/>
                    <a:pt x="260" y="23"/>
                    <a:pt x="254" y="25"/>
                  </a:cubicBezTo>
                  <a:cubicBezTo>
                    <a:pt x="253" y="25"/>
                    <a:pt x="253" y="25"/>
                    <a:pt x="252" y="25"/>
                  </a:cubicBezTo>
                  <a:cubicBezTo>
                    <a:pt x="245" y="27"/>
                    <a:pt x="237" y="28"/>
                    <a:pt x="230" y="29"/>
                  </a:cubicBezTo>
                  <a:cubicBezTo>
                    <a:pt x="230" y="30"/>
                    <a:pt x="229" y="30"/>
                    <a:pt x="229" y="30"/>
                  </a:cubicBezTo>
                  <a:cubicBezTo>
                    <a:pt x="221" y="31"/>
                    <a:pt x="213" y="32"/>
                    <a:pt x="205" y="32"/>
                  </a:cubicBezTo>
                  <a:cubicBezTo>
                    <a:pt x="202" y="33"/>
                    <a:pt x="198" y="33"/>
                    <a:pt x="195" y="33"/>
                  </a:cubicBezTo>
                  <a:cubicBezTo>
                    <a:pt x="191" y="33"/>
                    <a:pt x="187" y="33"/>
                    <a:pt x="183" y="34"/>
                  </a:cubicBezTo>
                  <a:cubicBezTo>
                    <a:pt x="177" y="34"/>
                    <a:pt x="171" y="34"/>
                    <a:pt x="165" y="34"/>
                  </a:cubicBezTo>
                  <a:cubicBezTo>
                    <a:pt x="159" y="34"/>
                    <a:pt x="154" y="34"/>
                    <a:pt x="148" y="34"/>
                  </a:cubicBezTo>
                  <a:cubicBezTo>
                    <a:pt x="146" y="33"/>
                    <a:pt x="143" y="33"/>
                    <a:pt x="141" y="33"/>
                  </a:cubicBezTo>
                  <a:cubicBezTo>
                    <a:pt x="134" y="33"/>
                    <a:pt x="128" y="33"/>
                    <a:pt x="122" y="32"/>
                  </a:cubicBezTo>
                  <a:cubicBezTo>
                    <a:pt x="121" y="32"/>
                    <a:pt x="121" y="32"/>
                    <a:pt x="120" y="32"/>
                  </a:cubicBezTo>
                  <a:cubicBezTo>
                    <a:pt x="113" y="32"/>
                    <a:pt x="107" y="30"/>
                    <a:pt x="100" y="30"/>
                  </a:cubicBezTo>
                  <a:cubicBezTo>
                    <a:pt x="98" y="29"/>
                    <a:pt x="95" y="28"/>
                    <a:pt x="93" y="28"/>
                  </a:cubicBezTo>
                  <a:cubicBezTo>
                    <a:pt x="88" y="28"/>
                    <a:pt x="84" y="27"/>
                    <a:pt x="80" y="26"/>
                  </a:cubicBezTo>
                  <a:cubicBezTo>
                    <a:pt x="77" y="25"/>
                    <a:pt x="74" y="25"/>
                    <a:pt x="71" y="24"/>
                  </a:cubicBezTo>
                  <a:cubicBezTo>
                    <a:pt x="68" y="23"/>
                    <a:pt x="64" y="22"/>
                    <a:pt x="60" y="22"/>
                  </a:cubicBezTo>
                  <a:cubicBezTo>
                    <a:pt x="57" y="20"/>
                    <a:pt x="53" y="20"/>
                    <a:pt x="49" y="19"/>
                  </a:cubicBezTo>
                  <a:cubicBezTo>
                    <a:pt x="46" y="18"/>
                    <a:pt x="43" y="17"/>
                    <a:pt x="40" y="16"/>
                  </a:cubicBezTo>
                  <a:cubicBezTo>
                    <a:pt x="33" y="14"/>
                    <a:pt x="27" y="11"/>
                    <a:pt x="20" y="9"/>
                  </a:cubicBezTo>
                  <a:lnTo>
                    <a:pt x="18" y="8"/>
                  </a:lnTo>
                  <a:cubicBezTo>
                    <a:pt x="12" y="6"/>
                    <a:pt x="6" y="3"/>
                    <a:pt x="0" y="0"/>
                  </a:cubicBezTo>
                  <a:lnTo>
                    <a:pt x="0" y="194"/>
                  </a:lnTo>
                  <a:cubicBezTo>
                    <a:pt x="6" y="197"/>
                    <a:pt x="12" y="200"/>
                    <a:pt x="18" y="202"/>
                  </a:cubicBezTo>
                  <a:lnTo>
                    <a:pt x="18" y="203"/>
                  </a:lnTo>
                  <a:cubicBezTo>
                    <a:pt x="19" y="203"/>
                    <a:pt x="20" y="203"/>
                    <a:pt x="20" y="203"/>
                  </a:cubicBezTo>
                  <a:cubicBezTo>
                    <a:pt x="27" y="206"/>
                    <a:pt x="33" y="208"/>
                    <a:pt x="40" y="210"/>
                  </a:cubicBezTo>
                  <a:cubicBezTo>
                    <a:pt x="41" y="211"/>
                    <a:pt x="42" y="211"/>
                    <a:pt x="42" y="211"/>
                  </a:cubicBezTo>
                  <a:cubicBezTo>
                    <a:pt x="45" y="212"/>
                    <a:pt x="47" y="212"/>
                    <a:pt x="49" y="213"/>
                  </a:cubicBezTo>
                  <a:cubicBezTo>
                    <a:pt x="53" y="214"/>
                    <a:pt x="57" y="215"/>
                    <a:pt x="60" y="216"/>
                  </a:cubicBezTo>
                  <a:cubicBezTo>
                    <a:pt x="61" y="216"/>
                    <a:pt x="62" y="216"/>
                    <a:pt x="63" y="217"/>
                  </a:cubicBezTo>
                  <a:cubicBezTo>
                    <a:pt x="66" y="217"/>
                    <a:pt x="69" y="218"/>
                    <a:pt x="71" y="219"/>
                  </a:cubicBezTo>
                  <a:cubicBezTo>
                    <a:pt x="74" y="219"/>
                    <a:pt x="77" y="220"/>
                    <a:pt x="80" y="221"/>
                  </a:cubicBezTo>
                  <a:cubicBezTo>
                    <a:pt x="80" y="221"/>
                    <a:pt x="81" y="221"/>
                    <a:pt x="82" y="221"/>
                  </a:cubicBezTo>
                  <a:cubicBezTo>
                    <a:pt x="86" y="222"/>
                    <a:pt x="90" y="222"/>
                    <a:pt x="93" y="222"/>
                  </a:cubicBezTo>
                  <a:cubicBezTo>
                    <a:pt x="95" y="223"/>
                    <a:pt x="98" y="223"/>
                    <a:pt x="100" y="223"/>
                  </a:cubicBezTo>
                  <a:cubicBezTo>
                    <a:pt x="100" y="223"/>
                    <a:pt x="100" y="224"/>
                    <a:pt x="101" y="224"/>
                  </a:cubicBezTo>
                  <a:cubicBezTo>
                    <a:pt x="107" y="225"/>
                    <a:pt x="113" y="225"/>
                    <a:pt x="120" y="226"/>
                  </a:cubicBezTo>
                  <a:cubicBezTo>
                    <a:pt x="121" y="226"/>
                    <a:pt x="121" y="226"/>
                    <a:pt x="122" y="227"/>
                  </a:cubicBezTo>
                  <a:cubicBezTo>
                    <a:pt x="127" y="227"/>
                    <a:pt x="133" y="227"/>
                    <a:pt x="139" y="228"/>
                  </a:cubicBezTo>
                  <a:cubicBezTo>
                    <a:pt x="140" y="228"/>
                    <a:pt x="140" y="228"/>
                    <a:pt x="141" y="228"/>
                  </a:cubicBezTo>
                  <a:cubicBezTo>
                    <a:pt x="143" y="228"/>
                    <a:pt x="146" y="228"/>
                    <a:pt x="148" y="228"/>
                  </a:cubicBezTo>
                  <a:cubicBezTo>
                    <a:pt x="152" y="228"/>
                    <a:pt x="155" y="228"/>
                    <a:pt x="159" y="228"/>
                  </a:cubicBezTo>
                  <a:cubicBezTo>
                    <a:pt x="161" y="228"/>
                    <a:pt x="162" y="228"/>
                    <a:pt x="165" y="228"/>
                  </a:cubicBezTo>
                  <a:cubicBezTo>
                    <a:pt x="170" y="228"/>
                    <a:pt x="174" y="228"/>
                    <a:pt x="179" y="228"/>
                  </a:cubicBezTo>
                  <a:cubicBezTo>
                    <a:pt x="181" y="228"/>
                    <a:pt x="182" y="228"/>
                    <a:pt x="183" y="228"/>
                  </a:cubicBezTo>
                  <a:cubicBezTo>
                    <a:pt x="187" y="228"/>
                    <a:pt x="191" y="227"/>
                    <a:pt x="195" y="227"/>
                  </a:cubicBezTo>
                  <a:cubicBezTo>
                    <a:pt x="198" y="227"/>
                    <a:pt x="200" y="227"/>
                    <a:pt x="203" y="227"/>
                  </a:cubicBezTo>
                  <a:lnTo>
                    <a:pt x="205" y="227"/>
                  </a:lnTo>
                  <a:cubicBezTo>
                    <a:pt x="213" y="226"/>
                    <a:pt x="221" y="225"/>
                    <a:pt x="229" y="223"/>
                  </a:cubicBezTo>
                  <a:lnTo>
                    <a:pt x="230" y="223"/>
                  </a:lnTo>
                  <a:cubicBezTo>
                    <a:pt x="237" y="222"/>
                    <a:pt x="245" y="221"/>
                    <a:pt x="252" y="220"/>
                  </a:cubicBezTo>
                  <a:cubicBezTo>
                    <a:pt x="253" y="220"/>
                    <a:pt x="253" y="219"/>
                    <a:pt x="254" y="219"/>
                  </a:cubicBezTo>
                  <a:cubicBezTo>
                    <a:pt x="260" y="218"/>
                    <a:pt x="267" y="217"/>
                    <a:pt x="272" y="215"/>
                  </a:cubicBezTo>
                  <a:cubicBezTo>
                    <a:pt x="273" y="215"/>
                    <a:pt x="273" y="215"/>
                    <a:pt x="273" y="215"/>
                  </a:cubicBezTo>
                  <a:cubicBezTo>
                    <a:pt x="274" y="214"/>
                    <a:pt x="275" y="214"/>
                    <a:pt x="275" y="214"/>
                  </a:cubicBezTo>
                  <a:cubicBezTo>
                    <a:pt x="282" y="212"/>
                    <a:pt x="288" y="211"/>
                    <a:pt x="294" y="209"/>
                  </a:cubicBezTo>
                  <a:cubicBezTo>
                    <a:pt x="296" y="208"/>
                    <a:pt x="298" y="207"/>
                    <a:pt x="300" y="206"/>
                  </a:cubicBezTo>
                  <a:cubicBezTo>
                    <a:pt x="305" y="205"/>
                    <a:pt x="309" y="203"/>
                    <a:pt x="313" y="201"/>
                  </a:cubicBezTo>
                  <a:cubicBezTo>
                    <a:pt x="314" y="201"/>
                    <a:pt x="315" y="200"/>
                    <a:pt x="316" y="200"/>
                  </a:cubicBezTo>
                  <a:cubicBezTo>
                    <a:pt x="320" y="198"/>
                    <a:pt x="324" y="197"/>
                    <a:pt x="329" y="194"/>
                  </a:cubicBezTo>
                  <a:lnTo>
                    <a:pt x="329" y="0"/>
                  </a:lnTo>
                  <a:cubicBezTo>
                    <a:pt x="324" y="3"/>
                    <a:pt x="319" y="4"/>
                    <a:pt x="313" y="7"/>
                  </a:cubicBezTo>
                </a:path>
              </a:pathLst>
            </a:custGeom>
            <a:solidFill>
              <a:schemeClr val="bg1">
                <a:lumMod val="65000"/>
              </a:schemeClr>
            </a:solidFill>
            <a:ln>
              <a:noFill/>
            </a:ln>
            <a:effectLst/>
          </p:spPr>
          <p:txBody>
            <a:bodyPr wrap="none" anchor="ctr"/>
            <a:lstStyle/>
            <a:p>
              <a:pPr algn="l" rtl="0"/>
              <a:endParaRPr lang="en-US" sz="1600">
                <a:latin typeface="+mn-lt"/>
              </a:endParaRPr>
            </a:p>
          </p:txBody>
        </p:sp>
        <p:sp>
          <p:nvSpPr>
            <p:cNvPr id="46" name="Freeform 45">
              <a:extLst>
                <a:ext uri="{FF2B5EF4-FFF2-40B4-BE49-F238E27FC236}">
                  <a16:creationId xmlns:a16="http://schemas.microsoft.com/office/drawing/2014/main" id="{894C925A-B6AB-5C2B-FABB-F59775CE290A}"/>
                </a:ext>
              </a:extLst>
            </p:cNvPr>
            <p:cNvSpPr>
              <a:spLocks noChangeArrowheads="1"/>
            </p:cNvSpPr>
            <p:nvPr/>
          </p:nvSpPr>
          <p:spPr bwMode="auto">
            <a:xfrm>
              <a:off x="19146684" y="8079621"/>
              <a:ext cx="1196374" cy="283354"/>
            </a:xfrm>
            <a:custGeom>
              <a:avLst/>
              <a:gdLst>
                <a:gd name="T0" fmla="*/ 839 w 840"/>
                <a:gd name="T1" fmla="*/ 99 h 199"/>
                <a:gd name="T2" fmla="*/ 419 w 840"/>
                <a:gd name="T3" fmla="*/ 198 h 199"/>
                <a:gd name="T4" fmla="*/ 0 w 840"/>
                <a:gd name="T5" fmla="*/ 99 h 199"/>
                <a:gd name="T6" fmla="*/ 419 w 840"/>
                <a:gd name="T7" fmla="*/ 0 h 199"/>
                <a:gd name="T8" fmla="*/ 839 w 840"/>
                <a:gd name="T9" fmla="*/ 99 h 199"/>
              </a:gdLst>
              <a:ahLst/>
              <a:cxnLst>
                <a:cxn ang="0">
                  <a:pos x="T0" y="T1"/>
                </a:cxn>
                <a:cxn ang="0">
                  <a:pos x="T2" y="T3"/>
                </a:cxn>
                <a:cxn ang="0">
                  <a:pos x="T4" y="T5"/>
                </a:cxn>
                <a:cxn ang="0">
                  <a:pos x="T6" y="T7"/>
                </a:cxn>
                <a:cxn ang="0">
                  <a:pos x="T8" y="T9"/>
                </a:cxn>
              </a:cxnLst>
              <a:rect l="0" t="0" r="r" b="b"/>
              <a:pathLst>
                <a:path w="840" h="199">
                  <a:moveTo>
                    <a:pt x="839" y="99"/>
                  </a:moveTo>
                  <a:cubicBezTo>
                    <a:pt x="839" y="154"/>
                    <a:pt x="651" y="198"/>
                    <a:pt x="419" y="198"/>
                  </a:cubicBezTo>
                  <a:cubicBezTo>
                    <a:pt x="187" y="198"/>
                    <a:pt x="0" y="154"/>
                    <a:pt x="0" y="99"/>
                  </a:cubicBezTo>
                  <a:cubicBezTo>
                    <a:pt x="0" y="44"/>
                    <a:pt x="187" y="0"/>
                    <a:pt x="419" y="0"/>
                  </a:cubicBezTo>
                  <a:cubicBezTo>
                    <a:pt x="651" y="0"/>
                    <a:pt x="839" y="44"/>
                    <a:pt x="839" y="99"/>
                  </a:cubicBezTo>
                </a:path>
              </a:pathLst>
            </a:custGeom>
            <a:solidFill>
              <a:schemeClr val="bg1">
                <a:lumMod val="75000"/>
              </a:schemeClr>
            </a:solidFill>
            <a:ln>
              <a:noFill/>
            </a:ln>
            <a:effectLst/>
          </p:spPr>
          <p:txBody>
            <a:bodyPr wrap="none" anchor="ctr"/>
            <a:lstStyle/>
            <a:p>
              <a:pPr algn="l" rtl="0"/>
              <a:endParaRPr lang="en-US" sz="1600">
                <a:latin typeface="+mn-lt"/>
              </a:endParaRPr>
            </a:p>
          </p:txBody>
        </p:sp>
        <p:sp>
          <p:nvSpPr>
            <p:cNvPr id="47" name="Freeform 46">
              <a:extLst>
                <a:ext uri="{FF2B5EF4-FFF2-40B4-BE49-F238E27FC236}">
                  <a16:creationId xmlns:a16="http://schemas.microsoft.com/office/drawing/2014/main" id="{EACA64CE-C1B5-E9FD-8959-2BAD0E25CF02}"/>
                </a:ext>
              </a:extLst>
            </p:cNvPr>
            <p:cNvSpPr>
              <a:spLocks noChangeArrowheads="1"/>
            </p:cNvSpPr>
            <p:nvPr/>
          </p:nvSpPr>
          <p:spPr bwMode="auto">
            <a:xfrm>
              <a:off x="18472935" y="5290184"/>
              <a:ext cx="2543868" cy="2934264"/>
            </a:xfrm>
            <a:custGeom>
              <a:avLst/>
              <a:gdLst>
                <a:gd name="T0" fmla="*/ 1779 w 1780"/>
                <a:gd name="T1" fmla="*/ 889 h 2054"/>
                <a:gd name="T2" fmla="*/ 889 w 1780"/>
                <a:gd name="T3" fmla="*/ 0 h 2054"/>
                <a:gd name="T4" fmla="*/ 0 w 1780"/>
                <a:gd name="T5" fmla="*/ 889 h 2054"/>
                <a:gd name="T6" fmla="*/ 722 w 1780"/>
                <a:gd name="T7" fmla="*/ 1763 h 2054"/>
                <a:gd name="T8" fmla="*/ 889 w 1780"/>
                <a:gd name="T9" fmla="*/ 2053 h 2054"/>
                <a:gd name="T10" fmla="*/ 1057 w 1780"/>
                <a:gd name="T11" fmla="*/ 1763 h 2054"/>
                <a:gd name="T12" fmla="*/ 1779 w 1780"/>
                <a:gd name="T13" fmla="*/ 889 h 2054"/>
              </a:gdLst>
              <a:ahLst/>
              <a:cxnLst>
                <a:cxn ang="0">
                  <a:pos x="T0" y="T1"/>
                </a:cxn>
                <a:cxn ang="0">
                  <a:pos x="T2" y="T3"/>
                </a:cxn>
                <a:cxn ang="0">
                  <a:pos x="T4" y="T5"/>
                </a:cxn>
                <a:cxn ang="0">
                  <a:pos x="T6" y="T7"/>
                </a:cxn>
                <a:cxn ang="0">
                  <a:pos x="T8" y="T9"/>
                </a:cxn>
                <a:cxn ang="0">
                  <a:pos x="T10" y="T11"/>
                </a:cxn>
                <a:cxn ang="0">
                  <a:pos x="T12" y="T13"/>
                </a:cxn>
              </a:cxnLst>
              <a:rect l="0" t="0" r="r" b="b"/>
              <a:pathLst>
                <a:path w="1780" h="2054">
                  <a:moveTo>
                    <a:pt x="1779" y="889"/>
                  </a:moveTo>
                  <a:cubicBezTo>
                    <a:pt x="1779" y="398"/>
                    <a:pt x="1381" y="0"/>
                    <a:pt x="889" y="0"/>
                  </a:cubicBezTo>
                  <a:cubicBezTo>
                    <a:pt x="398" y="0"/>
                    <a:pt x="0" y="398"/>
                    <a:pt x="0" y="889"/>
                  </a:cubicBezTo>
                  <a:cubicBezTo>
                    <a:pt x="0" y="1323"/>
                    <a:pt x="311" y="1685"/>
                    <a:pt x="722" y="1763"/>
                  </a:cubicBezTo>
                  <a:lnTo>
                    <a:pt x="889" y="2053"/>
                  </a:lnTo>
                  <a:lnTo>
                    <a:pt x="1057" y="1763"/>
                  </a:lnTo>
                  <a:cubicBezTo>
                    <a:pt x="1468" y="1685"/>
                    <a:pt x="1779" y="1323"/>
                    <a:pt x="1779" y="889"/>
                  </a:cubicBezTo>
                </a:path>
              </a:pathLst>
            </a:custGeom>
            <a:solidFill>
              <a:srgbClr val="0070C0"/>
            </a:solidFill>
            <a:ln>
              <a:noFill/>
            </a:ln>
            <a:effectLst/>
          </p:spPr>
          <p:txBody>
            <a:bodyPr wrap="none" anchor="ctr"/>
            <a:lstStyle/>
            <a:p>
              <a:pPr algn="l" rtl="0"/>
              <a:endParaRPr lang="en-US" sz="1600">
                <a:latin typeface="+mn-lt"/>
              </a:endParaRPr>
            </a:p>
          </p:txBody>
        </p:sp>
        <p:sp>
          <p:nvSpPr>
            <p:cNvPr id="48" name="TextBox 47">
              <a:extLst>
                <a:ext uri="{FF2B5EF4-FFF2-40B4-BE49-F238E27FC236}">
                  <a16:creationId xmlns:a16="http://schemas.microsoft.com/office/drawing/2014/main" id="{A3378521-3583-4925-8376-129546537ED9}"/>
                </a:ext>
              </a:extLst>
            </p:cNvPr>
            <p:cNvSpPr txBox="1"/>
            <p:nvPr/>
          </p:nvSpPr>
          <p:spPr>
            <a:xfrm>
              <a:off x="19467555" y="6225719"/>
              <a:ext cx="560923" cy="790033"/>
            </a:xfrm>
            <a:prstGeom prst="rect">
              <a:avLst/>
            </a:prstGeom>
            <a:noFill/>
          </p:spPr>
          <p:txBody>
            <a:bodyPr wrap="none" rtlCol="0" anchor="ctr">
              <a:spAutoFit/>
            </a:bodyPr>
            <a:lstStyle/>
            <a:p>
              <a:pPr algn="ctr" rtl="0"/>
              <a:r>
                <a:rPr lang="en-US" sz="1600" b="1" dirty="0">
                  <a:solidFill>
                    <a:schemeClr val="bg1"/>
                  </a:solidFill>
                  <a:latin typeface="+mn-lt"/>
                  <a:cs typeface="Poppins" pitchFamily="2" charset="77"/>
                </a:rPr>
                <a:t>4</a:t>
              </a:r>
            </a:p>
          </p:txBody>
        </p:sp>
        <p:sp>
          <p:nvSpPr>
            <p:cNvPr id="49" name="TextBox 48">
              <a:extLst>
                <a:ext uri="{FF2B5EF4-FFF2-40B4-BE49-F238E27FC236}">
                  <a16:creationId xmlns:a16="http://schemas.microsoft.com/office/drawing/2014/main" id="{070E50E5-7CA4-473D-A8A1-2A100B7AC7F4}"/>
                </a:ext>
              </a:extLst>
            </p:cNvPr>
            <p:cNvSpPr txBox="1"/>
            <p:nvPr/>
          </p:nvSpPr>
          <p:spPr>
            <a:xfrm>
              <a:off x="17186666" y="9667510"/>
              <a:ext cx="6269544" cy="1364602"/>
            </a:xfrm>
            <a:prstGeom prst="rect">
              <a:avLst/>
            </a:prstGeom>
            <a:noFill/>
          </p:spPr>
          <p:txBody>
            <a:bodyPr wrap="none" rtlCol="0" anchor="b" anchorCtr="0">
              <a:spAutoFit/>
            </a:bodyPr>
            <a:lstStyle/>
            <a:p>
              <a:pPr algn="ctr" rtl="0"/>
              <a:r>
                <a:rPr lang="en-US" sz="1600" dirty="0">
                  <a:latin typeface="+mn-lt"/>
                  <a:ea typeface="League Spartan" charset="0"/>
                  <a:cs typeface="Poppins" pitchFamily="2" charset="77"/>
                </a:rPr>
                <a:t>PAYMENT OF GUARANTEE FEE</a:t>
              </a:r>
            </a:p>
            <a:p>
              <a:pPr algn="ctr" rtl="0"/>
              <a:r>
                <a:rPr lang="en-US" sz="1600" dirty="0">
                  <a:latin typeface="+mn-lt"/>
                  <a:ea typeface="League Spartan" charset="0"/>
                  <a:cs typeface="Poppins" pitchFamily="2" charset="77"/>
                </a:rPr>
                <a:t>(90 days)</a:t>
              </a:r>
            </a:p>
          </p:txBody>
        </p:sp>
        <p:sp>
          <p:nvSpPr>
            <p:cNvPr id="50" name="Freeform 55">
              <a:extLst>
                <a:ext uri="{FF2B5EF4-FFF2-40B4-BE49-F238E27FC236}">
                  <a16:creationId xmlns:a16="http://schemas.microsoft.com/office/drawing/2014/main" id="{EB054CA9-8B2C-5F8F-B649-BDAD28185147}"/>
                </a:ext>
              </a:extLst>
            </p:cNvPr>
            <p:cNvSpPr>
              <a:spLocks noChangeArrowheads="1"/>
            </p:cNvSpPr>
            <p:nvPr/>
          </p:nvSpPr>
          <p:spPr bwMode="auto">
            <a:xfrm>
              <a:off x="5001049" y="6237343"/>
              <a:ext cx="4174715" cy="2090504"/>
            </a:xfrm>
            <a:custGeom>
              <a:avLst/>
              <a:gdLst>
                <a:gd name="T0" fmla="*/ 2908 w 2922"/>
                <a:gd name="T1" fmla="*/ 1465 h 1466"/>
                <a:gd name="T2" fmla="*/ 0 w 2922"/>
                <a:gd name="T3" fmla="*/ 28 h 1466"/>
                <a:gd name="T4" fmla="*/ 13 w 2922"/>
                <a:gd name="T5" fmla="*/ 0 h 1466"/>
                <a:gd name="T6" fmla="*/ 2921 w 2922"/>
                <a:gd name="T7" fmla="*/ 1438 h 1466"/>
                <a:gd name="T8" fmla="*/ 2908 w 2922"/>
                <a:gd name="T9" fmla="*/ 1465 h 1466"/>
              </a:gdLst>
              <a:ahLst/>
              <a:cxnLst>
                <a:cxn ang="0">
                  <a:pos x="T0" y="T1"/>
                </a:cxn>
                <a:cxn ang="0">
                  <a:pos x="T2" y="T3"/>
                </a:cxn>
                <a:cxn ang="0">
                  <a:pos x="T4" y="T5"/>
                </a:cxn>
                <a:cxn ang="0">
                  <a:pos x="T6" y="T7"/>
                </a:cxn>
                <a:cxn ang="0">
                  <a:pos x="T8" y="T9"/>
                </a:cxn>
              </a:cxnLst>
              <a:rect l="0" t="0" r="r" b="b"/>
              <a:pathLst>
                <a:path w="2922" h="1466">
                  <a:moveTo>
                    <a:pt x="2908" y="1465"/>
                  </a:moveTo>
                  <a:lnTo>
                    <a:pt x="0" y="28"/>
                  </a:lnTo>
                  <a:lnTo>
                    <a:pt x="13" y="0"/>
                  </a:lnTo>
                  <a:lnTo>
                    <a:pt x="2921" y="1438"/>
                  </a:lnTo>
                  <a:lnTo>
                    <a:pt x="2908" y="1465"/>
                  </a:lnTo>
                </a:path>
              </a:pathLst>
            </a:custGeom>
            <a:solidFill>
              <a:schemeClr val="accent1"/>
            </a:solidFill>
            <a:ln>
              <a:noFill/>
            </a:ln>
            <a:effectLst/>
          </p:spPr>
          <p:txBody>
            <a:bodyPr wrap="none" anchor="ctr"/>
            <a:lstStyle/>
            <a:p>
              <a:pPr algn="l" rtl="0"/>
              <a:endParaRPr lang="en-US" sz="1600">
                <a:latin typeface="+mn-lt"/>
              </a:endParaRPr>
            </a:p>
          </p:txBody>
        </p:sp>
        <p:sp>
          <p:nvSpPr>
            <p:cNvPr id="51" name="Freeform 57">
              <a:extLst>
                <a:ext uri="{FF2B5EF4-FFF2-40B4-BE49-F238E27FC236}">
                  <a16:creationId xmlns:a16="http://schemas.microsoft.com/office/drawing/2014/main" id="{CF25EF8D-A96C-EC56-D1DC-DB173CC690DD}"/>
                </a:ext>
              </a:extLst>
            </p:cNvPr>
            <p:cNvSpPr>
              <a:spLocks noChangeArrowheads="1"/>
            </p:cNvSpPr>
            <p:nvPr/>
          </p:nvSpPr>
          <p:spPr bwMode="auto">
            <a:xfrm>
              <a:off x="10046564" y="6237343"/>
              <a:ext cx="4174715" cy="2090504"/>
            </a:xfrm>
            <a:custGeom>
              <a:avLst/>
              <a:gdLst>
                <a:gd name="T0" fmla="*/ 14 w 2923"/>
                <a:gd name="T1" fmla="*/ 1465 h 1466"/>
                <a:gd name="T2" fmla="*/ 0 w 2923"/>
                <a:gd name="T3" fmla="*/ 1438 h 1466"/>
                <a:gd name="T4" fmla="*/ 2908 w 2923"/>
                <a:gd name="T5" fmla="*/ 0 h 1466"/>
                <a:gd name="T6" fmla="*/ 2922 w 2923"/>
                <a:gd name="T7" fmla="*/ 28 h 1466"/>
                <a:gd name="T8" fmla="*/ 14 w 2923"/>
                <a:gd name="T9" fmla="*/ 1465 h 1466"/>
              </a:gdLst>
              <a:ahLst/>
              <a:cxnLst>
                <a:cxn ang="0">
                  <a:pos x="T0" y="T1"/>
                </a:cxn>
                <a:cxn ang="0">
                  <a:pos x="T2" y="T3"/>
                </a:cxn>
                <a:cxn ang="0">
                  <a:pos x="T4" y="T5"/>
                </a:cxn>
                <a:cxn ang="0">
                  <a:pos x="T6" y="T7"/>
                </a:cxn>
                <a:cxn ang="0">
                  <a:pos x="T8" y="T9"/>
                </a:cxn>
              </a:cxnLst>
              <a:rect l="0" t="0" r="r" b="b"/>
              <a:pathLst>
                <a:path w="2923" h="1466">
                  <a:moveTo>
                    <a:pt x="14" y="1465"/>
                  </a:moveTo>
                  <a:lnTo>
                    <a:pt x="0" y="1438"/>
                  </a:lnTo>
                  <a:lnTo>
                    <a:pt x="2908" y="0"/>
                  </a:lnTo>
                  <a:lnTo>
                    <a:pt x="2922" y="28"/>
                  </a:lnTo>
                  <a:lnTo>
                    <a:pt x="14" y="1465"/>
                  </a:lnTo>
                </a:path>
              </a:pathLst>
            </a:custGeom>
            <a:solidFill>
              <a:schemeClr val="accent2"/>
            </a:solidFill>
            <a:ln>
              <a:noFill/>
            </a:ln>
            <a:effectLst/>
          </p:spPr>
          <p:txBody>
            <a:bodyPr wrap="none" anchor="ctr"/>
            <a:lstStyle/>
            <a:p>
              <a:pPr algn="l" rtl="0"/>
              <a:endParaRPr lang="en-US" sz="1600">
                <a:latin typeface="+mn-lt"/>
              </a:endParaRPr>
            </a:p>
          </p:txBody>
        </p:sp>
        <p:sp>
          <p:nvSpPr>
            <p:cNvPr id="52" name="Freeform 62">
              <a:extLst>
                <a:ext uri="{FF2B5EF4-FFF2-40B4-BE49-F238E27FC236}">
                  <a16:creationId xmlns:a16="http://schemas.microsoft.com/office/drawing/2014/main" id="{25800AFE-23CD-AC8E-08AA-70A3C8C4F110}"/>
                </a:ext>
              </a:extLst>
            </p:cNvPr>
            <p:cNvSpPr>
              <a:spLocks noChangeArrowheads="1"/>
            </p:cNvSpPr>
            <p:nvPr/>
          </p:nvSpPr>
          <p:spPr bwMode="auto">
            <a:xfrm>
              <a:off x="2239476" y="5122828"/>
              <a:ext cx="4609186" cy="2273109"/>
            </a:xfrm>
            <a:custGeom>
              <a:avLst/>
              <a:gdLst>
                <a:gd name="T0" fmla="*/ 1614 w 3228"/>
                <a:gd name="T1" fmla="*/ 0 h 1592"/>
                <a:gd name="T2" fmla="*/ 1777 w 3228"/>
                <a:gd name="T3" fmla="*/ 34 h 1592"/>
                <a:gd name="T4" fmla="*/ 3136 w 3228"/>
                <a:gd name="T5" fmla="*/ 713 h 1592"/>
                <a:gd name="T6" fmla="*/ 3136 w 3228"/>
                <a:gd name="T7" fmla="*/ 877 h 1592"/>
                <a:gd name="T8" fmla="*/ 1777 w 3228"/>
                <a:gd name="T9" fmla="*/ 1556 h 1592"/>
                <a:gd name="T10" fmla="*/ 1614 w 3228"/>
                <a:gd name="T11" fmla="*/ 1591 h 1592"/>
                <a:gd name="T12" fmla="*/ 1449 w 3228"/>
                <a:gd name="T13" fmla="*/ 1556 h 1592"/>
                <a:gd name="T14" fmla="*/ 91 w 3228"/>
                <a:gd name="T15" fmla="*/ 877 h 1592"/>
                <a:gd name="T16" fmla="*/ 91 w 3228"/>
                <a:gd name="T17" fmla="*/ 713 h 1592"/>
                <a:gd name="T18" fmla="*/ 1449 w 3228"/>
                <a:gd name="T19" fmla="*/ 34 h 1592"/>
                <a:gd name="T20" fmla="*/ 1614 w 3228"/>
                <a:gd name="T21" fmla="*/ 0 h 1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28" h="1592">
                  <a:moveTo>
                    <a:pt x="1614" y="0"/>
                  </a:moveTo>
                  <a:cubicBezTo>
                    <a:pt x="1673" y="0"/>
                    <a:pt x="1732" y="12"/>
                    <a:pt x="1777" y="34"/>
                  </a:cubicBezTo>
                  <a:lnTo>
                    <a:pt x="3136" y="713"/>
                  </a:lnTo>
                  <a:cubicBezTo>
                    <a:pt x="3227" y="758"/>
                    <a:pt x="3227" y="832"/>
                    <a:pt x="3136" y="877"/>
                  </a:cubicBezTo>
                  <a:lnTo>
                    <a:pt x="1777" y="1556"/>
                  </a:lnTo>
                  <a:cubicBezTo>
                    <a:pt x="1732" y="1579"/>
                    <a:pt x="1673" y="1591"/>
                    <a:pt x="1614" y="1591"/>
                  </a:cubicBezTo>
                  <a:cubicBezTo>
                    <a:pt x="1554" y="1591"/>
                    <a:pt x="1495" y="1579"/>
                    <a:pt x="1449" y="1556"/>
                  </a:cubicBezTo>
                  <a:lnTo>
                    <a:pt x="91" y="877"/>
                  </a:lnTo>
                  <a:cubicBezTo>
                    <a:pt x="0" y="832"/>
                    <a:pt x="0" y="758"/>
                    <a:pt x="91" y="713"/>
                  </a:cubicBezTo>
                  <a:lnTo>
                    <a:pt x="1449" y="34"/>
                  </a:lnTo>
                  <a:cubicBezTo>
                    <a:pt x="1495" y="12"/>
                    <a:pt x="1554" y="0"/>
                    <a:pt x="1614" y="0"/>
                  </a:cubicBezTo>
                </a:path>
              </a:pathLst>
            </a:custGeom>
            <a:solidFill>
              <a:schemeClr val="bg1">
                <a:lumMod val="95000"/>
              </a:schemeClr>
            </a:solidFill>
            <a:ln>
              <a:noFill/>
            </a:ln>
            <a:effectLst/>
          </p:spPr>
          <p:txBody>
            <a:bodyPr wrap="none" anchor="ctr"/>
            <a:lstStyle/>
            <a:p>
              <a:pPr algn="l" rtl="0"/>
              <a:endParaRPr lang="en-US" sz="1600">
                <a:latin typeface="+mn-lt"/>
              </a:endParaRPr>
            </a:p>
          </p:txBody>
        </p:sp>
        <p:sp>
          <p:nvSpPr>
            <p:cNvPr id="54" name="Freeform 76">
              <a:extLst>
                <a:ext uri="{FF2B5EF4-FFF2-40B4-BE49-F238E27FC236}">
                  <a16:creationId xmlns:a16="http://schemas.microsoft.com/office/drawing/2014/main" id="{1A8B5EB1-18AC-C457-F41D-65022175E00E}"/>
                </a:ext>
              </a:extLst>
            </p:cNvPr>
            <p:cNvSpPr>
              <a:spLocks noChangeArrowheads="1"/>
            </p:cNvSpPr>
            <p:nvPr/>
          </p:nvSpPr>
          <p:spPr bwMode="auto">
            <a:xfrm>
              <a:off x="8282478" y="5374697"/>
              <a:ext cx="2543867" cy="2934264"/>
            </a:xfrm>
            <a:custGeom>
              <a:avLst/>
              <a:gdLst>
                <a:gd name="T0" fmla="*/ 1779 w 1780"/>
                <a:gd name="T1" fmla="*/ 889 h 2054"/>
                <a:gd name="T2" fmla="*/ 889 w 1780"/>
                <a:gd name="T3" fmla="*/ 0 h 2054"/>
                <a:gd name="T4" fmla="*/ 0 w 1780"/>
                <a:gd name="T5" fmla="*/ 889 h 2054"/>
                <a:gd name="T6" fmla="*/ 722 w 1780"/>
                <a:gd name="T7" fmla="*/ 1763 h 2054"/>
                <a:gd name="T8" fmla="*/ 889 w 1780"/>
                <a:gd name="T9" fmla="*/ 2053 h 2054"/>
                <a:gd name="T10" fmla="*/ 1057 w 1780"/>
                <a:gd name="T11" fmla="*/ 1763 h 2054"/>
                <a:gd name="T12" fmla="*/ 1779 w 1780"/>
                <a:gd name="T13" fmla="*/ 889 h 2054"/>
              </a:gdLst>
              <a:ahLst/>
              <a:cxnLst>
                <a:cxn ang="0">
                  <a:pos x="T0" y="T1"/>
                </a:cxn>
                <a:cxn ang="0">
                  <a:pos x="T2" y="T3"/>
                </a:cxn>
                <a:cxn ang="0">
                  <a:pos x="T4" y="T5"/>
                </a:cxn>
                <a:cxn ang="0">
                  <a:pos x="T6" y="T7"/>
                </a:cxn>
                <a:cxn ang="0">
                  <a:pos x="T8" y="T9"/>
                </a:cxn>
                <a:cxn ang="0">
                  <a:pos x="T10" y="T11"/>
                </a:cxn>
                <a:cxn ang="0">
                  <a:pos x="T12" y="T13"/>
                </a:cxn>
              </a:cxnLst>
              <a:rect l="0" t="0" r="r" b="b"/>
              <a:pathLst>
                <a:path w="1780" h="2054">
                  <a:moveTo>
                    <a:pt x="1779" y="889"/>
                  </a:moveTo>
                  <a:cubicBezTo>
                    <a:pt x="1779" y="398"/>
                    <a:pt x="1381" y="0"/>
                    <a:pt x="889" y="0"/>
                  </a:cubicBezTo>
                  <a:cubicBezTo>
                    <a:pt x="399" y="0"/>
                    <a:pt x="0" y="398"/>
                    <a:pt x="0" y="889"/>
                  </a:cubicBezTo>
                  <a:cubicBezTo>
                    <a:pt x="0" y="1323"/>
                    <a:pt x="311" y="1685"/>
                    <a:pt x="722" y="1763"/>
                  </a:cubicBezTo>
                  <a:lnTo>
                    <a:pt x="889" y="2053"/>
                  </a:lnTo>
                  <a:lnTo>
                    <a:pt x="1057" y="1763"/>
                  </a:lnTo>
                  <a:cubicBezTo>
                    <a:pt x="1468" y="1685"/>
                    <a:pt x="1779" y="1323"/>
                    <a:pt x="1779" y="889"/>
                  </a:cubicBezTo>
                </a:path>
              </a:pathLst>
            </a:custGeom>
            <a:solidFill>
              <a:schemeClr val="accent2"/>
            </a:solidFill>
            <a:ln>
              <a:noFill/>
            </a:ln>
            <a:effectLst/>
          </p:spPr>
          <p:txBody>
            <a:bodyPr wrap="none" anchor="ctr"/>
            <a:lstStyle/>
            <a:p>
              <a:pPr algn="l" rtl="0"/>
              <a:endParaRPr lang="en-US" sz="1600">
                <a:latin typeface="+mn-lt"/>
              </a:endParaRPr>
            </a:p>
          </p:txBody>
        </p:sp>
        <p:sp>
          <p:nvSpPr>
            <p:cNvPr id="55" name="TextBox 54">
              <a:extLst>
                <a:ext uri="{FF2B5EF4-FFF2-40B4-BE49-F238E27FC236}">
                  <a16:creationId xmlns:a16="http://schemas.microsoft.com/office/drawing/2014/main" id="{FF564A8E-85D5-2B8F-D041-8698A11846F4}"/>
                </a:ext>
              </a:extLst>
            </p:cNvPr>
            <p:cNvSpPr txBox="1"/>
            <p:nvPr/>
          </p:nvSpPr>
          <p:spPr>
            <a:xfrm>
              <a:off x="9308845" y="6310231"/>
              <a:ext cx="560923" cy="790033"/>
            </a:xfrm>
            <a:prstGeom prst="rect">
              <a:avLst/>
            </a:prstGeom>
            <a:noFill/>
          </p:spPr>
          <p:txBody>
            <a:bodyPr wrap="none" rtlCol="0" anchor="ctr">
              <a:spAutoFit/>
            </a:bodyPr>
            <a:lstStyle/>
            <a:p>
              <a:pPr algn="ctr" rtl="0"/>
              <a:r>
                <a:rPr lang="en-US" sz="1600" b="1" dirty="0">
                  <a:solidFill>
                    <a:schemeClr val="bg1"/>
                  </a:solidFill>
                  <a:latin typeface="+mn-lt"/>
                  <a:cs typeface="Poppins" pitchFamily="2" charset="77"/>
                </a:rPr>
                <a:t>2</a:t>
              </a:r>
            </a:p>
          </p:txBody>
        </p:sp>
        <p:sp>
          <p:nvSpPr>
            <p:cNvPr id="56" name="Freeform 84">
              <a:extLst>
                <a:ext uri="{FF2B5EF4-FFF2-40B4-BE49-F238E27FC236}">
                  <a16:creationId xmlns:a16="http://schemas.microsoft.com/office/drawing/2014/main" id="{9F58318B-515C-DECC-3D36-CA1FDDAFCEFB}"/>
                </a:ext>
              </a:extLst>
            </p:cNvPr>
            <p:cNvSpPr>
              <a:spLocks noChangeArrowheads="1"/>
            </p:cNvSpPr>
            <p:nvPr/>
          </p:nvSpPr>
          <p:spPr bwMode="auto">
            <a:xfrm>
              <a:off x="12297402" y="5122828"/>
              <a:ext cx="4609188" cy="2273109"/>
            </a:xfrm>
            <a:custGeom>
              <a:avLst/>
              <a:gdLst>
                <a:gd name="T0" fmla="*/ 1613 w 3227"/>
                <a:gd name="T1" fmla="*/ 0 h 1592"/>
                <a:gd name="T2" fmla="*/ 1777 w 3227"/>
                <a:gd name="T3" fmla="*/ 34 h 1592"/>
                <a:gd name="T4" fmla="*/ 3135 w 3227"/>
                <a:gd name="T5" fmla="*/ 713 h 1592"/>
                <a:gd name="T6" fmla="*/ 3135 w 3227"/>
                <a:gd name="T7" fmla="*/ 877 h 1592"/>
                <a:gd name="T8" fmla="*/ 1777 w 3227"/>
                <a:gd name="T9" fmla="*/ 1556 h 1592"/>
                <a:gd name="T10" fmla="*/ 1613 w 3227"/>
                <a:gd name="T11" fmla="*/ 1591 h 1592"/>
                <a:gd name="T12" fmla="*/ 1449 w 3227"/>
                <a:gd name="T13" fmla="*/ 1556 h 1592"/>
                <a:gd name="T14" fmla="*/ 91 w 3227"/>
                <a:gd name="T15" fmla="*/ 877 h 1592"/>
                <a:gd name="T16" fmla="*/ 91 w 3227"/>
                <a:gd name="T17" fmla="*/ 713 h 1592"/>
                <a:gd name="T18" fmla="*/ 1449 w 3227"/>
                <a:gd name="T19" fmla="*/ 34 h 1592"/>
                <a:gd name="T20" fmla="*/ 1613 w 3227"/>
                <a:gd name="T21" fmla="*/ 0 h 1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27" h="1592">
                  <a:moveTo>
                    <a:pt x="1613" y="0"/>
                  </a:moveTo>
                  <a:cubicBezTo>
                    <a:pt x="1672" y="0"/>
                    <a:pt x="1732" y="12"/>
                    <a:pt x="1777" y="34"/>
                  </a:cubicBezTo>
                  <a:lnTo>
                    <a:pt x="3135" y="713"/>
                  </a:lnTo>
                  <a:cubicBezTo>
                    <a:pt x="3226" y="758"/>
                    <a:pt x="3226" y="832"/>
                    <a:pt x="3135" y="877"/>
                  </a:cubicBezTo>
                  <a:lnTo>
                    <a:pt x="1777" y="1556"/>
                  </a:lnTo>
                  <a:cubicBezTo>
                    <a:pt x="1732" y="1579"/>
                    <a:pt x="1672" y="1591"/>
                    <a:pt x="1613" y="1591"/>
                  </a:cubicBezTo>
                  <a:cubicBezTo>
                    <a:pt x="1554" y="1591"/>
                    <a:pt x="1494" y="1579"/>
                    <a:pt x="1449" y="1556"/>
                  </a:cubicBezTo>
                  <a:lnTo>
                    <a:pt x="91" y="877"/>
                  </a:lnTo>
                  <a:cubicBezTo>
                    <a:pt x="0" y="832"/>
                    <a:pt x="0" y="758"/>
                    <a:pt x="91" y="713"/>
                  </a:cubicBezTo>
                  <a:lnTo>
                    <a:pt x="1449" y="34"/>
                  </a:lnTo>
                  <a:cubicBezTo>
                    <a:pt x="1494" y="12"/>
                    <a:pt x="1554" y="0"/>
                    <a:pt x="1613" y="0"/>
                  </a:cubicBezTo>
                </a:path>
              </a:pathLst>
            </a:custGeom>
            <a:solidFill>
              <a:schemeClr val="bg1">
                <a:lumMod val="95000"/>
              </a:schemeClr>
            </a:solidFill>
            <a:ln>
              <a:noFill/>
            </a:ln>
            <a:effectLst/>
          </p:spPr>
          <p:txBody>
            <a:bodyPr wrap="none" anchor="ctr"/>
            <a:lstStyle/>
            <a:p>
              <a:pPr algn="l" rtl="0"/>
              <a:endParaRPr lang="en-US" sz="1600">
                <a:latin typeface="+mn-lt"/>
              </a:endParaRPr>
            </a:p>
          </p:txBody>
        </p:sp>
      </p:grpSp>
      <p:sp>
        <p:nvSpPr>
          <p:cNvPr id="57" name="Subtitle 2">
            <a:extLst>
              <a:ext uri="{FF2B5EF4-FFF2-40B4-BE49-F238E27FC236}">
                <a16:creationId xmlns:a16="http://schemas.microsoft.com/office/drawing/2014/main" id="{7E56CA90-B102-8C37-21DF-C13CEBE7AD52}"/>
              </a:ext>
            </a:extLst>
          </p:cNvPr>
          <p:cNvSpPr txBox="1">
            <a:spLocks/>
          </p:cNvSpPr>
          <p:nvPr/>
        </p:nvSpPr>
        <p:spPr>
          <a:xfrm>
            <a:off x="3272973" y="4538476"/>
            <a:ext cx="2659522" cy="1295739"/>
          </a:xfrm>
          <a:prstGeom prst="rect">
            <a:avLst/>
          </a:prstGeom>
        </p:spPr>
        <p:txBody>
          <a:bodyPr vert="horz" wrap="square" lIns="91440" tIns="45720" rIns="91440" bIns="45720"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285750" indent="-285750" algn="l">
              <a:lnSpc>
                <a:spcPts val="1750"/>
              </a:lnSpc>
              <a:buFont typeface="Arial" panose="020B0604020202020204" pitchFamily="34" charset="0"/>
              <a:buChar char="•"/>
            </a:pPr>
            <a:r>
              <a:rPr lang="en-US" sz="1600" dirty="0">
                <a:solidFill>
                  <a:schemeClr val="tx1"/>
                </a:solidFill>
                <a:latin typeface="+mn-lt"/>
                <a:ea typeface="Lato Light" panose="020F0502020204030203" pitchFamily="34" charset="0"/>
                <a:cs typeface="Mukta ExtraLight" panose="020B0000000000000000" pitchFamily="34" charset="77"/>
              </a:rPr>
              <a:t>Evaluate the validity of documents</a:t>
            </a:r>
          </a:p>
          <a:p>
            <a:pPr marL="285750" indent="-285750" algn="l">
              <a:lnSpc>
                <a:spcPts val="1750"/>
              </a:lnSpc>
              <a:buFont typeface="Arial" panose="020B0604020202020204" pitchFamily="34" charset="0"/>
              <a:buChar char="•"/>
            </a:pPr>
            <a:r>
              <a:rPr lang="en-US" sz="1600" dirty="0">
                <a:solidFill>
                  <a:schemeClr val="tx1"/>
                </a:solidFill>
                <a:latin typeface="+mn-lt"/>
                <a:ea typeface="Lato Light" panose="020F0502020204030203" pitchFamily="34" charset="0"/>
                <a:cs typeface="Mukta ExtraLight" panose="020B0000000000000000" pitchFamily="34" charset="77"/>
              </a:rPr>
              <a:t>Request additional information (if additional 5 days are needed)</a:t>
            </a:r>
          </a:p>
        </p:txBody>
      </p:sp>
      <p:sp>
        <p:nvSpPr>
          <p:cNvPr id="58" name="Subtitle 2">
            <a:extLst>
              <a:ext uri="{FF2B5EF4-FFF2-40B4-BE49-F238E27FC236}">
                <a16:creationId xmlns:a16="http://schemas.microsoft.com/office/drawing/2014/main" id="{0AB00AFF-2EE2-9376-8E2A-BBDB2E859959}"/>
              </a:ext>
            </a:extLst>
          </p:cNvPr>
          <p:cNvSpPr txBox="1">
            <a:spLocks/>
          </p:cNvSpPr>
          <p:nvPr/>
        </p:nvSpPr>
        <p:spPr>
          <a:xfrm>
            <a:off x="6029273" y="3826692"/>
            <a:ext cx="2948974" cy="1865126"/>
          </a:xfrm>
          <a:prstGeom prst="rect">
            <a:avLst/>
          </a:prstGeom>
        </p:spPr>
        <p:txBody>
          <a:bodyPr vert="horz" wrap="square" lIns="91440" tIns="45720" rIns="91440" bIns="45720"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285750" indent="-285750" algn="l">
              <a:lnSpc>
                <a:spcPct val="100000"/>
              </a:lnSpc>
              <a:buFont typeface="Arial" panose="020B0604020202020204" pitchFamily="34" charset="0"/>
              <a:buChar char="•"/>
            </a:pPr>
            <a:r>
              <a:rPr lang="en-US" sz="1600" dirty="0">
                <a:solidFill>
                  <a:schemeClr val="tx1"/>
                </a:solidFill>
                <a:latin typeface="+mn-lt"/>
                <a:ea typeface="Lato Light" panose="020F0502020204030203" pitchFamily="34" charset="0"/>
                <a:cs typeface="Mukta ExtraLight" panose="020B0000000000000000" pitchFamily="34" charset="77"/>
              </a:rPr>
              <a:t>Appraisal and approval according to documents provided by the financial institution </a:t>
            </a:r>
          </a:p>
          <a:p>
            <a:pPr marL="285750" indent="-285750" algn="l">
              <a:lnSpc>
                <a:spcPct val="100000"/>
              </a:lnSpc>
              <a:buFont typeface="Arial" panose="020B0604020202020204" pitchFamily="34" charset="0"/>
              <a:buChar char="•"/>
            </a:pPr>
            <a:r>
              <a:rPr lang="en-US" sz="1600" dirty="0">
                <a:solidFill>
                  <a:schemeClr val="tx1"/>
                </a:solidFill>
                <a:latin typeface="+mn-lt"/>
                <a:ea typeface="Lato Light" panose="020F0502020204030203" pitchFamily="34" charset="0"/>
                <a:cs typeface="Mukta ExtraLight" panose="020B0000000000000000" pitchFamily="34" charset="77"/>
              </a:rPr>
              <a:t>Appraise projects that meet minimum conditions as prescribed in the manual</a:t>
            </a:r>
          </a:p>
        </p:txBody>
      </p:sp>
      <p:sp>
        <p:nvSpPr>
          <p:cNvPr id="59" name="Subtitle 2">
            <a:extLst>
              <a:ext uri="{FF2B5EF4-FFF2-40B4-BE49-F238E27FC236}">
                <a16:creationId xmlns:a16="http://schemas.microsoft.com/office/drawing/2014/main" id="{5FD161D6-53A9-47F3-3DB1-60C4863F1B41}"/>
              </a:ext>
            </a:extLst>
          </p:cNvPr>
          <p:cNvSpPr txBox="1">
            <a:spLocks/>
          </p:cNvSpPr>
          <p:nvPr/>
        </p:nvSpPr>
        <p:spPr>
          <a:xfrm>
            <a:off x="8913874" y="4739575"/>
            <a:ext cx="3213930" cy="1757404"/>
          </a:xfrm>
          <a:prstGeom prst="rect">
            <a:avLst/>
          </a:prstGeom>
        </p:spPr>
        <p:txBody>
          <a:bodyPr vert="horz" wrap="square" lIns="91440" tIns="45720" rIns="91440" bIns="45720"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285750" indent="-285750" algn="l">
              <a:lnSpc>
                <a:spcPts val="1750"/>
              </a:lnSpc>
              <a:buFont typeface="Arial" panose="020B0604020202020204" pitchFamily="34" charset="0"/>
              <a:buChar char="•"/>
            </a:pPr>
            <a:r>
              <a:rPr lang="en-US" sz="1600" dirty="0">
                <a:solidFill>
                  <a:schemeClr val="tx1"/>
                </a:solidFill>
                <a:latin typeface="+mn-lt"/>
                <a:ea typeface="Lato Light" panose="020F0502020204030203" pitchFamily="34" charset="0"/>
                <a:cs typeface="Mukta ExtraLight" panose="020B0000000000000000" pitchFamily="34" charset="77"/>
              </a:rPr>
              <a:t>The financial institution pays the capital arrangement fee and initial guarantee fee </a:t>
            </a:r>
          </a:p>
          <a:p>
            <a:pPr marL="285750" indent="-285750" algn="l">
              <a:lnSpc>
                <a:spcPts val="1750"/>
              </a:lnSpc>
              <a:buFont typeface="Arial" panose="020B0604020202020204" pitchFamily="34" charset="0"/>
              <a:buChar char="•"/>
            </a:pPr>
            <a:r>
              <a:rPr lang="en-US" sz="1600" dirty="0">
                <a:solidFill>
                  <a:schemeClr val="tx1"/>
                </a:solidFill>
                <a:latin typeface="+mn-lt"/>
                <a:ea typeface="Lato Light" panose="020F0502020204030203" pitchFamily="34" charset="0"/>
                <a:cs typeface="Mukta ExtraLight" panose="020B0000000000000000" pitchFamily="34" charset="77"/>
              </a:rPr>
              <a:t>The RSF Management Unit sends a letter notifying the validity of the guarantee to the Financial Institution</a:t>
            </a:r>
          </a:p>
        </p:txBody>
      </p:sp>
    </p:spTree>
    <p:extLst>
      <p:ext uri="{BB962C8B-B14F-4D97-AF65-F5344CB8AC3E}">
        <p14:creationId xmlns:p14="http://schemas.microsoft.com/office/powerpoint/2010/main" val="2255474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57"/>
                                        </p:tgtEl>
                                        <p:attrNameLst>
                                          <p:attrName>style.visibility</p:attrName>
                                        </p:attrNameLst>
                                      </p:cBhvr>
                                      <p:to>
                                        <p:strVal val="visible"/>
                                      </p:to>
                                    </p:set>
                                    <p:animEffect transition="in" filter="circle(in)">
                                      <p:cBhvr>
                                        <p:cTn id="10" dur="2000"/>
                                        <p:tgtEl>
                                          <p:spTgt spid="57"/>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58"/>
                                        </p:tgtEl>
                                        <p:attrNameLst>
                                          <p:attrName>style.visibility</p:attrName>
                                        </p:attrNameLst>
                                      </p:cBhvr>
                                      <p:to>
                                        <p:strVal val="visible"/>
                                      </p:to>
                                    </p:set>
                                    <p:animEffect transition="in" filter="circle(in)">
                                      <p:cBhvr>
                                        <p:cTn id="13" dur="2000"/>
                                        <p:tgtEl>
                                          <p:spTgt spid="58"/>
                                        </p:tgtEl>
                                      </p:cBhvr>
                                    </p:animEffect>
                                  </p:childTnLst>
                                </p:cTn>
                              </p:par>
                              <p:par>
                                <p:cTn id="14" presetID="6" presetClass="entr" presetSubtype="16" fill="hold" grpId="0" nodeType="with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circle(in)">
                                      <p:cBhvr>
                                        <p:cTn id="16" dur="20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58" grpId="0"/>
      <p:bldP spid="5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01DBF8-2FEC-28D9-034A-1F001B50D116}"/>
              </a:ext>
            </a:extLst>
          </p:cNvPr>
          <p:cNvSpPr>
            <a:spLocks noGrp="1"/>
          </p:cNvSpPr>
          <p:nvPr>
            <p:ph type="title"/>
          </p:nvPr>
        </p:nvSpPr>
        <p:spPr/>
        <p:txBody>
          <a:bodyPr>
            <a:normAutofit fontScale="90000"/>
          </a:bodyPr>
          <a:lstStyle/>
          <a:p>
            <a:pPr rtl="0"/>
            <a:r>
              <a:rPr lang="en-US" sz="2800" b="1" dirty="0">
                <a:solidFill>
                  <a:schemeClr val="accent1">
                    <a:lumMod val="50000"/>
                  </a:schemeClr>
                </a:solidFill>
                <a:latin typeface="+mn-lt"/>
              </a:rPr>
              <a:t>ELIGIBILITY OF IE/ESCO TO PARTICIPATE IN THE PROJECT</a:t>
            </a:r>
            <a:endParaRPr lang="en-VN" dirty="0">
              <a:solidFill>
                <a:schemeClr val="accent1">
                  <a:lumMod val="50000"/>
                </a:schemeClr>
              </a:solidFill>
            </a:endParaRPr>
          </a:p>
        </p:txBody>
      </p:sp>
      <p:sp>
        <p:nvSpPr>
          <p:cNvPr id="3" name="Text Placeholder 1">
            <a:extLst>
              <a:ext uri="{FF2B5EF4-FFF2-40B4-BE49-F238E27FC236}">
                <a16:creationId xmlns:a16="http://schemas.microsoft.com/office/drawing/2014/main" id="{15DBC561-16EE-7900-BDE6-0CB6766D1188}"/>
              </a:ext>
            </a:extLst>
          </p:cNvPr>
          <p:cNvSpPr txBox="1">
            <a:spLocks/>
          </p:cNvSpPr>
          <p:nvPr/>
        </p:nvSpPr>
        <p:spPr>
          <a:xfrm>
            <a:off x="323530" y="456741"/>
            <a:ext cx="11573197" cy="724247"/>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l" rtl="0"/>
            <a:endParaRPr lang="en-US" sz="2600" b="1" dirty="0">
              <a:latin typeface="+mn-lt"/>
            </a:endParaRPr>
          </a:p>
        </p:txBody>
      </p:sp>
      <p:sp>
        <p:nvSpPr>
          <p:cNvPr id="4" name="Content Placeholder 2">
            <a:extLst>
              <a:ext uri="{FF2B5EF4-FFF2-40B4-BE49-F238E27FC236}">
                <a16:creationId xmlns:a16="http://schemas.microsoft.com/office/drawing/2014/main" id="{595C72BA-164D-609C-8BEB-26DAA27A5543}"/>
              </a:ext>
            </a:extLst>
          </p:cNvPr>
          <p:cNvSpPr txBox="1">
            <a:spLocks/>
          </p:cNvSpPr>
          <p:nvPr/>
        </p:nvSpPr>
        <p:spPr>
          <a:xfrm>
            <a:off x="597351" y="1454275"/>
            <a:ext cx="11025554" cy="41910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indent="-457200" algn="l" rtl="0">
              <a:lnSpc>
                <a:spcPct val="100000"/>
              </a:lnSpc>
              <a:spcAft>
                <a:spcPts val="600"/>
              </a:spcAft>
              <a:buFontTx/>
              <a:buChar char="-"/>
              <a:defRPr/>
            </a:pPr>
            <a:endParaRPr lang="en-US" sz="1800" dirty="0"/>
          </a:p>
        </p:txBody>
      </p:sp>
      <p:sp>
        <p:nvSpPr>
          <p:cNvPr id="5" name="Content Placeholder 2">
            <a:extLst>
              <a:ext uri="{FF2B5EF4-FFF2-40B4-BE49-F238E27FC236}">
                <a16:creationId xmlns:a16="http://schemas.microsoft.com/office/drawing/2014/main" id="{66062EF0-DC5C-4E30-EFDC-03F028A3D6DB}"/>
              </a:ext>
            </a:extLst>
          </p:cNvPr>
          <p:cNvSpPr txBox="1">
            <a:spLocks/>
          </p:cNvSpPr>
          <p:nvPr/>
        </p:nvSpPr>
        <p:spPr>
          <a:xfrm>
            <a:off x="583223" y="1454275"/>
            <a:ext cx="11025554" cy="471706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14350" lvl="1" indent="-285750" algn="l" rtl="0">
              <a:lnSpc>
                <a:spcPct val="150000"/>
              </a:lnSpc>
              <a:spcAft>
                <a:spcPts val="600"/>
              </a:spcAft>
              <a:buFont typeface="Wingdings" pitchFamily="2" charset="2"/>
              <a:buChar char="v"/>
              <a:defRPr/>
            </a:pPr>
            <a:r>
              <a:rPr lang="vi-VN" sz="2000" dirty="0"/>
              <a:t>Registered and operating in accordance with relevant Vietnamese laws and regulations;</a:t>
            </a:r>
            <a:endParaRPr lang="en-US" sz="2000" dirty="0"/>
          </a:p>
          <a:p>
            <a:pPr marL="514350" lvl="1" indent="-285750" algn="l" rtl="0">
              <a:lnSpc>
                <a:spcPct val="150000"/>
              </a:lnSpc>
              <a:spcAft>
                <a:spcPts val="600"/>
              </a:spcAft>
              <a:buFont typeface="Wingdings" pitchFamily="2" charset="2"/>
              <a:buChar char="v"/>
              <a:defRPr/>
            </a:pPr>
            <a:r>
              <a:rPr lang="en-US" sz="2000" dirty="0"/>
              <a:t>Provide satisfactory collateral for the loan as determined by the Financial Institution; </a:t>
            </a:r>
          </a:p>
          <a:p>
            <a:pPr marL="514350" lvl="1" indent="-285750" algn="l" rtl="0">
              <a:lnSpc>
                <a:spcPct val="150000"/>
              </a:lnSpc>
              <a:spcAft>
                <a:spcPts val="600"/>
              </a:spcAft>
              <a:buFont typeface="Wingdings" pitchFamily="2" charset="2"/>
              <a:buChar char="v"/>
              <a:defRPr/>
            </a:pPr>
            <a:r>
              <a:rPr lang="en-US" sz="2000" dirty="0"/>
              <a:t>Have a business plan and loan purpose that meet the requirements for the proposed loan; </a:t>
            </a:r>
          </a:p>
          <a:p>
            <a:pPr marL="514350" lvl="1" indent="-285750" algn="l" rtl="0">
              <a:lnSpc>
                <a:spcPct val="150000"/>
              </a:lnSpc>
              <a:spcAft>
                <a:spcPts val="600"/>
              </a:spcAft>
              <a:buFont typeface="Wingdings" pitchFamily="2" charset="2"/>
              <a:buChar char="v"/>
              <a:defRPr/>
            </a:pPr>
            <a:r>
              <a:rPr lang="en-US" sz="2000" dirty="0"/>
              <a:t>Must demonstrate financial ability to repay debt within the loan term; </a:t>
            </a:r>
          </a:p>
          <a:p>
            <a:pPr marL="514350" lvl="1" indent="-285750" algn="l" rtl="0">
              <a:lnSpc>
                <a:spcPct val="150000"/>
              </a:lnSpc>
              <a:spcAft>
                <a:spcPts val="600"/>
              </a:spcAft>
              <a:buFont typeface="Wingdings" pitchFamily="2" charset="2"/>
              <a:buChar char="v"/>
              <a:defRPr/>
            </a:pPr>
            <a:r>
              <a:rPr lang="en-US" sz="2000" dirty="0"/>
              <a:t>Enterprise is fulfilling all current debt obligations; </a:t>
            </a:r>
          </a:p>
          <a:p>
            <a:pPr marL="514350" lvl="1" indent="-285750" algn="l" rtl="0">
              <a:lnSpc>
                <a:spcPct val="150000"/>
              </a:lnSpc>
              <a:spcAft>
                <a:spcPts val="600"/>
              </a:spcAft>
              <a:buFont typeface="Wingdings" pitchFamily="2" charset="2"/>
              <a:buChar char="v"/>
              <a:defRPr/>
            </a:pPr>
            <a:r>
              <a:rPr lang="en-US" sz="2000" dirty="0"/>
              <a:t>Not violate any sanctions of the World Bank; </a:t>
            </a:r>
          </a:p>
          <a:p>
            <a:pPr marL="514350" lvl="1" indent="-285750" algn="l" rtl="0">
              <a:lnSpc>
                <a:spcPct val="150000"/>
              </a:lnSpc>
              <a:spcAft>
                <a:spcPts val="600"/>
              </a:spcAft>
              <a:buFont typeface="Wingdings" pitchFamily="2" charset="2"/>
              <a:buChar char="v"/>
              <a:defRPr/>
            </a:pPr>
            <a:r>
              <a:rPr lang="en-US" sz="2000" dirty="0"/>
              <a:t>There is no cross-ownership with financial institutions providing loan capital; </a:t>
            </a:r>
          </a:p>
          <a:p>
            <a:pPr marL="514350" lvl="1" indent="-285750" algn="l" rtl="0">
              <a:lnSpc>
                <a:spcPct val="150000"/>
              </a:lnSpc>
              <a:spcAft>
                <a:spcPts val="600"/>
              </a:spcAft>
              <a:buFont typeface="Wingdings" pitchFamily="2" charset="2"/>
              <a:buChar char="v"/>
              <a:defRPr/>
            </a:pPr>
            <a:r>
              <a:rPr lang="en-US" sz="2000" dirty="0"/>
              <a:t>Meets minimum energy efficiency requirements.</a:t>
            </a:r>
          </a:p>
        </p:txBody>
      </p:sp>
    </p:spTree>
    <p:extLst>
      <p:ext uri="{BB962C8B-B14F-4D97-AF65-F5344CB8AC3E}">
        <p14:creationId xmlns:p14="http://schemas.microsoft.com/office/powerpoint/2010/main" val="4940963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5FFF54-41E8-01EE-5440-BDDB125C5F77}"/>
              </a:ext>
            </a:extLst>
          </p:cNvPr>
          <p:cNvSpPr>
            <a:spLocks noGrp="1"/>
          </p:cNvSpPr>
          <p:nvPr>
            <p:ph type="title"/>
          </p:nvPr>
        </p:nvSpPr>
        <p:spPr/>
        <p:txBody>
          <a:bodyPr>
            <a:normAutofit fontScale="90000"/>
          </a:bodyPr>
          <a:lstStyle/>
          <a:p>
            <a:pPr algn="l" rtl="0"/>
            <a:r>
              <a:rPr lang="en-US" sz="2800" b="1" dirty="0">
                <a:solidFill>
                  <a:schemeClr val="accent1">
                    <a:lumMod val="50000"/>
                  </a:schemeClr>
                </a:solidFill>
                <a:latin typeface="+mn-lt"/>
              </a:rPr>
              <a:t>MAIN DUTIES OF IE/ESCO WHEN PARTICIPATING IN THE PROJECT</a:t>
            </a:r>
            <a:endParaRPr lang="en-VN" dirty="0">
              <a:solidFill>
                <a:schemeClr val="accent1">
                  <a:lumMod val="50000"/>
                </a:schemeClr>
              </a:solidFill>
            </a:endParaRPr>
          </a:p>
        </p:txBody>
      </p:sp>
      <p:sp>
        <p:nvSpPr>
          <p:cNvPr id="3" name="Text Placeholder 1">
            <a:extLst>
              <a:ext uri="{FF2B5EF4-FFF2-40B4-BE49-F238E27FC236}">
                <a16:creationId xmlns:a16="http://schemas.microsoft.com/office/drawing/2014/main" id="{F829B59A-DA56-718B-A646-1197278941FE}"/>
              </a:ext>
            </a:extLst>
          </p:cNvPr>
          <p:cNvSpPr txBox="1">
            <a:spLocks/>
          </p:cNvSpPr>
          <p:nvPr/>
        </p:nvSpPr>
        <p:spPr>
          <a:xfrm>
            <a:off x="323530" y="456741"/>
            <a:ext cx="11573197" cy="724247"/>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l" rtl="0"/>
            <a:endParaRPr lang="en-US" sz="2600" b="1" dirty="0">
              <a:latin typeface="+mn-lt"/>
            </a:endParaRPr>
          </a:p>
        </p:txBody>
      </p:sp>
      <p:sp>
        <p:nvSpPr>
          <p:cNvPr id="4" name="Content Placeholder 2">
            <a:extLst>
              <a:ext uri="{FF2B5EF4-FFF2-40B4-BE49-F238E27FC236}">
                <a16:creationId xmlns:a16="http://schemas.microsoft.com/office/drawing/2014/main" id="{0D8E760E-DED8-3671-B6B0-DB0E843D862A}"/>
              </a:ext>
            </a:extLst>
          </p:cNvPr>
          <p:cNvSpPr txBox="1">
            <a:spLocks/>
          </p:cNvSpPr>
          <p:nvPr/>
        </p:nvSpPr>
        <p:spPr>
          <a:xfrm>
            <a:off x="509954" y="1592298"/>
            <a:ext cx="11025554" cy="41910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indent="-457200" algn="l" rtl="0">
              <a:lnSpc>
                <a:spcPct val="100000"/>
              </a:lnSpc>
              <a:spcAft>
                <a:spcPts val="600"/>
              </a:spcAft>
              <a:buFontTx/>
              <a:buChar char="-"/>
              <a:defRPr/>
            </a:pPr>
            <a:endParaRPr lang="en-US" sz="1800" dirty="0"/>
          </a:p>
        </p:txBody>
      </p:sp>
      <p:sp>
        <p:nvSpPr>
          <p:cNvPr id="5" name="Content Placeholder 2">
            <a:extLst>
              <a:ext uri="{FF2B5EF4-FFF2-40B4-BE49-F238E27FC236}">
                <a16:creationId xmlns:a16="http://schemas.microsoft.com/office/drawing/2014/main" id="{DECCD357-F16E-E637-904F-B856404E77F6}"/>
              </a:ext>
            </a:extLst>
          </p:cNvPr>
          <p:cNvSpPr txBox="1">
            <a:spLocks/>
          </p:cNvSpPr>
          <p:nvPr/>
        </p:nvSpPr>
        <p:spPr>
          <a:xfrm>
            <a:off x="662354" y="1744698"/>
            <a:ext cx="11025554" cy="41910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14350" lvl="1" indent="-285750" algn="l" rtl="0">
              <a:lnSpc>
                <a:spcPct val="100000"/>
              </a:lnSpc>
              <a:spcAft>
                <a:spcPts val="600"/>
              </a:spcAft>
              <a:defRPr/>
            </a:pPr>
            <a:endParaRPr lang="en-US" sz="1800" dirty="0"/>
          </a:p>
        </p:txBody>
      </p:sp>
      <p:sp>
        <p:nvSpPr>
          <p:cNvPr id="6" name="Content Placeholder 2">
            <a:extLst>
              <a:ext uri="{FF2B5EF4-FFF2-40B4-BE49-F238E27FC236}">
                <a16:creationId xmlns:a16="http://schemas.microsoft.com/office/drawing/2014/main" id="{04692D86-0177-5453-47A1-31D376B0EDC1}"/>
              </a:ext>
            </a:extLst>
          </p:cNvPr>
          <p:cNvSpPr txBox="1">
            <a:spLocks/>
          </p:cNvSpPr>
          <p:nvPr/>
        </p:nvSpPr>
        <p:spPr>
          <a:xfrm>
            <a:off x="556846" y="1299866"/>
            <a:ext cx="11025554" cy="47758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14350" lvl="1" indent="-285750" algn="l" rtl="0">
              <a:lnSpc>
                <a:spcPct val="150000"/>
              </a:lnSpc>
              <a:spcAft>
                <a:spcPts val="600"/>
              </a:spcAft>
              <a:buFont typeface="Wingdings" pitchFamily="2" charset="2"/>
              <a:buChar char="v"/>
              <a:defRPr/>
            </a:pPr>
            <a:r>
              <a:rPr lang="en-US" sz="1800" dirty="0"/>
              <a:t>Prepare feasibility studies and provide information, including: Making document for feasibility studies, environmental management plans, resettlement action plans, and ethnic minority development plans (if request)..., and other documents as prescribed;</a:t>
            </a:r>
          </a:p>
          <a:p>
            <a:pPr marL="514350" lvl="1" indent="-285750" algn="l" rtl="0">
              <a:lnSpc>
                <a:spcPct val="150000"/>
              </a:lnSpc>
              <a:spcAft>
                <a:spcPts val="600"/>
              </a:spcAft>
              <a:buFont typeface="Wingdings" pitchFamily="2" charset="2"/>
              <a:buChar char="v"/>
              <a:defRPr/>
            </a:pPr>
            <a:r>
              <a:rPr lang="en-US" sz="1800" dirty="0"/>
              <a:t> Comply with the loan requirements of the project bank: provide at least 20% of the total investment cost of the subproject, have loan collateral (can use assets purchased from the subproject if requested by the bank); </a:t>
            </a:r>
          </a:p>
          <a:p>
            <a:pPr marL="514350" lvl="1" indent="-285750" algn="l" rtl="0">
              <a:lnSpc>
                <a:spcPct val="150000"/>
              </a:lnSpc>
              <a:spcAft>
                <a:spcPts val="600"/>
              </a:spcAft>
              <a:buFont typeface="Wingdings" pitchFamily="2" charset="2"/>
              <a:buChar char="v"/>
              <a:defRPr/>
            </a:pPr>
            <a:r>
              <a:rPr lang="en-US" sz="1800" dirty="0"/>
              <a:t>Loan process: Submit loan application and sign loan agreement with bank participating in the project; </a:t>
            </a:r>
          </a:p>
          <a:p>
            <a:pPr marL="514350" lvl="1" indent="-285750" algn="l" rtl="0">
              <a:lnSpc>
                <a:spcPct val="150000"/>
              </a:lnSpc>
              <a:spcAft>
                <a:spcPts val="600"/>
              </a:spcAft>
              <a:buFont typeface="Wingdings" pitchFamily="2" charset="2"/>
              <a:buChar char="v"/>
              <a:defRPr/>
            </a:pPr>
            <a:r>
              <a:rPr lang="en-US" sz="1800" dirty="0"/>
              <a:t>Implement social and environmental safety policies;</a:t>
            </a:r>
          </a:p>
          <a:p>
            <a:pPr marL="514350" lvl="1" indent="-285750" algn="l" rtl="0">
              <a:lnSpc>
                <a:spcPct val="150000"/>
              </a:lnSpc>
              <a:spcAft>
                <a:spcPts val="600"/>
              </a:spcAft>
              <a:buFont typeface="Wingdings" pitchFamily="2" charset="2"/>
              <a:buChar char="v"/>
              <a:defRPr/>
            </a:pPr>
            <a:r>
              <a:rPr lang="en-US" sz="1800" dirty="0"/>
              <a:t> Participate in seminars and training courses under the project; provide information related to the subproject as requested.</a:t>
            </a:r>
          </a:p>
        </p:txBody>
      </p:sp>
    </p:spTree>
    <p:extLst>
      <p:ext uri="{BB962C8B-B14F-4D97-AF65-F5344CB8AC3E}">
        <p14:creationId xmlns:p14="http://schemas.microsoft.com/office/powerpoint/2010/main" val="41097240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BA9881-AB53-BC01-0C18-93BA3A7A59C7}"/>
              </a:ext>
            </a:extLst>
          </p:cNvPr>
          <p:cNvSpPr>
            <a:spLocks noGrp="1"/>
          </p:cNvSpPr>
          <p:nvPr>
            <p:ph type="title"/>
          </p:nvPr>
        </p:nvSpPr>
        <p:spPr/>
        <p:txBody>
          <a:bodyPr>
            <a:normAutofit fontScale="90000"/>
          </a:bodyPr>
          <a:lstStyle/>
          <a:p>
            <a:pPr rtl="0"/>
            <a:r>
              <a:rPr lang="en-US" dirty="0">
                <a:solidFill>
                  <a:schemeClr val="accent1">
                    <a:lumMod val="50000"/>
                  </a:schemeClr>
                </a:solidFill>
              </a:rPr>
              <a:t>VALIDITY OF EE SUB-PROJECT</a:t>
            </a:r>
            <a:endParaRPr lang="en-VN" dirty="0">
              <a:solidFill>
                <a:schemeClr val="accent1">
                  <a:lumMod val="50000"/>
                </a:schemeClr>
              </a:solidFill>
            </a:endParaRPr>
          </a:p>
        </p:txBody>
      </p:sp>
      <p:sp>
        <p:nvSpPr>
          <p:cNvPr id="4" name="Content Placeholder 2">
            <a:extLst>
              <a:ext uri="{FF2B5EF4-FFF2-40B4-BE49-F238E27FC236}">
                <a16:creationId xmlns:a16="http://schemas.microsoft.com/office/drawing/2014/main" id="{BFAC7B07-A375-3AA8-12BD-64CB8807BA86}"/>
              </a:ext>
            </a:extLst>
          </p:cNvPr>
          <p:cNvSpPr txBox="1">
            <a:spLocks/>
          </p:cNvSpPr>
          <p:nvPr/>
        </p:nvSpPr>
        <p:spPr>
          <a:xfrm>
            <a:off x="509954" y="1592298"/>
            <a:ext cx="11025554" cy="41910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indent="-457200" algn="l" rtl="0">
              <a:lnSpc>
                <a:spcPct val="100000"/>
              </a:lnSpc>
              <a:spcAft>
                <a:spcPts val="600"/>
              </a:spcAft>
              <a:buFontTx/>
              <a:buChar char="-"/>
              <a:defRPr/>
            </a:pPr>
            <a:endParaRPr lang="en-US" sz="1800" dirty="0"/>
          </a:p>
        </p:txBody>
      </p:sp>
      <p:sp>
        <p:nvSpPr>
          <p:cNvPr id="5" name="Content Placeholder 2">
            <a:extLst>
              <a:ext uri="{FF2B5EF4-FFF2-40B4-BE49-F238E27FC236}">
                <a16:creationId xmlns:a16="http://schemas.microsoft.com/office/drawing/2014/main" id="{6DAAD7E3-913B-949D-9845-69E87C30BA90}"/>
              </a:ext>
            </a:extLst>
          </p:cNvPr>
          <p:cNvSpPr txBox="1">
            <a:spLocks/>
          </p:cNvSpPr>
          <p:nvPr/>
        </p:nvSpPr>
        <p:spPr>
          <a:xfrm>
            <a:off x="521151" y="1311216"/>
            <a:ext cx="11177954" cy="491705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14350" lvl="1" indent="-285750">
              <a:lnSpc>
                <a:spcPct val="150000"/>
              </a:lnSpc>
              <a:spcAft>
                <a:spcPts val="600"/>
              </a:spcAft>
              <a:buFont typeface="Wingdings" pitchFamily="2" charset="2"/>
              <a:buChar char="v"/>
              <a:defRPr/>
            </a:pPr>
            <a:r>
              <a:rPr lang="en-US" sz="1800" b="1" dirty="0"/>
              <a:t>Industrial enterprises/ESCOs and financial institutions participating in the project must ensure that the proposed subprojects meet the following technical, environmental and social, energy efficiency and economic criteria: </a:t>
            </a:r>
          </a:p>
          <a:p>
            <a:pPr marL="514350" lvl="1" indent="-285750">
              <a:lnSpc>
                <a:spcPct val="150000"/>
              </a:lnSpc>
              <a:spcAft>
                <a:spcPts val="600"/>
              </a:spcAft>
              <a:buFont typeface="Wingdings" pitchFamily="2" charset="2"/>
              <a:buChar char="v"/>
              <a:defRPr/>
            </a:pPr>
            <a:r>
              <a:rPr lang="en-US" sz="1800" i="1" dirty="0"/>
              <a:t>Technically valid</a:t>
            </a:r>
            <a:r>
              <a:rPr lang="en-US" sz="1800" dirty="0"/>
              <a:t>: invest in renovating and upgrading (adjusting, replacing) existing components and systems to achieve energy efficiency; </a:t>
            </a:r>
          </a:p>
          <a:p>
            <a:pPr marL="514350" lvl="1" indent="-285750">
              <a:lnSpc>
                <a:spcPct val="150000"/>
              </a:lnSpc>
              <a:spcAft>
                <a:spcPts val="600"/>
              </a:spcAft>
              <a:buFont typeface="Wingdings" pitchFamily="2" charset="2"/>
              <a:buChar char="v"/>
              <a:defRPr/>
            </a:pPr>
            <a:r>
              <a:rPr lang="en-US" sz="1800" i="1" dirty="0"/>
              <a:t>Economically valid</a:t>
            </a:r>
            <a:r>
              <a:rPr lang="en-US" sz="1800" dirty="0"/>
              <a:t>: Minimum energy savings achieved is 10% (lower energy savings may be acceptable for specific industries with advanced energy technology, heat and exhaust gas recovery projects emissions are considered valid without having to prove the minimum energy conservation rate); Payback period is within 10 years and has an IRR higher than 10%; </a:t>
            </a:r>
          </a:p>
          <a:p>
            <a:pPr marL="514350" lvl="1" indent="-285750">
              <a:lnSpc>
                <a:spcPct val="150000"/>
              </a:lnSpc>
              <a:spcAft>
                <a:spcPts val="600"/>
              </a:spcAft>
              <a:buFont typeface="Wingdings" pitchFamily="2" charset="2"/>
              <a:buChar char="v"/>
              <a:defRPr/>
            </a:pPr>
            <a:r>
              <a:rPr lang="en-US" sz="1800" i="1" dirty="0"/>
              <a:t>Environmental and social validity</a:t>
            </a:r>
            <a:r>
              <a:rPr lang="en-US" sz="1800" dirty="0"/>
              <a:t>: requires environmental and social approvals from state, provincial and local environmental authorities.</a:t>
            </a:r>
          </a:p>
        </p:txBody>
      </p:sp>
    </p:spTree>
    <p:extLst>
      <p:ext uri="{BB962C8B-B14F-4D97-AF65-F5344CB8AC3E}">
        <p14:creationId xmlns:p14="http://schemas.microsoft.com/office/powerpoint/2010/main" val="21985191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009D87-65DC-41FC-8207-B7CE167ECACD}"/>
              </a:ext>
            </a:extLst>
          </p:cNvPr>
          <p:cNvSpPr>
            <a:spLocks noGrp="1"/>
          </p:cNvSpPr>
          <p:nvPr>
            <p:ph type="title"/>
          </p:nvPr>
        </p:nvSpPr>
        <p:spPr/>
        <p:txBody>
          <a:bodyPr>
            <a:noAutofit/>
          </a:bodyPr>
          <a:lstStyle/>
          <a:p>
            <a:r>
              <a:rPr lang="en-US" dirty="0">
                <a:solidFill>
                  <a:schemeClr val="accent1">
                    <a:lumMod val="50000"/>
                  </a:schemeClr>
                </a:solidFill>
              </a:rPr>
              <a:t>Q&amp;A</a:t>
            </a:r>
          </a:p>
        </p:txBody>
      </p:sp>
      <p:sp>
        <p:nvSpPr>
          <p:cNvPr id="4" name="TextBox 3">
            <a:extLst>
              <a:ext uri="{FF2B5EF4-FFF2-40B4-BE49-F238E27FC236}">
                <a16:creationId xmlns:a16="http://schemas.microsoft.com/office/drawing/2014/main" id="{612CF28C-7D9A-4FF6-9944-D40C01BA3E5F}"/>
              </a:ext>
            </a:extLst>
          </p:cNvPr>
          <p:cNvSpPr txBox="1"/>
          <p:nvPr/>
        </p:nvSpPr>
        <p:spPr>
          <a:xfrm>
            <a:off x="609600" y="1536174"/>
            <a:ext cx="10972800" cy="4190250"/>
          </a:xfrm>
          <a:prstGeom prst="rect">
            <a:avLst/>
          </a:prstGeom>
          <a:noFill/>
        </p:spPr>
        <p:txBody>
          <a:bodyPr wrap="square">
            <a:spAutoFit/>
          </a:bodyPr>
          <a:lstStyle/>
          <a:p>
            <a:pPr algn="just">
              <a:lnSpc>
                <a:spcPct val="150000"/>
              </a:lnSpc>
            </a:pPr>
            <a:r>
              <a:rPr lang="vi-VN" sz="2000" dirty="0"/>
              <a:t>Vietnam requires organizations and businesses to manage and audit energy in accordance with the provisions of the law to ensure the economical and efficient use of energy, contributing to environmental protection and sustainable development.</a:t>
            </a:r>
          </a:p>
          <a:p>
            <a:pPr algn="just">
              <a:lnSpc>
                <a:spcPct val="150000"/>
              </a:lnSpc>
            </a:pPr>
            <a:endParaRPr lang="en-US" altLang="en-US" sz="2000" b="1" dirty="0">
              <a:solidFill>
                <a:srgbClr val="000000"/>
              </a:solidFill>
              <a:ea typeface="ＭＳ Ｐゴシック" panose="020B0600070205080204" pitchFamily="34" charset="-128"/>
            </a:endParaRPr>
          </a:p>
          <a:p>
            <a:pPr algn="ctr">
              <a:lnSpc>
                <a:spcPct val="150000"/>
              </a:lnSpc>
            </a:pPr>
            <a:r>
              <a:rPr lang="en-US" altLang="en-US" sz="2000" b="1" dirty="0">
                <a:ea typeface="ＭＳ Ｐゴシック" panose="020B0600070205080204" pitchFamily="34" charset="-128"/>
              </a:rPr>
              <a:t>What type of project funding will you choose?
Equity ?
Bank loans?
Hire?
An effective contract?</a:t>
            </a:r>
            <a:endParaRPr lang="en-US" altLang="en-US" sz="2000" dirty="0">
              <a:solidFill>
                <a:srgbClr val="000000"/>
              </a:solidFill>
              <a:ea typeface="ＭＳ Ｐゴシック" panose="020B0600070205080204" pitchFamily="34" charset="-128"/>
            </a:endParaRPr>
          </a:p>
        </p:txBody>
      </p:sp>
    </p:spTree>
    <p:extLst>
      <p:ext uri="{BB962C8B-B14F-4D97-AF65-F5344CB8AC3E}">
        <p14:creationId xmlns:p14="http://schemas.microsoft.com/office/powerpoint/2010/main" val="1683111182"/>
      </p:ext>
    </p:extLst>
  </p:cSld>
  <p:clrMapOvr>
    <a:masterClrMapping/>
  </p:clrMapOvr>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10415</TotalTime>
  <Words>865</Words>
  <Application>Microsoft Macintosh PowerPoint</Application>
  <PresentationFormat>Widescreen</PresentationFormat>
  <Paragraphs>77</Paragraphs>
  <Slides>10</Slides>
  <Notes>3</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10</vt:i4>
      </vt:variant>
    </vt:vector>
  </HeadingPairs>
  <TitlesOfParts>
    <vt:vector size="18" baseType="lpstr">
      <vt:lpstr>Wingdings</vt:lpstr>
      <vt:lpstr>Poppins</vt:lpstr>
      <vt:lpstr>MS PGothic</vt:lpstr>
      <vt:lpstr>Arial</vt:lpstr>
      <vt:lpstr>League Spartan</vt:lpstr>
      <vt:lpstr>Roboto</vt:lpstr>
      <vt:lpstr>Fira Sans Extra Condensed</vt:lpstr>
      <vt:lpstr>Energy Saving Infographics by Slidesgo</vt:lpstr>
      <vt:lpstr>PowerPoint Presentation</vt:lpstr>
      <vt:lpstr>SOME SOURCES YOU CAN ACCESS FUND FOR EE PROJECT</vt:lpstr>
      <vt:lpstr>HOW TO APPROACH THE FUND FROM PROJECT VSUEE</vt:lpstr>
      <vt:lpstr>CONDITIONS FOR ISSUANCE OF RISK SHARING GUARANTEE</vt:lpstr>
      <vt:lpstr>APPROVAL PROCESS FOR ISSUING RISK SHARING GUARANTEE</vt:lpstr>
      <vt:lpstr>ELIGIBILITY OF IE/ESCO TO PARTICIPATE IN THE PROJECT</vt:lpstr>
      <vt:lpstr>MAIN DUTIES OF IE/ESCO WHEN PARTICIPATING IN THE PROJECT</vt:lpstr>
      <vt:lpstr>VALIDITY OF EE SUB-PROJECT</vt:lpstr>
      <vt:lpstr>Q&amp;A</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823417-Nguyễn Mạnh Hùng</cp:lastModifiedBy>
  <cp:revision>109</cp:revision>
  <dcterms:modified xsi:type="dcterms:W3CDTF">2025-02-26T06:36:17Z</dcterms:modified>
</cp:coreProperties>
</file>