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6"/>
  </p:notesMasterIdLst>
  <p:sldIdLst>
    <p:sldId id="2037" r:id="rId2"/>
    <p:sldId id="2011" r:id="rId3"/>
    <p:sldId id="2046" r:id="rId4"/>
    <p:sldId id="2038" r:id="rId5"/>
    <p:sldId id="2048" r:id="rId6"/>
    <p:sldId id="2049" r:id="rId7"/>
    <p:sldId id="2050" r:id="rId8"/>
    <p:sldId id="2051" r:id="rId9"/>
    <p:sldId id="2056" r:id="rId10"/>
    <p:sldId id="2053" r:id="rId11"/>
    <p:sldId id="2057" r:id="rId12"/>
    <p:sldId id="2054" r:id="rId13"/>
    <p:sldId id="2055" r:id="rId14"/>
    <p:sldId id="277" r:id="rId15"/>
  </p:sldIdLst>
  <p:sldSz cx="12192000" cy="6858000"/>
  <p:notesSz cx="6858000" cy="9144000"/>
  <p:embeddedFontLst>
    <p:embeddedFont>
      <p:font typeface="Cambria" panose="02040503050406030204" pitchFamily="18" charset="0"/>
      <p:regular r:id="rId17"/>
      <p:bold r:id="rId18"/>
      <p:italic r:id="rId19"/>
      <p:boldItalic r:id="rId20"/>
    </p:embeddedFont>
    <p:embeddedFont>
      <p:font typeface="Fira Sans Extra Condensed" panose="020F0502020204030204" pitchFamily="34" charset="0"/>
      <p:regular r:id="rId21"/>
      <p:bold r:id="rId22"/>
      <p:italic r:id="rId23"/>
      <p:boldItalic r:id="rId24"/>
    </p:embeddedFont>
    <p:embeddedFont>
      <p:font typeface="Roboto" panose="02000000000000000000" pitchFamily="2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3B9FF"/>
    <a:srgbClr val="AD5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43DFD5-B0F9-439B-B2B9-47F03FF463DC}" v="107" dt="2025-01-07T02:21:25.445"/>
    <p1510:client id="{E0B600C7-1BA4-D228-64B0-628969388971}" v="1" dt="2025-01-06T03:49:11.595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369"/>
    <p:restoredTop sz="81627"/>
  </p:normalViewPr>
  <p:slideViewPr>
    <p:cSldViewPr snapToGrid="0">
      <p:cViewPr>
        <p:scale>
          <a:sx n="53" d="100"/>
          <a:sy n="53" d="100"/>
        </p:scale>
        <p:origin x="-376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26E33915-D0F8-0904-BE0B-8F49E0116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7BB02460-F100-E25D-4A72-FDB0564D14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58346C0A-315C-E4F6-F25A-B098BEEB2D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9479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7a414845c7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7a414845c7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E386B4-5DA3-3F41-B8E2-EF5B17CA9C32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36A95C-E658-B8F6-B577-AEE2B8749548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B62FEC-4091-B1A6-7E0F-8A765E93E79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CFA75-A3CA-A750-C854-BB9EF2664123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92741-C9DA-B396-9691-77B5A2A1314A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03447" y="140635"/>
            <a:ext cx="10177132" cy="108012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47" y="1412776"/>
            <a:ext cx="10177132" cy="4896544"/>
          </a:xfrm>
        </p:spPr>
        <p:txBody>
          <a:bodyPr>
            <a:normAutofit/>
          </a:bodyPr>
          <a:lstStyle>
            <a:lvl1pPr marL="332169" indent="-332169">
              <a:buClrTx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1pPr>
            <a:lvl2pPr marL="671479" indent="-339312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2pPr>
            <a:lvl3pPr marL="941739" indent="-270260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3pPr>
            <a:lvl4pPr marL="1275096" indent="-264307">
              <a:buClr>
                <a:srgbClr val="00B050"/>
              </a:buClr>
              <a:buFont typeface="Wingdings" panose="05000000000000000000" pitchFamily="2" charset="2"/>
              <a:buChar char="§"/>
              <a:defRPr lang="en-US" sz="200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14408" indent="-270260">
              <a:buClr>
                <a:srgbClr val="00B050"/>
              </a:buClr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86EE1A6-3A19-4544-AD6C-E0E6112484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4552" y="6597384"/>
            <a:ext cx="792088" cy="288000"/>
          </a:xfrm>
          <a:prstGeom prst="rect">
            <a:avLst/>
          </a:prstGeom>
        </p:spPr>
        <p:txBody>
          <a:bodyPr vert="horz" lIns="68580" tIns="0" rIns="68580" bIns="0" rtlCol="0" anchor="ctr" anchorCtr="0"/>
          <a:lstStyle>
            <a:lvl1pPr algn="r">
              <a:defRPr sz="900" b="1">
                <a:solidFill>
                  <a:schemeClr val="bg1"/>
                </a:solidFill>
                <a:latin typeface="+mn-lt"/>
              </a:defRPr>
            </a:lvl1pPr>
          </a:lstStyle>
          <a:p>
            <a:fld id="{A70E8B96-6C17-404C-B209-86071FBA200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4214A8C-D636-922A-F2D1-A3E6641465A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0CC5161-CB40-310A-AEF8-193314BA9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69489" y="121155"/>
            <a:ext cx="1380797" cy="284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AC9BFC-9E2D-ADAE-993C-E5C614D83B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782" y="-154103"/>
            <a:ext cx="835353" cy="8353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935989-CB8E-F473-6C2B-D0FAD018C2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4589" y="6467123"/>
            <a:ext cx="1012373" cy="3319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406268-57D7-1EDC-05A7-7BC9AA57DED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19891" y="6446232"/>
            <a:ext cx="385109" cy="34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322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86807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351130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37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  <p:sldLayoutId id="2147483656" r:id="rId4"/>
    <p:sldLayoutId id="2147483657" r:id="rId5"/>
    <p:sldLayoutId id="2147483664" r:id="rId6"/>
    <p:sldLayoutId id="2147483665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DB58E379-0E2D-A826-4F0B-57A90E19D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48218459-3A48-7F66-B21A-BB6C7454EAE9}"/>
              </a:ext>
            </a:extLst>
          </p:cNvPr>
          <p:cNvGrpSpPr/>
          <p:nvPr/>
        </p:nvGrpSpPr>
        <p:grpSpPr>
          <a:xfrm>
            <a:off x="7630383" y="2143634"/>
            <a:ext cx="4561617" cy="4160955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F70679AC-A18E-D22A-D879-258388CF7E8B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F059856B-B2C8-F058-3B7F-0B58C5435B8E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DD153CD5-361E-1353-25E6-8C15D61EDE9B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4D8F9E8D-0DE4-F621-C0AD-97DD1137E755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E09DAF40-4CFD-614B-DA45-FFACEF4C4875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4B78806C-8F07-206E-BA18-A70D7FF71341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0A3F1678-C65B-570C-8D13-D0CA726BE5AF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654B3DB-6DA4-5836-1DB9-DFE3BEE5D49C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EF22C70A-5F03-4BE2-AD0F-CAC52D8DB594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724C45B-75F0-BEA4-6A01-71F251541B8E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E7DA6C45-41EF-0F5E-7A6B-7F08D8774221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105C51A2-230A-9253-A4AE-1E421ACAA13F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68FFB63B-44D5-45B1-E156-A49AEB93C217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C3527065-C576-1FE3-E317-E758A65C59E9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63291E30-8619-D567-A0D0-4059FDF1B795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ACA26FF3-95C5-CE4C-FEE8-921D682C2707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15F93979-9E44-A4EE-4108-E51E472D2780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C725D799-ADB3-9D04-A763-89373947BD1E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2603587F-C82B-9686-9284-C4BB8004A1D2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810DD464-C0CD-5DA7-A266-2C0228B64168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AFD3CA24-DDFE-1C01-7389-34FED238053D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E6B1A16D-D741-2918-C6D2-D5CB10D81BE8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6F8FFC0C-8650-F36D-F3A5-2D9F0CB30F32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571B627-54A9-1930-2D40-29A691D2572E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1C6554C9-1D9B-ABFD-7A90-406E37AA92BD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4EC910C-72C1-3F9A-8A43-DFFB17C2A6D7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D7597B7A-0737-8FE4-89C6-7BA67AFEE45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B496EB58-D787-E7EA-BCBB-A29ADE4518E4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8ED90C5D-6F58-EA18-78DC-88B33E7CA0BE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9FF056F2-F2EB-E839-9A21-03F228E6F2A3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65FF5B78-B875-E7E4-CF27-81804BCA01F7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D6789712-3D9D-562E-45E2-EC02D4AF03DD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146E78BF-5467-EB69-9418-22C5D09ADE3C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13ACD76A-69EA-4E5C-1913-36C98A0A9B17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F8B0600F-3C93-B6CA-A6DB-B9B873DCFDAE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0932B89F-7439-6043-6DBF-EAE3E25FBAF8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B4A779BE-B801-8D14-0F3C-1DF5C5B03D18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E68A4AF-DD09-3EFB-996A-71D5BFCA8895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21B96D10-88F3-E53A-F1CD-25D518F45FE4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BB466BDE-F882-3F8B-C034-D5F541833B1E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AF48A69C-2799-E0A8-C33B-02138CC966D2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105452F7-4A54-C53E-6ED8-3D08ED4CC5C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55E3E29F-BB38-B7E5-4AF5-A40076E62E6B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8FA4DD74-6787-880F-A118-ECCA7276B3EE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E2A5B7F4-090E-60FB-B45B-F91209B99A68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069B9C6D-5B89-2BE6-7DDF-B27D71130A91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43ACAC88-B6A9-8F15-2A35-9408FBA1B389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1D6AB1B2-7E69-E7F6-581D-8A42B09C0CAB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D8EFFAC-F18C-32EA-0C56-33B5B6DFA7C0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B6E805FF-3B89-5821-616A-3579D02D7CC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F4F8406E-ED89-5873-C151-9545152F64B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A06AB061-7BB0-C2AA-A6F4-1DFFCF407129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06DF30A1-8737-7249-5929-101CD7794500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E5699089-D5BC-7D10-D77E-642F2C49A002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BCA6AF08-2BB4-E214-D6D8-39A1F0527E50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65441797-2B9E-3F47-A09C-5FEE8F9D9C36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E90750EF-26B1-FEDF-55D6-BD4A08B0E3A1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74743260-D1E8-CD36-0DED-5E3B4FE7BFA8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0E5138F8-989F-1930-141D-DA7EB31EF380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200A00BC-654E-224F-C96B-DF071B6C38FB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0CFD422F-7703-FD69-BC08-E259D70E79E3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3F4F1EAA-2B4A-5BBF-0C0A-F79924B77571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B489E2CC-64CC-E49A-EDB6-0E514BB6BBB0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393040FF-F085-0C22-FDB8-410D166C1707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0A4B7A86-8163-57A5-DCB4-8A687DC871D5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C2D7FF50-681A-7170-05B4-7A924DF40CA2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47B0B902-6901-8FB2-96BC-E38D21A8E79A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CC536E05-73D8-B5FD-0D89-F5E1F745692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67B38BA4-54B4-48F5-7064-02463E5DBF43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C62207CD-ECFF-AB6C-B805-D75EA107B84E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C6EBE12D-A251-39D3-C295-304A7DBE6E69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72C363CB-57A7-F60A-CF32-D5E027B28473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BAED0266-7602-44BD-1274-A62ACCC507C4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9A2A872F-1F9D-C5A4-DEF8-2D30FD5E0178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0480153-55B4-C658-2B32-A8EC81A44071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A1740E2A-DD13-3A02-26C9-AE3EC4057076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A7E17625-A78D-70BF-AD5D-3F7D7C79E0DD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18131AA5-C5CA-EE85-7481-FE1D4D50FA12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1D1AD7BB-78B4-8C72-8F07-01E198532777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D6C617F8-D38F-C86C-9F18-0C87C693744D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6963412A-9F5B-92B1-6BDD-5478398D76CE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3048F20-0A5F-8879-5AC2-99C73846B9EA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D48383EB-2F2F-30FE-4FB7-BA6AAF4686CB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103C729-4503-1E4D-A280-8CFCA305D13A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2F7364B2-294B-2FE0-0BF1-D60B56860A0D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65E0992C-4924-11EA-4BB8-4A2D259FBEB0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03920C45-412C-7705-AA78-2CF3BE33D6E8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873F7FAD-C045-1BF6-7431-72580994306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CE46144E-9FBE-9114-34CB-CAFCE6663784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0EEFD082-1079-EA76-F400-546D706E9EC0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31C1CE60-BDD0-017D-6E29-6A12D3A66F04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D137E5FA-AE67-2F75-1260-2F04F42C55DF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4162A9F7-C340-AB07-AB64-50FF0AC97048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6A5F4C98-9A7F-BBDF-8CF4-7589138A9FA3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BF87A95C-B65D-33ED-F3AA-390023AD06D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41A2C5E2-2A3D-736F-7E5F-BD0D1E8A2533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107D8C5D-1B3D-8D5B-F312-45AE9F0E9E1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425B7052-7DF9-CCD7-420B-443DC5B22DA9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897A83D3-C710-111C-75E8-4F36E02A9D06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61B0B66C-C4AC-834B-FFB0-2110AAC1DA92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7BF25AB2-284C-0E51-664C-76ABB72D59A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58E14FFE-5EA2-344A-DBCD-D4D9854F3EAB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1AA7F94F-9508-D2BC-0F75-0BEBC23AEC86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51B51995-3D62-0396-995A-7618DD1A310D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54FA6055-DBAD-0A64-9C27-0E91182D189C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1321D2E1-4F8C-4368-D038-C891C2FC47BD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D8D8F2C9-8AC3-CC3F-0F12-3B63921CD394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9258B1FD-884D-751D-6B7A-0EE72FF3E765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2C734F4B-48EF-F8B3-9D3B-32B4C0D4B937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BA79E564-3330-8617-47D5-2C3EC6ED545B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CD6D530B-2706-2C63-6E63-2CE0DFBEDF32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8465CA0C-17FB-9715-C14F-2F40ABAE6B70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446A4159-7B0B-CFA1-B81A-AD17EC4AEAB6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6F1DBC5F-6B1B-15CA-1C44-D42E7D933D9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36741B50-BCB5-A2B3-E527-A56EC5FA8772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2E03A844-1170-F8BE-D3EE-BC6545CFFA02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0F5AAFDE-9D25-080E-7F95-AFE1CDE0FE71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CADFBB77-50FD-0B02-2D67-F25017B56C3C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C22F2EF8-98D1-E246-435E-4ED7D1E2A593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E6F4F198-B886-29B7-0A81-CCA717B8BE30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70048139-1938-4371-BFEE-23A1A6A2CACF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88059D21-27E9-334B-6DD7-A20890B86E2B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45C8F1E8-8196-EE6B-6263-058B03C0EF7A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CBF9B1F5-8038-F19B-BC58-20273F176F41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424431D-0BCD-506E-235D-0A661C62D8F3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CD038341-94B9-CEEA-0C0C-93C5C3203800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AF8527D8-D902-FDBB-F728-2AA5D9E51E55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D6848CA2-6DBF-4B20-A158-17BDB2FF435D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DA4D5E52-1BC8-41B9-A13B-D44220E5C2D9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5918015F-35C5-01C2-D22D-3DFA63DE5307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DFBD2D1C-B1DD-099E-475A-67AD920113BE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D940DEB6-6AA8-5F95-B219-7B8B775AFE3E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1CC5709D-A5FB-DAA1-DEE0-0F10E052350B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A1995512-2A17-719D-6C5F-84CE5F8B5C47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D297FF26-CF14-ECD2-1A78-D2FFECF7DA98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1D8044D0-F28F-EB7D-4E0C-BCDDD2F87A6F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98B657D5-EF0D-0EF8-A7C3-41A391060D65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09AAD62E-D5CC-258B-B190-E5D5AEF3524C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04151311-0D1C-063B-C4C1-F599EAFCE9A5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F5963240-5424-F13F-EB5B-FFE6EA132F68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B85FD0CC-F268-6992-D086-3C0925C5806E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04310C43-E75B-03BE-3352-874FA95C2EE3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BB504364-57E9-9F0F-F6E7-77270DB4B542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590E9A4B-80C1-3FEC-94F3-964B0C594826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4A2709B5-FCDC-598C-A228-E03497FED08A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C75DC137-2D0E-3486-0240-8E7FEB57BD26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50B3CF6C-9DB0-4AF5-CF77-2B44B7CB1A14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8DE1F432-6799-0736-FD37-E6E5611E5634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F1B66C8D-1CDC-79A0-7775-2C05063B7B7B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F2232585-329F-817B-38AA-0907AD1E116D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E92873EA-FF1B-7270-9775-88B4B21A9889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50F1085C-3A34-5B45-2CBA-30EA55C8AB6E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B1B1ED13-D937-EB09-E820-672FB9C8CCF1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FE9E8613-1A0F-591E-D03F-4BE40C8CA190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C133BDFE-17B4-4AFB-0FCB-86B8BC482E5B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AFD653BD-23B3-EAA2-17BD-8749F7A753CA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41F09A0E-0322-6EE5-8AB3-1D6E59FBA054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6F2BB28A-6DA4-A705-E7CD-310F6ED6C59D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0C78453E-A4A1-EF76-11E2-1EC9498FA97C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AD5EEE17-70CD-475A-37EC-DD0E82097D7A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EBE8C0D-C2B3-091B-0AC9-20DF4A6EE49D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CC5C9D0B-23D1-9A92-171C-555488977B0F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253368B0-86C3-724A-05D3-DC00349069C6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B39CA7E0-7278-FAC6-B4D3-789C09B874D1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4B2A9CDA-047B-315F-D90E-97404037D931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90C4302A-0CE0-0C41-64E1-3CB3C7D96BC8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EBAF28E9-7586-9007-5522-98B4E8B6FC99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9BD5D982-0D5C-C424-A3A6-231F0666FC14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222A1C06-BA41-568A-4B02-0410FAF54239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502DC047-4853-8EF5-ABDA-A3CFBEFDB6BD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2EAABF8A-4259-1516-80C7-0FE8B36E58CF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E450A390-5A41-DE2A-68F1-2C264359E07F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DFA2DD15-7DD5-3AAB-CE29-1E20FA3CE132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1FF9CFB6-963C-5387-24DE-9BAF81690417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43B1E955-DE44-7786-4F47-E6B395A3EDC9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E1C9441D-3A2C-49BF-F973-60441CAC2A01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3D2E2EAE-CB9F-F02F-2618-CC02BD23D72B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4ECA296E-53B8-8AD9-B230-7A1BBBA62B1C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EA2FAAE0-7AAA-3E2C-2DE4-7ED93AE1044A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6A841355-7158-FD01-2CC9-D105FFB8E067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28B0365-7672-1934-426E-22C445943C77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1A48113-F9D5-B6FB-5921-818197C4AD06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CBA747CC-E9ED-B716-2EBE-11F0BC8C7B2D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560FB9EC-9981-588C-47EC-8C9F6B3A972A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ECB7E8E5-1CB6-12BE-58F5-19F2E47834EE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C930A2F9-2013-8C80-D585-C709C7E8B383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FBF23858-C5F6-C78A-B0C4-5D789CACA444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817E3657-2C81-9D4C-9108-2B451AECB5FF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1CB9E8E6-D198-85E7-C2EE-D74308F56A64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5D0C2E91-1268-E58E-0392-A626D383208C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CDE7D9A7-90CF-D2BE-3283-5707C705BE7C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3D791F21-D7F5-60C8-F97A-1CB9530851AE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2970C5F9-D2C5-E75C-879B-54D23708B917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466CFCEE-6963-8318-D40B-048A837AE92A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BD720B66-6727-8897-919C-D72A7ADBD09D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535AA2CB-E348-7764-C3F0-B691E491D945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160F154B-D4CF-BC47-2C97-D05EF39DBC1C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9CD1DA2E-278C-8740-C69A-B952B1BEC1DB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89732519-5035-AA0D-DD3B-8323688D53A4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79C42F0D-9D62-4354-5DED-122DA3C6070C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DFF5CC5F-1212-0F69-1E91-A65CAB8BA3ED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92E6950-0AC1-22F6-F70F-6F82204B39E1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96D02394-1FBF-1B50-870B-A3BA38F85FA3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F8D508BD-1E8B-59D7-ACF4-E43691FF1294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320CB380-6E28-97A9-4FFC-B82AC08549B0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8ADBC498-D964-E24F-EBA8-371D960F22CD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857BC736-B933-4844-9CCC-73FC178D0B0B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54252AE2-5B8A-18A1-4450-5C6749ECF8BA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1F068E90-EAC4-A42C-9C45-CC91DCCD25F2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BD9B2CAC-7119-90BC-57F9-6EE3435C4248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9F821E3B-0E08-5DB6-D7BC-DAE8FF91B85F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1CF1DE6-4801-05DA-3914-86E1DEA00E53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FCDCE434-E988-E7AB-68CD-212E16A56742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6E1E452F-A18D-3D68-DF6E-EFD8F20A1C77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3EE597E8-49BC-600A-3799-4A81659FD47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9B393872-AACF-D49A-3B90-2BFB2A9C9D10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E052C558-9669-1DB7-2917-CCA00DC4DBC2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BE11D4CC-0A64-AF1F-DE7C-4E56BED11656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B78ED41-0963-059E-3A17-A87E8859F4FA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9F7900B9-26EC-5BA8-B302-C8B4014DFF51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EB00E28B-88AA-FAFF-0E97-2C7B970E654A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7B082EAB-260C-3FAF-2721-DF873238559D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54A41E41-11AE-3D55-FAAF-6970D21E849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2E66DBED-BAC1-C8DB-1426-0AB577F505A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8A26240D-AA9B-F22A-FF05-DC2516343A5F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C8D51F10-C4D6-DB64-1074-80EEE1E72C1A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7B1EB63E-6C7F-ED8F-C4CF-46D1E1214A4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21968D1D-8D43-BF95-D92F-03FC17F5CC1F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E82DCDDA-444A-E349-CC1A-E4B8864FB900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59058D3A-7176-921C-3D7A-9CEAC20F93EF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3FB86E66-4A05-E0E3-A923-3024C8682D95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B604693E-36FC-0D2C-534F-C696928FE44E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B7450CB4-B5D8-FED4-D087-E0015A53CC3B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8DD29741-EB0C-6914-756A-60D597679A3B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9C1A592-DA26-9CE8-83DF-A72F81E60B53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477AE7A-31AC-3FF1-553B-1E159563114E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AFD540DD-4F45-B9B8-AADB-6216B9EAFF83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FB756E7D-6C2F-92B8-8470-A484B54CA921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6060D795-BBE2-4602-4983-6FF4EEEE7D0A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CD22DDB6-BA6C-E5B5-AC0C-84842F27E345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D75D5A-CFBB-0235-760A-228874529FC6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F684C624-CBAC-4EAD-39F9-856D602AE09C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AED49B3F-9DB6-5806-8E78-49D2239CDF5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F1B316A2-D542-8344-76AA-557995D32380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ECD4B53E-0780-5904-3B0C-060E48C1C101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5FFEF742-069D-3B18-DDCC-B740E1480B08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B7DBE204-0CAF-E8DF-95B3-E5BBB7C17E3D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528C87D1-B51B-1CA1-9DCC-8427C05FB144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BA4B1150-AA1E-8AF6-2EDB-AAE5E3A5948D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05C95277-921E-2C74-5DEE-F0D8A055FF5A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E4196887-DC83-9183-A388-1DBCE4E0F795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CF897A46-9D30-A522-EC0D-49B8E025F6C9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FF38E2FC-4A74-7AD8-6072-EF05CE52A970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41D63A8F-3ACB-36FD-F360-54C79535D313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E3668C44-5EC7-5096-BAF5-8C568485F6F8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994F339C-31CC-BCBC-F734-5925D0AAE20B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30D0D709-1A06-E6D9-E974-4F211527FEA9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BF766E7A-A1AA-9788-1653-EC049C46A142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63BB12EE-B62A-A44C-F31A-855F3BAED48A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1B4CDAA5-71BE-F0AD-66BE-3AA165B3C041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AA029105-CB20-C8CB-F77B-04A15B1F5BAA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A2FEE71E-845A-5D46-43FF-31D9CE57D9BC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62164B52-F1BF-EDB8-A97A-CB8E062BA71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4550A005-915D-EAC2-2950-B6ACB5373854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3556A4E9-4045-811F-CC97-D42661485F46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4CFC6F58-5617-1258-47E5-25786538B401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4718E0EF-D3A5-31D4-8DE7-90CA0ECFFD34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A8EE0742-20FF-EAAE-03FE-4C4B500F331A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9E3AB0A1-6549-901E-7B36-3ECA43D70F2D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FA59262F-EF14-18FE-C957-2759BA5478D4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04954920-09AC-1F1B-25D2-F590936853D3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1BC6DDA-0033-2259-72A0-76DB47DC4357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18473575-DED1-80EB-D413-88803423B4E5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8EC13E-68FE-88DB-EF5E-A62596AC9CFB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4C27A811-0F5B-131B-5994-0CCB35B87A0E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B9E3A227-729B-68CA-F845-3D576CEDD6C8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25FFA663-7920-EDBC-A524-61F0057CA46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1C4C9F4E-6639-6E08-27F1-EE74BBE1F1ED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D2107269-0827-0CF6-4091-28E42867D468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B01FA68-A292-7CC5-3E13-6BB71127EC34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B026736-BC3D-289F-08CF-6FCB3BB1F6E6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E42216BF-56D5-E15A-3216-F12A69EA65B7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1E2EA88C-D23B-4D6C-628F-F3EB36BE9536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ADAA0A00-1760-BBC2-EC13-588300EA1827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E449A86A-2865-7EA3-3104-97B289B24509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08254E9C-0776-C752-AFC9-C606B8372F20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B99B6DAD-5E1A-0EDE-7D2E-DE5AD35F053B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E2FF0E97-CCFC-86B0-90C2-3F32E592E9D1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377DECF7-1CC4-3C0E-17AE-442C44DB271C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8D77A4B9-130F-DFCF-D06D-3E71AC469A6A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432683E9-B130-2020-FBF7-067AE494D115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A746DB33-6707-11E8-943D-CEF92316C99A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C66E3083-EAA7-4D3C-3919-0DA2F2F6BBA2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225B41E9-EF95-7528-0903-B405B28EB28B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3948FBAC-5142-A148-F1E9-28506E18E43F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45C5B65-3902-0FCB-C597-BBB136EF02F4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E3D7A3A3-8B2B-D53C-3209-7F04425E88F7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1E912E7A-8220-1459-DA60-5DEFE8464016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B152B4F4-6339-2F37-6031-C5712C5D2307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BB139C0-9DB7-BB52-D3D2-006995130A03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89E316EB-DCB3-CDC2-C42C-4C1F3B680D68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9973E331-8250-1ABD-D248-6AC4CA1AD42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34FAA9BF-4DD1-A436-2C9E-39A34E73BDD7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233AC652-5775-07AE-A257-4EEBE4D45257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5A6E2756-E1A8-E615-4D17-FE181E8FCA06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5C26C067-8920-19F1-2719-834286B5FC71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76B1E7F8-47C4-A10B-BA48-D58C561C3FE6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16E8D8C2-A06C-EC7E-FDC1-2A56F5119CC2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CBB806D1-70BD-5EF0-FC96-A8B5B24FBF25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C190964A-CB4F-2F68-9835-14E84146BF5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D4A22BD1-9C25-FEEE-BF2D-5235366CFAF0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D99AECA4-8C03-E91A-0A2D-EF195030B43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E7A1E14F-334D-0143-1946-719E15E0EC35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F61FFFB4-4BAF-CA3E-5A97-263CCC36AE6B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6320DB78-14A6-3857-7C4B-998E00DF6619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42469BC0-CB86-6179-BA2B-DAABC8EF9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9392" y="2159990"/>
            <a:ext cx="7970876" cy="12690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VN" sz="3200" b="1" dirty="0">
                <a:solidFill>
                  <a:schemeClr val="accent1">
                    <a:lumMod val="50000"/>
                  </a:schemeClr>
                </a:solidFill>
              </a:rPr>
              <a:t>Module 6: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lumMod val="50000"/>
                  </a:schemeClr>
                </a:solidFill>
              </a:rPr>
              <a:t>EPC CONTRACT DEVELOPMENT PROCESS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AFEF56-3DB0-ED66-8D85-20B69FFE3F64}"/>
              </a:ext>
            </a:extLst>
          </p:cNvPr>
          <p:cNvSpPr txBox="1"/>
          <p:nvPr/>
        </p:nvSpPr>
        <p:spPr>
          <a:xfrm>
            <a:off x="866741" y="3903765"/>
            <a:ext cx="61000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By PhD. Nguyen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Thi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Mai Anh</a:t>
            </a:r>
            <a:endParaRPr lang="en-VN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07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>
                <a:solidFill>
                  <a:schemeClr val="accent4">
                    <a:lumMod val="50000"/>
                  </a:schemeClr>
                </a:solidFill>
              </a:rPr>
              <a:t>7</a:t>
            </a:r>
            <a:r>
              <a:rPr lang="en-US" sz="40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. </a:t>
            </a:r>
            <a:r>
              <a:rPr lang="en-US" sz="4000">
                <a:latin typeface="Cambria" panose="02040503050406030204" pitchFamily="18" charset="0"/>
                <a:ea typeface="Cambria" panose="02040503050406030204" pitchFamily="18" charset="0"/>
              </a:rPr>
              <a:t>O&amp;M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004737-25A0-53EB-38C7-ED768CB49700}"/>
              </a:ext>
            </a:extLst>
          </p:cNvPr>
          <p:cNvSpPr txBox="1"/>
          <p:nvPr/>
        </p:nvSpPr>
        <p:spPr>
          <a:xfrm>
            <a:off x="1461837" y="1515671"/>
            <a:ext cx="8719226" cy="3619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600" dirty="0"/>
              <a:t>Equipment must operated and </a:t>
            </a:r>
            <a:r>
              <a:rPr lang="en-US" sz="2600" dirty="0" err="1"/>
              <a:t>mainained</a:t>
            </a:r>
            <a:r>
              <a:rPr lang="en-US" sz="2600" dirty="0"/>
              <a:t> according to specifications to ensure that energy savings will materialize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600" dirty="0" err="1"/>
              <a:t>Maiternance</a:t>
            </a:r>
            <a:r>
              <a:rPr lang="en-US" sz="2600" dirty="0"/>
              <a:t> is ESCO’s responsibility if in shared savings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600" dirty="0" err="1"/>
              <a:t>Mainternance</a:t>
            </a:r>
            <a:r>
              <a:rPr lang="en-US" sz="2600" dirty="0"/>
              <a:t> need to be negotiated if in guaranteed</a:t>
            </a:r>
          </a:p>
        </p:txBody>
      </p:sp>
    </p:spTree>
    <p:extLst>
      <p:ext uri="{BB962C8B-B14F-4D97-AF65-F5344CB8AC3E}">
        <p14:creationId xmlns:p14="http://schemas.microsoft.com/office/powerpoint/2010/main" val="900578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</a:rPr>
              <a:t>7</a:t>
            </a:r>
            <a:r>
              <a:rPr lang="en-US" sz="4000" b="1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en-US" sz="4000" dirty="0">
                <a:ea typeface="Cambria" panose="02040503050406030204" pitchFamily="18" charset="0"/>
              </a:rPr>
              <a:t>O&amp;M</a:t>
            </a:r>
            <a:endParaRPr lang="en-VN" sz="4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004737-25A0-53EB-38C7-ED768CB49700}"/>
              </a:ext>
            </a:extLst>
          </p:cNvPr>
          <p:cNvSpPr txBox="1"/>
          <p:nvPr/>
        </p:nvSpPr>
        <p:spPr>
          <a:xfrm>
            <a:off x="1449659" y="1538868"/>
            <a:ext cx="8731404" cy="3796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Equipment must be operated and maintained according to specifications to ensure that energy savings are realized.</a:t>
            </a:r>
          </a:p>
          <a:p>
            <a:pPr lvl="0">
              <a:buClr>
                <a:srgbClr val="C00000"/>
              </a:buClr>
            </a:pPr>
            <a:r>
              <a:rPr lang="en-US" sz="2000" b="1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Maintenance Responsibilities:</a:t>
            </a:r>
          </a:p>
          <a:p>
            <a:pPr marL="342900" lvl="2" indent="-342900">
              <a:buClr>
                <a:srgbClr val="C00000"/>
              </a:buClr>
              <a:buFontTx/>
              <a:buChar char="-"/>
            </a:pPr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Under Shared Savings: ESCO is responsible for maintenance.</a:t>
            </a:r>
          </a:p>
          <a:p>
            <a:pPr marL="342900" lvl="2" indent="-342900">
              <a:buClr>
                <a:srgbClr val="C00000"/>
              </a:buClr>
              <a:buFontTx/>
              <a:buChar char="-"/>
            </a:pPr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Under Guaranteed Savings: Maintenance responsibility must be negotiated between the Client and ESCO to ensure proper upkeep and sustained energy performance.</a:t>
            </a:r>
          </a:p>
          <a:p>
            <a:pPr lvl="2">
              <a:buClr>
                <a:srgbClr val="C00000"/>
              </a:buClr>
            </a:pPr>
            <a:r>
              <a:rPr lang="en-US" sz="2000" b="1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Training of Operating Personnel:</a:t>
            </a:r>
          </a:p>
          <a:p>
            <a:pPr marL="342900" lvl="3" indent="-342900">
              <a:buClr>
                <a:srgbClr val="C00000"/>
              </a:buClr>
              <a:buFontTx/>
              <a:buChar char="-"/>
            </a:pPr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ESCO should provide training to the Client’s personnel on proper equipment operation and maintenance best practices.</a:t>
            </a:r>
          </a:p>
          <a:p>
            <a:pPr marL="342900" lvl="3" indent="-342900">
              <a:buClr>
                <a:srgbClr val="C00000"/>
              </a:buClr>
              <a:buFontTx/>
              <a:buChar char="-"/>
            </a:pPr>
            <a:r>
              <a:rPr lang="en-US" sz="2000" dirty="0">
                <a:solidFill>
                  <a:srgbClr val="002060"/>
                </a:solidFill>
                <a:latin typeface="+mn-lt"/>
                <a:ea typeface="Cambria" panose="02040503050406030204" pitchFamily="18" charset="0"/>
              </a:rPr>
              <a:t>Clear protocols and guidelines should be established to ensure long-term efficiency and savings.</a:t>
            </a:r>
          </a:p>
        </p:txBody>
      </p:sp>
    </p:spTree>
    <p:extLst>
      <p:ext uri="{BB962C8B-B14F-4D97-AF65-F5344CB8AC3E}">
        <p14:creationId xmlns:p14="http://schemas.microsoft.com/office/powerpoint/2010/main" val="2208530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8. </a:t>
            </a:r>
            <a:r>
              <a:rPr lang="en-US" sz="4000">
                <a:latin typeface="Cambria" panose="02040503050406030204" pitchFamily="18" charset="0"/>
                <a:ea typeface="Cambria" panose="02040503050406030204" pitchFamily="18" charset="0"/>
              </a:rPr>
              <a:t>M&amp;V - PAYMENT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004737-25A0-53EB-38C7-ED768CB49700}"/>
              </a:ext>
            </a:extLst>
          </p:cNvPr>
          <p:cNvSpPr txBox="1"/>
          <p:nvPr/>
        </p:nvSpPr>
        <p:spPr>
          <a:xfrm>
            <a:off x="1461837" y="1404157"/>
            <a:ext cx="9042612" cy="3728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/>
              <a:t>M&amp;V</a:t>
            </a:r>
            <a:endParaRPr lang="en-US" sz="2000" b="1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Could be short-term or long-term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Saving demonstration according to the MV plan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MV reports produced annlually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sz="2000"/>
          </a:p>
          <a:p>
            <a:pPr>
              <a:lnSpc>
                <a:spcPct val="150000"/>
              </a:lnSpc>
            </a:pPr>
            <a:r>
              <a:rPr lang="en-US" sz="2000" b="1"/>
              <a:t>PAYMENT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Invoicing of saving to customer, if shared savings agreement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Emission of check for shortfall of saving if guaranteed savings agreement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005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>
                <a:solidFill>
                  <a:schemeClr val="accent4">
                    <a:lumMod val="50000"/>
                  </a:schemeClr>
                </a:solidFill>
              </a:rPr>
              <a:t>KEYP COMPONENTS OF EPC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004737-25A0-53EB-38C7-ED768CB49700}"/>
              </a:ext>
            </a:extLst>
          </p:cNvPr>
          <p:cNvSpPr txBox="1"/>
          <p:nvPr/>
        </p:nvSpPr>
        <p:spPr>
          <a:xfrm>
            <a:off x="1461837" y="1404157"/>
            <a:ext cx="9042612" cy="3728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/>
              <a:t>M&amp;V</a:t>
            </a:r>
            <a:endParaRPr lang="en-US" sz="2000" b="1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Could be short-term or long-term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Saving demonstration according to the MV plan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MV reports produced annlually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sz="2000"/>
          </a:p>
          <a:p>
            <a:pPr>
              <a:lnSpc>
                <a:spcPct val="150000"/>
              </a:lnSpc>
            </a:pPr>
            <a:r>
              <a:rPr lang="en-US" sz="2000" b="1"/>
              <a:t>PAYMENT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Invoicing of saving to customer, if shared savings agreement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Emission of check for shortfall of saving if guaranteed savings agreement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28122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2" name="Google Shape;2102;p36"/>
          <p:cNvGrpSpPr/>
          <p:nvPr/>
        </p:nvGrpSpPr>
        <p:grpSpPr>
          <a:xfrm>
            <a:off x="7253799" y="1802699"/>
            <a:ext cx="4328601" cy="4529042"/>
            <a:chOff x="2776526" y="930233"/>
            <a:chExt cx="3590949" cy="3757232"/>
          </a:xfrm>
        </p:grpSpPr>
        <p:sp>
          <p:nvSpPr>
            <p:cNvPr id="2103" name="Google Shape;2103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extrusionOk="0">
                  <a:moveTo>
                    <a:pt x="0" y="1"/>
                  </a:move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  <a:lnTo>
                    <a:pt x="1997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4" name="Google Shape;2104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fill="none" extrusionOk="0">
                  <a:moveTo>
                    <a:pt x="199709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108"/>
                  </a:ln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99868" y="101002"/>
                  </a:lnTo>
                  <a:lnTo>
                    <a:pt x="99868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5" name="Google Shape;2105;p36"/>
            <p:cNvSpPr/>
            <p:nvPr/>
          </p:nvSpPr>
          <p:spPr>
            <a:xfrm>
              <a:off x="2776526" y="2680219"/>
              <a:ext cx="3581715" cy="361648"/>
            </a:xfrm>
            <a:custGeom>
              <a:avLst/>
              <a:gdLst/>
              <a:ahLst/>
              <a:cxnLst/>
              <a:rect l="l" t="t" r="r" b="b"/>
              <a:pathLst>
                <a:path w="199761" h="20170" extrusionOk="0">
                  <a:moveTo>
                    <a:pt x="99893" y="0"/>
                  </a:moveTo>
                  <a:lnTo>
                    <a:pt x="94742" y="26"/>
                  </a:lnTo>
                  <a:lnTo>
                    <a:pt x="89667" y="52"/>
                  </a:lnTo>
                  <a:lnTo>
                    <a:pt x="84670" y="129"/>
                  </a:lnTo>
                  <a:lnTo>
                    <a:pt x="79750" y="206"/>
                  </a:lnTo>
                  <a:lnTo>
                    <a:pt x="74933" y="335"/>
                  </a:lnTo>
                  <a:lnTo>
                    <a:pt x="70193" y="464"/>
                  </a:lnTo>
                  <a:lnTo>
                    <a:pt x="65557" y="618"/>
                  </a:lnTo>
                  <a:lnTo>
                    <a:pt x="61023" y="799"/>
                  </a:lnTo>
                  <a:lnTo>
                    <a:pt x="56592" y="1005"/>
                  </a:lnTo>
                  <a:lnTo>
                    <a:pt x="52291" y="1211"/>
                  </a:lnTo>
                  <a:lnTo>
                    <a:pt x="48092" y="1468"/>
                  </a:lnTo>
                  <a:lnTo>
                    <a:pt x="44048" y="1726"/>
                  </a:lnTo>
                  <a:lnTo>
                    <a:pt x="40132" y="2009"/>
                  </a:lnTo>
                  <a:lnTo>
                    <a:pt x="36346" y="2318"/>
                  </a:lnTo>
                  <a:lnTo>
                    <a:pt x="32740" y="2628"/>
                  </a:lnTo>
                  <a:lnTo>
                    <a:pt x="29262" y="2962"/>
                  </a:lnTo>
                  <a:lnTo>
                    <a:pt x="25965" y="3297"/>
                  </a:lnTo>
                  <a:lnTo>
                    <a:pt x="22822" y="3684"/>
                  </a:lnTo>
                  <a:lnTo>
                    <a:pt x="19860" y="4044"/>
                  </a:lnTo>
                  <a:lnTo>
                    <a:pt x="17078" y="4456"/>
                  </a:lnTo>
                  <a:lnTo>
                    <a:pt x="14477" y="4869"/>
                  </a:lnTo>
                  <a:lnTo>
                    <a:pt x="12055" y="5281"/>
                  </a:lnTo>
                  <a:lnTo>
                    <a:pt x="9866" y="5719"/>
                  </a:lnTo>
                  <a:lnTo>
                    <a:pt x="7856" y="6157"/>
                  </a:lnTo>
                  <a:lnTo>
                    <a:pt x="6929" y="6388"/>
                  </a:lnTo>
                  <a:lnTo>
                    <a:pt x="6079" y="6620"/>
                  </a:lnTo>
                  <a:lnTo>
                    <a:pt x="5255" y="6852"/>
                  </a:lnTo>
                  <a:lnTo>
                    <a:pt x="4508" y="7084"/>
                  </a:lnTo>
                  <a:lnTo>
                    <a:pt x="3812" y="7316"/>
                  </a:lnTo>
                  <a:lnTo>
                    <a:pt x="3168" y="7573"/>
                  </a:lnTo>
                  <a:lnTo>
                    <a:pt x="2576" y="7805"/>
                  </a:lnTo>
                  <a:lnTo>
                    <a:pt x="2035" y="8063"/>
                  </a:lnTo>
                  <a:lnTo>
                    <a:pt x="1571" y="8295"/>
                  </a:lnTo>
                  <a:lnTo>
                    <a:pt x="1159" y="8552"/>
                  </a:lnTo>
                  <a:lnTo>
                    <a:pt x="824" y="8810"/>
                  </a:lnTo>
                  <a:lnTo>
                    <a:pt x="515" y="9067"/>
                  </a:lnTo>
                  <a:lnTo>
                    <a:pt x="309" y="9299"/>
                  </a:lnTo>
                  <a:lnTo>
                    <a:pt x="129" y="9557"/>
                  </a:lnTo>
                  <a:lnTo>
                    <a:pt x="52" y="9840"/>
                  </a:lnTo>
                  <a:lnTo>
                    <a:pt x="26" y="9969"/>
                  </a:lnTo>
                  <a:lnTo>
                    <a:pt x="0" y="10098"/>
                  </a:lnTo>
                  <a:lnTo>
                    <a:pt x="26" y="10226"/>
                  </a:lnTo>
                  <a:lnTo>
                    <a:pt x="52" y="10355"/>
                  </a:lnTo>
                  <a:lnTo>
                    <a:pt x="129" y="10613"/>
                  </a:lnTo>
                  <a:lnTo>
                    <a:pt x="309" y="10870"/>
                  </a:lnTo>
                  <a:lnTo>
                    <a:pt x="515" y="11128"/>
                  </a:lnTo>
                  <a:lnTo>
                    <a:pt x="824" y="11360"/>
                  </a:lnTo>
                  <a:lnTo>
                    <a:pt x="1159" y="11617"/>
                  </a:lnTo>
                  <a:lnTo>
                    <a:pt x="1571" y="11875"/>
                  </a:lnTo>
                  <a:lnTo>
                    <a:pt x="2035" y="12107"/>
                  </a:lnTo>
                  <a:lnTo>
                    <a:pt x="2576" y="12364"/>
                  </a:lnTo>
                  <a:lnTo>
                    <a:pt x="3168" y="12596"/>
                  </a:lnTo>
                  <a:lnTo>
                    <a:pt x="3812" y="12854"/>
                  </a:lnTo>
                  <a:lnTo>
                    <a:pt x="4508" y="13086"/>
                  </a:lnTo>
                  <a:lnTo>
                    <a:pt x="5255" y="13318"/>
                  </a:lnTo>
                  <a:lnTo>
                    <a:pt x="6079" y="13549"/>
                  </a:lnTo>
                  <a:lnTo>
                    <a:pt x="6929" y="13781"/>
                  </a:lnTo>
                  <a:lnTo>
                    <a:pt x="7856" y="14013"/>
                  </a:lnTo>
                  <a:lnTo>
                    <a:pt x="9866" y="14451"/>
                  </a:lnTo>
                  <a:lnTo>
                    <a:pt x="12055" y="14889"/>
                  </a:lnTo>
                  <a:lnTo>
                    <a:pt x="14477" y="15327"/>
                  </a:lnTo>
                  <a:lnTo>
                    <a:pt x="17078" y="15713"/>
                  </a:lnTo>
                  <a:lnTo>
                    <a:pt x="19860" y="16125"/>
                  </a:lnTo>
                  <a:lnTo>
                    <a:pt x="22822" y="16512"/>
                  </a:lnTo>
                  <a:lnTo>
                    <a:pt x="25965" y="16872"/>
                  </a:lnTo>
                  <a:lnTo>
                    <a:pt x="29262" y="17207"/>
                  </a:lnTo>
                  <a:lnTo>
                    <a:pt x="32740" y="17542"/>
                  </a:lnTo>
                  <a:lnTo>
                    <a:pt x="36346" y="17877"/>
                  </a:lnTo>
                  <a:lnTo>
                    <a:pt x="40132" y="18160"/>
                  </a:lnTo>
                  <a:lnTo>
                    <a:pt x="44048" y="18444"/>
                  </a:lnTo>
                  <a:lnTo>
                    <a:pt x="48092" y="18701"/>
                  </a:lnTo>
                  <a:lnTo>
                    <a:pt x="52291" y="18959"/>
                  </a:lnTo>
                  <a:lnTo>
                    <a:pt x="56592" y="19165"/>
                  </a:lnTo>
                  <a:lnTo>
                    <a:pt x="61023" y="19371"/>
                  </a:lnTo>
                  <a:lnTo>
                    <a:pt x="65557" y="19551"/>
                  </a:lnTo>
                  <a:lnTo>
                    <a:pt x="70193" y="19706"/>
                  </a:lnTo>
                  <a:lnTo>
                    <a:pt x="74933" y="19860"/>
                  </a:lnTo>
                  <a:lnTo>
                    <a:pt x="79750" y="19963"/>
                  </a:lnTo>
                  <a:lnTo>
                    <a:pt x="84670" y="20041"/>
                  </a:lnTo>
                  <a:lnTo>
                    <a:pt x="89667" y="20118"/>
                  </a:lnTo>
                  <a:lnTo>
                    <a:pt x="94742" y="20144"/>
                  </a:lnTo>
                  <a:lnTo>
                    <a:pt x="99893" y="20169"/>
                  </a:lnTo>
                  <a:lnTo>
                    <a:pt x="105019" y="20144"/>
                  </a:lnTo>
                  <a:lnTo>
                    <a:pt x="110094" y="20118"/>
                  </a:lnTo>
                  <a:lnTo>
                    <a:pt x="115091" y="20041"/>
                  </a:lnTo>
                  <a:lnTo>
                    <a:pt x="120011" y="19963"/>
                  </a:lnTo>
                  <a:lnTo>
                    <a:pt x="124854" y="19860"/>
                  </a:lnTo>
                  <a:lnTo>
                    <a:pt x="129593" y="19706"/>
                  </a:lnTo>
                  <a:lnTo>
                    <a:pt x="134230" y="19551"/>
                  </a:lnTo>
                  <a:lnTo>
                    <a:pt x="138764" y="19371"/>
                  </a:lnTo>
                  <a:lnTo>
                    <a:pt x="143194" y="19165"/>
                  </a:lnTo>
                  <a:lnTo>
                    <a:pt x="147496" y="18959"/>
                  </a:lnTo>
                  <a:lnTo>
                    <a:pt x="151669" y="18701"/>
                  </a:lnTo>
                  <a:lnTo>
                    <a:pt x="155739" y="18444"/>
                  </a:lnTo>
                  <a:lnTo>
                    <a:pt x="159654" y="18160"/>
                  </a:lnTo>
                  <a:lnTo>
                    <a:pt x="163415" y="17877"/>
                  </a:lnTo>
                  <a:lnTo>
                    <a:pt x="167047" y="17542"/>
                  </a:lnTo>
                  <a:lnTo>
                    <a:pt x="170524" y="17207"/>
                  </a:lnTo>
                  <a:lnTo>
                    <a:pt x="173822" y="16872"/>
                  </a:lnTo>
                  <a:lnTo>
                    <a:pt x="176964" y="16512"/>
                  </a:lnTo>
                  <a:lnTo>
                    <a:pt x="179926" y="16125"/>
                  </a:lnTo>
                  <a:lnTo>
                    <a:pt x="182708" y="15713"/>
                  </a:lnTo>
                  <a:lnTo>
                    <a:pt x="185310" y="15327"/>
                  </a:lnTo>
                  <a:lnTo>
                    <a:pt x="187706" y="14889"/>
                  </a:lnTo>
                  <a:lnTo>
                    <a:pt x="189921" y="14451"/>
                  </a:lnTo>
                  <a:lnTo>
                    <a:pt x="191930" y="14013"/>
                  </a:lnTo>
                  <a:lnTo>
                    <a:pt x="192832" y="13781"/>
                  </a:lnTo>
                  <a:lnTo>
                    <a:pt x="193707" y="13549"/>
                  </a:lnTo>
                  <a:lnTo>
                    <a:pt x="194532" y="13318"/>
                  </a:lnTo>
                  <a:lnTo>
                    <a:pt x="195279" y="13086"/>
                  </a:lnTo>
                  <a:lnTo>
                    <a:pt x="195974" y="12854"/>
                  </a:lnTo>
                  <a:lnTo>
                    <a:pt x="196618" y="12596"/>
                  </a:lnTo>
                  <a:lnTo>
                    <a:pt x="197211" y="12364"/>
                  </a:lnTo>
                  <a:lnTo>
                    <a:pt x="197726" y="12107"/>
                  </a:lnTo>
                  <a:lnTo>
                    <a:pt x="198215" y="11875"/>
                  </a:lnTo>
                  <a:lnTo>
                    <a:pt x="198627" y="11617"/>
                  </a:lnTo>
                  <a:lnTo>
                    <a:pt x="198962" y="11360"/>
                  </a:lnTo>
                  <a:lnTo>
                    <a:pt x="199246" y="11128"/>
                  </a:lnTo>
                  <a:lnTo>
                    <a:pt x="199477" y="10870"/>
                  </a:lnTo>
                  <a:lnTo>
                    <a:pt x="199632" y="10613"/>
                  </a:lnTo>
                  <a:lnTo>
                    <a:pt x="199735" y="10355"/>
                  </a:lnTo>
                  <a:lnTo>
                    <a:pt x="199761" y="10226"/>
                  </a:lnTo>
                  <a:lnTo>
                    <a:pt x="199761" y="10098"/>
                  </a:lnTo>
                  <a:lnTo>
                    <a:pt x="199761" y="9969"/>
                  </a:lnTo>
                  <a:lnTo>
                    <a:pt x="199735" y="9840"/>
                  </a:lnTo>
                  <a:lnTo>
                    <a:pt x="199632" y="9557"/>
                  </a:lnTo>
                  <a:lnTo>
                    <a:pt x="199477" y="9299"/>
                  </a:lnTo>
                  <a:lnTo>
                    <a:pt x="199246" y="9067"/>
                  </a:lnTo>
                  <a:lnTo>
                    <a:pt x="198962" y="8810"/>
                  </a:lnTo>
                  <a:lnTo>
                    <a:pt x="198627" y="8552"/>
                  </a:lnTo>
                  <a:lnTo>
                    <a:pt x="198215" y="8295"/>
                  </a:lnTo>
                  <a:lnTo>
                    <a:pt x="197726" y="8063"/>
                  </a:lnTo>
                  <a:lnTo>
                    <a:pt x="197211" y="7805"/>
                  </a:lnTo>
                  <a:lnTo>
                    <a:pt x="196618" y="7573"/>
                  </a:lnTo>
                  <a:lnTo>
                    <a:pt x="195974" y="7316"/>
                  </a:lnTo>
                  <a:lnTo>
                    <a:pt x="195279" y="7084"/>
                  </a:lnTo>
                  <a:lnTo>
                    <a:pt x="194532" y="6852"/>
                  </a:lnTo>
                  <a:lnTo>
                    <a:pt x="193707" y="6620"/>
                  </a:lnTo>
                  <a:lnTo>
                    <a:pt x="192832" y="6388"/>
                  </a:lnTo>
                  <a:lnTo>
                    <a:pt x="191930" y="6157"/>
                  </a:lnTo>
                  <a:lnTo>
                    <a:pt x="189921" y="5719"/>
                  </a:lnTo>
                  <a:lnTo>
                    <a:pt x="187706" y="5281"/>
                  </a:lnTo>
                  <a:lnTo>
                    <a:pt x="185310" y="4869"/>
                  </a:lnTo>
                  <a:lnTo>
                    <a:pt x="182708" y="4456"/>
                  </a:lnTo>
                  <a:lnTo>
                    <a:pt x="179926" y="4044"/>
                  </a:lnTo>
                  <a:lnTo>
                    <a:pt x="176964" y="3684"/>
                  </a:lnTo>
                  <a:lnTo>
                    <a:pt x="173822" y="3297"/>
                  </a:lnTo>
                  <a:lnTo>
                    <a:pt x="170524" y="2962"/>
                  </a:lnTo>
                  <a:lnTo>
                    <a:pt x="167047" y="2628"/>
                  </a:lnTo>
                  <a:lnTo>
                    <a:pt x="163415" y="2318"/>
                  </a:lnTo>
                  <a:lnTo>
                    <a:pt x="159654" y="2009"/>
                  </a:lnTo>
                  <a:lnTo>
                    <a:pt x="155739" y="1726"/>
                  </a:lnTo>
                  <a:lnTo>
                    <a:pt x="151669" y="1468"/>
                  </a:lnTo>
                  <a:lnTo>
                    <a:pt x="147496" y="1211"/>
                  </a:lnTo>
                  <a:lnTo>
                    <a:pt x="143194" y="1005"/>
                  </a:lnTo>
                  <a:lnTo>
                    <a:pt x="138764" y="799"/>
                  </a:lnTo>
                  <a:lnTo>
                    <a:pt x="134230" y="618"/>
                  </a:lnTo>
                  <a:lnTo>
                    <a:pt x="129593" y="464"/>
                  </a:lnTo>
                  <a:lnTo>
                    <a:pt x="124854" y="335"/>
                  </a:lnTo>
                  <a:lnTo>
                    <a:pt x="120011" y="206"/>
                  </a:lnTo>
                  <a:lnTo>
                    <a:pt x="115091" y="129"/>
                  </a:lnTo>
                  <a:lnTo>
                    <a:pt x="110094" y="52"/>
                  </a:lnTo>
                  <a:lnTo>
                    <a:pt x="105019" y="26"/>
                  </a:lnTo>
                  <a:lnTo>
                    <a:pt x="9989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6" name="Google Shape;2106;p36"/>
            <p:cNvSpPr/>
            <p:nvPr/>
          </p:nvSpPr>
          <p:spPr>
            <a:xfrm>
              <a:off x="3660044" y="3019221"/>
              <a:ext cx="1147735" cy="1489051"/>
            </a:xfrm>
            <a:custGeom>
              <a:avLst/>
              <a:gdLst/>
              <a:ahLst/>
              <a:cxnLst/>
              <a:rect l="l" t="t" r="r" b="b"/>
              <a:pathLst>
                <a:path w="64012" h="83048" extrusionOk="0">
                  <a:moveTo>
                    <a:pt x="2139" y="0"/>
                  </a:moveTo>
                  <a:lnTo>
                    <a:pt x="2036" y="515"/>
                  </a:lnTo>
                  <a:lnTo>
                    <a:pt x="1933" y="1082"/>
                  </a:lnTo>
                  <a:lnTo>
                    <a:pt x="1753" y="2216"/>
                  </a:lnTo>
                  <a:lnTo>
                    <a:pt x="1598" y="3272"/>
                  </a:lnTo>
                  <a:lnTo>
                    <a:pt x="1495" y="3710"/>
                  </a:lnTo>
                  <a:lnTo>
                    <a:pt x="1392" y="4122"/>
                  </a:lnTo>
                  <a:lnTo>
                    <a:pt x="1263" y="4457"/>
                  </a:lnTo>
                  <a:lnTo>
                    <a:pt x="1057" y="4843"/>
                  </a:lnTo>
                  <a:lnTo>
                    <a:pt x="593" y="5719"/>
                  </a:lnTo>
                  <a:lnTo>
                    <a:pt x="362" y="6157"/>
                  </a:lnTo>
                  <a:lnTo>
                    <a:pt x="181" y="6569"/>
                  </a:lnTo>
                  <a:lnTo>
                    <a:pt x="104" y="6775"/>
                  </a:lnTo>
                  <a:lnTo>
                    <a:pt x="52" y="6981"/>
                  </a:lnTo>
                  <a:lnTo>
                    <a:pt x="27" y="7161"/>
                  </a:lnTo>
                  <a:lnTo>
                    <a:pt x="1" y="7342"/>
                  </a:lnTo>
                  <a:lnTo>
                    <a:pt x="27" y="7625"/>
                  </a:lnTo>
                  <a:lnTo>
                    <a:pt x="78" y="7934"/>
                  </a:lnTo>
                  <a:lnTo>
                    <a:pt x="155" y="8243"/>
                  </a:lnTo>
                  <a:lnTo>
                    <a:pt x="259" y="8552"/>
                  </a:lnTo>
                  <a:lnTo>
                    <a:pt x="362" y="8861"/>
                  </a:lnTo>
                  <a:lnTo>
                    <a:pt x="516" y="9196"/>
                  </a:lnTo>
                  <a:lnTo>
                    <a:pt x="825" y="9892"/>
                  </a:lnTo>
                  <a:lnTo>
                    <a:pt x="1212" y="10587"/>
                  </a:lnTo>
                  <a:lnTo>
                    <a:pt x="1649" y="11308"/>
                  </a:lnTo>
                  <a:lnTo>
                    <a:pt x="2113" y="12030"/>
                  </a:lnTo>
                  <a:lnTo>
                    <a:pt x="2603" y="12751"/>
                  </a:lnTo>
                  <a:lnTo>
                    <a:pt x="3556" y="14219"/>
                  </a:lnTo>
                  <a:lnTo>
                    <a:pt x="4019" y="14915"/>
                  </a:lnTo>
                  <a:lnTo>
                    <a:pt x="4457" y="15610"/>
                  </a:lnTo>
                  <a:lnTo>
                    <a:pt x="4844" y="16280"/>
                  </a:lnTo>
                  <a:lnTo>
                    <a:pt x="5178" y="16950"/>
                  </a:lnTo>
                  <a:lnTo>
                    <a:pt x="5436" y="17542"/>
                  </a:lnTo>
                  <a:lnTo>
                    <a:pt x="5539" y="17851"/>
                  </a:lnTo>
                  <a:lnTo>
                    <a:pt x="5616" y="18135"/>
                  </a:lnTo>
                  <a:lnTo>
                    <a:pt x="5642" y="18289"/>
                  </a:lnTo>
                  <a:lnTo>
                    <a:pt x="5668" y="18470"/>
                  </a:lnTo>
                  <a:lnTo>
                    <a:pt x="5642" y="18882"/>
                  </a:lnTo>
                  <a:lnTo>
                    <a:pt x="5513" y="19809"/>
                  </a:lnTo>
                  <a:lnTo>
                    <a:pt x="5436" y="20298"/>
                  </a:lnTo>
                  <a:lnTo>
                    <a:pt x="5436" y="20736"/>
                  </a:lnTo>
                  <a:lnTo>
                    <a:pt x="5436" y="20942"/>
                  </a:lnTo>
                  <a:lnTo>
                    <a:pt x="5462" y="21123"/>
                  </a:lnTo>
                  <a:lnTo>
                    <a:pt x="5513" y="21303"/>
                  </a:lnTo>
                  <a:lnTo>
                    <a:pt x="5565" y="21432"/>
                  </a:lnTo>
                  <a:lnTo>
                    <a:pt x="5668" y="21561"/>
                  </a:lnTo>
                  <a:lnTo>
                    <a:pt x="5797" y="21689"/>
                  </a:lnTo>
                  <a:lnTo>
                    <a:pt x="5951" y="21792"/>
                  </a:lnTo>
                  <a:lnTo>
                    <a:pt x="6157" y="21921"/>
                  </a:lnTo>
                  <a:lnTo>
                    <a:pt x="6569" y="22127"/>
                  </a:lnTo>
                  <a:lnTo>
                    <a:pt x="7033" y="22333"/>
                  </a:lnTo>
                  <a:lnTo>
                    <a:pt x="7497" y="22488"/>
                  </a:lnTo>
                  <a:lnTo>
                    <a:pt x="7935" y="22617"/>
                  </a:lnTo>
                  <a:lnTo>
                    <a:pt x="8450" y="22771"/>
                  </a:lnTo>
                  <a:lnTo>
                    <a:pt x="8553" y="22823"/>
                  </a:lnTo>
                  <a:lnTo>
                    <a:pt x="8759" y="22952"/>
                  </a:lnTo>
                  <a:lnTo>
                    <a:pt x="9326" y="23389"/>
                  </a:lnTo>
                  <a:lnTo>
                    <a:pt x="10124" y="24059"/>
                  </a:lnTo>
                  <a:lnTo>
                    <a:pt x="11000" y="24858"/>
                  </a:lnTo>
                  <a:lnTo>
                    <a:pt x="11438" y="25296"/>
                  </a:lnTo>
                  <a:lnTo>
                    <a:pt x="11876" y="25759"/>
                  </a:lnTo>
                  <a:lnTo>
                    <a:pt x="12288" y="26223"/>
                  </a:lnTo>
                  <a:lnTo>
                    <a:pt x="12674" y="26661"/>
                  </a:lnTo>
                  <a:lnTo>
                    <a:pt x="13009" y="27125"/>
                  </a:lnTo>
                  <a:lnTo>
                    <a:pt x="13293" y="27537"/>
                  </a:lnTo>
                  <a:lnTo>
                    <a:pt x="13524" y="27923"/>
                  </a:lnTo>
                  <a:lnTo>
                    <a:pt x="13602" y="28129"/>
                  </a:lnTo>
                  <a:lnTo>
                    <a:pt x="13653" y="28309"/>
                  </a:lnTo>
                  <a:lnTo>
                    <a:pt x="13730" y="28696"/>
                  </a:lnTo>
                  <a:lnTo>
                    <a:pt x="13782" y="29134"/>
                  </a:lnTo>
                  <a:lnTo>
                    <a:pt x="13782" y="29572"/>
                  </a:lnTo>
                  <a:lnTo>
                    <a:pt x="13756" y="30061"/>
                  </a:lnTo>
                  <a:lnTo>
                    <a:pt x="13705" y="30551"/>
                  </a:lnTo>
                  <a:lnTo>
                    <a:pt x="13602" y="31066"/>
                  </a:lnTo>
                  <a:lnTo>
                    <a:pt x="13499" y="31581"/>
                  </a:lnTo>
                  <a:lnTo>
                    <a:pt x="13344" y="32148"/>
                  </a:lnTo>
                  <a:lnTo>
                    <a:pt x="13009" y="33255"/>
                  </a:lnTo>
                  <a:lnTo>
                    <a:pt x="12623" y="34440"/>
                  </a:lnTo>
                  <a:lnTo>
                    <a:pt x="11721" y="36836"/>
                  </a:lnTo>
                  <a:lnTo>
                    <a:pt x="11283" y="38046"/>
                  </a:lnTo>
                  <a:lnTo>
                    <a:pt x="10871" y="39231"/>
                  </a:lnTo>
                  <a:lnTo>
                    <a:pt x="10511" y="40365"/>
                  </a:lnTo>
                  <a:lnTo>
                    <a:pt x="10356" y="40931"/>
                  </a:lnTo>
                  <a:lnTo>
                    <a:pt x="10227" y="41472"/>
                  </a:lnTo>
                  <a:lnTo>
                    <a:pt x="10124" y="42013"/>
                  </a:lnTo>
                  <a:lnTo>
                    <a:pt x="10047" y="42528"/>
                  </a:lnTo>
                  <a:lnTo>
                    <a:pt x="9995" y="43018"/>
                  </a:lnTo>
                  <a:lnTo>
                    <a:pt x="9995" y="43507"/>
                  </a:lnTo>
                  <a:lnTo>
                    <a:pt x="10021" y="43945"/>
                  </a:lnTo>
                  <a:lnTo>
                    <a:pt x="10098" y="44383"/>
                  </a:lnTo>
                  <a:lnTo>
                    <a:pt x="10201" y="44795"/>
                  </a:lnTo>
                  <a:lnTo>
                    <a:pt x="10356" y="45156"/>
                  </a:lnTo>
                  <a:lnTo>
                    <a:pt x="10408" y="45259"/>
                  </a:lnTo>
                  <a:lnTo>
                    <a:pt x="10485" y="45336"/>
                  </a:lnTo>
                  <a:lnTo>
                    <a:pt x="10588" y="45388"/>
                  </a:lnTo>
                  <a:lnTo>
                    <a:pt x="10717" y="45439"/>
                  </a:lnTo>
                  <a:lnTo>
                    <a:pt x="11000" y="45542"/>
                  </a:lnTo>
                  <a:lnTo>
                    <a:pt x="11335" y="45645"/>
                  </a:lnTo>
                  <a:lnTo>
                    <a:pt x="11644" y="45748"/>
                  </a:lnTo>
                  <a:lnTo>
                    <a:pt x="11927" y="45851"/>
                  </a:lnTo>
                  <a:lnTo>
                    <a:pt x="12056" y="45903"/>
                  </a:lnTo>
                  <a:lnTo>
                    <a:pt x="12159" y="45980"/>
                  </a:lnTo>
                  <a:lnTo>
                    <a:pt x="12236" y="46057"/>
                  </a:lnTo>
                  <a:lnTo>
                    <a:pt x="12288" y="46135"/>
                  </a:lnTo>
                  <a:lnTo>
                    <a:pt x="12339" y="46315"/>
                  </a:lnTo>
                  <a:lnTo>
                    <a:pt x="12365" y="46521"/>
                  </a:lnTo>
                  <a:lnTo>
                    <a:pt x="12365" y="46701"/>
                  </a:lnTo>
                  <a:lnTo>
                    <a:pt x="12365" y="46933"/>
                  </a:lnTo>
                  <a:lnTo>
                    <a:pt x="12314" y="47139"/>
                  </a:lnTo>
                  <a:lnTo>
                    <a:pt x="12262" y="47371"/>
                  </a:lnTo>
                  <a:lnTo>
                    <a:pt x="12108" y="47835"/>
                  </a:lnTo>
                  <a:lnTo>
                    <a:pt x="11902" y="48299"/>
                  </a:lnTo>
                  <a:lnTo>
                    <a:pt x="11644" y="48814"/>
                  </a:lnTo>
                  <a:lnTo>
                    <a:pt x="11361" y="49329"/>
                  </a:lnTo>
                  <a:lnTo>
                    <a:pt x="11052" y="49844"/>
                  </a:lnTo>
                  <a:lnTo>
                    <a:pt x="10433" y="50874"/>
                  </a:lnTo>
                  <a:lnTo>
                    <a:pt x="10150" y="51390"/>
                  </a:lnTo>
                  <a:lnTo>
                    <a:pt x="9892" y="51879"/>
                  </a:lnTo>
                  <a:lnTo>
                    <a:pt x="9661" y="52368"/>
                  </a:lnTo>
                  <a:lnTo>
                    <a:pt x="9506" y="52832"/>
                  </a:lnTo>
                  <a:lnTo>
                    <a:pt x="9429" y="53038"/>
                  </a:lnTo>
                  <a:lnTo>
                    <a:pt x="9377" y="53244"/>
                  </a:lnTo>
                  <a:lnTo>
                    <a:pt x="9377" y="53450"/>
                  </a:lnTo>
                  <a:lnTo>
                    <a:pt x="9351" y="53656"/>
                  </a:lnTo>
                  <a:lnTo>
                    <a:pt x="9403" y="53940"/>
                  </a:lnTo>
                  <a:lnTo>
                    <a:pt x="9480" y="54223"/>
                  </a:lnTo>
                  <a:lnTo>
                    <a:pt x="9609" y="54558"/>
                  </a:lnTo>
                  <a:lnTo>
                    <a:pt x="9764" y="54867"/>
                  </a:lnTo>
                  <a:lnTo>
                    <a:pt x="9944" y="55228"/>
                  </a:lnTo>
                  <a:lnTo>
                    <a:pt x="10150" y="55563"/>
                  </a:lnTo>
                  <a:lnTo>
                    <a:pt x="10614" y="56284"/>
                  </a:lnTo>
                  <a:lnTo>
                    <a:pt x="11052" y="56979"/>
                  </a:lnTo>
                  <a:lnTo>
                    <a:pt x="11464" y="57675"/>
                  </a:lnTo>
                  <a:lnTo>
                    <a:pt x="11618" y="58010"/>
                  </a:lnTo>
                  <a:lnTo>
                    <a:pt x="11747" y="58319"/>
                  </a:lnTo>
                  <a:lnTo>
                    <a:pt x="11850" y="58628"/>
                  </a:lnTo>
                  <a:lnTo>
                    <a:pt x="11902" y="58911"/>
                  </a:lnTo>
                  <a:lnTo>
                    <a:pt x="11902" y="59298"/>
                  </a:lnTo>
                  <a:lnTo>
                    <a:pt x="11850" y="59710"/>
                  </a:lnTo>
                  <a:lnTo>
                    <a:pt x="11747" y="60173"/>
                  </a:lnTo>
                  <a:lnTo>
                    <a:pt x="11618" y="60637"/>
                  </a:lnTo>
                  <a:lnTo>
                    <a:pt x="11464" y="61127"/>
                  </a:lnTo>
                  <a:lnTo>
                    <a:pt x="11283" y="61642"/>
                  </a:lnTo>
                  <a:lnTo>
                    <a:pt x="10871" y="62698"/>
                  </a:lnTo>
                  <a:lnTo>
                    <a:pt x="10459" y="63728"/>
                  </a:lnTo>
                  <a:lnTo>
                    <a:pt x="10253" y="64243"/>
                  </a:lnTo>
                  <a:lnTo>
                    <a:pt x="10073" y="64759"/>
                  </a:lnTo>
                  <a:lnTo>
                    <a:pt x="9944" y="65222"/>
                  </a:lnTo>
                  <a:lnTo>
                    <a:pt x="9841" y="65686"/>
                  </a:lnTo>
                  <a:lnTo>
                    <a:pt x="9764" y="66098"/>
                  </a:lnTo>
                  <a:lnTo>
                    <a:pt x="9738" y="66484"/>
                  </a:lnTo>
                  <a:lnTo>
                    <a:pt x="9764" y="66948"/>
                  </a:lnTo>
                  <a:lnTo>
                    <a:pt x="9841" y="67463"/>
                  </a:lnTo>
                  <a:lnTo>
                    <a:pt x="9944" y="68004"/>
                  </a:lnTo>
                  <a:lnTo>
                    <a:pt x="10073" y="68571"/>
                  </a:lnTo>
                  <a:lnTo>
                    <a:pt x="10227" y="69163"/>
                  </a:lnTo>
                  <a:lnTo>
                    <a:pt x="10408" y="69782"/>
                  </a:lnTo>
                  <a:lnTo>
                    <a:pt x="10845" y="71044"/>
                  </a:lnTo>
                  <a:lnTo>
                    <a:pt x="11309" y="72280"/>
                  </a:lnTo>
                  <a:lnTo>
                    <a:pt x="11799" y="73439"/>
                  </a:lnTo>
                  <a:lnTo>
                    <a:pt x="12288" y="74495"/>
                  </a:lnTo>
                  <a:lnTo>
                    <a:pt x="12726" y="75371"/>
                  </a:lnTo>
                  <a:lnTo>
                    <a:pt x="13138" y="76093"/>
                  </a:lnTo>
                  <a:lnTo>
                    <a:pt x="13627" y="76943"/>
                  </a:lnTo>
                  <a:lnTo>
                    <a:pt x="14220" y="77844"/>
                  </a:lnTo>
                  <a:lnTo>
                    <a:pt x="14864" y="78746"/>
                  </a:lnTo>
                  <a:lnTo>
                    <a:pt x="15534" y="79647"/>
                  </a:lnTo>
                  <a:lnTo>
                    <a:pt x="15894" y="80059"/>
                  </a:lnTo>
                  <a:lnTo>
                    <a:pt x="16229" y="80446"/>
                  </a:lnTo>
                  <a:lnTo>
                    <a:pt x="16564" y="80806"/>
                  </a:lnTo>
                  <a:lnTo>
                    <a:pt x="16899" y="81116"/>
                  </a:lnTo>
                  <a:lnTo>
                    <a:pt x="17234" y="81373"/>
                  </a:lnTo>
                  <a:lnTo>
                    <a:pt x="17569" y="81605"/>
                  </a:lnTo>
                  <a:lnTo>
                    <a:pt x="17826" y="81760"/>
                  </a:lnTo>
                  <a:lnTo>
                    <a:pt x="18109" y="81914"/>
                  </a:lnTo>
                  <a:lnTo>
                    <a:pt x="18805" y="82223"/>
                  </a:lnTo>
                  <a:lnTo>
                    <a:pt x="19603" y="82532"/>
                  </a:lnTo>
                  <a:lnTo>
                    <a:pt x="20016" y="82661"/>
                  </a:lnTo>
                  <a:lnTo>
                    <a:pt x="20454" y="82790"/>
                  </a:lnTo>
                  <a:lnTo>
                    <a:pt x="20866" y="82867"/>
                  </a:lnTo>
                  <a:lnTo>
                    <a:pt x="21278" y="82970"/>
                  </a:lnTo>
                  <a:lnTo>
                    <a:pt x="21690" y="83022"/>
                  </a:lnTo>
                  <a:lnTo>
                    <a:pt x="22102" y="83047"/>
                  </a:lnTo>
                  <a:lnTo>
                    <a:pt x="22463" y="83047"/>
                  </a:lnTo>
                  <a:lnTo>
                    <a:pt x="22823" y="83022"/>
                  </a:lnTo>
                  <a:lnTo>
                    <a:pt x="23132" y="82970"/>
                  </a:lnTo>
                  <a:lnTo>
                    <a:pt x="23390" y="82867"/>
                  </a:lnTo>
                  <a:lnTo>
                    <a:pt x="23570" y="82764"/>
                  </a:lnTo>
                  <a:lnTo>
                    <a:pt x="23751" y="82584"/>
                  </a:lnTo>
                  <a:lnTo>
                    <a:pt x="23905" y="82352"/>
                  </a:lnTo>
                  <a:lnTo>
                    <a:pt x="24060" y="82094"/>
                  </a:lnTo>
                  <a:lnTo>
                    <a:pt x="24189" y="81837"/>
                  </a:lnTo>
                  <a:lnTo>
                    <a:pt x="24266" y="81553"/>
                  </a:lnTo>
                  <a:lnTo>
                    <a:pt x="24343" y="81322"/>
                  </a:lnTo>
                  <a:lnTo>
                    <a:pt x="24343" y="81116"/>
                  </a:lnTo>
                  <a:lnTo>
                    <a:pt x="24317" y="80961"/>
                  </a:lnTo>
                  <a:lnTo>
                    <a:pt x="24292" y="80832"/>
                  </a:lnTo>
                  <a:lnTo>
                    <a:pt x="24163" y="80549"/>
                  </a:lnTo>
                  <a:lnTo>
                    <a:pt x="23983" y="80291"/>
                  </a:lnTo>
                  <a:lnTo>
                    <a:pt x="23751" y="80008"/>
                  </a:lnTo>
                  <a:lnTo>
                    <a:pt x="23493" y="79725"/>
                  </a:lnTo>
                  <a:lnTo>
                    <a:pt x="23210" y="79441"/>
                  </a:lnTo>
                  <a:lnTo>
                    <a:pt x="22592" y="78849"/>
                  </a:lnTo>
                  <a:lnTo>
                    <a:pt x="21948" y="78282"/>
                  </a:lnTo>
                  <a:lnTo>
                    <a:pt x="21664" y="77999"/>
                  </a:lnTo>
                  <a:lnTo>
                    <a:pt x="21407" y="77715"/>
                  </a:lnTo>
                  <a:lnTo>
                    <a:pt x="21149" y="77432"/>
                  </a:lnTo>
                  <a:lnTo>
                    <a:pt x="20969" y="77174"/>
                  </a:lnTo>
                  <a:lnTo>
                    <a:pt x="20840" y="76891"/>
                  </a:lnTo>
                  <a:lnTo>
                    <a:pt x="20788" y="76762"/>
                  </a:lnTo>
                  <a:lnTo>
                    <a:pt x="20763" y="76633"/>
                  </a:lnTo>
                  <a:lnTo>
                    <a:pt x="20737" y="76427"/>
                  </a:lnTo>
                  <a:lnTo>
                    <a:pt x="20788" y="76221"/>
                  </a:lnTo>
                  <a:lnTo>
                    <a:pt x="20840" y="75990"/>
                  </a:lnTo>
                  <a:lnTo>
                    <a:pt x="20943" y="75732"/>
                  </a:lnTo>
                  <a:lnTo>
                    <a:pt x="21175" y="75268"/>
                  </a:lnTo>
                  <a:lnTo>
                    <a:pt x="21355" y="74882"/>
                  </a:lnTo>
                  <a:lnTo>
                    <a:pt x="21458" y="74650"/>
                  </a:lnTo>
                  <a:lnTo>
                    <a:pt x="21613" y="74392"/>
                  </a:lnTo>
                  <a:lnTo>
                    <a:pt x="21973" y="73852"/>
                  </a:lnTo>
                  <a:lnTo>
                    <a:pt x="22308" y="73311"/>
                  </a:lnTo>
                  <a:lnTo>
                    <a:pt x="22437" y="73053"/>
                  </a:lnTo>
                  <a:lnTo>
                    <a:pt x="22566" y="72821"/>
                  </a:lnTo>
                  <a:lnTo>
                    <a:pt x="22798" y="72332"/>
                  </a:lnTo>
                  <a:lnTo>
                    <a:pt x="23055" y="71688"/>
                  </a:lnTo>
                  <a:lnTo>
                    <a:pt x="23158" y="71379"/>
                  </a:lnTo>
                  <a:lnTo>
                    <a:pt x="23236" y="71070"/>
                  </a:lnTo>
                  <a:lnTo>
                    <a:pt x="23236" y="70941"/>
                  </a:lnTo>
                  <a:lnTo>
                    <a:pt x="23236" y="70812"/>
                  </a:lnTo>
                  <a:lnTo>
                    <a:pt x="23210" y="70709"/>
                  </a:lnTo>
                  <a:lnTo>
                    <a:pt x="23158" y="70606"/>
                  </a:lnTo>
                  <a:lnTo>
                    <a:pt x="23081" y="70503"/>
                  </a:lnTo>
                  <a:lnTo>
                    <a:pt x="22952" y="70400"/>
                  </a:lnTo>
                  <a:lnTo>
                    <a:pt x="22798" y="70348"/>
                  </a:lnTo>
                  <a:lnTo>
                    <a:pt x="22643" y="70297"/>
                  </a:lnTo>
                  <a:lnTo>
                    <a:pt x="22231" y="70219"/>
                  </a:lnTo>
                  <a:lnTo>
                    <a:pt x="21793" y="70194"/>
                  </a:lnTo>
                  <a:lnTo>
                    <a:pt x="21329" y="70168"/>
                  </a:lnTo>
                  <a:lnTo>
                    <a:pt x="20917" y="70142"/>
                  </a:lnTo>
                  <a:lnTo>
                    <a:pt x="20711" y="70116"/>
                  </a:lnTo>
                  <a:lnTo>
                    <a:pt x="20557" y="70065"/>
                  </a:lnTo>
                  <a:lnTo>
                    <a:pt x="20402" y="70013"/>
                  </a:lnTo>
                  <a:lnTo>
                    <a:pt x="20273" y="69936"/>
                  </a:lnTo>
                  <a:lnTo>
                    <a:pt x="20067" y="69756"/>
                  </a:lnTo>
                  <a:lnTo>
                    <a:pt x="19861" y="69524"/>
                  </a:lnTo>
                  <a:lnTo>
                    <a:pt x="19655" y="69266"/>
                  </a:lnTo>
                  <a:lnTo>
                    <a:pt x="19475" y="68957"/>
                  </a:lnTo>
                  <a:lnTo>
                    <a:pt x="19320" y="68648"/>
                  </a:lnTo>
                  <a:lnTo>
                    <a:pt x="19191" y="68339"/>
                  </a:lnTo>
                  <a:lnTo>
                    <a:pt x="19140" y="68056"/>
                  </a:lnTo>
                  <a:lnTo>
                    <a:pt x="19140" y="67927"/>
                  </a:lnTo>
                  <a:lnTo>
                    <a:pt x="19166" y="67798"/>
                  </a:lnTo>
                  <a:lnTo>
                    <a:pt x="19217" y="67644"/>
                  </a:lnTo>
                  <a:lnTo>
                    <a:pt x="19320" y="67515"/>
                  </a:lnTo>
                  <a:lnTo>
                    <a:pt x="19449" y="67386"/>
                  </a:lnTo>
                  <a:lnTo>
                    <a:pt x="19629" y="67257"/>
                  </a:lnTo>
                  <a:lnTo>
                    <a:pt x="20016" y="67025"/>
                  </a:lnTo>
                  <a:lnTo>
                    <a:pt x="20479" y="66819"/>
                  </a:lnTo>
                  <a:lnTo>
                    <a:pt x="20943" y="66613"/>
                  </a:lnTo>
                  <a:lnTo>
                    <a:pt x="21381" y="66407"/>
                  </a:lnTo>
                  <a:lnTo>
                    <a:pt x="21767" y="66175"/>
                  </a:lnTo>
                  <a:lnTo>
                    <a:pt x="21922" y="66072"/>
                  </a:lnTo>
                  <a:lnTo>
                    <a:pt x="22025" y="65943"/>
                  </a:lnTo>
                  <a:lnTo>
                    <a:pt x="22282" y="65609"/>
                  </a:lnTo>
                  <a:lnTo>
                    <a:pt x="22411" y="65377"/>
                  </a:lnTo>
                  <a:lnTo>
                    <a:pt x="22540" y="65145"/>
                  </a:lnTo>
                  <a:lnTo>
                    <a:pt x="22643" y="64887"/>
                  </a:lnTo>
                  <a:lnTo>
                    <a:pt x="22720" y="64656"/>
                  </a:lnTo>
                  <a:lnTo>
                    <a:pt x="22746" y="64449"/>
                  </a:lnTo>
                  <a:lnTo>
                    <a:pt x="22746" y="64346"/>
                  </a:lnTo>
                  <a:lnTo>
                    <a:pt x="22720" y="64269"/>
                  </a:lnTo>
                  <a:lnTo>
                    <a:pt x="22643" y="64140"/>
                  </a:lnTo>
                  <a:lnTo>
                    <a:pt x="22540" y="64037"/>
                  </a:lnTo>
                  <a:lnTo>
                    <a:pt x="22411" y="63934"/>
                  </a:lnTo>
                  <a:lnTo>
                    <a:pt x="22257" y="63857"/>
                  </a:lnTo>
                  <a:lnTo>
                    <a:pt x="21870" y="63728"/>
                  </a:lnTo>
                  <a:lnTo>
                    <a:pt x="21458" y="63599"/>
                  </a:lnTo>
                  <a:lnTo>
                    <a:pt x="21020" y="63471"/>
                  </a:lnTo>
                  <a:lnTo>
                    <a:pt x="20634" y="63342"/>
                  </a:lnTo>
                  <a:lnTo>
                    <a:pt x="20479" y="63265"/>
                  </a:lnTo>
                  <a:lnTo>
                    <a:pt x="20351" y="63161"/>
                  </a:lnTo>
                  <a:lnTo>
                    <a:pt x="20222" y="63058"/>
                  </a:lnTo>
                  <a:lnTo>
                    <a:pt x="20170" y="62955"/>
                  </a:lnTo>
                  <a:lnTo>
                    <a:pt x="20119" y="62775"/>
                  </a:lnTo>
                  <a:lnTo>
                    <a:pt x="20119" y="62569"/>
                  </a:lnTo>
                  <a:lnTo>
                    <a:pt x="20144" y="62337"/>
                  </a:lnTo>
                  <a:lnTo>
                    <a:pt x="20222" y="62105"/>
                  </a:lnTo>
                  <a:lnTo>
                    <a:pt x="20299" y="61848"/>
                  </a:lnTo>
                  <a:lnTo>
                    <a:pt x="20402" y="61642"/>
                  </a:lnTo>
                  <a:lnTo>
                    <a:pt x="20505" y="61461"/>
                  </a:lnTo>
                  <a:lnTo>
                    <a:pt x="20634" y="61358"/>
                  </a:lnTo>
                  <a:lnTo>
                    <a:pt x="20814" y="61255"/>
                  </a:lnTo>
                  <a:lnTo>
                    <a:pt x="20994" y="61204"/>
                  </a:lnTo>
                  <a:lnTo>
                    <a:pt x="21226" y="61152"/>
                  </a:lnTo>
                  <a:lnTo>
                    <a:pt x="21716" y="61152"/>
                  </a:lnTo>
                  <a:lnTo>
                    <a:pt x="21999" y="61178"/>
                  </a:lnTo>
                  <a:lnTo>
                    <a:pt x="22566" y="61255"/>
                  </a:lnTo>
                  <a:lnTo>
                    <a:pt x="23673" y="61461"/>
                  </a:lnTo>
                  <a:lnTo>
                    <a:pt x="24189" y="61513"/>
                  </a:lnTo>
                  <a:lnTo>
                    <a:pt x="24420" y="61539"/>
                  </a:lnTo>
                  <a:lnTo>
                    <a:pt x="24601" y="61513"/>
                  </a:lnTo>
                  <a:lnTo>
                    <a:pt x="25296" y="61436"/>
                  </a:lnTo>
                  <a:lnTo>
                    <a:pt x="26095" y="61307"/>
                  </a:lnTo>
                  <a:lnTo>
                    <a:pt x="26996" y="61152"/>
                  </a:lnTo>
                  <a:lnTo>
                    <a:pt x="27898" y="60946"/>
                  </a:lnTo>
                  <a:lnTo>
                    <a:pt x="28799" y="60714"/>
                  </a:lnTo>
                  <a:lnTo>
                    <a:pt x="29649" y="60457"/>
                  </a:lnTo>
                  <a:lnTo>
                    <a:pt x="30036" y="60328"/>
                  </a:lnTo>
                  <a:lnTo>
                    <a:pt x="30397" y="60173"/>
                  </a:lnTo>
                  <a:lnTo>
                    <a:pt x="30731" y="60019"/>
                  </a:lnTo>
                  <a:lnTo>
                    <a:pt x="31015" y="59839"/>
                  </a:lnTo>
                  <a:lnTo>
                    <a:pt x="31195" y="59736"/>
                  </a:lnTo>
                  <a:lnTo>
                    <a:pt x="31350" y="59581"/>
                  </a:lnTo>
                  <a:lnTo>
                    <a:pt x="31710" y="59220"/>
                  </a:lnTo>
                  <a:lnTo>
                    <a:pt x="32071" y="58782"/>
                  </a:lnTo>
                  <a:lnTo>
                    <a:pt x="32406" y="58319"/>
                  </a:lnTo>
                  <a:lnTo>
                    <a:pt x="33075" y="57366"/>
                  </a:lnTo>
                  <a:lnTo>
                    <a:pt x="33385" y="56954"/>
                  </a:lnTo>
                  <a:lnTo>
                    <a:pt x="33694" y="56619"/>
                  </a:lnTo>
                  <a:lnTo>
                    <a:pt x="34286" y="56052"/>
                  </a:lnTo>
                  <a:lnTo>
                    <a:pt x="34982" y="55408"/>
                  </a:lnTo>
                  <a:lnTo>
                    <a:pt x="36630" y="54017"/>
                  </a:lnTo>
                  <a:lnTo>
                    <a:pt x="38279" y="52626"/>
                  </a:lnTo>
                  <a:lnTo>
                    <a:pt x="39644" y="51493"/>
                  </a:lnTo>
                  <a:lnTo>
                    <a:pt x="40056" y="51158"/>
                  </a:lnTo>
                  <a:lnTo>
                    <a:pt x="40571" y="50797"/>
                  </a:lnTo>
                  <a:lnTo>
                    <a:pt x="40829" y="50591"/>
                  </a:lnTo>
                  <a:lnTo>
                    <a:pt x="41061" y="50385"/>
                  </a:lnTo>
                  <a:lnTo>
                    <a:pt x="41267" y="50179"/>
                  </a:lnTo>
                  <a:lnTo>
                    <a:pt x="41370" y="49973"/>
                  </a:lnTo>
                  <a:lnTo>
                    <a:pt x="41473" y="49690"/>
                  </a:lnTo>
                  <a:lnTo>
                    <a:pt x="41550" y="49355"/>
                  </a:lnTo>
                  <a:lnTo>
                    <a:pt x="41602" y="48994"/>
                  </a:lnTo>
                  <a:lnTo>
                    <a:pt x="41627" y="48582"/>
                  </a:lnTo>
                  <a:lnTo>
                    <a:pt x="41627" y="48170"/>
                  </a:lnTo>
                  <a:lnTo>
                    <a:pt x="41602" y="47732"/>
                  </a:lnTo>
                  <a:lnTo>
                    <a:pt x="41550" y="46830"/>
                  </a:lnTo>
                  <a:lnTo>
                    <a:pt x="41447" y="45929"/>
                  </a:lnTo>
                  <a:lnTo>
                    <a:pt x="41318" y="45053"/>
                  </a:lnTo>
                  <a:lnTo>
                    <a:pt x="41241" y="44254"/>
                  </a:lnTo>
                  <a:lnTo>
                    <a:pt x="41190" y="43585"/>
                  </a:lnTo>
                  <a:lnTo>
                    <a:pt x="41190" y="43559"/>
                  </a:lnTo>
                  <a:lnTo>
                    <a:pt x="41447" y="43224"/>
                  </a:lnTo>
                  <a:lnTo>
                    <a:pt x="41730" y="42838"/>
                  </a:lnTo>
                  <a:lnTo>
                    <a:pt x="42349" y="41936"/>
                  </a:lnTo>
                  <a:lnTo>
                    <a:pt x="42684" y="41524"/>
                  </a:lnTo>
                  <a:lnTo>
                    <a:pt x="43018" y="41137"/>
                  </a:lnTo>
                  <a:lnTo>
                    <a:pt x="43199" y="40983"/>
                  </a:lnTo>
                  <a:lnTo>
                    <a:pt x="43379" y="40828"/>
                  </a:lnTo>
                  <a:lnTo>
                    <a:pt x="43534" y="40725"/>
                  </a:lnTo>
                  <a:lnTo>
                    <a:pt x="43714" y="40674"/>
                  </a:lnTo>
                  <a:lnTo>
                    <a:pt x="43997" y="40597"/>
                  </a:lnTo>
                  <a:lnTo>
                    <a:pt x="44281" y="40597"/>
                  </a:lnTo>
                  <a:lnTo>
                    <a:pt x="44615" y="40622"/>
                  </a:lnTo>
                  <a:lnTo>
                    <a:pt x="44976" y="40700"/>
                  </a:lnTo>
                  <a:lnTo>
                    <a:pt x="45337" y="40803"/>
                  </a:lnTo>
                  <a:lnTo>
                    <a:pt x="45723" y="40906"/>
                  </a:lnTo>
                  <a:lnTo>
                    <a:pt x="46496" y="41189"/>
                  </a:lnTo>
                  <a:lnTo>
                    <a:pt x="47294" y="41498"/>
                  </a:lnTo>
                  <a:lnTo>
                    <a:pt x="48041" y="41756"/>
                  </a:lnTo>
                  <a:lnTo>
                    <a:pt x="48402" y="41859"/>
                  </a:lnTo>
                  <a:lnTo>
                    <a:pt x="48737" y="41910"/>
                  </a:lnTo>
                  <a:lnTo>
                    <a:pt x="49046" y="41962"/>
                  </a:lnTo>
                  <a:lnTo>
                    <a:pt x="49329" y="41936"/>
                  </a:lnTo>
                  <a:lnTo>
                    <a:pt x="49587" y="41910"/>
                  </a:lnTo>
                  <a:lnTo>
                    <a:pt x="49845" y="41833"/>
                  </a:lnTo>
                  <a:lnTo>
                    <a:pt x="50437" y="41653"/>
                  </a:lnTo>
                  <a:lnTo>
                    <a:pt x="51055" y="41395"/>
                  </a:lnTo>
                  <a:lnTo>
                    <a:pt x="51699" y="41112"/>
                  </a:lnTo>
                  <a:lnTo>
                    <a:pt x="52317" y="40777"/>
                  </a:lnTo>
                  <a:lnTo>
                    <a:pt x="52884" y="40416"/>
                  </a:lnTo>
                  <a:lnTo>
                    <a:pt x="53116" y="40236"/>
                  </a:lnTo>
                  <a:lnTo>
                    <a:pt x="53348" y="40030"/>
                  </a:lnTo>
                  <a:lnTo>
                    <a:pt x="53554" y="39850"/>
                  </a:lnTo>
                  <a:lnTo>
                    <a:pt x="53708" y="39669"/>
                  </a:lnTo>
                  <a:lnTo>
                    <a:pt x="53889" y="39437"/>
                  </a:lnTo>
                  <a:lnTo>
                    <a:pt x="54069" y="39180"/>
                  </a:lnTo>
                  <a:lnTo>
                    <a:pt x="54224" y="38922"/>
                  </a:lnTo>
                  <a:lnTo>
                    <a:pt x="54378" y="38613"/>
                  </a:lnTo>
                  <a:lnTo>
                    <a:pt x="54636" y="37969"/>
                  </a:lnTo>
                  <a:lnTo>
                    <a:pt x="54868" y="37248"/>
                  </a:lnTo>
                  <a:lnTo>
                    <a:pt x="55074" y="36449"/>
                  </a:lnTo>
                  <a:lnTo>
                    <a:pt x="55280" y="35651"/>
                  </a:lnTo>
                  <a:lnTo>
                    <a:pt x="55615" y="33951"/>
                  </a:lnTo>
                  <a:lnTo>
                    <a:pt x="55949" y="32225"/>
                  </a:lnTo>
                  <a:lnTo>
                    <a:pt x="56130" y="31401"/>
                  </a:lnTo>
                  <a:lnTo>
                    <a:pt x="56310" y="30628"/>
                  </a:lnTo>
                  <a:lnTo>
                    <a:pt x="56516" y="29881"/>
                  </a:lnTo>
                  <a:lnTo>
                    <a:pt x="56748" y="29185"/>
                  </a:lnTo>
                  <a:lnTo>
                    <a:pt x="56851" y="28876"/>
                  </a:lnTo>
                  <a:lnTo>
                    <a:pt x="57006" y="28593"/>
                  </a:lnTo>
                  <a:lnTo>
                    <a:pt x="57134" y="28309"/>
                  </a:lnTo>
                  <a:lnTo>
                    <a:pt x="57289" y="28052"/>
                  </a:lnTo>
                  <a:lnTo>
                    <a:pt x="57495" y="27794"/>
                  </a:lnTo>
                  <a:lnTo>
                    <a:pt x="57753" y="27511"/>
                  </a:lnTo>
                  <a:lnTo>
                    <a:pt x="58036" y="27228"/>
                  </a:lnTo>
                  <a:lnTo>
                    <a:pt x="58371" y="26944"/>
                  </a:lnTo>
                  <a:lnTo>
                    <a:pt x="59092" y="26352"/>
                  </a:lnTo>
                  <a:lnTo>
                    <a:pt x="59891" y="25785"/>
                  </a:lnTo>
                  <a:lnTo>
                    <a:pt x="60689" y="25193"/>
                  </a:lnTo>
                  <a:lnTo>
                    <a:pt x="61436" y="24626"/>
                  </a:lnTo>
                  <a:lnTo>
                    <a:pt x="61771" y="24343"/>
                  </a:lnTo>
                  <a:lnTo>
                    <a:pt x="62080" y="24059"/>
                  </a:lnTo>
                  <a:lnTo>
                    <a:pt x="62338" y="23802"/>
                  </a:lnTo>
                  <a:lnTo>
                    <a:pt x="62544" y="23544"/>
                  </a:lnTo>
                  <a:lnTo>
                    <a:pt x="63033" y="22823"/>
                  </a:lnTo>
                  <a:lnTo>
                    <a:pt x="63316" y="22385"/>
                  </a:lnTo>
                  <a:lnTo>
                    <a:pt x="63574" y="21921"/>
                  </a:lnTo>
                  <a:lnTo>
                    <a:pt x="63780" y="21458"/>
                  </a:lnTo>
                  <a:lnTo>
                    <a:pt x="63883" y="21226"/>
                  </a:lnTo>
                  <a:lnTo>
                    <a:pt x="63935" y="20994"/>
                  </a:lnTo>
                  <a:lnTo>
                    <a:pt x="63986" y="20788"/>
                  </a:lnTo>
                  <a:lnTo>
                    <a:pt x="64012" y="20582"/>
                  </a:lnTo>
                  <a:lnTo>
                    <a:pt x="64012" y="20401"/>
                  </a:lnTo>
                  <a:lnTo>
                    <a:pt x="63960" y="20221"/>
                  </a:lnTo>
                  <a:lnTo>
                    <a:pt x="63883" y="20067"/>
                  </a:lnTo>
                  <a:lnTo>
                    <a:pt x="63754" y="19886"/>
                  </a:lnTo>
                  <a:lnTo>
                    <a:pt x="63574" y="19757"/>
                  </a:lnTo>
                  <a:lnTo>
                    <a:pt x="63368" y="19629"/>
                  </a:lnTo>
                  <a:lnTo>
                    <a:pt x="63110" y="19500"/>
                  </a:lnTo>
                  <a:lnTo>
                    <a:pt x="62853" y="19371"/>
                  </a:lnTo>
                  <a:lnTo>
                    <a:pt x="62286" y="19165"/>
                  </a:lnTo>
                  <a:lnTo>
                    <a:pt x="61719" y="18959"/>
                  </a:lnTo>
                  <a:lnTo>
                    <a:pt x="61178" y="18753"/>
                  </a:lnTo>
                  <a:lnTo>
                    <a:pt x="60921" y="18624"/>
                  </a:lnTo>
                  <a:lnTo>
                    <a:pt x="60715" y="18521"/>
                  </a:lnTo>
                  <a:lnTo>
                    <a:pt x="60509" y="18392"/>
                  </a:lnTo>
                  <a:lnTo>
                    <a:pt x="60380" y="18238"/>
                  </a:lnTo>
                  <a:lnTo>
                    <a:pt x="60225" y="18057"/>
                  </a:lnTo>
                  <a:lnTo>
                    <a:pt x="60097" y="17800"/>
                  </a:lnTo>
                  <a:lnTo>
                    <a:pt x="59994" y="17542"/>
                  </a:lnTo>
                  <a:lnTo>
                    <a:pt x="59891" y="17233"/>
                  </a:lnTo>
                  <a:lnTo>
                    <a:pt x="59710" y="16563"/>
                  </a:lnTo>
                  <a:lnTo>
                    <a:pt x="59556" y="15868"/>
                  </a:lnTo>
                  <a:lnTo>
                    <a:pt x="59401" y="15172"/>
                  </a:lnTo>
                  <a:lnTo>
                    <a:pt x="59298" y="14837"/>
                  </a:lnTo>
                  <a:lnTo>
                    <a:pt x="59195" y="14528"/>
                  </a:lnTo>
                  <a:lnTo>
                    <a:pt x="59092" y="14219"/>
                  </a:lnTo>
                  <a:lnTo>
                    <a:pt x="58963" y="13962"/>
                  </a:lnTo>
                  <a:lnTo>
                    <a:pt x="58809" y="13756"/>
                  </a:lnTo>
                  <a:lnTo>
                    <a:pt x="58654" y="13575"/>
                  </a:lnTo>
                  <a:lnTo>
                    <a:pt x="58474" y="13446"/>
                  </a:lnTo>
                  <a:lnTo>
                    <a:pt x="58293" y="13318"/>
                  </a:lnTo>
                  <a:lnTo>
                    <a:pt x="58087" y="13215"/>
                  </a:lnTo>
                  <a:lnTo>
                    <a:pt x="57881" y="13112"/>
                  </a:lnTo>
                  <a:lnTo>
                    <a:pt x="57392" y="12957"/>
                  </a:lnTo>
                  <a:lnTo>
                    <a:pt x="56877" y="12803"/>
                  </a:lnTo>
                  <a:lnTo>
                    <a:pt x="56310" y="12699"/>
                  </a:lnTo>
                  <a:lnTo>
                    <a:pt x="55718" y="12596"/>
                  </a:lnTo>
                  <a:lnTo>
                    <a:pt x="54455" y="12442"/>
                  </a:lnTo>
                  <a:lnTo>
                    <a:pt x="53193" y="12339"/>
                  </a:lnTo>
                  <a:lnTo>
                    <a:pt x="51957" y="12210"/>
                  </a:lnTo>
                  <a:lnTo>
                    <a:pt x="51390" y="12133"/>
                  </a:lnTo>
                  <a:lnTo>
                    <a:pt x="50875" y="12056"/>
                  </a:lnTo>
                  <a:lnTo>
                    <a:pt x="50411" y="11927"/>
                  </a:lnTo>
                  <a:lnTo>
                    <a:pt x="49973" y="11798"/>
                  </a:lnTo>
                  <a:lnTo>
                    <a:pt x="49716" y="11669"/>
                  </a:lnTo>
                  <a:lnTo>
                    <a:pt x="49432" y="11515"/>
                  </a:lnTo>
                  <a:lnTo>
                    <a:pt x="48814" y="11128"/>
                  </a:lnTo>
                  <a:lnTo>
                    <a:pt x="48222" y="10716"/>
                  </a:lnTo>
                  <a:lnTo>
                    <a:pt x="47707" y="10381"/>
                  </a:lnTo>
                  <a:lnTo>
                    <a:pt x="47269" y="10124"/>
                  </a:lnTo>
                  <a:lnTo>
                    <a:pt x="46702" y="9866"/>
                  </a:lnTo>
                  <a:lnTo>
                    <a:pt x="46109" y="9557"/>
                  </a:lnTo>
                  <a:lnTo>
                    <a:pt x="45466" y="9274"/>
                  </a:lnTo>
                  <a:lnTo>
                    <a:pt x="44873" y="8939"/>
                  </a:lnTo>
                  <a:lnTo>
                    <a:pt x="44590" y="8758"/>
                  </a:lnTo>
                  <a:lnTo>
                    <a:pt x="44332" y="8578"/>
                  </a:lnTo>
                  <a:lnTo>
                    <a:pt x="44100" y="8398"/>
                  </a:lnTo>
                  <a:lnTo>
                    <a:pt x="43894" y="8217"/>
                  </a:lnTo>
                  <a:lnTo>
                    <a:pt x="43740" y="8011"/>
                  </a:lnTo>
                  <a:lnTo>
                    <a:pt x="43611" y="7805"/>
                  </a:lnTo>
                  <a:lnTo>
                    <a:pt x="43534" y="7599"/>
                  </a:lnTo>
                  <a:lnTo>
                    <a:pt x="43508" y="7342"/>
                  </a:lnTo>
                  <a:lnTo>
                    <a:pt x="43482" y="7032"/>
                  </a:lnTo>
                  <a:lnTo>
                    <a:pt x="43508" y="6749"/>
                  </a:lnTo>
                  <a:lnTo>
                    <a:pt x="43559" y="6414"/>
                  </a:lnTo>
                  <a:lnTo>
                    <a:pt x="43611" y="6079"/>
                  </a:lnTo>
                  <a:lnTo>
                    <a:pt x="43791" y="5384"/>
                  </a:lnTo>
                  <a:lnTo>
                    <a:pt x="43971" y="4663"/>
                  </a:lnTo>
                  <a:lnTo>
                    <a:pt x="44126" y="3993"/>
                  </a:lnTo>
                  <a:lnTo>
                    <a:pt x="44203" y="3658"/>
                  </a:lnTo>
                  <a:lnTo>
                    <a:pt x="44229" y="3375"/>
                  </a:lnTo>
                  <a:lnTo>
                    <a:pt x="44255" y="3091"/>
                  </a:lnTo>
                  <a:lnTo>
                    <a:pt x="44255" y="2834"/>
                  </a:lnTo>
                  <a:lnTo>
                    <a:pt x="44152" y="2113"/>
                  </a:lnTo>
                  <a:lnTo>
                    <a:pt x="43997" y="1237"/>
                  </a:lnTo>
                  <a:lnTo>
                    <a:pt x="38356" y="1185"/>
                  </a:lnTo>
                  <a:lnTo>
                    <a:pt x="32844" y="1108"/>
                  </a:lnTo>
                  <a:lnTo>
                    <a:pt x="27408" y="979"/>
                  </a:lnTo>
                  <a:lnTo>
                    <a:pt x="22102" y="850"/>
                  </a:lnTo>
                  <a:lnTo>
                    <a:pt x="16899" y="670"/>
                  </a:lnTo>
                  <a:lnTo>
                    <a:pt x="11850" y="464"/>
                  </a:lnTo>
                  <a:lnTo>
                    <a:pt x="6930" y="258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7" name="Google Shape;2107;p36"/>
            <p:cNvSpPr/>
            <p:nvPr/>
          </p:nvSpPr>
          <p:spPr>
            <a:xfrm>
              <a:off x="5101975" y="2876498"/>
              <a:ext cx="1265499" cy="1406393"/>
            </a:xfrm>
            <a:custGeom>
              <a:avLst/>
              <a:gdLst/>
              <a:ahLst/>
              <a:cxnLst/>
              <a:rect l="l" t="t" r="r" b="b"/>
              <a:pathLst>
                <a:path w="70580" h="78438" extrusionOk="0">
                  <a:moveTo>
                    <a:pt x="69704" y="1"/>
                  </a:moveTo>
                  <a:lnTo>
                    <a:pt x="69524" y="207"/>
                  </a:lnTo>
                  <a:lnTo>
                    <a:pt x="69292" y="387"/>
                  </a:lnTo>
                  <a:lnTo>
                    <a:pt x="69034" y="593"/>
                  </a:lnTo>
                  <a:lnTo>
                    <a:pt x="68751" y="773"/>
                  </a:lnTo>
                  <a:lnTo>
                    <a:pt x="68442" y="980"/>
                  </a:lnTo>
                  <a:lnTo>
                    <a:pt x="68081" y="1160"/>
                  </a:lnTo>
                  <a:lnTo>
                    <a:pt x="67257" y="1520"/>
                  </a:lnTo>
                  <a:lnTo>
                    <a:pt x="66304" y="1881"/>
                  </a:lnTo>
                  <a:lnTo>
                    <a:pt x="65222" y="2242"/>
                  </a:lnTo>
                  <a:lnTo>
                    <a:pt x="64011" y="2602"/>
                  </a:lnTo>
                  <a:lnTo>
                    <a:pt x="62672" y="2963"/>
                  </a:lnTo>
                  <a:lnTo>
                    <a:pt x="61204" y="3298"/>
                  </a:lnTo>
                  <a:lnTo>
                    <a:pt x="59632" y="3633"/>
                  </a:lnTo>
                  <a:lnTo>
                    <a:pt x="57932" y="3968"/>
                  </a:lnTo>
                  <a:lnTo>
                    <a:pt x="56103" y="4277"/>
                  </a:lnTo>
                  <a:lnTo>
                    <a:pt x="54197" y="4586"/>
                  </a:lnTo>
                  <a:lnTo>
                    <a:pt x="52162" y="4895"/>
                  </a:lnTo>
                  <a:lnTo>
                    <a:pt x="49999" y="5204"/>
                  </a:lnTo>
                  <a:lnTo>
                    <a:pt x="47758" y="5487"/>
                  </a:lnTo>
                  <a:lnTo>
                    <a:pt x="45413" y="5771"/>
                  </a:lnTo>
                  <a:lnTo>
                    <a:pt x="42966" y="6054"/>
                  </a:lnTo>
                  <a:lnTo>
                    <a:pt x="40442" y="6312"/>
                  </a:lnTo>
                  <a:lnTo>
                    <a:pt x="37815" y="6569"/>
                  </a:lnTo>
                  <a:lnTo>
                    <a:pt x="35084" y="6801"/>
                  </a:lnTo>
                  <a:lnTo>
                    <a:pt x="32276" y="7033"/>
                  </a:lnTo>
                  <a:lnTo>
                    <a:pt x="29391" y="7265"/>
                  </a:lnTo>
                  <a:lnTo>
                    <a:pt x="26403" y="7471"/>
                  </a:lnTo>
                  <a:lnTo>
                    <a:pt x="23364" y="7677"/>
                  </a:lnTo>
                  <a:lnTo>
                    <a:pt x="20221" y="7857"/>
                  </a:lnTo>
                  <a:lnTo>
                    <a:pt x="17027" y="8038"/>
                  </a:lnTo>
                  <a:lnTo>
                    <a:pt x="13756" y="8218"/>
                  </a:lnTo>
                  <a:lnTo>
                    <a:pt x="6981" y="8527"/>
                  </a:lnTo>
                  <a:lnTo>
                    <a:pt x="0" y="8759"/>
                  </a:lnTo>
                  <a:lnTo>
                    <a:pt x="284" y="9403"/>
                  </a:lnTo>
                  <a:lnTo>
                    <a:pt x="593" y="10047"/>
                  </a:lnTo>
                  <a:lnTo>
                    <a:pt x="928" y="10691"/>
                  </a:lnTo>
                  <a:lnTo>
                    <a:pt x="1263" y="11335"/>
                  </a:lnTo>
                  <a:lnTo>
                    <a:pt x="1623" y="11953"/>
                  </a:lnTo>
                  <a:lnTo>
                    <a:pt x="2010" y="12597"/>
                  </a:lnTo>
                  <a:lnTo>
                    <a:pt x="2396" y="13189"/>
                  </a:lnTo>
                  <a:lnTo>
                    <a:pt x="2782" y="13782"/>
                  </a:lnTo>
                  <a:lnTo>
                    <a:pt x="3195" y="14349"/>
                  </a:lnTo>
                  <a:lnTo>
                    <a:pt x="3581" y="14889"/>
                  </a:lnTo>
                  <a:lnTo>
                    <a:pt x="3993" y="15405"/>
                  </a:lnTo>
                  <a:lnTo>
                    <a:pt x="4405" y="15894"/>
                  </a:lnTo>
                  <a:lnTo>
                    <a:pt x="4817" y="16332"/>
                  </a:lnTo>
                  <a:lnTo>
                    <a:pt x="5204" y="16718"/>
                  </a:lnTo>
                  <a:lnTo>
                    <a:pt x="5616" y="17079"/>
                  </a:lnTo>
                  <a:lnTo>
                    <a:pt x="6002" y="17388"/>
                  </a:lnTo>
                  <a:lnTo>
                    <a:pt x="6183" y="17491"/>
                  </a:lnTo>
                  <a:lnTo>
                    <a:pt x="6389" y="17594"/>
                  </a:lnTo>
                  <a:lnTo>
                    <a:pt x="6852" y="17826"/>
                  </a:lnTo>
                  <a:lnTo>
                    <a:pt x="7419" y="18006"/>
                  </a:lnTo>
                  <a:lnTo>
                    <a:pt x="8011" y="18161"/>
                  </a:lnTo>
                  <a:lnTo>
                    <a:pt x="8604" y="18264"/>
                  </a:lnTo>
                  <a:lnTo>
                    <a:pt x="8887" y="18290"/>
                  </a:lnTo>
                  <a:lnTo>
                    <a:pt x="9171" y="18315"/>
                  </a:lnTo>
                  <a:lnTo>
                    <a:pt x="9428" y="18315"/>
                  </a:lnTo>
                  <a:lnTo>
                    <a:pt x="9686" y="18290"/>
                  </a:lnTo>
                  <a:lnTo>
                    <a:pt x="9892" y="18238"/>
                  </a:lnTo>
                  <a:lnTo>
                    <a:pt x="10098" y="18187"/>
                  </a:lnTo>
                  <a:lnTo>
                    <a:pt x="10149" y="18135"/>
                  </a:lnTo>
                  <a:lnTo>
                    <a:pt x="10201" y="18058"/>
                  </a:lnTo>
                  <a:lnTo>
                    <a:pt x="10278" y="17878"/>
                  </a:lnTo>
                  <a:lnTo>
                    <a:pt x="10356" y="17697"/>
                  </a:lnTo>
                  <a:lnTo>
                    <a:pt x="10407" y="17620"/>
                  </a:lnTo>
                  <a:lnTo>
                    <a:pt x="10459" y="17568"/>
                  </a:lnTo>
                  <a:lnTo>
                    <a:pt x="10639" y="17517"/>
                  </a:lnTo>
                  <a:lnTo>
                    <a:pt x="10819" y="17465"/>
                  </a:lnTo>
                  <a:lnTo>
                    <a:pt x="11000" y="17440"/>
                  </a:lnTo>
                  <a:lnTo>
                    <a:pt x="11206" y="17440"/>
                  </a:lnTo>
                  <a:lnTo>
                    <a:pt x="11618" y="17465"/>
                  </a:lnTo>
                  <a:lnTo>
                    <a:pt x="12081" y="17543"/>
                  </a:lnTo>
                  <a:lnTo>
                    <a:pt x="12571" y="17646"/>
                  </a:lnTo>
                  <a:lnTo>
                    <a:pt x="13060" y="17800"/>
                  </a:lnTo>
                  <a:lnTo>
                    <a:pt x="14116" y="18135"/>
                  </a:lnTo>
                  <a:lnTo>
                    <a:pt x="15147" y="18521"/>
                  </a:lnTo>
                  <a:lnTo>
                    <a:pt x="15662" y="18676"/>
                  </a:lnTo>
                  <a:lnTo>
                    <a:pt x="16151" y="18831"/>
                  </a:lnTo>
                  <a:lnTo>
                    <a:pt x="16615" y="18959"/>
                  </a:lnTo>
                  <a:lnTo>
                    <a:pt x="17053" y="19037"/>
                  </a:lnTo>
                  <a:lnTo>
                    <a:pt x="17465" y="19062"/>
                  </a:lnTo>
                  <a:lnTo>
                    <a:pt x="17671" y="19037"/>
                  </a:lnTo>
                  <a:lnTo>
                    <a:pt x="17826" y="19037"/>
                  </a:lnTo>
                  <a:lnTo>
                    <a:pt x="17980" y="18985"/>
                  </a:lnTo>
                  <a:lnTo>
                    <a:pt x="18135" y="18934"/>
                  </a:lnTo>
                  <a:lnTo>
                    <a:pt x="18444" y="18753"/>
                  </a:lnTo>
                  <a:lnTo>
                    <a:pt x="18753" y="18521"/>
                  </a:lnTo>
                  <a:lnTo>
                    <a:pt x="19088" y="18238"/>
                  </a:lnTo>
                  <a:lnTo>
                    <a:pt x="19423" y="17981"/>
                  </a:lnTo>
                  <a:lnTo>
                    <a:pt x="19758" y="17749"/>
                  </a:lnTo>
                  <a:lnTo>
                    <a:pt x="20067" y="17568"/>
                  </a:lnTo>
                  <a:lnTo>
                    <a:pt x="20221" y="17517"/>
                  </a:lnTo>
                  <a:lnTo>
                    <a:pt x="20350" y="17465"/>
                  </a:lnTo>
                  <a:lnTo>
                    <a:pt x="20556" y="17440"/>
                  </a:lnTo>
                  <a:lnTo>
                    <a:pt x="21329" y="17440"/>
                  </a:lnTo>
                  <a:lnTo>
                    <a:pt x="21896" y="17491"/>
                  </a:lnTo>
                  <a:lnTo>
                    <a:pt x="22488" y="17594"/>
                  </a:lnTo>
                  <a:lnTo>
                    <a:pt x="23080" y="17723"/>
                  </a:lnTo>
                  <a:lnTo>
                    <a:pt x="23647" y="17903"/>
                  </a:lnTo>
                  <a:lnTo>
                    <a:pt x="24137" y="18084"/>
                  </a:lnTo>
                  <a:lnTo>
                    <a:pt x="24343" y="18187"/>
                  </a:lnTo>
                  <a:lnTo>
                    <a:pt x="24523" y="18290"/>
                  </a:lnTo>
                  <a:lnTo>
                    <a:pt x="24652" y="18393"/>
                  </a:lnTo>
                  <a:lnTo>
                    <a:pt x="24781" y="18521"/>
                  </a:lnTo>
                  <a:lnTo>
                    <a:pt x="25012" y="18856"/>
                  </a:lnTo>
                  <a:lnTo>
                    <a:pt x="25244" y="19243"/>
                  </a:lnTo>
                  <a:lnTo>
                    <a:pt x="25450" y="19655"/>
                  </a:lnTo>
                  <a:lnTo>
                    <a:pt x="25682" y="20067"/>
                  </a:lnTo>
                  <a:lnTo>
                    <a:pt x="25888" y="20479"/>
                  </a:lnTo>
                  <a:lnTo>
                    <a:pt x="26120" y="20788"/>
                  </a:lnTo>
                  <a:lnTo>
                    <a:pt x="26249" y="20943"/>
                  </a:lnTo>
                  <a:lnTo>
                    <a:pt x="26378" y="21046"/>
                  </a:lnTo>
                  <a:lnTo>
                    <a:pt x="26635" y="21200"/>
                  </a:lnTo>
                  <a:lnTo>
                    <a:pt x="26970" y="21329"/>
                  </a:lnTo>
                  <a:lnTo>
                    <a:pt x="27331" y="21458"/>
                  </a:lnTo>
                  <a:lnTo>
                    <a:pt x="27743" y="21535"/>
                  </a:lnTo>
                  <a:lnTo>
                    <a:pt x="28670" y="21690"/>
                  </a:lnTo>
                  <a:lnTo>
                    <a:pt x="29623" y="21793"/>
                  </a:lnTo>
                  <a:lnTo>
                    <a:pt x="30551" y="21947"/>
                  </a:lnTo>
                  <a:lnTo>
                    <a:pt x="30963" y="22050"/>
                  </a:lnTo>
                  <a:lnTo>
                    <a:pt x="31375" y="22154"/>
                  </a:lnTo>
                  <a:lnTo>
                    <a:pt x="31735" y="22308"/>
                  </a:lnTo>
                  <a:lnTo>
                    <a:pt x="32045" y="22463"/>
                  </a:lnTo>
                  <a:lnTo>
                    <a:pt x="32173" y="22566"/>
                  </a:lnTo>
                  <a:lnTo>
                    <a:pt x="32276" y="22669"/>
                  </a:lnTo>
                  <a:lnTo>
                    <a:pt x="32379" y="22797"/>
                  </a:lnTo>
                  <a:lnTo>
                    <a:pt x="32457" y="22901"/>
                  </a:lnTo>
                  <a:lnTo>
                    <a:pt x="32534" y="23081"/>
                  </a:lnTo>
                  <a:lnTo>
                    <a:pt x="32611" y="23287"/>
                  </a:lnTo>
                  <a:lnTo>
                    <a:pt x="32637" y="23493"/>
                  </a:lnTo>
                  <a:lnTo>
                    <a:pt x="32637" y="23699"/>
                  </a:lnTo>
                  <a:lnTo>
                    <a:pt x="32637" y="23931"/>
                  </a:lnTo>
                  <a:lnTo>
                    <a:pt x="32611" y="24163"/>
                  </a:lnTo>
                  <a:lnTo>
                    <a:pt x="32508" y="24678"/>
                  </a:lnTo>
                  <a:lnTo>
                    <a:pt x="32328" y="25193"/>
                  </a:lnTo>
                  <a:lnTo>
                    <a:pt x="32122" y="25734"/>
                  </a:lnTo>
                  <a:lnTo>
                    <a:pt x="31864" y="26301"/>
                  </a:lnTo>
                  <a:lnTo>
                    <a:pt x="31607" y="26867"/>
                  </a:lnTo>
                  <a:lnTo>
                    <a:pt x="31040" y="28027"/>
                  </a:lnTo>
                  <a:lnTo>
                    <a:pt x="30782" y="28593"/>
                  </a:lnTo>
                  <a:lnTo>
                    <a:pt x="30525" y="29134"/>
                  </a:lnTo>
                  <a:lnTo>
                    <a:pt x="30319" y="29649"/>
                  </a:lnTo>
                  <a:lnTo>
                    <a:pt x="30164" y="30139"/>
                  </a:lnTo>
                  <a:lnTo>
                    <a:pt x="30061" y="30602"/>
                  </a:lnTo>
                  <a:lnTo>
                    <a:pt x="30035" y="30809"/>
                  </a:lnTo>
                  <a:lnTo>
                    <a:pt x="30010" y="31015"/>
                  </a:lnTo>
                  <a:lnTo>
                    <a:pt x="30035" y="31375"/>
                  </a:lnTo>
                  <a:lnTo>
                    <a:pt x="30087" y="31736"/>
                  </a:lnTo>
                  <a:lnTo>
                    <a:pt x="30164" y="32097"/>
                  </a:lnTo>
                  <a:lnTo>
                    <a:pt x="30241" y="32483"/>
                  </a:lnTo>
                  <a:lnTo>
                    <a:pt x="30370" y="32895"/>
                  </a:lnTo>
                  <a:lnTo>
                    <a:pt x="30499" y="33307"/>
                  </a:lnTo>
                  <a:lnTo>
                    <a:pt x="30834" y="34157"/>
                  </a:lnTo>
                  <a:lnTo>
                    <a:pt x="31220" y="35033"/>
                  </a:lnTo>
                  <a:lnTo>
                    <a:pt x="31632" y="35960"/>
                  </a:lnTo>
                  <a:lnTo>
                    <a:pt x="32534" y="37815"/>
                  </a:lnTo>
                  <a:lnTo>
                    <a:pt x="32972" y="38768"/>
                  </a:lnTo>
                  <a:lnTo>
                    <a:pt x="33410" y="39695"/>
                  </a:lnTo>
                  <a:lnTo>
                    <a:pt x="33770" y="40597"/>
                  </a:lnTo>
                  <a:lnTo>
                    <a:pt x="34105" y="41473"/>
                  </a:lnTo>
                  <a:lnTo>
                    <a:pt x="34234" y="41911"/>
                  </a:lnTo>
                  <a:lnTo>
                    <a:pt x="34363" y="42323"/>
                  </a:lnTo>
                  <a:lnTo>
                    <a:pt x="34466" y="42735"/>
                  </a:lnTo>
                  <a:lnTo>
                    <a:pt x="34517" y="43147"/>
                  </a:lnTo>
                  <a:lnTo>
                    <a:pt x="34569" y="43534"/>
                  </a:lnTo>
                  <a:lnTo>
                    <a:pt x="34595" y="43894"/>
                  </a:lnTo>
                  <a:lnTo>
                    <a:pt x="34569" y="44255"/>
                  </a:lnTo>
                  <a:lnTo>
                    <a:pt x="34543" y="44590"/>
                  </a:lnTo>
                  <a:lnTo>
                    <a:pt x="34492" y="44770"/>
                  </a:lnTo>
                  <a:lnTo>
                    <a:pt x="34440" y="44950"/>
                  </a:lnTo>
                  <a:lnTo>
                    <a:pt x="34260" y="45337"/>
                  </a:lnTo>
                  <a:lnTo>
                    <a:pt x="34002" y="45723"/>
                  </a:lnTo>
                  <a:lnTo>
                    <a:pt x="33719" y="46135"/>
                  </a:lnTo>
                  <a:lnTo>
                    <a:pt x="33384" y="46547"/>
                  </a:lnTo>
                  <a:lnTo>
                    <a:pt x="32998" y="46934"/>
                  </a:lnTo>
                  <a:lnTo>
                    <a:pt x="32199" y="47758"/>
                  </a:lnTo>
                  <a:lnTo>
                    <a:pt x="31349" y="48557"/>
                  </a:lnTo>
                  <a:lnTo>
                    <a:pt x="30576" y="49355"/>
                  </a:lnTo>
                  <a:lnTo>
                    <a:pt x="30241" y="49741"/>
                  </a:lnTo>
                  <a:lnTo>
                    <a:pt x="29958" y="50102"/>
                  </a:lnTo>
                  <a:lnTo>
                    <a:pt x="29701" y="50488"/>
                  </a:lnTo>
                  <a:lnTo>
                    <a:pt x="29520" y="50823"/>
                  </a:lnTo>
                  <a:lnTo>
                    <a:pt x="29417" y="51158"/>
                  </a:lnTo>
                  <a:lnTo>
                    <a:pt x="29288" y="51570"/>
                  </a:lnTo>
                  <a:lnTo>
                    <a:pt x="29211" y="52008"/>
                  </a:lnTo>
                  <a:lnTo>
                    <a:pt x="29134" y="52472"/>
                  </a:lnTo>
                  <a:lnTo>
                    <a:pt x="29082" y="52961"/>
                  </a:lnTo>
                  <a:lnTo>
                    <a:pt x="29057" y="53399"/>
                  </a:lnTo>
                  <a:lnTo>
                    <a:pt x="29082" y="53811"/>
                  </a:lnTo>
                  <a:lnTo>
                    <a:pt x="29134" y="54146"/>
                  </a:lnTo>
                  <a:lnTo>
                    <a:pt x="29185" y="54352"/>
                  </a:lnTo>
                  <a:lnTo>
                    <a:pt x="29288" y="54558"/>
                  </a:lnTo>
                  <a:lnTo>
                    <a:pt x="29417" y="54764"/>
                  </a:lnTo>
                  <a:lnTo>
                    <a:pt x="29572" y="54971"/>
                  </a:lnTo>
                  <a:lnTo>
                    <a:pt x="29907" y="55408"/>
                  </a:lnTo>
                  <a:lnTo>
                    <a:pt x="30293" y="55872"/>
                  </a:lnTo>
                  <a:lnTo>
                    <a:pt x="30679" y="56310"/>
                  </a:lnTo>
                  <a:lnTo>
                    <a:pt x="31040" y="56748"/>
                  </a:lnTo>
                  <a:lnTo>
                    <a:pt x="31169" y="56980"/>
                  </a:lnTo>
                  <a:lnTo>
                    <a:pt x="31298" y="57186"/>
                  </a:lnTo>
                  <a:lnTo>
                    <a:pt x="31375" y="57392"/>
                  </a:lnTo>
                  <a:lnTo>
                    <a:pt x="31452" y="57572"/>
                  </a:lnTo>
                  <a:lnTo>
                    <a:pt x="31478" y="57778"/>
                  </a:lnTo>
                  <a:lnTo>
                    <a:pt x="31478" y="57984"/>
                  </a:lnTo>
                  <a:lnTo>
                    <a:pt x="31478" y="58397"/>
                  </a:lnTo>
                  <a:lnTo>
                    <a:pt x="31426" y="58860"/>
                  </a:lnTo>
                  <a:lnTo>
                    <a:pt x="31323" y="59350"/>
                  </a:lnTo>
                  <a:lnTo>
                    <a:pt x="31220" y="59891"/>
                  </a:lnTo>
                  <a:lnTo>
                    <a:pt x="31066" y="60406"/>
                  </a:lnTo>
                  <a:lnTo>
                    <a:pt x="30731" y="61513"/>
                  </a:lnTo>
                  <a:lnTo>
                    <a:pt x="30370" y="62621"/>
                  </a:lnTo>
                  <a:lnTo>
                    <a:pt x="30216" y="63136"/>
                  </a:lnTo>
                  <a:lnTo>
                    <a:pt x="30087" y="63651"/>
                  </a:lnTo>
                  <a:lnTo>
                    <a:pt x="29984" y="64167"/>
                  </a:lnTo>
                  <a:lnTo>
                    <a:pt x="29907" y="64630"/>
                  </a:lnTo>
                  <a:lnTo>
                    <a:pt x="29881" y="65068"/>
                  </a:lnTo>
                  <a:lnTo>
                    <a:pt x="29907" y="65454"/>
                  </a:lnTo>
                  <a:lnTo>
                    <a:pt x="29958" y="65764"/>
                  </a:lnTo>
                  <a:lnTo>
                    <a:pt x="30061" y="66098"/>
                  </a:lnTo>
                  <a:lnTo>
                    <a:pt x="30216" y="66459"/>
                  </a:lnTo>
                  <a:lnTo>
                    <a:pt x="30370" y="66820"/>
                  </a:lnTo>
                  <a:lnTo>
                    <a:pt x="30808" y="67567"/>
                  </a:lnTo>
                  <a:lnTo>
                    <a:pt x="31272" y="68365"/>
                  </a:lnTo>
                  <a:lnTo>
                    <a:pt x="31735" y="69138"/>
                  </a:lnTo>
                  <a:lnTo>
                    <a:pt x="32173" y="69911"/>
                  </a:lnTo>
                  <a:lnTo>
                    <a:pt x="32354" y="70271"/>
                  </a:lnTo>
                  <a:lnTo>
                    <a:pt x="32482" y="70606"/>
                  </a:lnTo>
                  <a:lnTo>
                    <a:pt x="32586" y="70941"/>
                  </a:lnTo>
                  <a:lnTo>
                    <a:pt x="32663" y="71250"/>
                  </a:lnTo>
                  <a:lnTo>
                    <a:pt x="32663" y="71585"/>
                  </a:lnTo>
                  <a:lnTo>
                    <a:pt x="32611" y="71972"/>
                  </a:lnTo>
                  <a:lnTo>
                    <a:pt x="32534" y="72358"/>
                  </a:lnTo>
                  <a:lnTo>
                    <a:pt x="32405" y="72796"/>
                  </a:lnTo>
                  <a:lnTo>
                    <a:pt x="32096" y="73697"/>
                  </a:lnTo>
                  <a:lnTo>
                    <a:pt x="31735" y="74625"/>
                  </a:lnTo>
                  <a:lnTo>
                    <a:pt x="31581" y="75114"/>
                  </a:lnTo>
                  <a:lnTo>
                    <a:pt x="31426" y="75578"/>
                  </a:lnTo>
                  <a:lnTo>
                    <a:pt x="31298" y="76016"/>
                  </a:lnTo>
                  <a:lnTo>
                    <a:pt x="31195" y="76428"/>
                  </a:lnTo>
                  <a:lnTo>
                    <a:pt x="31169" y="76840"/>
                  </a:lnTo>
                  <a:lnTo>
                    <a:pt x="31169" y="77201"/>
                  </a:lnTo>
                  <a:lnTo>
                    <a:pt x="31195" y="77381"/>
                  </a:lnTo>
                  <a:lnTo>
                    <a:pt x="31220" y="77535"/>
                  </a:lnTo>
                  <a:lnTo>
                    <a:pt x="31298" y="77664"/>
                  </a:lnTo>
                  <a:lnTo>
                    <a:pt x="31375" y="77819"/>
                  </a:lnTo>
                  <a:lnTo>
                    <a:pt x="31452" y="77922"/>
                  </a:lnTo>
                  <a:lnTo>
                    <a:pt x="31581" y="77999"/>
                  </a:lnTo>
                  <a:lnTo>
                    <a:pt x="31735" y="78076"/>
                  </a:lnTo>
                  <a:lnTo>
                    <a:pt x="31916" y="78154"/>
                  </a:lnTo>
                  <a:lnTo>
                    <a:pt x="32354" y="78257"/>
                  </a:lnTo>
                  <a:lnTo>
                    <a:pt x="32817" y="78360"/>
                  </a:lnTo>
                  <a:lnTo>
                    <a:pt x="33281" y="78411"/>
                  </a:lnTo>
                  <a:lnTo>
                    <a:pt x="33745" y="78437"/>
                  </a:lnTo>
                  <a:lnTo>
                    <a:pt x="34440" y="78437"/>
                  </a:lnTo>
                  <a:lnTo>
                    <a:pt x="36011" y="77098"/>
                  </a:lnTo>
                  <a:lnTo>
                    <a:pt x="37583" y="75707"/>
                  </a:lnTo>
                  <a:lnTo>
                    <a:pt x="39128" y="74290"/>
                  </a:lnTo>
                  <a:lnTo>
                    <a:pt x="40622" y="72847"/>
                  </a:lnTo>
                  <a:lnTo>
                    <a:pt x="42116" y="71379"/>
                  </a:lnTo>
                  <a:lnTo>
                    <a:pt x="43559" y="69859"/>
                  </a:lnTo>
                  <a:lnTo>
                    <a:pt x="44976" y="68314"/>
                  </a:lnTo>
                  <a:lnTo>
                    <a:pt x="46367" y="66742"/>
                  </a:lnTo>
                  <a:lnTo>
                    <a:pt x="47706" y="65145"/>
                  </a:lnTo>
                  <a:lnTo>
                    <a:pt x="49046" y="63497"/>
                  </a:lnTo>
                  <a:lnTo>
                    <a:pt x="50333" y="61848"/>
                  </a:lnTo>
                  <a:lnTo>
                    <a:pt x="51570" y="60148"/>
                  </a:lnTo>
                  <a:lnTo>
                    <a:pt x="52806" y="58422"/>
                  </a:lnTo>
                  <a:lnTo>
                    <a:pt x="53991" y="56671"/>
                  </a:lnTo>
                  <a:lnTo>
                    <a:pt x="55125" y="54893"/>
                  </a:lnTo>
                  <a:lnTo>
                    <a:pt x="56258" y="53090"/>
                  </a:lnTo>
                  <a:lnTo>
                    <a:pt x="57314" y="51261"/>
                  </a:lnTo>
                  <a:lnTo>
                    <a:pt x="58370" y="49381"/>
                  </a:lnTo>
                  <a:lnTo>
                    <a:pt x="59375" y="47500"/>
                  </a:lnTo>
                  <a:lnTo>
                    <a:pt x="60328" y="45594"/>
                  </a:lnTo>
                  <a:lnTo>
                    <a:pt x="61255" y="43637"/>
                  </a:lnTo>
                  <a:lnTo>
                    <a:pt x="62157" y="41679"/>
                  </a:lnTo>
                  <a:lnTo>
                    <a:pt x="62981" y="39695"/>
                  </a:lnTo>
                  <a:lnTo>
                    <a:pt x="63805" y="37686"/>
                  </a:lnTo>
                  <a:lnTo>
                    <a:pt x="64552" y="35651"/>
                  </a:lnTo>
                  <a:lnTo>
                    <a:pt x="65274" y="33565"/>
                  </a:lnTo>
                  <a:lnTo>
                    <a:pt x="65969" y="31504"/>
                  </a:lnTo>
                  <a:lnTo>
                    <a:pt x="66587" y="29392"/>
                  </a:lnTo>
                  <a:lnTo>
                    <a:pt x="67180" y="27254"/>
                  </a:lnTo>
                  <a:lnTo>
                    <a:pt x="67721" y="25090"/>
                  </a:lnTo>
                  <a:lnTo>
                    <a:pt x="68236" y="22926"/>
                  </a:lnTo>
                  <a:lnTo>
                    <a:pt x="68700" y="20737"/>
                  </a:lnTo>
                  <a:lnTo>
                    <a:pt x="68931" y="19423"/>
                  </a:lnTo>
                  <a:lnTo>
                    <a:pt x="69163" y="18135"/>
                  </a:lnTo>
                  <a:lnTo>
                    <a:pt x="69369" y="16821"/>
                  </a:lnTo>
                  <a:lnTo>
                    <a:pt x="69575" y="15508"/>
                  </a:lnTo>
                  <a:lnTo>
                    <a:pt x="69756" y="14220"/>
                  </a:lnTo>
                  <a:lnTo>
                    <a:pt x="69910" y="12906"/>
                  </a:lnTo>
                  <a:lnTo>
                    <a:pt x="70065" y="11618"/>
                  </a:lnTo>
                  <a:lnTo>
                    <a:pt x="70168" y="10330"/>
                  </a:lnTo>
                  <a:lnTo>
                    <a:pt x="70297" y="9016"/>
                  </a:lnTo>
                  <a:lnTo>
                    <a:pt x="70374" y="7728"/>
                  </a:lnTo>
                  <a:lnTo>
                    <a:pt x="70451" y="6440"/>
                  </a:lnTo>
                  <a:lnTo>
                    <a:pt x="70503" y="5153"/>
                  </a:lnTo>
                  <a:lnTo>
                    <a:pt x="70554" y="3865"/>
                  </a:lnTo>
                  <a:lnTo>
                    <a:pt x="70580" y="2577"/>
                  </a:lnTo>
                  <a:lnTo>
                    <a:pt x="70580" y="1289"/>
                  </a:lnTo>
                  <a:lnTo>
                    <a:pt x="705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8" name="Google Shape;2108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9" name="Google Shape;2109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0" name="Google Shape;2110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1" name="Google Shape;2111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2" name="Google Shape;2112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3" name="Google Shape;2113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5" name="Google Shape;2115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6" name="Google Shape;2116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rgbClr val="3F748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4625790" y="1468760"/>
              <a:ext cx="451728" cy="30947"/>
            </a:xfrm>
            <a:custGeom>
              <a:avLst/>
              <a:gdLst/>
              <a:ahLst/>
              <a:cxnLst/>
              <a:rect l="l" t="t" r="r" b="b"/>
              <a:pathLst>
                <a:path w="25194" h="1726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6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0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0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6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4625790" y="1625791"/>
              <a:ext cx="451728" cy="30965"/>
            </a:xfrm>
            <a:custGeom>
              <a:avLst/>
              <a:gdLst/>
              <a:ahLst/>
              <a:cxnLst/>
              <a:rect l="l" t="t" r="r" b="b"/>
              <a:pathLst>
                <a:path w="25194" h="1727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7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1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1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7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4886743" y="2384625"/>
              <a:ext cx="148747" cy="161209"/>
            </a:xfrm>
            <a:custGeom>
              <a:avLst/>
              <a:gdLst/>
              <a:ahLst/>
              <a:cxnLst/>
              <a:rect l="l" t="t" r="r" b="b"/>
              <a:pathLst>
                <a:path w="8296" h="8991" extrusionOk="0">
                  <a:moveTo>
                    <a:pt x="2061" y="0"/>
                  </a:moveTo>
                  <a:lnTo>
                    <a:pt x="2087" y="284"/>
                  </a:lnTo>
                  <a:lnTo>
                    <a:pt x="2087" y="567"/>
                  </a:lnTo>
                  <a:lnTo>
                    <a:pt x="2036" y="850"/>
                  </a:lnTo>
                  <a:lnTo>
                    <a:pt x="2010" y="1134"/>
                  </a:lnTo>
                  <a:lnTo>
                    <a:pt x="1933" y="1391"/>
                  </a:lnTo>
                  <a:lnTo>
                    <a:pt x="1855" y="1649"/>
                  </a:lnTo>
                  <a:lnTo>
                    <a:pt x="1752" y="1906"/>
                  </a:lnTo>
                  <a:lnTo>
                    <a:pt x="1624" y="2164"/>
                  </a:lnTo>
                  <a:lnTo>
                    <a:pt x="1495" y="2396"/>
                  </a:lnTo>
                  <a:lnTo>
                    <a:pt x="1366" y="2602"/>
                  </a:lnTo>
                  <a:lnTo>
                    <a:pt x="1211" y="2834"/>
                  </a:lnTo>
                  <a:lnTo>
                    <a:pt x="1031" y="3014"/>
                  </a:lnTo>
                  <a:lnTo>
                    <a:pt x="851" y="3220"/>
                  </a:lnTo>
                  <a:lnTo>
                    <a:pt x="645" y="3400"/>
                  </a:lnTo>
                  <a:lnTo>
                    <a:pt x="439" y="3555"/>
                  </a:lnTo>
                  <a:lnTo>
                    <a:pt x="207" y="3710"/>
                  </a:lnTo>
                  <a:lnTo>
                    <a:pt x="1" y="3838"/>
                  </a:lnTo>
                  <a:lnTo>
                    <a:pt x="3272" y="8861"/>
                  </a:lnTo>
                  <a:lnTo>
                    <a:pt x="3324" y="8939"/>
                  </a:lnTo>
                  <a:lnTo>
                    <a:pt x="3375" y="8964"/>
                  </a:lnTo>
                  <a:lnTo>
                    <a:pt x="3427" y="8990"/>
                  </a:lnTo>
                  <a:lnTo>
                    <a:pt x="3478" y="8990"/>
                  </a:lnTo>
                  <a:lnTo>
                    <a:pt x="4019" y="8630"/>
                  </a:lnTo>
                  <a:lnTo>
                    <a:pt x="4509" y="8243"/>
                  </a:lnTo>
                  <a:lnTo>
                    <a:pt x="4998" y="7831"/>
                  </a:lnTo>
                  <a:lnTo>
                    <a:pt x="5462" y="7393"/>
                  </a:lnTo>
                  <a:lnTo>
                    <a:pt x="5874" y="6929"/>
                  </a:lnTo>
                  <a:lnTo>
                    <a:pt x="6260" y="6440"/>
                  </a:lnTo>
                  <a:lnTo>
                    <a:pt x="6647" y="5899"/>
                  </a:lnTo>
                  <a:lnTo>
                    <a:pt x="6956" y="5358"/>
                  </a:lnTo>
                  <a:lnTo>
                    <a:pt x="7265" y="4791"/>
                  </a:lnTo>
                  <a:lnTo>
                    <a:pt x="7522" y="4225"/>
                  </a:lnTo>
                  <a:lnTo>
                    <a:pt x="7754" y="3607"/>
                  </a:lnTo>
                  <a:lnTo>
                    <a:pt x="7935" y="2988"/>
                  </a:lnTo>
                  <a:lnTo>
                    <a:pt x="8089" y="2344"/>
                  </a:lnTo>
                  <a:lnTo>
                    <a:pt x="8218" y="1700"/>
                  </a:lnTo>
                  <a:lnTo>
                    <a:pt x="8269" y="1031"/>
                  </a:lnTo>
                  <a:lnTo>
                    <a:pt x="8295" y="361"/>
                  </a:lnTo>
                  <a:lnTo>
                    <a:pt x="5178" y="181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4762040" y="2205880"/>
              <a:ext cx="176915" cy="122874"/>
            </a:xfrm>
            <a:custGeom>
              <a:avLst/>
              <a:gdLst/>
              <a:ahLst/>
              <a:cxnLst/>
              <a:rect l="l" t="t" r="r" b="b"/>
              <a:pathLst>
                <a:path w="9867" h="6853" extrusionOk="0">
                  <a:moveTo>
                    <a:pt x="4998" y="1"/>
                  </a:moveTo>
                  <a:lnTo>
                    <a:pt x="4328" y="26"/>
                  </a:lnTo>
                  <a:lnTo>
                    <a:pt x="3659" y="104"/>
                  </a:lnTo>
                  <a:lnTo>
                    <a:pt x="3015" y="207"/>
                  </a:lnTo>
                  <a:lnTo>
                    <a:pt x="2371" y="335"/>
                  </a:lnTo>
                  <a:lnTo>
                    <a:pt x="1752" y="541"/>
                  </a:lnTo>
                  <a:lnTo>
                    <a:pt x="1160" y="748"/>
                  </a:lnTo>
                  <a:lnTo>
                    <a:pt x="568" y="1005"/>
                  </a:lnTo>
                  <a:lnTo>
                    <a:pt x="1" y="1314"/>
                  </a:lnTo>
                  <a:lnTo>
                    <a:pt x="1418" y="4070"/>
                  </a:lnTo>
                  <a:lnTo>
                    <a:pt x="2809" y="6852"/>
                  </a:lnTo>
                  <a:lnTo>
                    <a:pt x="3066" y="6724"/>
                  </a:lnTo>
                  <a:lnTo>
                    <a:pt x="3324" y="6595"/>
                  </a:lnTo>
                  <a:lnTo>
                    <a:pt x="3581" y="6492"/>
                  </a:lnTo>
                  <a:lnTo>
                    <a:pt x="3839" y="6389"/>
                  </a:lnTo>
                  <a:lnTo>
                    <a:pt x="4122" y="6312"/>
                  </a:lnTo>
                  <a:lnTo>
                    <a:pt x="4406" y="6260"/>
                  </a:lnTo>
                  <a:lnTo>
                    <a:pt x="4689" y="6234"/>
                  </a:lnTo>
                  <a:lnTo>
                    <a:pt x="5281" y="6234"/>
                  </a:lnTo>
                  <a:lnTo>
                    <a:pt x="5539" y="6260"/>
                  </a:lnTo>
                  <a:lnTo>
                    <a:pt x="5822" y="6312"/>
                  </a:lnTo>
                  <a:lnTo>
                    <a:pt x="6080" y="6389"/>
                  </a:lnTo>
                  <a:lnTo>
                    <a:pt x="6338" y="6466"/>
                  </a:lnTo>
                  <a:lnTo>
                    <a:pt x="6595" y="6569"/>
                  </a:lnTo>
                  <a:lnTo>
                    <a:pt x="6827" y="6672"/>
                  </a:lnTo>
                  <a:lnTo>
                    <a:pt x="7059" y="6801"/>
                  </a:lnTo>
                  <a:lnTo>
                    <a:pt x="8476" y="4019"/>
                  </a:lnTo>
                  <a:lnTo>
                    <a:pt x="9867" y="1237"/>
                  </a:lnTo>
                  <a:lnTo>
                    <a:pt x="9326" y="954"/>
                  </a:lnTo>
                  <a:lnTo>
                    <a:pt x="8759" y="722"/>
                  </a:lnTo>
                  <a:lnTo>
                    <a:pt x="8166" y="490"/>
                  </a:lnTo>
                  <a:lnTo>
                    <a:pt x="7548" y="335"/>
                  </a:lnTo>
                  <a:lnTo>
                    <a:pt x="6930" y="181"/>
                  </a:lnTo>
                  <a:lnTo>
                    <a:pt x="6286" y="78"/>
                  </a:lnTo>
                  <a:lnTo>
                    <a:pt x="5642" y="26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4667370" y="2386471"/>
              <a:ext cx="150110" cy="160276"/>
            </a:xfrm>
            <a:custGeom>
              <a:avLst/>
              <a:gdLst/>
              <a:ahLst/>
              <a:cxnLst/>
              <a:rect l="l" t="t" r="r" b="b"/>
              <a:pathLst>
                <a:path w="8372" h="8939" extrusionOk="0">
                  <a:moveTo>
                    <a:pt x="5822" y="0"/>
                  </a:moveTo>
                  <a:lnTo>
                    <a:pt x="618" y="284"/>
                  </a:lnTo>
                  <a:lnTo>
                    <a:pt x="232" y="309"/>
                  </a:lnTo>
                  <a:lnTo>
                    <a:pt x="103" y="361"/>
                  </a:lnTo>
                  <a:lnTo>
                    <a:pt x="0" y="387"/>
                  </a:lnTo>
                  <a:lnTo>
                    <a:pt x="52" y="1082"/>
                  </a:lnTo>
                  <a:lnTo>
                    <a:pt x="129" y="1726"/>
                  </a:lnTo>
                  <a:lnTo>
                    <a:pt x="232" y="2370"/>
                  </a:lnTo>
                  <a:lnTo>
                    <a:pt x="412" y="3014"/>
                  </a:lnTo>
                  <a:lnTo>
                    <a:pt x="593" y="3632"/>
                  </a:lnTo>
                  <a:lnTo>
                    <a:pt x="825" y="4225"/>
                  </a:lnTo>
                  <a:lnTo>
                    <a:pt x="1108" y="4817"/>
                  </a:lnTo>
                  <a:lnTo>
                    <a:pt x="1417" y="5384"/>
                  </a:lnTo>
                  <a:lnTo>
                    <a:pt x="1752" y="5899"/>
                  </a:lnTo>
                  <a:lnTo>
                    <a:pt x="2112" y="6414"/>
                  </a:lnTo>
                  <a:lnTo>
                    <a:pt x="2525" y="6904"/>
                  </a:lnTo>
                  <a:lnTo>
                    <a:pt x="2937" y="7367"/>
                  </a:lnTo>
                  <a:lnTo>
                    <a:pt x="3400" y="7805"/>
                  </a:lnTo>
                  <a:lnTo>
                    <a:pt x="3890" y="8217"/>
                  </a:lnTo>
                  <a:lnTo>
                    <a:pt x="4379" y="8604"/>
                  </a:lnTo>
                  <a:lnTo>
                    <a:pt x="4920" y="8939"/>
                  </a:lnTo>
                  <a:lnTo>
                    <a:pt x="4997" y="8913"/>
                  </a:lnTo>
                  <a:lnTo>
                    <a:pt x="5075" y="8810"/>
                  </a:lnTo>
                  <a:lnTo>
                    <a:pt x="8346" y="3813"/>
                  </a:lnTo>
                  <a:lnTo>
                    <a:pt x="8372" y="3761"/>
                  </a:lnTo>
                  <a:lnTo>
                    <a:pt x="8140" y="3632"/>
                  </a:lnTo>
                  <a:lnTo>
                    <a:pt x="7908" y="3478"/>
                  </a:lnTo>
                  <a:lnTo>
                    <a:pt x="7702" y="3323"/>
                  </a:lnTo>
                  <a:lnTo>
                    <a:pt x="7496" y="3143"/>
                  </a:lnTo>
                  <a:lnTo>
                    <a:pt x="7290" y="2937"/>
                  </a:lnTo>
                  <a:lnTo>
                    <a:pt x="7135" y="2731"/>
                  </a:lnTo>
                  <a:lnTo>
                    <a:pt x="6955" y="2525"/>
                  </a:lnTo>
                  <a:lnTo>
                    <a:pt x="6826" y="2293"/>
                  </a:lnTo>
                  <a:lnTo>
                    <a:pt x="6672" y="2061"/>
                  </a:lnTo>
                  <a:lnTo>
                    <a:pt x="6569" y="1829"/>
                  </a:lnTo>
                  <a:lnTo>
                    <a:pt x="6466" y="1572"/>
                  </a:lnTo>
                  <a:lnTo>
                    <a:pt x="6388" y="1314"/>
                  </a:lnTo>
                  <a:lnTo>
                    <a:pt x="6311" y="1031"/>
                  </a:lnTo>
                  <a:lnTo>
                    <a:pt x="6260" y="747"/>
                  </a:lnTo>
                  <a:lnTo>
                    <a:pt x="6234" y="464"/>
                  </a:lnTo>
                  <a:lnTo>
                    <a:pt x="6234" y="181"/>
                  </a:lnTo>
                  <a:lnTo>
                    <a:pt x="62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4800374" y="2338903"/>
              <a:ext cx="102560" cy="102075"/>
            </a:xfrm>
            <a:custGeom>
              <a:avLst/>
              <a:gdLst/>
              <a:ahLst/>
              <a:cxnLst/>
              <a:rect l="l" t="t" r="r" b="b"/>
              <a:pathLst>
                <a:path w="5720" h="5693" extrusionOk="0">
                  <a:moveTo>
                    <a:pt x="2551" y="0"/>
                  </a:moveTo>
                  <a:lnTo>
                    <a:pt x="2268" y="52"/>
                  </a:lnTo>
                  <a:lnTo>
                    <a:pt x="2010" y="129"/>
                  </a:lnTo>
                  <a:lnTo>
                    <a:pt x="1752" y="206"/>
                  </a:lnTo>
                  <a:lnTo>
                    <a:pt x="1495" y="335"/>
                  </a:lnTo>
                  <a:lnTo>
                    <a:pt x="1263" y="490"/>
                  </a:lnTo>
                  <a:lnTo>
                    <a:pt x="1031" y="644"/>
                  </a:lnTo>
                  <a:lnTo>
                    <a:pt x="825" y="824"/>
                  </a:lnTo>
                  <a:lnTo>
                    <a:pt x="645" y="1031"/>
                  </a:lnTo>
                  <a:lnTo>
                    <a:pt x="490" y="1262"/>
                  </a:lnTo>
                  <a:lnTo>
                    <a:pt x="336" y="1494"/>
                  </a:lnTo>
                  <a:lnTo>
                    <a:pt x="233" y="1726"/>
                  </a:lnTo>
                  <a:lnTo>
                    <a:pt x="130" y="2009"/>
                  </a:lnTo>
                  <a:lnTo>
                    <a:pt x="52" y="2267"/>
                  </a:lnTo>
                  <a:lnTo>
                    <a:pt x="1" y="2550"/>
                  </a:lnTo>
                  <a:lnTo>
                    <a:pt x="1" y="2859"/>
                  </a:lnTo>
                  <a:lnTo>
                    <a:pt x="1" y="3143"/>
                  </a:lnTo>
                  <a:lnTo>
                    <a:pt x="52" y="3426"/>
                  </a:lnTo>
                  <a:lnTo>
                    <a:pt x="130" y="3684"/>
                  </a:lnTo>
                  <a:lnTo>
                    <a:pt x="233" y="3967"/>
                  </a:lnTo>
                  <a:lnTo>
                    <a:pt x="336" y="4199"/>
                  </a:lnTo>
                  <a:lnTo>
                    <a:pt x="490" y="4456"/>
                  </a:lnTo>
                  <a:lnTo>
                    <a:pt x="645" y="4663"/>
                  </a:lnTo>
                  <a:lnTo>
                    <a:pt x="825" y="4869"/>
                  </a:lnTo>
                  <a:lnTo>
                    <a:pt x="1031" y="5049"/>
                  </a:lnTo>
                  <a:lnTo>
                    <a:pt x="1263" y="5203"/>
                  </a:lnTo>
                  <a:lnTo>
                    <a:pt x="1495" y="5358"/>
                  </a:lnTo>
                  <a:lnTo>
                    <a:pt x="1752" y="5487"/>
                  </a:lnTo>
                  <a:lnTo>
                    <a:pt x="2010" y="5564"/>
                  </a:lnTo>
                  <a:lnTo>
                    <a:pt x="2268" y="5641"/>
                  </a:lnTo>
                  <a:lnTo>
                    <a:pt x="2551" y="5693"/>
                  </a:lnTo>
                  <a:lnTo>
                    <a:pt x="3143" y="5693"/>
                  </a:lnTo>
                  <a:lnTo>
                    <a:pt x="3427" y="5641"/>
                  </a:lnTo>
                  <a:lnTo>
                    <a:pt x="3710" y="5564"/>
                  </a:lnTo>
                  <a:lnTo>
                    <a:pt x="3968" y="5487"/>
                  </a:lnTo>
                  <a:lnTo>
                    <a:pt x="4225" y="5358"/>
                  </a:lnTo>
                  <a:lnTo>
                    <a:pt x="4457" y="5203"/>
                  </a:lnTo>
                  <a:lnTo>
                    <a:pt x="4663" y="5049"/>
                  </a:lnTo>
                  <a:lnTo>
                    <a:pt x="4869" y="4869"/>
                  </a:lnTo>
                  <a:lnTo>
                    <a:pt x="5050" y="4663"/>
                  </a:lnTo>
                  <a:lnTo>
                    <a:pt x="5230" y="4456"/>
                  </a:lnTo>
                  <a:lnTo>
                    <a:pt x="5359" y="4199"/>
                  </a:lnTo>
                  <a:lnTo>
                    <a:pt x="5487" y="3967"/>
                  </a:lnTo>
                  <a:lnTo>
                    <a:pt x="5591" y="3684"/>
                  </a:lnTo>
                  <a:lnTo>
                    <a:pt x="5642" y="3426"/>
                  </a:lnTo>
                  <a:lnTo>
                    <a:pt x="5694" y="3143"/>
                  </a:lnTo>
                  <a:lnTo>
                    <a:pt x="5719" y="2859"/>
                  </a:lnTo>
                  <a:lnTo>
                    <a:pt x="5694" y="2550"/>
                  </a:lnTo>
                  <a:lnTo>
                    <a:pt x="5642" y="2267"/>
                  </a:lnTo>
                  <a:lnTo>
                    <a:pt x="5591" y="2009"/>
                  </a:lnTo>
                  <a:lnTo>
                    <a:pt x="5487" y="1726"/>
                  </a:lnTo>
                  <a:lnTo>
                    <a:pt x="5359" y="1494"/>
                  </a:lnTo>
                  <a:lnTo>
                    <a:pt x="5230" y="1262"/>
                  </a:lnTo>
                  <a:lnTo>
                    <a:pt x="5050" y="1031"/>
                  </a:lnTo>
                  <a:lnTo>
                    <a:pt x="4869" y="824"/>
                  </a:lnTo>
                  <a:lnTo>
                    <a:pt x="4663" y="644"/>
                  </a:lnTo>
                  <a:lnTo>
                    <a:pt x="4457" y="490"/>
                  </a:lnTo>
                  <a:lnTo>
                    <a:pt x="4225" y="335"/>
                  </a:lnTo>
                  <a:lnTo>
                    <a:pt x="3968" y="206"/>
                  </a:lnTo>
                  <a:lnTo>
                    <a:pt x="3710" y="129"/>
                  </a:lnTo>
                  <a:lnTo>
                    <a:pt x="3427" y="52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4645190" y="2183719"/>
              <a:ext cx="412928" cy="412444"/>
            </a:xfrm>
            <a:custGeom>
              <a:avLst/>
              <a:gdLst/>
              <a:ahLst/>
              <a:cxnLst/>
              <a:rect l="l" t="t" r="r" b="b"/>
              <a:pathLst>
                <a:path w="23030" h="23003" fill="none" extrusionOk="0">
                  <a:moveTo>
                    <a:pt x="23029" y="11514"/>
                  </a:moveTo>
                  <a:lnTo>
                    <a:pt x="23029" y="11514"/>
                  </a:lnTo>
                  <a:lnTo>
                    <a:pt x="23004" y="12107"/>
                  </a:lnTo>
                  <a:lnTo>
                    <a:pt x="22952" y="12674"/>
                  </a:lnTo>
                  <a:lnTo>
                    <a:pt x="22875" y="13266"/>
                  </a:lnTo>
                  <a:lnTo>
                    <a:pt x="22797" y="13833"/>
                  </a:lnTo>
                  <a:lnTo>
                    <a:pt x="22669" y="14374"/>
                  </a:lnTo>
                  <a:lnTo>
                    <a:pt x="22514" y="14915"/>
                  </a:lnTo>
                  <a:lnTo>
                    <a:pt x="22334" y="15456"/>
                  </a:lnTo>
                  <a:lnTo>
                    <a:pt x="22128" y="15971"/>
                  </a:lnTo>
                  <a:lnTo>
                    <a:pt x="21896" y="16486"/>
                  </a:lnTo>
                  <a:lnTo>
                    <a:pt x="21638" y="17001"/>
                  </a:lnTo>
                  <a:lnTo>
                    <a:pt x="21355" y="17465"/>
                  </a:lnTo>
                  <a:lnTo>
                    <a:pt x="21046" y="17928"/>
                  </a:lnTo>
                  <a:lnTo>
                    <a:pt x="20737" y="18392"/>
                  </a:lnTo>
                  <a:lnTo>
                    <a:pt x="20402" y="18830"/>
                  </a:lnTo>
                  <a:lnTo>
                    <a:pt x="20041" y="19242"/>
                  </a:lnTo>
                  <a:lnTo>
                    <a:pt x="19655" y="19629"/>
                  </a:lnTo>
                  <a:lnTo>
                    <a:pt x="19243" y="20015"/>
                  </a:lnTo>
                  <a:lnTo>
                    <a:pt x="18831" y="20376"/>
                  </a:lnTo>
                  <a:lnTo>
                    <a:pt x="18393" y="20736"/>
                  </a:lnTo>
                  <a:lnTo>
                    <a:pt x="17955" y="21045"/>
                  </a:lnTo>
                  <a:lnTo>
                    <a:pt x="17465" y="21354"/>
                  </a:lnTo>
                  <a:lnTo>
                    <a:pt x="17002" y="21612"/>
                  </a:lnTo>
                  <a:lnTo>
                    <a:pt x="16512" y="21870"/>
                  </a:lnTo>
                  <a:lnTo>
                    <a:pt x="15997" y="22101"/>
                  </a:lnTo>
                  <a:lnTo>
                    <a:pt x="15456" y="22307"/>
                  </a:lnTo>
                  <a:lnTo>
                    <a:pt x="14941" y="22488"/>
                  </a:lnTo>
                  <a:lnTo>
                    <a:pt x="14374" y="22642"/>
                  </a:lnTo>
                  <a:lnTo>
                    <a:pt x="13833" y="22771"/>
                  </a:lnTo>
                  <a:lnTo>
                    <a:pt x="13267" y="22874"/>
                  </a:lnTo>
                  <a:lnTo>
                    <a:pt x="12674" y="22951"/>
                  </a:lnTo>
                  <a:lnTo>
                    <a:pt x="12108" y="23003"/>
                  </a:lnTo>
                  <a:lnTo>
                    <a:pt x="11515" y="23003"/>
                  </a:lnTo>
                  <a:lnTo>
                    <a:pt x="11515" y="23003"/>
                  </a:lnTo>
                  <a:lnTo>
                    <a:pt x="10923" y="23003"/>
                  </a:lnTo>
                  <a:lnTo>
                    <a:pt x="10330" y="22951"/>
                  </a:lnTo>
                  <a:lnTo>
                    <a:pt x="9763" y="22874"/>
                  </a:lnTo>
                  <a:lnTo>
                    <a:pt x="9197" y="22771"/>
                  </a:lnTo>
                  <a:lnTo>
                    <a:pt x="8630" y="22642"/>
                  </a:lnTo>
                  <a:lnTo>
                    <a:pt x="8089" y="22488"/>
                  </a:lnTo>
                  <a:lnTo>
                    <a:pt x="7548" y="22307"/>
                  </a:lnTo>
                  <a:lnTo>
                    <a:pt x="7033" y="22101"/>
                  </a:lnTo>
                  <a:lnTo>
                    <a:pt x="6518" y="21870"/>
                  </a:lnTo>
                  <a:lnTo>
                    <a:pt x="6028" y="21612"/>
                  </a:lnTo>
                  <a:lnTo>
                    <a:pt x="5539" y="21354"/>
                  </a:lnTo>
                  <a:lnTo>
                    <a:pt x="5075" y="21045"/>
                  </a:lnTo>
                  <a:lnTo>
                    <a:pt x="4612" y="20736"/>
                  </a:lnTo>
                  <a:lnTo>
                    <a:pt x="4200" y="20376"/>
                  </a:lnTo>
                  <a:lnTo>
                    <a:pt x="3762" y="20015"/>
                  </a:lnTo>
                  <a:lnTo>
                    <a:pt x="3375" y="19629"/>
                  </a:lnTo>
                  <a:lnTo>
                    <a:pt x="2989" y="19242"/>
                  </a:lnTo>
                  <a:lnTo>
                    <a:pt x="2628" y="18830"/>
                  </a:lnTo>
                  <a:lnTo>
                    <a:pt x="2293" y="18392"/>
                  </a:lnTo>
                  <a:lnTo>
                    <a:pt x="1958" y="17928"/>
                  </a:lnTo>
                  <a:lnTo>
                    <a:pt x="1675" y="17465"/>
                  </a:lnTo>
                  <a:lnTo>
                    <a:pt x="1392" y="16975"/>
                  </a:lnTo>
                  <a:lnTo>
                    <a:pt x="1134" y="16486"/>
                  </a:lnTo>
                  <a:lnTo>
                    <a:pt x="902" y="15971"/>
                  </a:lnTo>
                  <a:lnTo>
                    <a:pt x="696" y="15456"/>
                  </a:lnTo>
                  <a:lnTo>
                    <a:pt x="516" y="14915"/>
                  </a:lnTo>
                  <a:lnTo>
                    <a:pt x="361" y="14374"/>
                  </a:lnTo>
                  <a:lnTo>
                    <a:pt x="233" y="13833"/>
                  </a:lnTo>
                  <a:lnTo>
                    <a:pt x="130" y="13266"/>
                  </a:lnTo>
                  <a:lnTo>
                    <a:pt x="52" y="12674"/>
                  </a:lnTo>
                  <a:lnTo>
                    <a:pt x="27" y="12081"/>
                  </a:lnTo>
                  <a:lnTo>
                    <a:pt x="1" y="11489"/>
                  </a:lnTo>
                  <a:lnTo>
                    <a:pt x="1" y="11489"/>
                  </a:lnTo>
                  <a:lnTo>
                    <a:pt x="27" y="10896"/>
                  </a:lnTo>
                  <a:lnTo>
                    <a:pt x="52" y="10329"/>
                  </a:lnTo>
                  <a:lnTo>
                    <a:pt x="130" y="9737"/>
                  </a:lnTo>
                  <a:lnTo>
                    <a:pt x="233" y="9170"/>
                  </a:lnTo>
                  <a:lnTo>
                    <a:pt x="361" y="8629"/>
                  </a:lnTo>
                  <a:lnTo>
                    <a:pt x="516" y="8088"/>
                  </a:lnTo>
                  <a:lnTo>
                    <a:pt x="696" y="7548"/>
                  </a:lnTo>
                  <a:lnTo>
                    <a:pt x="902" y="7032"/>
                  </a:lnTo>
                  <a:lnTo>
                    <a:pt x="1134" y="6517"/>
                  </a:lnTo>
                  <a:lnTo>
                    <a:pt x="1392" y="6028"/>
                  </a:lnTo>
                  <a:lnTo>
                    <a:pt x="1675" y="5538"/>
                  </a:lnTo>
                  <a:lnTo>
                    <a:pt x="1958" y="5075"/>
                  </a:lnTo>
                  <a:lnTo>
                    <a:pt x="2293" y="4611"/>
                  </a:lnTo>
                  <a:lnTo>
                    <a:pt x="2628" y="4173"/>
                  </a:lnTo>
                  <a:lnTo>
                    <a:pt x="2989" y="3761"/>
                  </a:lnTo>
                  <a:lnTo>
                    <a:pt x="3375" y="3375"/>
                  </a:lnTo>
                  <a:lnTo>
                    <a:pt x="3762" y="2988"/>
                  </a:lnTo>
                  <a:lnTo>
                    <a:pt x="4200" y="2628"/>
                  </a:lnTo>
                  <a:lnTo>
                    <a:pt x="4612" y="2267"/>
                  </a:lnTo>
                  <a:lnTo>
                    <a:pt x="5075" y="1958"/>
                  </a:lnTo>
                  <a:lnTo>
                    <a:pt x="5539" y="1649"/>
                  </a:lnTo>
                  <a:lnTo>
                    <a:pt x="6028" y="1391"/>
                  </a:lnTo>
                  <a:lnTo>
                    <a:pt x="6518" y="1134"/>
                  </a:lnTo>
                  <a:lnTo>
                    <a:pt x="7033" y="902"/>
                  </a:lnTo>
                  <a:lnTo>
                    <a:pt x="7548" y="696"/>
                  </a:lnTo>
                  <a:lnTo>
                    <a:pt x="8089" y="515"/>
                  </a:lnTo>
                  <a:lnTo>
                    <a:pt x="8630" y="361"/>
                  </a:lnTo>
                  <a:lnTo>
                    <a:pt x="9197" y="232"/>
                  </a:lnTo>
                  <a:lnTo>
                    <a:pt x="9763" y="129"/>
                  </a:lnTo>
                  <a:lnTo>
                    <a:pt x="10330" y="52"/>
                  </a:lnTo>
                  <a:lnTo>
                    <a:pt x="10923" y="0"/>
                  </a:lnTo>
                  <a:lnTo>
                    <a:pt x="11515" y="0"/>
                  </a:lnTo>
                  <a:lnTo>
                    <a:pt x="11515" y="0"/>
                  </a:lnTo>
                  <a:lnTo>
                    <a:pt x="12108" y="0"/>
                  </a:lnTo>
                  <a:lnTo>
                    <a:pt x="12700" y="52"/>
                  </a:lnTo>
                  <a:lnTo>
                    <a:pt x="13267" y="129"/>
                  </a:lnTo>
                  <a:lnTo>
                    <a:pt x="13833" y="232"/>
                  </a:lnTo>
                  <a:lnTo>
                    <a:pt x="14400" y="361"/>
                  </a:lnTo>
                  <a:lnTo>
                    <a:pt x="14941" y="515"/>
                  </a:lnTo>
                  <a:lnTo>
                    <a:pt x="15456" y="696"/>
                  </a:lnTo>
                  <a:lnTo>
                    <a:pt x="15997" y="902"/>
                  </a:lnTo>
                  <a:lnTo>
                    <a:pt x="16512" y="1134"/>
                  </a:lnTo>
                  <a:lnTo>
                    <a:pt x="17002" y="1391"/>
                  </a:lnTo>
                  <a:lnTo>
                    <a:pt x="17491" y="1649"/>
                  </a:lnTo>
                  <a:lnTo>
                    <a:pt x="17955" y="1958"/>
                  </a:lnTo>
                  <a:lnTo>
                    <a:pt x="18393" y="2267"/>
                  </a:lnTo>
                  <a:lnTo>
                    <a:pt x="18831" y="2628"/>
                  </a:lnTo>
                  <a:lnTo>
                    <a:pt x="19243" y="2988"/>
                  </a:lnTo>
                  <a:lnTo>
                    <a:pt x="19655" y="3375"/>
                  </a:lnTo>
                  <a:lnTo>
                    <a:pt x="20041" y="3761"/>
                  </a:lnTo>
                  <a:lnTo>
                    <a:pt x="20402" y="4173"/>
                  </a:lnTo>
                  <a:lnTo>
                    <a:pt x="20737" y="4611"/>
                  </a:lnTo>
                  <a:lnTo>
                    <a:pt x="21046" y="5075"/>
                  </a:lnTo>
                  <a:lnTo>
                    <a:pt x="21355" y="5538"/>
                  </a:lnTo>
                  <a:lnTo>
                    <a:pt x="21638" y="6028"/>
                  </a:lnTo>
                  <a:lnTo>
                    <a:pt x="21896" y="6517"/>
                  </a:lnTo>
                  <a:lnTo>
                    <a:pt x="22128" y="7032"/>
                  </a:lnTo>
                  <a:lnTo>
                    <a:pt x="22334" y="7548"/>
                  </a:lnTo>
                  <a:lnTo>
                    <a:pt x="22514" y="8088"/>
                  </a:lnTo>
                  <a:lnTo>
                    <a:pt x="22669" y="8629"/>
                  </a:lnTo>
                  <a:lnTo>
                    <a:pt x="22797" y="9170"/>
                  </a:lnTo>
                  <a:lnTo>
                    <a:pt x="22901" y="9737"/>
                  </a:lnTo>
                  <a:lnTo>
                    <a:pt x="22952" y="10329"/>
                  </a:lnTo>
                  <a:lnTo>
                    <a:pt x="23004" y="10922"/>
                  </a:lnTo>
                  <a:lnTo>
                    <a:pt x="23029" y="11514"/>
                  </a:lnTo>
                  <a:lnTo>
                    <a:pt x="23029" y="11514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536114" y="2514402"/>
              <a:ext cx="218943" cy="340867"/>
            </a:xfrm>
            <a:custGeom>
              <a:avLst/>
              <a:gdLst/>
              <a:ahLst/>
              <a:cxnLst/>
              <a:rect l="l" t="t" r="r" b="b"/>
              <a:pathLst>
                <a:path w="12211" h="19011" extrusionOk="0">
                  <a:moveTo>
                    <a:pt x="1" y="1"/>
                  </a:moveTo>
                  <a:lnTo>
                    <a:pt x="1" y="19011"/>
                  </a:lnTo>
                  <a:lnTo>
                    <a:pt x="12211" y="19011"/>
                  </a:lnTo>
                  <a:lnTo>
                    <a:pt x="122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531040" y="2508861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531040" y="257721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413"/>
                  </a:lnTo>
                  <a:lnTo>
                    <a:pt x="78" y="490"/>
                  </a:lnTo>
                  <a:lnTo>
                    <a:pt x="155" y="568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8"/>
                  </a:lnTo>
                  <a:lnTo>
                    <a:pt x="12674" y="490"/>
                  </a:lnTo>
                  <a:lnTo>
                    <a:pt x="12751" y="413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5531040" y="2645578"/>
              <a:ext cx="229092" cy="10166"/>
            </a:xfrm>
            <a:custGeom>
              <a:avLst/>
              <a:gdLst/>
              <a:ahLst/>
              <a:cxnLst/>
              <a:rect l="l" t="t" r="r" b="b"/>
              <a:pathLst>
                <a:path w="12777" h="567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5531040" y="271346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5531040" y="2781828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3"/>
                  </a:lnTo>
                  <a:lnTo>
                    <a:pt x="26" y="412"/>
                  </a:lnTo>
                  <a:lnTo>
                    <a:pt x="78" y="490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490"/>
                  </a:lnTo>
                  <a:lnTo>
                    <a:pt x="12751" y="412"/>
                  </a:lnTo>
                  <a:lnTo>
                    <a:pt x="12777" y="283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5531040" y="2850177"/>
              <a:ext cx="229092" cy="10184"/>
            </a:xfrm>
            <a:custGeom>
              <a:avLst/>
              <a:gdLst/>
              <a:ahLst/>
              <a:cxnLst/>
              <a:rect l="l" t="t" r="r" b="b"/>
              <a:pathLst>
                <a:path w="12777" h="568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5658970" y="2690367"/>
              <a:ext cx="57286" cy="61912"/>
            </a:xfrm>
            <a:custGeom>
              <a:avLst/>
              <a:gdLst/>
              <a:ahLst/>
              <a:cxnLst/>
              <a:rect l="l" t="t" r="r" b="b"/>
              <a:pathLst>
                <a:path w="3195" h="3453" extrusionOk="0">
                  <a:moveTo>
                    <a:pt x="799" y="1"/>
                  </a:moveTo>
                  <a:lnTo>
                    <a:pt x="799" y="104"/>
                  </a:lnTo>
                  <a:lnTo>
                    <a:pt x="774" y="336"/>
                  </a:lnTo>
                  <a:lnTo>
                    <a:pt x="748" y="542"/>
                  </a:lnTo>
                  <a:lnTo>
                    <a:pt x="670" y="722"/>
                  </a:lnTo>
                  <a:lnTo>
                    <a:pt x="567" y="928"/>
                  </a:lnTo>
                  <a:lnTo>
                    <a:pt x="464" y="1083"/>
                  </a:lnTo>
                  <a:lnTo>
                    <a:pt x="336" y="1237"/>
                  </a:lnTo>
                  <a:lnTo>
                    <a:pt x="155" y="1366"/>
                  </a:lnTo>
                  <a:lnTo>
                    <a:pt x="1" y="1469"/>
                  </a:lnTo>
                  <a:lnTo>
                    <a:pt x="1263" y="3401"/>
                  </a:lnTo>
                  <a:lnTo>
                    <a:pt x="1289" y="3453"/>
                  </a:lnTo>
                  <a:lnTo>
                    <a:pt x="1340" y="3453"/>
                  </a:lnTo>
                  <a:lnTo>
                    <a:pt x="1727" y="3169"/>
                  </a:lnTo>
                  <a:lnTo>
                    <a:pt x="2087" y="2834"/>
                  </a:lnTo>
                  <a:lnTo>
                    <a:pt x="2422" y="2474"/>
                  </a:lnTo>
                  <a:lnTo>
                    <a:pt x="2680" y="2062"/>
                  </a:lnTo>
                  <a:lnTo>
                    <a:pt x="2783" y="1855"/>
                  </a:lnTo>
                  <a:lnTo>
                    <a:pt x="2886" y="1624"/>
                  </a:lnTo>
                  <a:lnTo>
                    <a:pt x="2989" y="1392"/>
                  </a:lnTo>
                  <a:lnTo>
                    <a:pt x="3066" y="1160"/>
                  </a:lnTo>
                  <a:lnTo>
                    <a:pt x="3118" y="902"/>
                  </a:lnTo>
                  <a:lnTo>
                    <a:pt x="3143" y="645"/>
                  </a:lnTo>
                  <a:lnTo>
                    <a:pt x="3195" y="387"/>
                  </a:lnTo>
                  <a:lnTo>
                    <a:pt x="3195" y="130"/>
                  </a:lnTo>
                  <a:lnTo>
                    <a:pt x="7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5610936" y="2621552"/>
              <a:ext cx="68385" cy="47138"/>
            </a:xfrm>
            <a:custGeom>
              <a:avLst/>
              <a:gdLst/>
              <a:ahLst/>
              <a:cxnLst/>
              <a:rect l="l" t="t" r="r" b="b"/>
              <a:pathLst>
                <a:path w="3814" h="2629" extrusionOk="0">
                  <a:moveTo>
                    <a:pt x="1675" y="1"/>
                  </a:moveTo>
                  <a:lnTo>
                    <a:pt x="1418" y="26"/>
                  </a:lnTo>
                  <a:lnTo>
                    <a:pt x="1160" y="78"/>
                  </a:lnTo>
                  <a:lnTo>
                    <a:pt x="928" y="129"/>
                  </a:lnTo>
                  <a:lnTo>
                    <a:pt x="671" y="207"/>
                  </a:lnTo>
                  <a:lnTo>
                    <a:pt x="439" y="284"/>
                  </a:lnTo>
                  <a:lnTo>
                    <a:pt x="1" y="516"/>
                  </a:lnTo>
                  <a:lnTo>
                    <a:pt x="1083" y="2628"/>
                  </a:lnTo>
                  <a:lnTo>
                    <a:pt x="1289" y="2525"/>
                  </a:lnTo>
                  <a:lnTo>
                    <a:pt x="1469" y="2474"/>
                  </a:lnTo>
                  <a:lnTo>
                    <a:pt x="1701" y="2422"/>
                  </a:lnTo>
                  <a:lnTo>
                    <a:pt x="1933" y="2396"/>
                  </a:lnTo>
                  <a:lnTo>
                    <a:pt x="2139" y="2422"/>
                  </a:lnTo>
                  <a:lnTo>
                    <a:pt x="2345" y="2448"/>
                  </a:lnTo>
                  <a:lnTo>
                    <a:pt x="2551" y="2525"/>
                  </a:lnTo>
                  <a:lnTo>
                    <a:pt x="2731" y="2628"/>
                  </a:lnTo>
                  <a:lnTo>
                    <a:pt x="3813" y="490"/>
                  </a:lnTo>
                  <a:lnTo>
                    <a:pt x="3375" y="284"/>
                  </a:lnTo>
                  <a:lnTo>
                    <a:pt x="2912" y="129"/>
                  </a:lnTo>
                  <a:lnTo>
                    <a:pt x="2680" y="78"/>
                  </a:lnTo>
                  <a:lnTo>
                    <a:pt x="2422" y="26"/>
                  </a:lnTo>
                  <a:lnTo>
                    <a:pt x="21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5574448" y="2691299"/>
              <a:ext cx="57753" cy="61446"/>
            </a:xfrm>
            <a:custGeom>
              <a:avLst/>
              <a:gdLst/>
              <a:ahLst/>
              <a:cxnLst/>
              <a:rect l="l" t="t" r="r" b="b"/>
              <a:pathLst>
                <a:path w="3221" h="3427" extrusionOk="0">
                  <a:moveTo>
                    <a:pt x="2242" y="0"/>
                  </a:moveTo>
                  <a:lnTo>
                    <a:pt x="233" y="103"/>
                  </a:lnTo>
                  <a:lnTo>
                    <a:pt x="104" y="103"/>
                  </a:lnTo>
                  <a:lnTo>
                    <a:pt x="1" y="129"/>
                  </a:lnTo>
                  <a:lnTo>
                    <a:pt x="27" y="387"/>
                  </a:lnTo>
                  <a:lnTo>
                    <a:pt x="52" y="644"/>
                  </a:lnTo>
                  <a:lnTo>
                    <a:pt x="104" y="902"/>
                  </a:lnTo>
                  <a:lnTo>
                    <a:pt x="155" y="1134"/>
                  </a:lnTo>
                  <a:lnTo>
                    <a:pt x="233" y="1391"/>
                  </a:lnTo>
                  <a:lnTo>
                    <a:pt x="336" y="1623"/>
                  </a:lnTo>
                  <a:lnTo>
                    <a:pt x="542" y="2061"/>
                  </a:lnTo>
                  <a:lnTo>
                    <a:pt x="825" y="2447"/>
                  </a:lnTo>
                  <a:lnTo>
                    <a:pt x="1134" y="2834"/>
                  </a:lnTo>
                  <a:lnTo>
                    <a:pt x="1495" y="3143"/>
                  </a:lnTo>
                  <a:lnTo>
                    <a:pt x="1907" y="3426"/>
                  </a:lnTo>
                  <a:lnTo>
                    <a:pt x="1959" y="3375"/>
                  </a:lnTo>
                  <a:lnTo>
                    <a:pt x="3221" y="1443"/>
                  </a:lnTo>
                  <a:lnTo>
                    <a:pt x="3040" y="1314"/>
                  </a:lnTo>
                  <a:lnTo>
                    <a:pt x="2886" y="1185"/>
                  </a:lnTo>
                  <a:lnTo>
                    <a:pt x="2757" y="1031"/>
                  </a:lnTo>
                  <a:lnTo>
                    <a:pt x="2628" y="876"/>
                  </a:lnTo>
                  <a:lnTo>
                    <a:pt x="2525" y="696"/>
                  </a:lnTo>
                  <a:lnTo>
                    <a:pt x="2474" y="490"/>
                  </a:lnTo>
                  <a:lnTo>
                    <a:pt x="2422" y="284"/>
                  </a:lnTo>
                  <a:lnTo>
                    <a:pt x="2396" y="52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5625728" y="2672813"/>
              <a:ext cx="39267" cy="39285"/>
            </a:xfrm>
            <a:custGeom>
              <a:avLst/>
              <a:gdLst/>
              <a:ahLst/>
              <a:cxnLst/>
              <a:rect l="l" t="t" r="r" b="b"/>
              <a:pathLst>
                <a:path w="2190" h="2191" extrusionOk="0">
                  <a:moveTo>
                    <a:pt x="1108" y="1"/>
                  </a:moveTo>
                  <a:lnTo>
                    <a:pt x="876" y="27"/>
                  </a:lnTo>
                  <a:lnTo>
                    <a:pt x="670" y="78"/>
                  </a:lnTo>
                  <a:lnTo>
                    <a:pt x="490" y="181"/>
                  </a:lnTo>
                  <a:lnTo>
                    <a:pt x="335" y="310"/>
                  </a:lnTo>
                  <a:lnTo>
                    <a:pt x="180" y="465"/>
                  </a:lnTo>
                  <a:lnTo>
                    <a:pt x="77" y="671"/>
                  </a:lnTo>
                  <a:lnTo>
                    <a:pt x="26" y="877"/>
                  </a:lnTo>
                  <a:lnTo>
                    <a:pt x="0" y="1083"/>
                  </a:lnTo>
                  <a:lnTo>
                    <a:pt x="26" y="1315"/>
                  </a:lnTo>
                  <a:lnTo>
                    <a:pt x="77" y="1521"/>
                  </a:lnTo>
                  <a:lnTo>
                    <a:pt x="180" y="1701"/>
                  </a:lnTo>
                  <a:lnTo>
                    <a:pt x="335" y="1856"/>
                  </a:lnTo>
                  <a:lnTo>
                    <a:pt x="490" y="2010"/>
                  </a:lnTo>
                  <a:lnTo>
                    <a:pt x="670" y="2113"/>
                  </a:lnTo>
                  <a:lnTo>
                    <a:pt x="876" y="2165"/>
                  </a:lnTo>
                  <a:lnTo>
                    <a:pt x="1108" y="2190"/>
                  </a:lnTo>
                  <a:lnTo>
                    <a:pt x="1314" y="2165"/>
                  </a:lnTo>
                  <a:lnTo>
                    <a:pt x="1520" y="2113"/>
                  </a:lnTo>
                  <a:lnTo>
                    <a:pt x="1726" y="2010"/>
                  </a:lnTo>
                  <a:lnTo>
                    <a:pt x="1881" y="1856"/>
                  </a:lnTo>
                  <a:lnTo>
                    <a:pt x="2009" y="1701"/>
                  </a:lnTo>
                  <a:lnTo>
                    <a:pt x="2112" y="1521"/>
                  </a:lnTo>
                  <a:lnTo>
                    <a:pt x="2164" y="1315"/>
                  </a:lnTo>
                  <a:lnTo>
                    <a:pt x="2190" y="1083"/>
                  </a:lnTo>
                  <a:lnTo>
                    <a:pt x="2164" y="877"/>
                  </a:lnTo>
                  <a:lnTo>
                    <a:pt x="2112" y="671"/>
                  </a:lnTo>
                  <a:lnTo>
                    <a:pt x="2009" y="465"/>
                  </a:lnTo>
                  <a:lnTo>
                    <a:pt x="1881" y="310"/>
                  </a:lnTo>
                  <a:lnTo>
                    <a:pt x="1726" y="181"/>
                  </a:lnTo>
                  <a:lnTo>
                    <a:pt x="1520" y="78"/>
                  </a:lnTo>
                  <a:lnTo>
                    <a:pt x="1314" y="27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5566147" y="2613250"/>
              <a:ext cx="158429" cy="158429"/>
            </a:xfrm>
            <a:custGeom>
              <a:avLst/>
              <a:gdLst/>
              <a:ahLst/>
              <a:cxnLst/>
              <a:rect l="l" t="t" r="r" b="b"/>
              <a:pathLst>
                <a:path w="8836" h="8836" fill="none" extrusionOk="0">
                  <a:moveTo>
                    <a:pt x="8836" y="4405"/>
                  </a:moveTo>
                  <a:lnTo>
                    <a:pt x="8836" y="4405"/>
                  </a:lnTo>
                  <a:lnTo>
                    <a:pt x="8836" y="4869"/>
                  </a:lnTo>
                  <a:lnTo>
                    <a:pt x="8758" y="5306"/>
                  </a:lnTo>
                  <a:lnTo>
                    <a:pt x="8655" y="5719"/>
                  </a:lnTo>
                  <a:lnTo>
                    <a:pt x="8501" y="6131"/>
                  </a:lnTo>
                  <a:lnTo>
                    <a:pt x="8320" y="6517"/>
                  </a:lnTo>
                  <a:lnTo>
                    <a:pt x="8089" y="6878"/>
                  </a:lnTo>
                  <a:lnTo>
                    <a:pt x="7831" y="7238"/>
                  </a:lnTo>
                  <a:lnTo>
                    <a:pt x="7548" y="7547"/>
                  </a:lnTo>
                  <a:lnTo>
                    <a:pt x="7238" y="7831"/>
                  </a:lnTo>
                  <a:lnTo>
                    <a:pt x="6904" y="8088"/>
                  </a:lnTo>
                  <a:lnTo>
                    <a:pt x="6543" y="8294"/>
                  </a:lnTo>
                  <a:lnTo>
                    <a:pt x="6157" y="8501"/>
                  </a:lnTo>
                  <a:lnTo>
                    <a:pt x="5744" y="8629"/>
                  </a:lnTo>
                  <a:lnTo>
                    <a:pt x="5307" y="8758"/>
                  </a:lnTo>
                  <a:lnTo>
                    <a:pt x="4869" y="8810"/>
                  </a:lnTo>
                  <a:lnTo>
                    <a:pt x="4431" y="8835"/>
                  </a:lnTo>
                  <a:lnTo>
                    <a:pt x="4431" y="8835"/>
                  </a:lnTo>
                  <a:lnTo>
                    <a:pt x="3967" y="8810"/>
                  </a:lnTo>
                  <a:lnTo>
                    <a:pt x="3529" y="8758"/>
                  </a:lnTo>
                  <a:lnTo>
                    <a:pt x="3117" y="8629"/>
                  </a:lnTo>
                  <a:lnTo>
                    <a:pt x="2705" y="8501"/>
                  </a:lnTo>
                  <a:lnTo>
                    <a:pt x="2319" y="8294"/>
                  </a:lnTo>
                  <a:lnTo>
                    <a:pt x="1958" y="8088"/>
                  </a:lnTo>
                  <a:lnTo>
                    <a:pt x="1597" y="7831"/>
                  </a:lnTo>
                  <a:lnTo>
                    <a:pt x="1288" y="7547"/>
                  </a:lnTo>
                  <a:lnTo>
                    <a:pt x="1005" y="7238"/>
                  </a:lnTo>
                  <a:lnTo>
                    <a:pt x="747" y="6878"/>
                  </a:lnTo>
                  <a:lnTo>
                    <a:pt x="541" y="6517"/>
                  </a:lnTo>
                  <a:lnTo>
                    <a:pt x="335" y="6131"/>
                  </a:lnTo>
                  <a:lnTo>
                    <a:pt x="206" y="5719"/>
                  </a:lnTo>
                  <a:lnTo>
                    <a:pt x="77" y="5306"/>
                  </a:lnTo>
                  <a:lnTo>
                    <a:pt x="26" y="4869"/>
                  </a:lnTo>
                  <a:lnTo>
                    <a:pt x="0" y="4405"/>
                  </a:lnTo>
                  <a:lnTo>
                    <a:pt x="0" y="4405"/>
                  </a:lnTo>
                  <a:lnTo>
                    <a:pt x="26" y="3967"/>
                  </a:lnTo>
                  <a:lnTo>
                    <a:pt x="77" y="3529"/>
                  </a:lnTo>
                  <a:lnTo>
                    <a:pt x="206" y="3091"/>
                  </a:lnTo>
                  <a:lnTo>
                    <a:pt x="335" y="2679"/>
                  </a:lnTo>
                  <a:lnTo>
                    <a:pt x="541" y="2293"/>
                  </a:lnTo>
                  <a:lnTo>
                    <a:pt x="747" y="1932"/>
                  </a:lnTo>
                  <a:lnTo>
                    <a:pt x="1005" y="1597"/>
                  </a:lnTo>
                  <a:lnTo>
                    <a:pt x="1288" y="1288"/>
                  </a:lnTo>
                  <a:lnTo>
                    <a:pt x="1597" y="1005"/>
                  </a:lnTo>
                  <a:lnTo>
                    <a:pt x="1958" y="747"/>
                  </a:lnTo>
                  <a:lnTo>
                    <a:pt x="2319" y="515"/>
                  </a:lnTo>
                  <a:lnTo>
                    <a:pt x="2705" y="335"/>
                  </a:lnTo>
                  <a:lnTo>
                    <a:pt x="3117" y="180"/>
                  </a:lnTo>
                  <a:lnTo>
                    <a:pt x="3529" y="77"/>
                  </a:lnTo>
                  <a:lnTo>
                    <a:pt x="3967" y="0"/>
                  </a:lnTo>
                  <a:lnTo>
                    <a:pt x="4431" y="0"/>
                  </a:lnTo>
                  <a:lnTo>
                    <a:pt x="4431" y="0"/>
                  </a:lnTo>
                  <a:lnTo>
                    <a:pt x="4869" y="0"/>
                  </a:lnTo>
                  <a:lnTo>
                    <a:pt x="5307" y="77"/>
                  </a:lnTo>
                  <a:lnTo>
                    <a:pt x="5744" y="180"/>
                  </a:lnTo>
                  <a:lnTo>
                    <a:pt x="6157" y="335"/>
                  </a:lnTo>
                  <a:lnTo>
                    <a:pt x="6543" y="515"/>
                  </a:lnTo>
                  <a:lnTo>
                    <a:pt x="6904" y="747"/>
                  </a:lnTo>
                  <a:lnTo>
                    <a:pt x="7238" y="1005"/>
                  </a:lnTo>
                  <a:lnTo>
                    <a:pt x="7548" y="1288"/>
                  </a:lnTo>
                  <a:lnTo>
                    <a:pt x="7831" y="1597"/>
                  </a:lnTo>
                  <a:lnTo>
                    <a:pt x="8089" y="1932"/>
                  </a:lnTo>
                  <a:lnTo>
                    <a:pt x="8320" y="2293"/>
                  </a:lnTo>
                  <a:lnTo>
                    <a:pt x="8501" y="2679"/>
                  </a:lnTo>
                  <a:lnTo>
                    <a:pt x="8655" y="3091"/>
                  </a:lnTo>
                  <a:lnTo>
                    <a:pt x="8758" y="3529"/>
                  </a:lnTo>
                  <a:lnTo>
                    <a:pt x="8836" y="3967"/>
                  </a:lnTo>
                  <a:lnTo>
                    <a:pt x="8836" y="4405"/>
                  </a:lnTo>
                  <a:lnTo>
                    <a:pt x="8836" y="4405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5263632" y="2180025"/>
              <a:ext cx="465104" cy="260953"/>
            </a:xfrm>
            <a:custGeom>
              <a:avLst/>
              <a:gdLst/>
              <a:ahLst/>
              <a:cxnLst/>
              <a:rect l="l" t="t" r="r" b="b"/>
              <a:pathLst>
                <a:path w="25940" h="14554" extrusionOk="0">
                  <a:moveTo>
                    <a:pt x="9737" y="0"/>
                  </a:moveTo>
                  <a:lnTo>
                    <a:pt x="9351" y="52"/>
                  </a:lnTo>
                  <a:lnTo>
                    <a:pt x="8990" y="103"/>
                  </a:lnTo>
                  <a:lnTo>
                    <a:pt x="8655" y="180"/>
                  </a:lnTo>
                  <a:lnTo>
                    <a:pt x="8346" y="283"/>
                  </a:lnTo>
                  <a:lnTo>
                    <a:pt x="8037" y="386"/>
                  </a:lnTo>
                  <a:lnTo>
                    <a:pt x="7754" y="515"/>
                  </a:lnTo>
                  <a:lnTo>
                    <a:pt x="7496" y="644"/>
                  </a:lnTo>
                  <a:lnTo>
                    <a:pt x="7264" y="799"/>
                  </a:lnTo>
                  <a:lnTo>
                    <a:pt x="7032" y="979"/>
                  </a:lnTo>
                  <a:lnTo>
                    <a:pt x="6826" y="1133"/>
                  </a:lnTo>
                  <a:lnTo>
                    <a:pt x="6646" y="1314"/>
                  </a:lnTo>
                  <a:lnTo>
                    <a:pt x="6285" y="1700"/>
                  </a:lnTo>
                  <a:lnTo>
                    <a:pt x="6002" y="2087"/>
                  </a:lnTo>
                  <a:lnTo>
                    <a:pt x="5770" y="2473"/>
                  </a:lnTo>
                  <a:lnTo>
                    <a:pt x="5590" y="2859"/>
                  </a:lnTo>
                  <a:lnTo>
                    <a:pt x="5461" y="3220"/>
                  </a:lnTo>
                  <a:lnTo>
                    <a:pt x="5358" y="3529"/>
                  </a:lnTo>
                  <a:lnTo>
                    <a:pt x="5229" y="4018"/>
                  </a:lnTo>
                  <a:lnTo>
                    <a:pt x="5203" y="4199"/>
                  </a:lnTo>
                  <a:lnTo>
                    <a:pt x="4843" y="4070"/>
                  </a:lnTo>
                  <a:lnTo>
                    <a:pt x="4431" y="3967"/>
                  </a:lnTo>
                  <a:lnTo>
                    <a:pt x="4018" y="3915"/>
                  </a:lnTo>
                  <a:lnTo>
                    <a:pt x="3581" y="3915"/>
                  </a:lnTo>
                  <a:lnTo>
                    <a:pt x="3117" y="3941"/>
                  </a:lnTo>
                  <a:lnTo>
                    <a:pt x="2679" y="4044"/>
                  </a:lnTo>
                  <a:lnTo>
                    <a:pt x="2241" y="4173"/>
                  </a:lnTo>
                  <a:lnTo>
                    <a:pt x="1829" y="4353"/>
                  </a:lnTo>
                  <a:lnTo>
                    <a:pt x="1417" y="4559"/>
                  </a:lnTo>
                  <a:lnTo>
                    <a:pt x="1056" y="4843"/>
                  </a:lnTo>
                  <a:lnTo>
                    <a:pt x="902" y="4997"/>
                  </a:lnTo>
                  <a:lnTo>
                    <a:pt x="747" y="5152"/>
                  </a:lnTo>
                  <a:lnTo>
                    <a:pt x="593" y="5332"/>
                  </a:lnTo>
                  <a:lnTo>
                    <a:pt x="464" y="5512"/>
                  </a:lnTo>
                  <a:lnTo>
                    <a:pt x="361" y="5719"/>
                  </a:lnTo>
                  <a:lnTo>
                    <a:pt x="258" y="5950"/>
                  </a:lnTo>
                  <a:lnTo>
                    <a:pt x="180" y="6182"/>
                  </a:lnTo>
                  <a:lnTo>
                    <a:pt x="103" y="6414"/>
                  </a:lnTo>
                  <a:lnTo>
                    <a:pt x="52" y="6672"/>
                  </a:lnTo>
                  <a:lnTo>
                    <a:pt x="26" y="6929"/>
                  </a:lnTo>
                  <a:lnTo>
                    <a:pt x="0" y="7213"/>
                  </a:lnTo>
                  <a:lnTo>
                    <a:pt x="26" y="7496"/>
                  </a:lnTo>
                  <a:lnTo>
                    <a:pt x="77" y="8063"/>
                  </a:lnTo>
                  <a:lnTo>
                    <a:pt x="206" y="8578"/>
                  </a:lnTo>
                  <a:lnTo>
                    <a:pt x="335" y="9016"/>
                  </a:lnTo>
                  <a:lnTo>
                    <a:pt x="515" y="9402"/>
                  </a:lnTo>
                  <a:lnTo>
                    <a:pt x="721" y="9737"/>
                  </a:lnTo>
                  <a:lnTo>
                    <a:pt x="979" y="10020"/>
                  </a:lnTo>
                  <a:lnTo>
                    <a:pt x="1236" y="10278"/>
                  </a:lnTo>
                  <a:lnTo>
                    <a:pt x="1494" y="10510"/>
                  </a:lnTo>
                  <a:lnTo>
                    <a:pt x="1777" y="10716"/>
                  </a:lnTo>
                  <a:lnTo>
                    <a:pt x="2087" y="10896"/>
                  </a:lnTo>
                  <a:lnTo>
                    <a:pt x="2679" y="11257"/>
                  </a:lnTo>
                  <a:lnTo>
                    <a:pt x="3271" y="11592"/>
                  </a:lnTo>
                  <a:lnTo>
                    <a:pt x="3555" y="11772"/>
                  </a:lnTo>
                  <a:lnTo>
                    <a:pt x="3812" y="11978"/>
                  </a:lnTo>
                  <a:lnTo>
                    <a:pt x="4044" y="12210"/>
                  </a:lnTo>
                  <a:lnTo>
                    <a:pt x="4225" y="12442"/>
                  </a:lnTo>
                  <a:lnTo>
                    <a:pt x="4405" y="12648"/>
                  </a:lnTo>
                  <a:lnTo>
                    <a:pt x="4534" y="12880"/>
                  </a:lnTo>
                  <a:lnTo>
                    <a:pt x="4637" y="13086"/>
                  </a:lnTo>
                  <a:lnTo>
                    <a:pt x="4714" y="13317"/>
                  </a:lnTo>
                  <a:lnTo>
                    <a:pt x="4791" y="13524"/>
                  </a:lnTo>
                  <a:lnTo>
                    <a:pt x="4817" y="13704"/>
                  </a:lnTo>
                  <a:lnTo>
                    <a:pt x="4869" y="14039"/>
                  </a:lnTo>
                  <a:lnTo>
                    <a:pt x="4869" y="14322"/>
                  </a:lnTo>
                  <a:lnTo>
                    <a:pt x="4843" y="14554"/>
                  </a:lnTo>
                  <a:lnTo>
                    <a:pt x="9273" y="14554"/>
                  </a:lnTo>
                  <a:lnTo>
                    <a:pt x="9273" y="14451"/>
                  </a:lnTo>
                  <a:lnTo>
                    <a:pt x="9299" y="14142"/>
                  </a:lnTo>
                  <a:lnTo>
                    <a:pt x="9351" y="13755"/>
                  </a:lnTo>
                  <a:lnTo>
                    <a:pt x="9402" y="13524"/>
                  </a:lnTo>
                  <a:lnTo>
                    <a:pt x="9479" y="13292"/>
                  </a:lnTo>
                  <a:lnTo>
                    <a:pt x="9582" y="13060"/>
                  </a:lnTo>
                  <a:lnTo>
                    <a:pt x="9711" y="12828"/>
                  </a:lnTo>
                  <a:lnTo>
                    <a:pt x="9866" y="12648"/>
                  </a:lnTo>
                  <a:lnTo>
                    <a:pt x="10072" y="12467"/>
                  </a:lnTo>
                  <a:lnTo>
                    <a:pt x="10304" y="12313"/>
                  </a:lnTo>
                  <a:lnTo>
                    <a:pt x="10561" y="12210"/>
                  </a:lnTo>
                  <a:lnTo>
                    <a:pt x="10896" y="12158"/>
                  </a:lnTo>
                  <a:lnTo>
                    <a:pt x="11257" y="12158"/>
                  </a:lnTo>
                  <a:lnTo>
                    <a:pt x="11772" y="12184"/>
                  </a:lnTo>
                  <a:lnTo>
                    <a:pt x="12210" y="12184"/>
                  </a:lnTo>
                  <a:lnTo>
                    <a:pt x="12236" y="12339"/>
                  </a:lnTo>
                  <a:lnTo>
                    <a:pt x="12287" y="12519"/>
                  </a:lnTo>
                  <a:lnTo>
                    <a:pt x="12390" y="12828"/>
                  </a:lnTo>
                  <a:lnTo>
                    <a:pt x="12570" y="13111"/>
                  </a:lnTo>
                  <a:lnTo>
                    <a:pt x="12777" y="13343"/>
                  </a:lnTo>
                  <a:lnTo>
                    <a:pt x="13060" y="13549"/>
                  </a:lnTo>
                  <a:lnTo>
                    <a:pt x="13343" y="13704"/>
                  </a:lnTo>
                  <a:lnTo>
                    <a:pt x="13498" y="13755"/>
                  </a:lnTo>
                  <a:lnTo>
                    <a:pt x="13652" y="13781"/>
                  </a:lnTo>
                  <a:lnTo>
                    <a:pt x="13833" y="13807"/>
                  </a:lnTo>
                  <a:lnTo>
                    <a:pt x="14013" y="13833"/>
                  </a:lnTo>
                  <a:lnTo>
                    <a:pt x="14245" y="13807"/>
                  </a:lnTo>
                  <a:lnTo>
                    <a:pt x="14477" y="13755"/>
                  </a:lnTo>
                  <a:lnTo>
                    <a:pt x="14683" y="13678"/>
                  </a:lnTo>
                  <a:lnTo>
                    <a:pt x="14889" y="13575"/>
                  </a:lnTo>
                  <a:lnTo>
                    <a:pt x="15095" y="13472"/>
                  </a:lnTo>
                  <a:lnTo>
                    <a:pt x="15249" y="13317"/>
                  </a:lnTo>
                  <a:lnTo>
                    <a:pt x="15404" y="13137"/>
                  </a:lnTo>
                  <a:lnTo>
                    <a:pt x="15533" y="12957"/>
                  </a:lnTo>
                  <a:lnTo>
                    <a:pt x="15790" y="13214"/>
                  </a:lnTo>
                  <a:lnTo>
                    <a:pt x="16099" y="13472"/>
                  </a:lnTo>
                  <a:lnTo>
                    <a:pt x="16434" y="13704"/>
                  </a:lnTo>
                  <a:lnTo>
                    <a:pt x="16821" y="13910"/>
                  </a:lnTo>
                  <a:lnTo>
                    <a:pt x="17284" y="14090"/>
                  </a:lnTo>
                  <a:lnTo>
                    <a:pt x="17774" y="14219"/>
                  </a:lnTo>
                  <a:lnTo>
                    <a:pt x="18340" y="14296"/>
                  </a:lnTo>
                  <a:lnTo>
                    <a:pt x="18959" y="14348"/>
                  </a:lnTo>
                  <a:lnTo>
                    <a:pt x="19242" y="14348"/>
                  </a:lnTo>
                  <a:lnTo>
                    <a:pt x="19500" y="14322"/>
                  </a:lnTo>
                  <a:lnTo>
                    <a:pt x="19783" y="14271"/>
                  </a:lnTo>
                  <a:lnTo>
                    <a:pt x="20015" y="14219"/>
                  </a:lnTo>
                  <a:lnTo>
                    <a:pt x="20272" y="14142"/>
                  </a:lnTo>
                  <a:lnTo>
                    <a:pt x="20504" y="14064"/>
                  </a:lnTo>
                  <a:lnTo>
                    <a:pt x="20710" y="13961"/>
                  </a:lnTo>
                  <a:lnTo>
                    <a:pt x="20916" y="13833"/>
                  </a:lnTo>
                  <a:lnTo>
                    <a:pt x="21122" y="13704"/>
                  </a:lnTo>
                  <a:lnTo>
                    <a:pt x="21303" y="13549"/>
                  </a:lnTo>
                  <a:lnTo>
                    <a:pt x="21483" y="13395"/>
                  </a:lnTo>
                  <a:lnTo>
                    <a:pt x="21638" y="13240"/>
                  </a:lnTo>
                  <a:lnTo>
                    <a:pt x="21792" y="13060"/>
                  </a:lnTo>
                  <a:lnTo>
                    <a:pt x="21947" y="12880"/>
                  </a:lnTo>
                  <a:lnTo>
                    <a:pt x="22050" y="12673"/>
                  </a:lnTo>
                  <a:lnTo>
                    <a:pt x="22179" y="12467"/>
                  </a:lnTo>
                  <a:lnTo>
                    <a:pt x="22436" y="12673"/>
                  </a:lnTo>
                  <a:lnTo>
                    <a:pt x="22719" y="12828"/>
                  </a:lnTo>
                  <a:lnTo>
                    <a:pt x="22874" y="12880"/>
                  </a:lnTo>
                  <a:lnTo>
                    <a:pt x="23029" y="12905"/>
                  </a:lnTo>
                  <a:lnTo>
                    <a:pt x="23209" y="12931"/>
                  </a:lnTo>
                  <a:lnTo>
                    <a:pt x="23570" y="12931"/>
                  </a:lnTo>
                  <a:lnTo>
                    <a:pt x="23750" y="12905"/>
                  </a:lnTo>
                  <a:lnTo>
                    <a:pt x="23904" y="12854"/>
                  </a:lnTo>
                  <a:lnTo>
                    <a:pt x="24085" y="12802"/>
                  </a:lnTo>
                  <a:lnTo>
                    <a:pt x="24239" y="12725"/>
                  </a:lnTo>
                  <a:lnTo>
                    <a:pt x="24394" y="12622"/>
                  </a:lnTo>
                  <a:lnTo>
                    <a:pt x="24523" y="12519"/>
                  </a:lnTo>
                  <a:lnTo>
                    <a:pt x="24651" y="12416"/>
                  </a:lnTo>
                  <a:lnTo>
                    <a:pt x="24780" y="12287"/>
                  </a:lnTo>
                  <a:lnTo>
                    <a:pt x="24883" y="12133"/>
                  </a:lnTo>
                  <a:lnTo>
                    <a:pt x="24961" y="12004"/>
                  </a:lnTo>
                  <a:lnTo>
                    <a:pt x="25038" y="11849"/>
                  </a:lnTo>
                  <a:lnTo>
                    <a:pt x="25115" y="11669"/>
                  </a:lnTo>
                  <a:lnTo>
                    <a:pt x="25141" y="11489"/>
                  </a:lnTo>
                  <a:lnTo>
                    <a:pt x="25167" y="11308"/>
                  </a:lnTo>
                  <a:lnTo>
                    <a:pt x="25192" y="11128"/>
                  </a:lnTo>
                  <a:lnTo>
                    <a:pt x="25167" y="10819"/>
                  </a:lnTo>
                  <a:lnTo>
                    <a:pt x="25089" y="10535"/>
                  </a:lnTo>
                  <a:lnTo>
                    <a:pt x="24961" y="10252"/>
                  </a:lnTo>
                  <a:lnTo>
                    <a:pt x="24780" y="9995"/>
                  </a:lnTo>
                  <a:lnTo>
                    <a:pt x="25038" y="9788"/>
                  </a:lnTo>
                  <a:lnTo>
                    <a:pt x="25295" y="9557"/>
                  </a:lnTo>
                  <a:lnTo>
                    <a:pt x="25501" y="9299"/>
                  </a:lnTo>
                  <a:lnTo>
                    <a:pt x="25682" y="9016"/>
                  </a:lnTo>
                  <a:lnTo>
                    <a:pt x="25811" y="8681"/>
                  </a:lnTo>
                  <a:lnTo>
                    <a:pt x="25888" y="8320"/>
                  </a:lnTo>
                  <a:lnTo>
                    <a:pt x="25939" y="7960"/>
                  </a:lnTo>
                  <a:lnTo>
                    <a:pt x="25939" y="7547"/>
                  </a:lnTo>
                  <a:lnTo>
                    <a:pt x="25914" y="7290"/>
                  </a:lnTo>
                  <a:lnTo>
                    <a:pt x="25888" y="7084"/>
                  </a:lnTo>
                  <a:lnTo>
                    <a:pt x="25836" y="6852"/>
                  </a:lnTo>
                  <a:lnTo>
                    <a:pt x="25759" y="6672"/>
                  </a:lnTo>
                  <a:lnTo>
                    <a:pt x="25682" y="6491"/>
                  </a:lnTo>
                  <a:lnTo>
                    <a:pt x="25604" y="6311"/>
                  </a:lnTo>
                  <a:lnTo>
                    <a:pt x="25398" y="6002"/>
                  </a:lnTo>
                  <a:lnTo>
                    <a:pt x="25141" y="5744"/>
                  </a:lnTo>
                  <a:lnTo>
                    <a:pt x="24883" y="5538"/>
                  </a:lnTo>
                  <a:lnTo>
                    <a:pt x="24626" y="5358"/>
                  </a:lnTo>
                  <a:lnTo>
                    <a:pt x="24342" y="5203"/>
                  </a:lnTo>
                  <a:lnTo>
                    <a:pt x="24059" y="5100"/>
                  </a:lnTo>
                  <a:lnTo>
                    <a:pt x="23801" y="5023"/>
                  </a:lnTo>
                  <a:lnTo>
                    <a:pt x="23312" y="4894"/>
                  </a:lnTo>
                  <a:lnTo>
                    <a:pt x="22977" y="4868"/>
                  </a:lnTo>
                  <a:lnTo>
                    <a:pt x="22874" y="4843"/>
                  </a:lnTo>
                  <a:lnTo>
                    <a:pt x="22848" y="4714"/>
                  </a:lnTo>
                  <a:lnTo>
                    <a:pt x="22745" y="4379"/>
                  </a:lnTo>
                  <a:lnTo>
                    <a:pt x="22668" y="4147"/>
                  </a:lnTo>
                  <a:lnTo>
                    <a:pt x="22539" y="3890"/>
                  </a:lnTo>
                  <a:lnTo>
                    <a:pt x="22410" y="3581"/>
                  </a:lnTo>
                  <a:lnTo>
                    <a:pt x="22256" y="3297"/>
                  </a:lnTo>
                  <a:lnTo>
                    <a:pt x="22050" y="2988"/>
                  </a:lnTo>
                  <a:lnTo>
                    <a:pt x="21792" y="2679"/>
                  </a:lnTo>
                  <a:lnTo>
                    <a:pt x="21509" y="2396"/>
                  </a:lnTo>
                  <a:lnTo>
                    <a:pt x="21174" y="2112"/>
                  </a:lnTo>
                  <a:lnTo>
                    <a:pt x="20788" y="1855"/>
                  </a:lnTo>
                  <a:lnTo>
                    <a:pt x="20375" y="1649"/>
                  </a:lnTo>
                  <a:lnTo>
                    <a:pt x="20144" y="1546"/>
                  </a:lnTo>
                  <a:lnTo>
                    <a:pt x="19886" y="1468"/>
                  </a:lnTo>
                  <a:lnTo>
                    <a:pt x="19628" y="1391"/>
                  </a:lnTo>
                  <a:lnTo>
                    <a:pt x="19345" y="1340"/>
                  </a:lnTo>
                  <a:lnTo>
                    <a:pt x="18856" y="1288"/>
                  </a:lnTo>
                  <a:lnTo>
                    <a:pt x="18392" y="1288"/>
                  </a:lnTo>
                  <a:lnTo>
                    <a:pt x="17954" y="1314"/>
                  </a:lnTo>
                  <a:lnTo>
                    <a:pt x="17568" y="1391"/>
                  </a:lnTo>
                  <a:lnTo>
                    <a:pt x="17181" y="1520"/>
                  </a:lnTo>
                  <a:lnTo>
                    <a:pt x="16846" y="1674"/>
                  </a:lnTo>
                  <a:lnTo>
                    <a:pt x="16537" y="1855"/>
                  </a:lnTo>
                  <a:lnTo>
                    <a:pt x="16228" y="2061"/>
                  </a:lnTo>
                  <a:lnTo>
                    <a:pt x="16099" y="1906"/>
                  </a:lnTo>
                  <a:lnTo>
                    <a:pt x="15945" y="1752"/>
                  </a:lnTo>
                  <a:lnTo>
                    <a:pt x="15790" y="1623"/>
                  </a:lnTo>
                  <a:lnTo>
                    <a:pt x="15610" y="1520"/>
                  </a:lnTo>
                  <a:lnTo>
                    <a:pt x="15430" y="1443"/>
                  </a:lnTo>
                  <a:lnTo>
                    <a:pt x="15224" y="1391"/>
                  </a:lnTo>
                  <a:lnTo>
                    <a:pt x="15018" y="1340"/>
                  </a:lnTo>
                  <a:lnTo>
                    <a:pt x="14786" y="1340"/>
                  </a:lnTo>
                  <a:lnTo>
                    <a:pt x="14502" y="1365"/>
                  </a:lnTo>
                  <a:lnTo>
                    <a:pt x="14219" y="1417"/>
                  </a:lnTo>
                  <a:lnTo>
                    <a:pt x="13987" y="1520"/>
                  </a:lnTo>
                  <a:lnTo>
                    <a:pt x="13730" y="1674"/>
                  </a:lnTo>
                  <a:lnTo>
                    <a:pt x="13549" y="1417"/>
                  </a:lnTo>
                  <a:lnTo>
                    <a:pt x="13343" y="1211"/>
                  </a:lnTo>
                  <a:lnTo>
                    <a:pt x="13111" y="1005"/>
                  </a:lnTo>
                  <a:lnTo>
                    <a:pt x="12880" y="824"/>
                  </a:lnTo>
                  <a:lnTo>
                    <a:pt x="12648" y="670"/>
                  </a:lnTo>
                  <a:lnTo>
                    <a:pt x="12416" y="541"/>
                  </a:lnTo>
                  <a:lnTo>
                    <a:pt x="12184" y="412"/>
                  </a:lnTo>
                  <a:lnTo>
                    <a:pt x="11926" y="309"/>
                  </a:lnTo>
                  <a:lnTo>
                    <a:pt x="11437" y="155"/>
                  </a:lnTo>
                  <a:lnTo>
                    <a:pt x="10973" y="77"/>
                  </a:lnTo>
                  <a:lnTo>
                    <a:pt x="10535" y="26"/>
                  </a:lnTo>
                  <a:lnTo>
                    <a:pt x="1012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5318121" y="2207261"/>
              <a:ext cx="35591" cy="35591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79" y="1"/>
                  </a:moveTo>
                  <a:lnTo>
                    <a:pt x="773" y="27"/>
                  </a:lnTo>
                  <a:lnTo>
                    <a:pt x="593" y="78"/>
                  </a:lnTo>
                  <a:lnTo>
                    <a:pt x="439" y="155"/>
                  </a:lnTo>
                  <a:lnTo>
                    <a:pt x="284" y="284"/>
                  </a:lnTo>
                  <a:lnTo>
                    <a:pt x="155" y="439"/>
                  </a:lnTo>
                  <a:lnTo>
                    <a:pt x="78" y="593"/>
                  </a:lnTo>
                  <a:lnTo>
                    <a:pt x="1" y="799"/>
                  </a:lnTo>
                  <a:lnTo>
                    <a:pt x="1" y="1005"/>
                  </a:lnTo>
                  <a:lnTo>
                    <a:pt x="1" y="1186"/>
                  </a:lnTo>
                  <a:lnTo>
                    <a:pt x="78" y="1392"/>
                  </a:lnTo>
                  <a:lnTo>
                    <a:pt x="155" y="1546"/>
                  </a:lnTo>
                  <a:lnTo>
                    <a:pt x="284" y="1701"/>
                  </a:lnTo>
                  <a:lnTo>
                    <a:pt x="439" y="1830"/>
                  </a:lnTo>
                  <a:lnTo>
                    <a:pt x="593" y="1907"/>
                  </a:lnTo>
                  <a:lnTo>
                    <a:pt x="773" y="1984"/>
                  </a:lnTo>
                  <a:lnTo>
                    <a:pt x="1186" y="1984"/>
                  </a:lnTo>
                  <a:lnTo>
                    <a:pt x="1366" y="1907"/>
                  </a:lnTo>
                  <a:lnTo>
                    <a:pt x="1546" y="1830"/>
                  </a:lnTo>
                  <a:lnTo>
                    <a:pt x="1701" y="1701"/>
                  </a:lnTo>
                  <a:lnTo>
                    <a:pt x="1804" y="1546"/>
                  </a:lnTo>
                  <a:lnTo>
                    <a:pt x="1907" y="1392"/>
                  </a:lnTo>
                  <a:lnTo>
                    <a:pt x="1958" y="1186"/>
                  </a:lnTo>
                  <a:lnTo>
                    <a:pt x="1984" y="1005"/>
                  </a:lnTo>
                  <a:lnTo>
                    <a:pt x="1958" y="799"/>
                  </a:lnTo>
                  <a:lnTo>
                    <a:pt x="1907" y="593"/>
                  </a:lnTo>
                  <a:lnTo>
                    <a:pt x="1804" y="439"/>
                  </a:lnTo>
                  <a:lnTo>
                    <a:pt x="1701" y="284"/>
                  </a:lnTo>
                  <a:lnTo>
                    <a:pt x="1546" y="155"/>
                  </a:lnTo>
                  <a:lnTo>
                    <a:pt x="1366" y="78"/>
                  </a:lnTo>
                  <a:lnTo>
                    <a:pt x="1186" y="27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5524119" y="2430346"/>
              <a:ext cx="35573" cy="36039"/>
            </a:xfrm>
            <a:custGeom>
              <a:avLst/>
              <a:gdLst/>
              <a:ahLst/>
              <a:cxnLst/>
              <a:rect l="l" t="t" r="r" b="b"/>
              <a:pathLst>
                <a:path w="1984" h="2010" extrusionOk="0">
                  <a:moveTo>
                    <a:pt x="1005" y="0"/>
                  </a:moveTo>
                  <a:lnTo>
                    <a:pt x="799" y="26"/>
                  </a:lnTo>
                  <a:lnTo>
                    <a:pt x="618" y="78"/>
                  </a:lnTo>
                  <a:lnTo>
                    <a:pt x="438" y="181"/>
                  </a:lnTo>
                  <a:lnTo>
                    <a:pt x="283" y="310"/>
                  </a:lnTo>
                  <a:lnTo>
                    <a:pt x="155" y="438"/>
                  </a:lnTo>
                  <a:lnTo>
                    <a:pt x="77" y="619"/>
                  </a:lnTo>
                  <a:lnTo>
                    <a:pt x="26" y="799"/>
                  </a:lnTo>
                  <a:lnTo>
                    <a:pt x="0" y="1005"/>
                  </a:lnTo>
                  <a:lnTo>
                    <a:pt x="26" y="1211"/>
                  </a:lnTo>
                  <a:lnTo>
                    <a:pt x="77" y="1391"/>
                  </a:lnTo>
                  <a:lnTo>
                    <a:pt x="155" y="1572"/>
                  </a:lnTo>
                  <a:lnTo>
                    <a:pt x="283" y="1726"/>
                  </a:lnTo>
                  <a:lnTo>
                    <a:pt x="438" y="1829"/>
                  </a:lnTo>
                  <a:lnTo>
                    <a:pt x="618" y="1932"/>
                  </a:lnTo>
                  <a:lnTo>
                    <a:pt x="799" y="1984"/>
                  </a:lnTo>
                  <a:lnTo>
                    <a:pt x="1005" y="2010"/>
                  </a:lnTo>
                  <a:lnTo>
                    <a:pt x="1185" y="1984"/>
                  </a:lnTo>
                  <a:lnTo>
                    <a:pt x="1391" y="1932"/>
                  </a:lnTo>
                  <a:lnTo>
                    <a:pt x="1546" y="1829"/>
                  </a:lnTo>
                  <a:lnTo>
                    <a:pt x="1700" y="1726"/>
                  </a:lnTo>
                  <a:lnTo>
                    <a:pt x="1829" y="1572"/>
                  </a:lnTo>
                  <a:lnTo>
                    <a:pt x="1906" y="1391"/>
                  </a:lnTo>
                  <a:lnTo>
                    <a:pt x="1984" y="1211"/>
                  </a:lnTo>
                  <a:lnTo>
                    <a:pt x="1984" y="1005"/>
                  </a:lnTo>
                  <a:lnTo>
                    <a:pt x="1984" y="799"/>
                  </a:lnTo>
                  <a:lnTo>
                    <a:pt x="1906" y="619"/>
                  </a:lnTo>
                  <a:lnTo>
                    <a:pt x="1829" y="438"/>
                  </a:lnTo>
                  <a:lnTo>
                    <a:pt x="1700" y="310"/>
                  </a:lnTo>
                  <a:lnTo>
                    <a:pt x="1546" y="181"/>
                  </a:lnTo>
                  <a:lnTo>
                    <a:pt x="1391" y="78"/>
                  </a:lnTo>
                  <a:lnTo>
                    <a:pt x="1185" y="26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5681598" y="2236361"/>
              <a:ext cx="24959" cy="24959"/>
            </a:xfrm>
            <a:custGeom>
              <a:avLst/>
              <a:gdLst/>
              <a:ahLst/>
              <a:cxnLst/>
              <a:rect l="l" t="t" r="r" b="b"/>
              <a:pathLst>
                <a:path w="1392" h="1392" extrusionOk="0">
                  <a:moveTo>
                    <a:pt x="696" y="1"/>
                  </a:moveTo>
                  <a:lnTo>
                    <a:pt x="568" y="26"/>
                  </a:lnTo>
                  <a:lnTo>
                    <a:pt x="439" y="52"/>
                  </a:lnTo>
                  <a:lnTo>
                    <a:pt x="310" y="129"/>
                  </a:lnTo>
                  <a:lnTo>
                    <a:pt x="207" y="207"/>
                  </a:lnTo>
                  <a:lnTo>
                    <a:pt x="130" y="310"/>
                  </a:lnTo>
                  <a:lnTo>
                    <a:pt x="78" y="439"/>
                  </a:lnTo>
                  <a:lnTo>
                    <a:pt x="27" y="567"/>
                  </a:lnTo>
                  <a:lnTo>
                    <a:pt x="1" y="696"/>
                  </a:lnTo>
                  <a:lnTo>
                    <a:pt x="27" y="851"/>
                  </a:lnTo>
                  <a:lnTo>
                    <a:pt x="78" y="979"/>
                  </a:lnTo>
                  <a:lnTo>
                    <a:pt x="130" y="1083"/>
                  </a:lnTo>
                  <a:lnTo>
                    <a:pt x="207" y="1186"/>
                  </a:lnTo>
                  <a:lnTo>
                    <a:pt x="310" y="1263"/>
                  </a:lnTo>
                  <a:lnTo>
                    <a:pt x="439" y="1340"/>
                  </a:lnTo>
                  <a:lnTo>
                    <a:pt x="568" y="1366"/>
                  </a:lnTo>
                  <a:lnTo>
                    <a:pt x="696" y="1392"/>
                  </a:lnTo>
                  <a:lnTo>
                    <a:pt x="851" y="1366"/>
                  </a:lnTo>
                  <a:lnTo>
                    <a:pt x="980" y="1340"/>
                  </a:lnTo>
                  <a:lnTo>
                    <a:pt x="1083" y="1263"/>
                  </a:lnTo>
                  <a:lnTo>
                    <a:pt x="1186" y="1186"/>
                  </a:lnTo>
                  <a:lnTo>
                    <a:pt x="1289" y="1083"/>
                  </a:lnTo>
                  <a:lnTo>
                    <a:pt x="1340" y="979"/>
                  </a:lnTo>
                  <a:lnTo>
                    <a:pt x="1392" y="851"/>
                  </a:lnTo>
                  <a:lnTo>
                    <a:pt x="1392" y="696"/>
                  </a:lnTo>
                  <a:lnTo>
                    <a:pt x="1392" y="567"/>
                  </a:lnTo>
                  <a:lnTo>
                    <a:pt x="1340" y="439"/>
                  </a:lnTo>
                  <a:lnTo>
                    <a:pt x="1289" y="310"/>
                  </a:lnTo>
                  <a:lnTo>
                    <a:pt x="1186" y="207"/>
                  </a:lnTo>
                  <a:lnTo>
                    <a:pt x="1083" y="129"/>
                  </a:lnTo>
                  <a:lnTo>
                    <a:pt x="980" y="52"/>
                  </a:lnTo>
                  <a:lnTo>
                    <a:pt x="851" y="26"/>
                  </a:lnTo>
                  <a:lnTo>
                    <a:pt x="696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5318121" y="2448366"/>
              <a:ext cx="145036" cy="450778"/>
            </a:xfrm>
            <a:custGeom>
              <a:avLst/>
              <a:gdLst/>
              <a:ahLst/>
              <a:cxnLst/>
              <a:rect l="l" t="t" r="r" b="b"/>
              <a:pathLst>
                <a:path w="8089" h="25141" extrusionOk="0">
                  <a:moveTo>
                    <a:pt x="1366" y="0"/>
                  </a:moveTo>
                  <a:lnTo>
                    <a:pt x="1" y="25141"/>
                  </a:lnTo>
                  <a:lnTo>
                    <a:pt x="8089" y="25141"/>
                  </a:lnTo>
                  <a:lnTo>
                    <a:pt x="669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335208" y="2431727"/>
              <a:ext cx="109481" cy="16657"/>
            </a:xfrm>
            <a:custGeom>
              <a:avLst/>
              <a:gdLst/>
              <a:ahLst/>
              <a:cxnLst/>
              <a:rect l="l" t="t" r="r" b="b"/>
              <a:pathLst>
                <a:path w="6106" h="929" extrusionOk="0">
                  <a:moveTo>
                    <a:pt x="464" y="1"/>
                  </a:moveTo>
                  <a:lnTo>
                    <a:pt x="361" y="26"/>
                  </a:lnTo>
                  <a:lnTo>
                    <a:pt x="284" y="52"/>
                  </a:lnTo>
                  <a:lnTo>
                    <a:pt x="207" y="78"/>
                  </a:lnTo>
                  <a:lnTo>
                    <a:pt x="130" y="130"/>
                  </a:lnTo>
                  <a:lnTo>
                    <a:pt x="78" y="207"/>
                  </a:lnTo>
                  <a:lnTo>
                    <a:pt x="52" y="284"/>
                  </a:lnTo>
                  <a:lnTo>
                    <a:pt x="1" y="387"/>
                  </a:lnTo>
                  <a:lnTo>
                    <a:pt x="1" y="464"/>
                  </a:lnTo>
                  <a:lnTo>
                    <a:pt x="1" y="567"/>
                  </a:lnTo>
                  <a:lnTo>
                    <a:pt x="52" y="645"/>
                  </a:lnTo>
                  <a:lnTo>
                    <a:pt x="78" y="722"/>
                  </a:lnTo>
                  <a:lnTo>
                    <a:pt x="130" y="799"/>
                  </a:lnTo>
                  <a:lnTo>
                    <a:pt x="207" y="851"/>
                  </a:lnTo>
                  <a:lnTo>
                    <a:pt x="284" y="902"/>
                  </a:lnTo>
                  <a:lnTo>
                    <a:pt x="361" y="928"/>
                  </a:lnTo>
                  <a:lnTo>
                    <a:pt x="5745" y="928"/>
                  </a:lnTo>
                  <a:lnTo>
                    <a:pt x="5822" y="902"/>
                  </a:lnTo>
                  <a:lnTo>
                    <a:pt x="5900" y="851"/>
                  </a:lnTo>
                  <a:lnTo>
                    <a:pt x="5977" y="799"/>
                  </a:lnTo>
                  <a:lnTo>
                    <a:pt x="6028" y="722"/>
                  </a:lnTo>
                  <a:lnTo>
                    <a:pt x="6080" y="645"/>
                  </a:lnTo>
                  <a:lnTo>
                    <a:pt x="6106" y="567"/>
                  </a:lnTo>
                  <a:lnTo>
                    <a:pt x="6106" y="464"/>
                  </a:lnTo>
                  <a:lnTo>
                    <a:pt x="6106" y="387"/>
                  </a:lnTo>
                  <a:lnTo>
                    <a:pt x="6080" y="284"/>
                  </a:lnTo>
                  <a:lnTo>
                    <a:pt x="6028" y="207"/>
                  </a:lnTo>
                  <a:lnTo>
                    <a:pt x="5977" y="130"/>
                  </a:lnTo>
                  <a:lnTo>
                    <a:pt x="5900" y="78"/>
                  </a:lnTo>
                  <a:lnTo>
                    <a:pt x="5822" y="52"/>
                  </a:lnTo>
                  <a:lnTo>
                    <a:pt x="5745" y="26"/>
                  </a:lnTo>
                  <a:lnTo>
                    <a:pt x="5642" y="1"/>
                  </a:lnTo>
                  <a:close/>
                </a:path>
              </a:pathLst>
            </a:custGeom>
            <a:solidFill>
              <a:srgbClr val="1040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4942631" y="2564283"/>
              <a:ext cx="572720" cy="334861"/>
            </a:xfrm>
            <a:custGeom>
              <a:avLst/>
              <a:gdLst/>
              <a:ahLst/>
              <a:cxnLst/>
              <a:rect l="l" t="t" r="r" b="b"/>
              <a:pathLst>
                <a:path w="31942" h="18676" extrusionOk="0">
                  <a:moveTo>
                    <a:pt x="15971" y="1"/>
                  </a:moveTo>
                  <a:lnTo>
                    <a:pt x="15147" y="26"/>
                  </a:lnTo>
                  <a:lnTo>
                    <a:pt x="14348" y="104"/>
                  </a:lnTo>
                  <a:lnTo>
                    <a:pt x="13550" y="207"/>
                  </a:lnTo>
                  <a:lnTo>
                    <a:pt x="12751" y="335"/>
                  </a:lnTo>
                  <a:lnTo>
                    <a:pt x="11979" y="516"/>
                  </a:lnTo>
                  <a:lnTo>
                    <a:pt x="11231" y="722"/>
                  </a:lnTo>
                  <a:lnTo>
                    <a:pt x="10484" y="979"/>
                  </a:lnTo>
                  <a:lnTo>
                    <a:pt x="9763" y="1263"/>
                  </a:lnTo>
                  <a:lnTo>
                    <a:pt x="9042" y="1572"/>
                  </a:lnTo>
                  <a:lnTo>
                    <a:pt x="8372" y="1933"/>
                  </a:lnTo>
                  <a:lnTo>
                    <a:pt x="7703" y="2319"/>
                  </a:lnTo>
                  <a:lnTo>
                    <a:pt x="7033" y="2731"/>
                  </a:lnTo>
                  <a:lnTo>
                    <a:pt x="6415" y="3169"/>
                  </a:lnTo>
                  <a:lnTo>
                    <a:pt x="5822" y="3658"/>
                  </a:lnTo>
                  <a:lnTo>
                    <a:pt x="5230" y="4148"/>
                  </a:lnTo>
                  <a:lnTo>
                    <a:pt x="4689" y="4689"/>
                  </a:lnTo>
                  <a:lnTo>
                    <a:pt x="4148" y="5230"/>
                  </a:lnTo>
                  <a:lnTo>
                    <a:pt x="3658" y="5822"/>
                  </a:lnTo>
                  <a:lnTo>
                    <a:pt x="3169" y="6415"/>
                  </a:lnTo>
                  <a:lnTo>
                    <a:pt x="2731" y="7059"/>
                  </a:lnTo>
                  <a:lnTo>
                    <a:pt x="2319" y="7703"/>
                  </a:lnTo>
                  <a:lnTo>
                    <a:pt x="1933" y="8372"/>
                  </a:lnTo>
                  <a:lnTo>
                    <a:pt x="1572" y="9042"/>
                  </a:lnTo>
                  <a:lnTo>
                    <a:pt x="1263" y="9763"/>
                  </a:lnTo>
                  <a:lnTo>
                    <a:pt x="979" y="10485"/>
                  </a:lnTo>
                  <a:lnTo>
                    <a:pt x="722" y="11232"/>
                  </a:lnTo>
                  <a:lnTo>
                    <a:pt x="516" y="11979"/>
                  </a:lnTo>
                  <a:lnTo>
                    <a:pt x="335" y="12751"/>
                  </a:lnTo>
                  <a:lnTo>
                    <a:pt x="181" y="13550"/>
                  </a:lnTo>
                  <a:lnTo>
                    <a:pt x="78" y="14348"/>
                  </a:lnTo>
                  <a:lnTo>
                    <a:pt x="26" y="15147"/>
                  </a:lnTo>
                  <a:lnTo>
                    <a:pt x="1" y="15971"/>
                  </a:lnTo>
                  <a:lnTo>
                    <a:pt x="1" y="18676"/>
                  </a:lnTo>
                  <a:lnTo>
                    <a:pt x="31942" y="18676"/>
                  </a:lnTo>
                  <a:lnTo>
                    <a:pt x="31942" y="15971"/>
                  </a:lnTo>
                  <a:lnTo>
                    <a:pt x="31916" y="15147"/>
                  </a:lnTo>
                  <a:lnTo>
                    <a:pt x="31864" y="14348"/>
                  </a:lnTo>
                  <a:lnTo>
                    <a:pt x="31761" y="13550"/>
                  </a:lnTo>
                  <a:lnTo>
                    <a:pt x="31607" y="12751"/>
                  </a:lnTo>
                  <a:lnTo>
                    <a:pt x="31427" y="11979"/>
                  </a:lnTo>
                  <a:lnTo>
                    <a:pt x="31220" y="11232"/>
                  </a:lnTo>
                  <a:lnTo>
                    <a:pt x="30963" y="10485"/>
                  </a:lnTo>
                  <a:lnTo>
                    <a:pt x="30680" y="9763"/>
                  </a:lnTo>
                  <a:lnTo>
                    <a:pt x="30370" y="9042"/>
                  </a:lnTo>
                  <a:lnTo>
                    <a:pt x="30010" y="8372"/>
                  </a:lnTo>
                  <a:lnTo>
                    <a:pt x="29623" y="7703"/>
                  </a:lnTo>
                  <a:lnTo>
                    <a:pt x="29211" y="7059"/>
                  </a:lnTo>
                  <a:lnTo>
                    <a:pt x="28773" y="6415"/>
                  </a:lnTo>
                  <a:lnTo>
                    <a:pt x="28284" y="5822"/>
                  </a:lnTo>
                  <a:lnTo>
                    <a:pt x="27795" y="5230"/>
                  </a:lnTo>
                  <a:lnTo>
                    <a:pt x="27254" y="4689"/>
                  </a:lnTo>
                  <a:lnTo>
                    <a:pt x="26713" y="4148"/>
                  </a:lnTo>
                  <a:lnTo>
                    <a:pt x="26120" y="3658"/>
                  </a:lnTo>
                  <a:lnTo>
                    <a:pt x="25528" y="3169"/>
                  </a:lnTo>
                  <a:lnTo>
                    <a:pt x="24910" y="2731"/>
                  </a:lnTo>
                  <a:lnTo>
                    <a:pt x="24240" y="2319"/>
                  </a:lnTo>
                  <a:lnTo>
                    <a:pt x="23570" y="1933"/>
                  </a:lnTo>
                  <a:lnTo>
                    <a:pt x="22900" y="1572"/>
                  </a:lnTo>
                  <a:lnTo>
                    <a:pt x="22179" y="1263"/>
                  </a:lnTo>
                  <a:lnTo>
                    <a:pt x="21458" y="979"/>
                  </a:lnTo>
                  <a:lnTo>
                    <a:pt x="20711" y="722"/>
                  </a:lnTo>
                  <a:lnTo>
                    <a:pt x="19964" y="516"/>
                  </a:lnTo>
                  <a:lnTo>
                    <a:pt x="19191" y="335"/>
                  </a:lnTo>
                  <a:lnTo>
                    <a:pt x="18392" y="207"/>
                  </a:lnTo>
                  <a:lnTo>
                    <a:pt x="17594" y="104"/>
                  </a:lnTo>
                  <a:lnTo>
                    <a:pt x="16795" y="26"/>
                  </a:lnTo>
                  <a:lnTo>
                    <a:pt x="15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5362928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64" y="439"/>
                  </a:lnTo>
                  <a:lnTo>
                    <a:pt x="258" y="670"/>
                  </a:lnTo>
                  <a:lnTo>
                    <a:pt x="129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29" y="2139"/>
                  </a:lnTo>
                  <a:lnTo>
                    <a:pt x="258" y="2396"/>
                  </a:lnTo>
                  <a:lnTo>
                    <a:pt x="464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5365689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92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5361530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52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52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44" y="232"/>
                  </a:lnTo>
                  <a:lnTo>
                    <a:pt x="3169" y="206"/>
                  </a:lnTo>
                  <a:lnTo>
                    <a:pt x="3169" y="129"/>
                  </a:lnTo>
                  <a:lnTo>
                    <a:pt x="3169" y="78"/>
                  </a:lnTo>
                  <a:lnTo>
                    <a:pt x="3144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9" name="Google Shape;2149;p36"/>
            <p:cNvSpPr/>
            <p:nvPr/>
          </p:nvSpPr>
          <p:spPr>
            <a:xfrm>
              <a:off x="5201737" y="2801676"/>
              <a:ext cx="55440" cy="54991"/>
            </a:xfrm>
            <a:custGeom>
              <a:avLst/>
              <a:gdLst/>
              <a:ahLst/>
              <a:cxnLst/>
              <a:rect l="l" t="t" r="r" b="b"/>
              <a:pathLst>
                <a:path w="3092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53" y="104"/>
                  </a:lnTo>
                  <a:lnTo>
                    <a:pt x="696" y="258"/>
                  </a:lnTo>
                  <a:lnTo>
                    <a:pt x="464" y="439"/>
                  </a:lnTo>
                  <a:lnTo>
                    <a:pt x="284" y="670"/>
                  </a:lnTo>
                  <a:lnTo>
                    <a:pt x="129" y="928"/>
                  </a:lnTo>
                  <a:lnTo>
                    <a:pt x="52" y="1211"/>
                  </a:lnTo>
                  <a:lnTo>
                    <a:pt x="26" y="1366"/>
                  </a:lnTo>
                  <a:lnTo>
                    <a:pt x="0" y="1521"/>
                  </a:lnTo>
                  <a:lnTo>
                    <a:pt x="26" y="1701"/>
                  </a:lnTo>
                  <a:lnTo>
                    <a:pt x="52" y="1830"/>
                  </a:lnTo>
                  <a:lnTo>
                    <a:pt x="129" y="2139"/>
                  </a:lnTo>
                  <a:lnTo>
                    <a:pt x="284" y="2396"/>
                  </a:lnTo>
                  <a:lnTo>
                    <a:pt x="464" y="2628"/>
                  </a:lnTo>
                  <a:lnTo>
                    <a:pt x="696" y="2808"/>
                  </a:lnTo>
                  <a:lnTo>
                    <a:pt x="953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91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0" name="Google Shape;2150;p36"/>
            <p:cNvSpPr/>
            <p:nvPr/>
          </p:nvSpPr>
          <p:spPr>
            <a:xfrm>
              <a:off x="5204499" y="2804922"/>
              <a:ext cx="49899" cy="106701"/>
            </a:xfrm>
            <a:custGeom>
              <a:avLst/>
              <a:gdLst/>
              <a:ahLst/>
              <a:cxnLst/>
              <a:rect l="l" t="t" r="r" b="b"/>
              <a:pathLst>
                <a:path w="2783" h="5951" extrusionOk="0">
                  <a:moveTo>
                    <a:pt x="1392" y="0"/>
                  </a:moveTo>
                  <a:lnTo>
                    <a:pt x="1109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59" y="593"/>
                  </a:lnTo>
                  <a:lnTo>
                    <a:pt x="130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83" y="5950"/>
                  </a:lnTo>
                  <a:lnTo>
                    <a:pt x="2783" y="1365"/>
                  </a:lnTo>
                  <a:lnTo>
                    <a:pt x="2757" y="1082"/>
                  </a:lnTo>
                  <a:lnTo>
                    <a:pt x="2680" y="824"/>
                  </a:lnTo>
                  <a:lnTo>
                    <a:pt x="2551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5200357" y="2909758"/>
              <a:ext cx="57286" cy="5092"/>
            </a:xfrm>
            <a:custGeom>
              <a:avLst/>
              <a:gdLst/>
              <a:ahLst/>
              <a:cxnLst/>
              <a:rect l="l" t="t" r="r" b="b"/>
              <a:pathLst>
                <a:path w="3195" h="284" extrusionOk="0">
                  <a:moveTo>
                    <a:pt x="155" y="0"/>
                  </a:moveTo>
                  <a:lnTo>
                    <a:pt x="103" y="26"/>
                  </a:lnTo>
                  <a:lnTo>
                    <a:pt x="52" y="52"/>
                  </a:lnTo>
                  <a:lnTo>
                    <a:pt x="26" y="78"/>
                  </a:lnTo>
                  <a:lnTo>
                    <a:pt x="0" y="129"/>
                  </a:lnTo>
                  <a:lnTo>
                    <a:pt x="26" y="206"/>
                  </a:lnTo>
                  <a:lnTo>
                    <a:pt x="52" y="232"/>
                  </a:lnTo>
                  <a:lnTo>
                    <a:pt x="103" y="258"/>
                  </a:lnTo>
                  <a:lnTo>
                    <a:pt x="155" y="284"/>
                  </a:lnTo>
                  <a:lnTo>
                    <a:pt x="3040" y="284"/>
                  </a:lnTo>
                  <a:lnTo>
                    <a:pt x="3091" y="258"/>
                  </a:lnTo>
                  <a:lnTo>
                    <a:pt x="3143" y="232"/>
                  </a:lnTo>
                  <a:lnTo>
                    <a:pt x="3168" y="206"/>
                  </a:lnTo>
                  <a:lnTo>
                    <a:pt x="3194" y="129"/>
                  </a:lnTo>
                  <a:lnTo>
                    <a:pt x="3168" y="78"/>
                  </a:lnTo>
                  <a:lnTo>
                    <a:pt x="3143" y="52"/>
                  </a:lnTo>
                  <a:lnTo>
                    <a:pt x="3091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5041013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65" y="1"/>
                  </a:moveTo>
                  <a:lnTo>
                    <a:pt x="1211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38" y="439"/>
                  </a:lnTo>
                  <a:lnTo>
                    <a:pt x="258" y="670"/>
                  </a:lnTo>
                  <a:lnTo>
                    <a:pt x="103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03" y="2139"/>
                  </a:lnTo>
                  <a:lnTo>
                    <a:pt x="258" y="2396"/>
                  </a:lnTo>
                  <a:lnTo>
                    <a:pt x="438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11" y="3040"/>
                  </a:lnTo>
                  <a:lnTo>
                    <a:pt x="1365" y="3066"/>
                  </a:lnTo>
                  <a:lnTo>
                    <a:pt x="1675" y="3066"/>
                  </a:lnTo>
                  <a:lnTo>
                    <a:pt x="1829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37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37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29" y="26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5043774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66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593" y="232"/>
                  </a:lnTo>
                  <a:lnTo>
                    <a:pt x="387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45" y="386"/>
                  </a:lnTo>
                  <a:lnTo>
                    <a:pt x="2139" y="232"/>
                  </a:lnTo>
                  <a:lnTo>
                    <a:pt x="1907" y="103"/>
                  </a:lnTo>
                  <a:lnTo>
                    <a:pt x="1649" y="26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5039614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27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27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18" y="232"/>
                  </a:lnTo>
                  <a:lnTo>
                    <a:pt x="3144" y="206"/>
                  </a:lnTo>
                  <a:lnTo>
                    <a:pt x="3169" y="129"/>
                  </a:lnTo>
                  <a:lnTo>
                    <a:pt x="3144" y="78"/>
                  </a:lnTo>
                  <a:lnTo>
                    <a:pt x="3118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3423584" y="1068312"/>
              <a:ext cx="687723" cy="385226"/>
            </a:xfrm>
            <a:custGeom>
              <a:avLst/>
              <a:gdLst/>
              <a:ahLst/>
              <a:cxnLst/>
              <a:rect l="l" t="t" r="r" b="b"/>
              <a:pathLst>
                <a:path w="38356" h="21485" extrusionOk="0">
                  <a:moveTo>
                    <a:pt x="14966" y="1"/>
                  </a:moveTo>
                  <a:lnTo>
                    <a:pt x="14374" y="27"/>
                  </a:lnTo>
                  <a:lnTo>
                    <a:pt x="13807" y="78"/>
                  </a:lnTo>
                  <a:lnTo>
                    <a:pt x="13266" y="156"/>
                  </a:lnTo>
                  <a:lnTo>
                    <a:pt x="12777" y="259"/>
                  </a:lnTo>
                  <a:lnTo>
                    <a:pt x="12313" y="413"/>
                  </a:lnTo>
                  <a:lnTo>
                    <a:pt x="11875" y="568"/>
                  </a:lnTo>
                  <a:lnTo>
                    <a:pt x="11463" y="748"/>
                  </a:lnTo>
                  <a:lnTo>
                    <a:pt x="11077" y="954"/>
                  </a:lnTo>
                  <a:lnTo>
                    <a:pt x="10716" y="1186"/>
                  </a:lnTo>
                  <a:lnTo>
                    <a:pt x="10381" y="1443"/>
                  </a:lnTo>
                  <a:lnTo>
                    <a:pt x="10072" y="1675"/>
                  </a:lnTo>
                  <a:lnTo>
                    <a:pt x="9789" y="1959"/>
                  </a:lnTo>
                  <a:lnTo>
                    <a:pt x="9531" y="2242"/>
                  </a:lnTo>
                  <a:lnTo>
                    <a:pt x="9299" y="2525"/>
                  </a:lnTo>
                  <a:lnTo>
                    <a:pt x="9067" y="2809"/>
                  </a:lnTo>
                  <a:lnTo>
                    <a:pt x="8887" y="3092"/>
                  </a:lnTo>
                  <a:lnTo>
                    <a:pt x="8527" y="3659"/>
                  </a:lnTo>
                  <a:lnTo>
                    <a:pt x="8269" y="4225"/>
                  </a:lnTo>
                  <a:lnTo>
                    <a:pt x="8063" y="4741"/>
                  </a:lnTo>
                  <a:lnTo>
                    <a:pt x="7908" y="5230"/>
                  </a:lnTo>
                  <a:lnTo>
                    <a:pt x="7780" y="5616"/>
                  </a:lnTo>
                  <a:lnTo>
                    <a:pt x="7728" y="5926"/>
                  </a:lnTo>
                  <a:lnTo>
                    <a:pt x="7676" y="6183"/>
                  </a:lnTo>
                  <a:lnTo>
                    <a:pt x="7419" y="6080"/>
                  </a:lnTo>
                  <a:lnTo>
                    <a:pt x="7136" y="6003"/>
                  </a:lnTo>
                  <a:lnTo>
                    <a:pt x="6852" y="5926"/>
                  </a:lnTo>
                  <a:lnTo>
                    <a:pt x="6543" y="5848"/>
                  </a:lnTo>
                  <a:lnTo>
                    <a:pt x="6234" y="5823"/>
                  </a:lnTo>
                  <a:lnTo>
                    <a:pt x="5925" y="5797"/>
                  </a:lnTo>
                  <a:lnTo>
                    <a:pt x="5590" y="5771"/>
                  </a:lnTo>
                  <a:lnTo>
                    <a:pt x="5281" y="5771"/>
                  </a:lnTo>
                  <a:lnTo>
                    <a:pt x="4946" y="5797"/>
                  </a:lnTo>
                  <a:lnTo>
                    <a:pt x="4611" y="5848"/>
                  </a:lnTo>
                  <a:lnTo>
                    <a:pt x="4276" y="5900"/>
                  </a:lnTo>
                  <a:lnTo>
                    <a:pt x="3967" y="5951"/>
                  </a:lnTo>
                  <a:lnTo>
                    <a:pt x="3632" y="6054"/>
                  </a:lnTo>
                  <a:lnTo>
                    <a:pt x="3297" y="6157"/>
                  </a:lnTo>
                  <a:lnTo>
                    <a:pt x="2988" y="6286"/>
                  </a:lnTo>
                  <a:lnTo>
                    <a:pt x="2679" y="6415"/>
                  </a:lnTo>
                  <a:lnTo>
                    <a:pt x="2396" y="6570"/>
                  </a:lnTo>
                  <a:lnTo>
                    <a:pt x="2113" y="6750"/>
                  </a:lnTo>
                  <a:lnTo>
                    <a:pt x="1829" y="6930"/>
                  </a:lnTo>
                  <a:lnTo>
                    <a:pt x="1572" y="7136"/>
                  </a:lnTo>
                  <a:lnTo>
                    <a:pt x="1314" y="7368"/>
                  </a:lnTo>
                  <a:lnTo>
                    <a:pt x="1082" y="7626"/>
                  </a:lnTo>
                  <a:lnTo>
                    <a:pt x="876" y="7883"/>
                  </a:lnTo>
                  <a:lnTo>
                    <a:pt x="696" y="8167"/>
                  </a:lnTo>
                  <a:lnTo>
                    <a:pt x="516" y="8450"/>
                  </a:lnTo>
                  <a:lnTo>
                    <a:pt x="361" y="8785"/>
                  </a:lnTo>
                  <a:lnTo>
                    <a:pt x="232" y="9120"/>
                  </a:lnTo>
                  <a:lnTo>
                    <a:pt x="129" y="9480"/>
                  </a:lnTo>
                  <a:lnTo>
                    <a:pt x="78" y="9841"/>
                  </a:lnTo>
                  <a:lnTo>
                    <a:pt x="26" y="10253"/>
                  </a:lnTo>
                  <a:lnTo>
                    <a:pt x="0" y="10665"/>
                  </a:lnTo>
                  <a:lnTo>
                    <a:pt x="26" y="11077"/>
                  </a:lnTo>
                  <a:lnTo>
                    <a:pt x="52" y="11515"/>
                  </a:lnTo>
                  <a:lnTo>
                    <a:pt x="129" y="11927"/>
                  </a:lnTo>
                  <a:lnTo>
                    <a:pt x="206" y="12314"/>
                  </a:lnTo>
                  <a:lnTo>
                    <a:pt x="284" y="12649"/>
                  </a:lnTo>
                  <a:lnTo>
                    <a:pt x="387" y="12984"/>
                  </a:lnTo>
                  <a:lnTo>
                    <a:pt x="490" y="13318"/>
                  </a:lnTo>
                  <a:lnTo>
                    <a:pt x="619" y="13602"/>
                  </a:lnTo>
                  <a:lnTo>
                    <a:pt x="773" y="13885"/>
                  </a:lnTo>
                  <a:lnTo>
                    <a:pt x="902" y="14143"/>
                  </a:lnTo>
                  <a:lnTo>
                    <a:pt x="1082" y="14375"/>
                  </a:lnTo>
                  <a:lnTo>
                    <a:pt x="1237" y="14606"/>
                  </a:lnTo>
                  <a:lnTo>
                    <a:pt x="1417" y="14812"/>
                  </a:lnTo>
                  <a:lnTo>
                    <a:pt x="1803" y="15199"/>
                  </a:lnTo>
                  <a:lnTo>
                    <a:pt x="2216" y="15534"/>
                  </a:lnTo>
                  <a:lnTo>
                    <a:pt x="2628" y="15843"/>
                  </a:lnTo>
                  <a:lnTo>
                    <a:pt x="3066" y="16100"/>
                  </a:lnTo>
                  <a:lnTo>
                    <a:pt x="3941" y="16616"/>
                  </a:lnTo>
                  <a:lnTo>
                    <a:pt x="4379" y="16873"/>
                  </a:lnTo>
                  <a:lnTo>
                    <a:pt x="4817" y="17131"/>
                  </a:lnTo>
                  <a:lnTo>
                    <a:pt x="5229" y="17414"/>
                  </a:lnTo>
                  <a:lnTo>
                    <a:pt x="5616" y="17723"/>
                  </a:lnTo>
                  <a:lnTo>
                    <a:pt x="5951" y="18032"/>
                  </a:lnTo>
                  <a:lnTo>
                    <a:pt x="6260" y="18367"/>
                  </a:lnTo>
                  <a:lnTo>
                    <a:pt x="6492" y="18702"/>
                  </a:lnTo>
                  <a:lnTo>
                    <a:pt x="6698" y="19037"/>
                  </a:lnTo>
                  <a:lnTo>
                    <a:pt x="6852" y="19346"/>
                  </a:lnTo>
                  <a:lnTo>
                    <a:pt x="6981" y="19655"/>
                  </a:lnTo>
                  <a:lnTo>
                    <a:pt x="7058" y="19964"/>
                  </a:lnTo>
                  <a:lnTo>
                    <a:pt x="7136" y="20248"/>
                  </a:lnTo>
                  <a:lnTo>
                    <a:pt x="7161" y="20505"/>
                  </a:lnTo>
                  <a:lnTo>
                    <a:pt x="7187" y="20763"/>
                  </a:lnTo>
                  <a:lnTo>
                    <a:pt x="7187" y="21149"/>
                  </a:lnTo>
                  <a:lnTo>
                    <a:pt x="7187" y="21407"/>
                  </a:lnTo>
                  <a:lnTo>
                    <a:pt x="7161" y="21484"/>
                  </a:lnTo>
                  <a:lnTo>
                    <a:pt x="13704" y="21484"/>
                  </a:lnTo>
                  <a:lnTo>
                    <a:pt x="13704" y="21329"/>
                  </a:lnTo>
                  <a:lnTo>
                    <a:pt x="13730" y="20917"/>
                  </a:lnTo>
                  <a:lnTo>
                    <a:pt x="13756" y="20634"/>
                  </a:lnTo>
                  <a:lnTo>
                    <a:pt x="13807" y="20299"/>
                  </a:lnTo>
                  <a:lnTo>
                    <a:pt x="13884" y="19964"/>
                  </a:lnTo>
                  <a:lnTo>
                    <a:pt x="13987" y="19629"/>
                  </a:lnTo>
                  <a:lnTo>
                    <a:pt x="14142" y="19295"/>
                  </a:lnTo>
                  <a:lnTo>
                    <a:pt x="14322" y="18960"/>
                  </a:lnTo>
                  <a:lnTo>
                    <a:pt x="14580" y="18676"/>
                  </a:lnTo>
                  <a:lnTo>
                    <a:pt x="14709" y="18547"/>
                  </a:lnTo>
                  <a:lnTo>
                    <a:pt x="14863" y="18419"/>
                  </a:lnTo>
                  <a:lnTo>
                    <a:pt x="15018" y="18290"/>
                  </a:lnTo>
                  <a:lnTo>
                    <a:pt x="15198" y="18187"/>
                  </a:lnTo>
                  <a:lnTo>
                    <a:pt x="15404" y="18110"/>
                  </a:lnTo>
                  <a:lnTo>
                    <a:pt x="15610" y="18058"/>
                  </a:lnTo>
                  <a:lnTo>
                    <a:pt x="15842" y="18007"/>
                  </a:lnTo>
                  <a:lnTo>
                    <a:pt x="16074" y="17955"/>
                  </a:lnTo>
                  <a:lnTo>
                    <a:pt x="16332" y="17955"/>
                  </a:lnTo>
                  <a:lnTo>
                    <a:pt x="16615" y="17981"/>
                  </a:lnTo>
                  <a:lnTo>
                    <a:pt x="17362" y="18007"/>
                  </a:lnTo>
                  <a:lnTo>
                    <a:pt x="18032" y="18007"/>
                  </a:lnTo>
                  <a:lnTo>
                    <a:pt x="18083" y="18238"/>
                  </a:lnTo>
                  <a:lnTo>
                    <a:pt x="18135" y="18496"/>
                  </a:lnTo>
                  <a:lnTo>
                    <a:pt x="18212" y="18728"/>
                  </a:lnTo>
                  <a:lnTo>
                    <a:pt x="18315" y="18960"/>
                  </a:lnTo>
                  <a:lnTo>
                    <a:pt x="18418" y="19166"/>
                  </a:lnTo>
                  <a:lnTo>
                    <a:pt x="18573" y="19372"/>
                  </a:lnTo>
                  <a:lnTo>
                    <a:pt x="18727" y="19552"/>
                  </a:lnTo>
                  <a:lnTo>
                    <a:pt x="18882" y="19732"/>
                  </a:lnTo>
                  <a:lnTo>
                    <a:pt x="19062" y="19887"/>
                  </a:lnTo>
                  <a:lnTo>
                    <a:pt x="19268" y="20016"/>
                  </a:lnTo>
                  <a:lnTo>
                    <a:pt x="19474" y="20145"/>
                  </a:lnTo>
                  <a:lnTo>
                    <a:pt x="19706" y="20248"/>
                  </a:lnTo>
                  <a:lnTo>
                    <a:pt x="19938" y="20325"/>
                  </a:lnTo>
                  <a:lnTo>
                    <a:pt x="20170" y="20376"/>
                  </a:lnTo>
                  <a:lnTo>
                    <a:pt x="20427" y="20402"/>
                  </a:lnTo>
                  <a:lnTo>
                    <a:pt x="20685" y="20428"/>
                  </a:lnTo>
                  <a:lnTo>
                    <a:pt x="21045" y="20402"/>
                  </a:lnTo>
                  <a:lnTo>
                    <a:pt x="21380" y="20325"/>
                  </a:lnTo>
                  <a:lnTo>
                    <a:pt x="21715" y="20222"/>
                  </a:lnTo>
                  <a:lnTo>
                    <a:pt x="21998" y="20067"/>
                  </a:lnTo>
                  <a:lnTo>
                    <a:pt x="22282" y="19887"/>
                  </a:lnTo>
                  <a:lnTo>
                    <a:pt x="22539" y="19681"/>
                  </a:lnTo>
                  <a:lnTo>
                    <a:pt x="22771" y="19423"/>
                  </a:lnTo>
                  <a:lnTo>
                    <a:pt x="22952" y="19140"/>
                  </a:lnTo>
                  <a:lnTo>
                    <a:pt x="23338" y="19552"/>
                  </a:lnTo>
                  <a:lnTo>
                    <a:pt x="23544" y="19732"/>
                  </a:lnTo>
                  <a:lnTo>
                    <a:pt x="23776" y="19913"/>
                  </a:lnTo>
                  <a:lnTo>
                    <a:pt x="24033" y="20093"/>
                  </a:lnTo>
                  <a:lnTo>
                    <a:pt x="24291" y="20248"/>
                  </a:lnTo>
                  <a:lnTo>
                    <a:pt x="24574" y="20402"/>
                  </a:lnTo>
                  <a:lnTo>
                    <a:pt x="24858" y="20557"/>
                  </a:lnTo>
                  <a:lnTo>
                    <a:pt x="25193" y="20685"/>
                  </a:lnTo>
                  <a:lnTo>
                    <a:pt x="25527" y="20789"/>
                  </a:lnTo>
                  <a:lnTo>
                    <a:pt x="25888" y="20917"/>
                  </a:lnTo>
                  <a:lnTo>
                    <a:pt x="26274" y="20995"/>
                  </a:lnTo>
                  <a:lnTo>
                    <a:pt x="26661" y="21072"/>
                  </a:lnTo>
                  <a:lnTo>
                    <a:pt x="27099" y="21123"/>
                  </a:lnTo>
                  <a:lnTo>
                    <a:pt x="27537" y="21175"/>
                  </a:lnTo>
                  <a:lnTo>
                    <a:pt x="28026" y="21201"/>
                  </a:lnTo>
                  <a:lnTo>
                    <a:pt x="28438" y="21201"/>
                  </a:lnTo>
                  <a:lnTo>
                    <a:pt x="28825" y="21149"/>
                  </a:lnTo>
                  <a:lnTo>
                    <a:pt x="29211" y="21098"/>
                  </a:lnTo>
                  <a:lnTo>
                    <a:pt x="29572" y="21020"/>
                  </a:lnTo>
                  <a:lnTo>
                    <a:pt x="29932" y="20917"/>
                  </a:lnTo>
                  <a:lnTo>
                    <a:pt x="30267" y="20763"/>
                  </a:lnTo>
                  <a:lnTo>
                    <a:pt x="30602" y="20608"/>
                  </a:lnTo>
                  <a:lnTo>
                    <a:pt x="30911" y="20454"/>
                  </a:lnTo>
                  <a:lnTo>
                    <a:pt x="31194" y="20248"/>
                  </a:lnTo>
                  <a:lnTo>
                    <a:pt x="31478" y="20042"/>
                  </a:lnTo>
                  <a:lnTo>
                    <a:pt x="31735" y="19810"/>
                  </a:lnTo>
                  <a:lnTo>
                    <a:pt x="31993" y="19552"/>
                  </a:lnTo>
                  <a:lnTo>
                    <a:pt x="32199" y="19295"/>
                  </a:lnTo>
                  <a:lnTo>
                    <a:pt x="32405" y="19011"/>
                  </a:lnTo>
                  <a:lnTo>
                    <a:pt x="32585" y="18728"/>
                  </a:lnTo>
                  <a:lnTo>
                    <a:pt x="32766" y="18419"/>
                  </a:lnTo>
                  <a:lnTo>
                    <a:pt x="32946" y="18573"/>
                  </a:lnTo>
                  <a:lnTo>
                    <a:pt x="33126" y="18728"/>
                  </a:lnTo>
                  <a:lnTo>
                    <a:pt x="33332" y="18831"/>
                  </a:lnTo>
                  <a:lnTo>
                    <a:pt x="33564" y="18934"/>
                  </a:lnTo>
                  <a:lnTo>
                    <a:pt x="33796" y="19011"/>
                  </a:lnTo>
                  <a:lnTo>
                    <a:pt x="34028" y="19063"/>
                  </a:lnTo>
                  <a:lnTo>
                    <a:pt x="34286" y="19114"/>
                  </a:lnTo>
                  <a:lnTo>
                    <a:pt x="34801" y="19114"/>
                  </a:lnTo>
                  <a:lnTo>
                    <a:pt x="35084" y="19063"/>
                  </a:lnTo>
                  <a:lnTo>
                    <a:pt x="35342" y="19011"/>
                  </a:lnTo>
                  <a:lnTo>
                    <a:pt x="35573" y="18908"/>
                  </a:lnTo>
                  <a:lnTo>
                    <a:pt x="35805" y="18805"/>
                  </a:lnTo>
                  <a:lnTo>
                    <a:pt x="36037" y="18676"/>
                  </a:lnTo>
                  <a:lnTo>
                    <a:pt x="36243" y="18522"/>
                  </a:lnTo>
                  <a:lnTo>
                    <a:pt x="36424" y="18341"/>
                  </a:lnTo>
                  <a:lnTo>
                    <a:pt x="36604" y="18161"/>
                  </a:lnTo>
                  <a:lnTo>
                    <a:pt x="36758" y="17955"/>
                  </a:lnTo>
                  <a:lnTo>
                    <a:pt x="36887" y="17723"/>
                  </a:lnTo>
                  <a:lnTo>
                    <a:pt x="36990" y="17491"/>
                  </a:lnTo>
                  <a:lnTo>
                    <a:pt x="37093" y="17234"/>
                  </a:lnTo>
                  <a:lnTo>
                    <a:pt x="37145" y="16976"/>
                  </a:lnTo>
                  <a:lnTo>
                    <a:pt x="37196" y="16719"/>
                  </a:lnTo>
                  <a:lnTo>
                    <a:pt x="37222" y="16435"/>
                  </a:lnTo>
                  <a:lnTo>
                    <a:pt x="37196" y="16203"/>
                  </a:lnTo>
                  <a:lnTo>
                    <a:pt x="37171" y="15972"/>
                  </a:lnTo>
                  <a:lnTo>
                    <a:pt x="37119" y="15766"/>
                  </a:lnTo>
                  <a:lnTo>
                    <a:pt x="37042" y="15559"/>
                  </a:lnTo>
                  <a:lnTo>
                    <a:pt x="36964" y="15353"/>
                  </a:lnTo>
                  <a:lnTo>
                    <a:pt x="36861" y="15147"/>
                  </a:lnTo>
                  <a:lnTo>
                    <a:pt x="36733" y="14967"/>
                  </a:lnTo>
                  <a:lnTo>
                    <a:pt x="36604" y="14787"/>
                  </a:lnTo>
                  <a:lnTo>
                    <a:pt x="37016" y="14478"/>
                  </a:lnTo>
                  <a:lnTo>
                    <a:pt x="37351" y="14117"/>
                  </a:lnTo>
                  <a:lnTo>
                    <a:pt x="37505" y="13937"/>
                  </a:lnTo>
                  <a:lnTo>
                    <a:pt x="37660" y="13731"/>
                  </a:lnTo>
                  <a:lnTo>
                    <a:pt x="37789" y="13524"/>
                  </a:lnTo>
                  <a:lnTo>
                    <a:pt x="37918" y="13293"/>
                  </a:lnTo>
                  <a:lnTo>
                    <a:pt x="38021" y="13061"/>
                  </a:lnTo>
                  <a:lnTo>
                    <a:pt x="38124" y="12829"/>
                  </a:lnTo>
                  <a:lnTo>
                    <a:pt x="38201" y="12571"/>
                  </a:lnTo>
                  <a:lnTo>
                    <a:pt x="38252" y="12314"/>
                  </a:lnTo>
                  <a:lnTo>
                    <a:pt x="38304" y="12030"/>
                  </a:lnTo>
                  <a:lnTo>
                    <a:pt x="38330" y="11747"/>
                  </a:lnTo>
                  <a:lnTo>
                    <a:pt x="38355" y="11438"/>
                  </a:lnTo>
                  <a:lnTo>
                    <a:pt x="38330" y="11129"/>
                  </a:lnTo>
                  <a:lnTo>
                    <a:pt x="38304" y="10768"/>
                  </a:lnTo>
                  <a:lnTo>
                    <a:pt x="38227" y="10459"/>
                  </a:lnTo>
                  <a:lnTo>
                    <a:pt x="38149" y="10150"/>
                  </a:lnTo>
                  <a:lnTo>
                    <a:pt x="38072" y="9841"/>
                  </a:lnTo>
                  <a:lnTo>
                    <a:pt x="37943" y="9583"/>
                  </a:lnTo>
                  <a:lnTo>
                    <a:pt x="37814" y="9326"/>
                  </a:lnTo>
                  <a:lnTo>
                    <a:pt x="37660" y="9094"/>
                  </a:lnTo>
                  <a:lnTo>
                    <a:pt x="37505" y="8888"/>
                  </a:lnTo>
                  <a:lnTo>
                    <a:pt x="37351" y="8682"/>
                  </a:lnTo>
                  <a:lnTo>
                    <a:pt x="37171" y="8501"/>
                  </a:lnTo>
                  <a:lnTo>
                    <a:pt x="36964" y="8321"/>
                  </a:lnTo>
                  <a:lnTo>
                    <a:pt x="36784" y="8167"/>
                  </a:lnTo>
                  <a:lnTo>
                    <a:pt x="36372" y="7909"/>
                  </a:lnTo>
                  <a:lnTo>
                    <a:pt x="35960" y="7703"/>
                  </a:lnTo>
                  <a:lnTo>
                    <a:pt x="35548" y="7523"/>
                  </a:lnTo>
                  <a:lnTo>
                    <a:pt x="35161" y="7394"/>
                  </a:lnTo>
                  <a:lnTo>
                    <a:pt x="34775" y="7317"/>
                  </a:lnTo>
                  <a:lnTo>
                    <a:pt x="34440" y="7239"/>
                  </a:lnTo>
                  <a:lnTo>
                    <a:pt x="33951" y="7188"/>
                  </a:lnTo>
                  <a:lnTo>
                    <a:pt x="33770" y="7162"/>
                  </a:lnTo>
                  <a:lnTo>
                    <a:pt x="33745" y="6982"/>
                  </a:lnTo>
                  <a:lnTo>
                    <a:pt x="33590" y="6466"/>
                  </a:lnTo>
                  <a:lnTo>
                    <a:pt x="33487" y="6106"/>
                  </a:lnTo>
                  <a:lnTo>
                    <a:pt x="33307" y="5719"/>
                  </a:lnTo>
                  <a:lnTo>
                    <a:pt x="33126" y="5307"/>
                  </a:lnTo>
                  <a:lnTo>
                    <a:pt x="32869" y="4869"/>
                  </a:lnTo>
                  <a:lnTo>
                    <a:pt x="32560" y="4406"/>
                  </a:lnTo>
                  <a:lnTo>
                    <a:pt x="32199" y="3968"/>
                  </a:lnTo>
                  <a:lnTo>
                    <a:pt x="31993" y="3736"/>
                  </a:lnTo>
                  <a:lnTo>
                    <a:pt x="31761" y="3530"/>
                  </a:lnTo>
                  <a:lnTo>
                    <a:pt x="31529" y="3324"/>
                  </a:lnTo>
                  <a:lnTo>
                    <a:pt x="31272" y="3118"/>
                  </a:lnTo>
                  <a:lnTo>
                    <a:pt x="31014" y="2912"/>
                  </a:lnTo>
                  <a:lnTo>
                    <a:pt x="30731" y="2731"/>
                  </a:lnTo>
                  <a:lnTo>
                    <a:pt x="30422" y="2577"/>
                  </a:lnTo>
                  <a:lnTo>
                    <a:pt x="30087" y="2422"/>
                  </a:lnTo>
                  <a:lnTo>
                    <a:pt x="29752" y="2294"/>
                  </a:lnTo>
                  <a:lnTo>
                    <a:pt x="29366" y="2165"/>
                  </a:lnTo>
                  <a:lnTo>
                    <a:pt x="28979" y="2062"/>
                  </a:lnTo>
                  <a:lnTo>
                    <a:pt x="28567" y="1984"/>
                  </a:lnTo>
                  <a:lnTo>
                    <a:pt x="28206" y="1933"/>
                  </a:lnTo>
                  <a:lnTo>
                    <a:pt x="27846" y="1881"/>
                  </a:lnTo>
                  <a:lnTo>
                    <a:pt x="27176" y="1881"/>
                  </a:lnTo>
                  <a:lnTo>
                    <a:pt x="26841" y="1907"/>
                  </a:lnTo>
                  <a:lnTo>
                    <a:pt x="26532" y="1933"/>
                  </a:lnTo>
                  <a:lnTo>
                    <a:pt x="26223" y="2010"/>
                  </a:lnTo>
                  <a:lnTo>
                    <a:pt x="25940" y="2062"/>
                  </a:lnTo>
                  <a:lnTo>
                    <a:pt x="25656" y="2165"/>
                  </a:lnTo>
                  <a:lnTo>
                    <a:pt x="25399" y="2242"/>
                  </a:lnTo>
                  <a:lnTo>
                    <a:pt x="24883" y="2474"/>
                  </a:lnTo>
                  <a:lnTo>
                    <a:pt x="24420" y="2731"/>
                  </a:lnTo>
                  <a:lnTo>
                    <a:pt x="23982" y="3041"/>
                  </a:lnTo>
                  <a:lnTo>
                    <a:pt x="23802" y="2809"/>
                  </a:lnTo>
                  <a:lnTo>
                    <a:pt x="23570" y="2603"/>
                  </a:lnTo>
                  <a:lnTo>
                    <a:pt x="23338" y="2422"/>
                  </a:lnTo>
                  <a:lnTo>
                    <a:pt x="23055" y="2242"/>
                  </a:lnTo>
                  <a:lnTo>
                    <a:pt x="22771" y="2139"/>
                  </a:lnTo>
                  <a:lnTo>
                    <a:pt x="22488" y="2036"/>
                  </a:lnTo>
                  <a:lnTo>
                    <a:pt x="22179" y="1984"/>
                  </a:lnTo>
                  <a:lnTo>
                    <a:pt x="21844" y="1959"/>
                  </a:lnTo>
                  <a:lnTo>
                    <a:pt x="21638" y="1959"/>
                  </a:lnTo>
                  <a:lnTo>
                    <a:pt x="21432" y="1984"/>
                  </a:lnTo>
                  <a:lnTo>
                    <a:pt x="21226" y="2036"/>
                  </a:lnTo>
                  <a:lnTo>
                    <a:pt x="21020" y="2087"/>
                  </a:lnTo>
                  <a:lnTo>
                    <a:pt x="20839" y="2165"/>
                  </a:lnTo>
                  <a:lnTo>
                    <a:pt x="20633" y="2242"/>
                  </a:lnTo>
                  <a:lnTo>
                    <a:pt x="20298" y="2474"/>
                  </a:lnTo>
                  <a:lnTo>
                    <a:pt x="20015" y="2087"/>
                  </a:lnTo>
                  <a:lnTo>
                    <a:pt x="19706" y="1778"/>
                  </a:lnTo>
                  <a:lnTo>
                    <a:pt x="19371" y="1469"/>
                  </a:lnTo>
                  <a:lnTo>
                    <a:pt x="19036" y="1212"/>
                  </a:lnTo>
                  <a:lnTo>
                    <a:pt x="18701" y="980"/>
                  </a:lnTo>
                  <a:lnTo>
                    <a:pt x="18341" y="774"/>
                  </a:lnTo>
                  <a:lnTo>
                    <a:pt x="17980" y="619"/>
                  </a:lnTo>
                  <a:lnTo>
                    <a:pt x="17619" y="465"/>
                  </a:lnTo>
                  <a:lnTo>
                    <a:pt x="17259" y="336"/>
                  </a:lnTo>
                  <a:lnTo>
                    <a:pt x="16924" y="233"/>
                  </a:lnTo>
                  <a:lnTo>
                    <a:pt x="16563" y="156"/>
                  </a:lnTo>
                  <a:lnTo>
                    <a:pt x="16228" y="104"/>
                  </a:lnTo>
                  <a:lnTo>
                    <a:pt x="15559" y="27"/>
                  </a:lnTo>
                  <a:lnTo>
                    <a:pt x="14966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3503480" y="1108511"/>
              <a:ext cx="53127" cy="52660"/>
            </a:xfrm>
            <a:custGeom>
              <a:avLst/>
              <a:gdLst/>
              <a:ahLst/>
              <a:cxnLst/>
              <a:rect l="l" t="t" r="r" b="b"/>
              <a:pathLst>
                <a:path w="2963" h="2937" extrusionOk="0">
                  <a:moveTo>
                    <a:pt x="1495" y="0"/>
                  </a:moveTo>
                  <a:lnTo>
                    <a:pt x="1186" y="26"/>
                  </a:lnTo>
                  <a:lnTo>
                    <a:pt x="902" y="103"/>
                  </a:lnTo>
                  <a:lnTo>
                    <a:pt x="670" y="232"/>
                  </a:lnTo>
                  <a:lnTo>
                    <a:pt x="439" y="412"/>
                  </a:lnTo>
                  <a:lnTo>
                    <a:pt x="258" y="644"/>
                  </a:lnTo>
                  <a:lnTo>
                    <a:pt x="129" y="902"/>
                  </a:lnTo>
                  <a:lnTo>
                    <a:pt x="52" y="1159"/>
                  </a:lnTo>
                  <a:lnTo>
                    <a:pt x="1" y="1468"/>
                  </a:lnTo>
                  <a:lnTo>
                    <a:pt x="52" y="1752"/>
                  </a:lnTo>
                  <a:lnTo>
                    <a:pt x="129" y="2035"/>
                  </a:lnTo>
                  <a:lnTo>
                    <a:pt x="258" y="2293"/>
                  </a:lnTo>
                  <a:lnTo>
                    <a:pt x="439" y="2499"/>
                  </a:lnTo>
                  <a:lnTo>
                    <a:pt x="670" y="2679"/>
                  </a:lnTo>
                  <a:lnTo>
                    <a:pt x="902" y="2833"/>
                  </a:lnTo>
                  <a:lnTo>
                    <a:pt x="1186" y="2911"/>
                  </a:lnTo>
                  <a:lnTo>
                    <a:pt x="1495" y="2937"/>
                  </a:lnTo>
                  <a:lnTo>
                    <a:pt x="1778" y="2911"/>
                  </a:lnTo>
                  <a:lnTo>
                    <a:pt x="2061" y="2833"/>
                  </a:lnTo>
                  <a:lnTo>
                    <a:pt x="2319" y="2679"/>
                  </a:lnTo>
                  <a:lnTo>
                    <a:pt x="2525" y="2499"/>
                  </a:lnTo>
                  <a:lnTo>
                    <a:pt x="2705" y="2293"/>
                  </a:lnTo>
                  <a:lnTo>
                    <a:pt x="2834" y="2035"/>
                  </a:lnTo>
                  <a:lnTo>
                    <a:pt x="2937" y="1752"/>
                  </a:lnTo>
                  <a:lnTo>
                    <a:pt x="2963" y="1468"/>
                  </a:lnTo>
                  <a:lnTo>
                    <a:pt x="2937" y="1159"/>
                  </a:lnTo>
                  <a:lnTo>
                    <a:pt x="2834" y="902"/>
                  </a:lnTo>
                  <a:lnTo>
                    <a:pt x="2705" y="644"/>
                  </a:lnTo>
                  <a:lnTo>
                    <a:pt x="2525" y="412"/>
                  </a:lnTo>
                  <a:lnTo>
                    <a:pt x="2319" y="232"/>
                  </a:lnTo>
                  <a:lnTo>
                    <a:pt x="2061" y="103"/>
                  </a:lnTo>
                  <a:lnTo>
                    <a:pt x="1778" y="26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4041541" y="1151453"/>
              <a:ext cx="36505" cy="36972"/>
            </a:xfrm>
            <a:custGeom>
              <a:avLst/>
              <a:gdLst/>
              <a:ahLst/>
              <a:cxnLst/>
              <a:rect l="l" t="t" r="r" b="b"/>
              <a:pathLst>
                <a:path w="2036" h="2062" extrusionOk="0">
                  <a:moveTo>
                    <a:pt x="1005" y="1"/>
                  </a:moveTo>
                  <a:lnTo>
                    <a:pt x="799" y="26"/>
                  </a:lnTo>
                  <a:lnTo>
                    <a:pt x="619" y="78"/>
                  </a:lnTo>
                  <a:lnTo>
                    <a:pt x="439" y="181"/>
                  </a:lnTo>
                  <a:lnTo>
                    <a:pt x="284" y="310"/>
                  </a:lnTo>
                  <a:lnTo>
                    <a:pt x="155" y="464"/>
                  </a:lnTo>
                  <a:lnTo>
                    <a:pt x="78" y="645"/>
                  </a:lnTo>
                  <a:lnTo>
                    <a:pt x="1" y="825"/>
                  </a:lnTo>
                  <a:lnTo>
                    <a:pt x="1" y="1031"/>
                  </a:lnTo>
                  <a:lnTo>
                    <a:pt x="1" y="1237"/>
                  </a:lnTo>
                  <a:lnTo>
                    <a:pt x="78" y="1443"/>
                  </a:lnTo>
                  <a:lnTo>
                    <a:pt x="155" y="1598"/>
                  </a:lnTo>
                  <a:lnTo>
                    <a:pt x="284" y="1752"/>
                  </a:lnTo>
                  <a:lnTo>
                    <a:pt x="439" y="1881"/>
                  </a:lnTo>
                  <a:lnTo>
                    <a:pt x="619" y="1984"/>
                  </a:lnTo>
                  <a:lnTo>
                    <a:pt x="799" y="2036"/>
                  </a:lnTo>
                  <a:lnTo>
                    <a:pt x="1005" y="2061"/>
                  </a:lnTo>
                  <a:lnTo>
                    <a:pt x="1211" y="2036"/>
                  </a:lnTo>
                  <a:lnTo>
                    <a:pt x="1418" y="1984"/>
                  </a:lnTo>
                  <a:lnTo>
                    <a:pt x="1598" y="1881"/>
                  </a:lnTo>
                  <a:lnTo>
                    <a:pt x="1752" y="1752"/>
                  </a:lnTo>
                  <a:lnTo>
                    <a:pt x="1855" y="1598"/>
                  </a:lnTo>
                  <a:lnTo>
                    <a:pt x="1959" y="1443"/>
                  </a:lnTo>
                  <a:lnTo>
                    <a:pt x="2010" y="1237"/>
                  </a:lnTo>
                  <a:lnTo>
                    <a:pt x="2036" y="1031"/>
                  </a:lnTo>
                  <a:lnTo>
                    <a:pt x="2010" y="825"/>
                  </a:lnTo>
                  <a:lnTo>
                    <a:pt x="1959" y="645"/>
                  </a:lnTo>
                  <a:lnTo>
                    <a:pt x="1855" y="464"/>
                  </a:lnTo>
                  <a:lnTo>
                    <a:pt x="1752" y="310"/>
                  </a:lnTo>
                  <a:lnTo>
                    <a:pt x="1598" y="181"/>
                  </a:lnTo>
                  <a:lnTo>
                    <a:pt x="1418" y="78"/>
                  </a:lnTo>
                  <a:lnTo>
                    <a:pt x="1211" y="26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4059561" y="1755102"/>
              <a:ext cx="353795" cy="895568"/>
            </a:xfrm>
            <a:custGeom>
              <a:avLst/>
              <a:gdLst/>
              <a:ahLst/>
              <a:cxnLst/>
              <a:rect l="l" t="t" r="r" b="b"/>
              <a:pathLst>
                <a:path w="19732" h="49948" extrusionOk="0">
                  <a:moveTo>
                    <a:pt x="19732" y="1"/>
                  </a:moveTo>
                  <a:lnTo>
                    <a:pt x="0" y="15559"/>
                  </a:lnTo>
                  <a:lnTo>
                    <a:pt x="0" y="49948"/>
                  </a:lnTo>
                  <a:lnTo>
                    <a:pt x="19732" y="49948"/>
                  </a:lnTo>
                  <a:lnTo>
                    <a:pt x="197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3706232" y="1755102"/>
              <a:ext cx="353347" cy="895568"/>
            </a:xfrm>
            <a:custGeom>
              <a:avLst/>
              <a:gdLst/>
              <a:ahLst/>
              <a:cxnLst/>
              <a:rect l="l" t="t" r="r" b="b"/>
              <a:pathLst>
                <a:path w="19707" h="49948" extrusionOk="0">
                  <a:moveTo>
                    <a:pt x="19706" y="1"/>
                  </a:moveTo>
                  <a:lnTo>
                    <a:pt x="1" y="15559"/>
                  </a:lnTo>
                  <a:lnTo>
                    <a:pt x="181" y="49948"/>
                  </a:lnTo>
                  <a:lnTo>
                    <a:pt x="19706" y="49948"/>
                  </a:lnTo>
                  <a:lnTo>
                    <a:pt x="197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3486392" y="1434568"/>
              <a:ext cx="246645" cy="1216568"/>
            </a:xfrm>
            <a:custGeom>
              <a:avLst/>
              <a:gdLst/>
              <a:ahLst/>
              <a:cxnLst/>
              <a:rect l="l" t="t" r="r" b="b"/>
              <a:pathLst>
                <a:path w="13756" h="67851" extrusionOk="0">
                  <a:moveTo>
                    <a:pt x="2061" y="1"/>
                  </a:moveTo>
                  <a:lnTo>
                    <a:pt x="1" y="67850"/>
                  </a:lnTo>
                  <a:lnTo>
                    <a:pt x="13756" y="6785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3508106" y="1495548"/>
              <a:ext cx="202770" cy="39733"/>
            </a:xfrm>
            <a:custGeom>
              <a:avLst/>
              <a:gdLst/>
              <a:ahLst/>
              <a:cxnLst/>
              <a:rect l="l" t="t" r="r" b="b"/>
              <a:pathLst>
                <a:path w="11309" h="2216" extrusionOk="0">
                  <a:moveTo>
                    <a:pt x="902" y="0"/>
                  </a:moveTo>
                  <a:lnTo>
                    <a:pt x="696" y="77"/>
                  </a:lnTo>
                  <a:lnTo>
                    <a:pt x="515" y="180"/>
                  </a:lnTo>
                  <a:lnTo>
                    <a:pt x="335" y="309"/>
                  </a:lnTo>
                  <a:lnTo>
                    <a:pt x="206" y="490"/>
                  </a:lnTo>
                  <a:lnTo>
                    <a:pt x="103" y="670"/>
                  </a:lnTo>
                  <a:lnTo>
                    <a:pt x="26" y="876"/>
                  </a:lnTo>
                  <a:lnTo>
                    <a:pt x="0" y="1108"/>
                  </a:lnTo>
                  <a:lnTo>
                    <a:pt x="26" y="1340"/>
                  </a:lnTo>
                  <a:lnTo>
                    <a:pt x="103" y="1546"/>
                  </a:lnTo>
                  <a:lnTo>
                    <a:pt x="206" y="1726"/>
                  </a:lnTo>
                  <a:lnTo>
                    <a:pt x="335" y="1906"/>
                  </a:lnTo>
                  <a:lnTo>
                    <a:pt x="515" y="2035"/>
                  </a:lnTo>
                  <a:lnTo>
                    <a:pt x="696" y="2138"/>
                  </a:lnTo>
                  <a:lnTo>
                    <a:pt x="902" y="2215"/>
                  </a:lnTo>
                  <a:lnTo>
                    <a:pt x="10407" y="2215"/>
                  </a:lnTo>
                  <a:lnTo>
                    <a:pt x="10613" y="2138"/>
                  </a:lnTo>
                  <a:lnTo>
                    <a:pt x="10819" y="2035"/>
                  </a:lnTo>
                  <a:lnTo>
                    <a:pt x="10974" y="1906"/>
                  </a:lnTo>
                  <a:lnTo>
                    <a:pt x="11102" y="1726"/>
                  </a:lnTo>
                  <a:lnTo>
                    <a:pt x="11205" y="1546"/>
                  </a:lnTo>
                  <a:lnTo>
                    <a:pt x="11283" y="1340"/>
                  </a:lnTo>
                  <a:lnTo>
                    <a:pt x="11308" y="1108"/>
                  </a:lnTo>
                  <a:lnTo>
                    <a:pt x="11283" y="876"/>
                  </a:lnTo>
                  <a:lnTo>
                    <a:pt x="11205" y="670"/>
                  </a:lnTo>
                  <a:lnTo>
                    <a:pt x="11102" y="490"/>
                  </a:lnTo>
                  <a:lnTo>
                    <a:pt x="10974" y="309"/>
                  </a:lnTo>
                  <a:lnTo>
                    <a:pt x="10819" y="180"/>
                  </a:lnTo>
                  <a:lnTo>
                    <a:pt x="10613" y="77"/>
                  </a:lnTo>
                  <a:lnTo>
                    <a:pt x="104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3503480" y="1699681"/>
              <a:ext cx="212004" cy="40199"/>
            </a:xfrm>
            <a:custGeom>
              <a:avLst/>
              <a:gdLst/>
              <a:ahLst/>
              <a:cxnLst/>
              <a:rect l="l" t="t" r="r" b="b"/>
              <a:pathLst>
                <a:path w="11824" h="2242" extrusionOk="0">
                  <a:moveTo>
                    <a:pt x="1134" y="1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516" y="181"/>
                  </a:lnTo>
                  <a:lnTo>
                    <a:pt x="335" y="335"/>
                  </a:lnTo>
                  <a:lnTo>
                    <a:pt x="207" y="490"/>
                  </a:lnTo>
                  <a:lnTo>
                    <a:pt x="104" y="670"/>
                  </a:lnTo>
                  <a:lnTo>
                    <a:pt x="26" y="902"/>
                  </a:lnTo>
                  <a:lnTo>
                    <a:pt x="1" y="1108"/>
                  </a:lnTo>
                  <a:lnTo>
                    <a:pt x="26" y="1340"/>
                  </a:lnTo>
                  <a:lnTo>
                    <a:pt x="104" y="1546"/>
                  </a:lnTo>
                  <a:lnTo>
                    <a:pt x="207" y="1752"/>
                  </a:lnTo>
                  <a:lnTo>
                    <a:pt x="335" y="1907"/>
                  </a:lnTo>
                  <a:lnTo>
                    <a:pt x="516" y="2036"/>
                  </a:lnTo>
                  <a:lnTo>
                    <a:pt x="696" y="2139"/>
                  </a:lnTo>
                  <a:lnTo>
                    <a:pt x="902" y="2216"/>
                  </a:lnTo>
                  <a:lnTo>
                    <a:pt x="1134" y="2242"/>
                  </a:lnTo>
                  <a:lnTo>
                    <a:pt x="10691" y="2242"/>
                  </a:lnTo>
                  <a:lnTo>
                    <a:pt x="10922" y="2216"/>
                  </a:lnTo>
                  <a:lnTo>
                    <a:pt x="11128" y="2139"/>
                  </a:lnTo>
                  <a:lnTo>
                    <a:pt x="11335" y="2036"/>
                  </a:lnTo>
                  <a:lnTo>
                    <a:pt x="11489" y="1907"/>
                  </a:lnTo>
                  <a:lnTo>
                    <a:pt x="11618" y="1752"/>
                  </a:lnTo>
                  <a:lnTo>
                    <a:pt x="11721" y="1546"/>
                  </a:lnTo>
                  <a:lnTo>
                    <a:pt x="11798" y="1340"/>
                  </a:lnTo>
                  <a:lnTo>
                    <a:pt x="11824" y="1108"/>
                  </a:lnTo>
                  <a:lnTo>
                    <a:pt x="11798" y="902"/>
                  </a:lnTo>
                  <a:lnTo>
                    <a:pt x="11721" y="670"/>
                  </a:lnTo>
                  <a:lnTo>
                    <a:pt x="11618" y="490"/>
                  </a:lnTo>
                  <a:lnTo>
                    <a:pt x="11489" y="335"/>
                  </a:lnTo>
                  <a:lnTo>
                    <a:pt x="11335" y="181"/>
                  </a:lnTo>
                  <a:lnTo>
                    <a:pt x="11128" y="78"/>
                  </a:lnTo>
                  <a:lnTo>
                    <a:pt x="10922" y="26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3497473" y="1935693"/>
              <a:ext cx="224017" cy="40199"/>
            </a:xfrm>
            <a:custGeom>
              <a:avLst/>
              <a:gdLst/>
              <a:ahLst/>
              <a:cxnLst/>
              <a:rect l="l" t="t" r="r" b="b"/>
              <a:pathLst>
                <a:path w="12494" h="2242" extrusionOk="0">
                  <a:moveTo>
                    <a:pt x="1108" y="0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490" y="181"/>
                  </a:lnTo>
                  <a:lnTo>
                    <a:pt x="336" y="310"/>
                  </a:lnTo>
                  <a:lnTo>
                    <a:pt x="181" y="490"/>
                  </a:lnTo>
                  <a:lnTo>
                    <a:pt x="78" y="670"/>
                  </a:lnTo>
                  <a:lnTo>
                    <a:pt x="27" y="876"/>
                  </a:lnTo>
                  <a:lnTo>
                    <a:pt x="1" y="1108"/>
                  </a:lnTo>
                  <a:lnTo>
                    <a:pt x="27" y="1340"/>
                  </a:lnTo>
                  <a:lnTo>
                    <a:pt x="78" y="1546"/>
                  </a:lnTo>
                  <a:lnTo>
                    <a:pt x="181" y="1726"/>
                  </a:lnTo>
                  <a:lnTo>
                    <a:pt x="336" y="1907"/>
                  </a:lnTo>
                  <a:lnTo>
                    <a:pt x="490" y="2035"/>
                  </a:lnTo>
                  <a:lnTo>
                    <a:pt x="696" y="2138"/>
                  </a:lnTo>
                  <a:lnTo>
                    <a:pt x="902" y="2216"/>
                  </a:lnTo>
                  <a:lnTo>
                    <a:pt x="1108" y="2242"/>
                  </a:lnTo>
                  <a:lnTo>
                    <a:pt x="11386" y="2242"/>
                  </a:lnTo>
                  <a:lnTo>
                    <a:pt x="11618" y="2216"/>
                  </a:lnTo>
                  <a:lnTo>
                    <a:pt x="11824" y="2138"/>
                  </a:lnTo>
                  <a:lnTo>
                    <a:pt x="12004" y="2035"/>
                  </a:lnTo>
                  <a:lnTo>
                    <a:pt x="12159" y="1907"/>
                  </a:lnTo>
                  <a:lnTo>
                    <a:pt x="12314" y="1726"/>
                  </a:lnTo>
                  <a:lnTo>
                    <a:pt x="12417" y="1546"/>
                  </a:lnTo>
                  <a:lnTo>
                    <a:pt x="12468" y="1340"/>
                  </a:lnTo>
                  <a:lnTo>
                    <a:pt x="12494" y="1108"/>
                  </a:lnTo>
                  <a:lnTo>
                    <a:pt x="12468" y="876"/>
                  </a:lnTo>
                  <a:lnTo>
                    <a:pt x="12417" y="670"/>
                  </a:lnTo>
                  <a:lnTo>
                    <a:pt x="12314" y="490"/>
                  </a:lnTo>
                  <a:lnTo>
                    <a:pt x="12159" y="310"/>
                  </a:lnTo>
                  <a:lnTo>
                    <a:pt x="12004" y="181"/>
                  </a:lnTo>
                  <a:lnTo>
                    <a:pt x="11824" y="78"/>
                  </a:lnTo>
                  <a:lnTo>
                    <a:pt x="11618" y="26"/>
                  </a:lnTo>
                  <a:lnTo>
                    <a:pt x="11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4125597" y="2129678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4125597" y="2186480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1"/>
                  </a:moveTo>
                  <a:lnTo>
                    <a:pt x="1" y="1830"/>
                  </a:lnTo>
                  <a:lnTo>
                    <a:pt x="11696" y="1830"/>
                  </a:lnTo>
                  <a:lnTo>
                    <a:pt x="116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4125597" y="2243300"/>
              <a:ext cx="209709" cy="32794"/>
            </a:xfrm>
            <a:custGeom>
              <a:avLst/>
              <a:gdLst/>
              <a:ahLst/>
              <a:cxnLst/>
              <a:rect l="l" t="t" r="r" b="b"/>
              <a:pathLst>
                <a:path w="11696" h="1829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778293" y="2129678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3778293" y="2186480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1"/>
                  </a:moveTo>
                  <a:lnTo>
                    <a:pt x="0" y="1830"/>
                  </a:lnTo>
                  <a:lnTo>
                    <a:pt x="11695" y="183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3778293" y="2243300"/>
              <a:ext cx="209691" cy="32794"/>
            </a:xfrm>
            <a:custGeom>
              <a:avLst/>
              <a:gdLst/>
              <a:ahLst/>
              <a:cxnLst/>
              <a:rect l="l" t="t" r="r" b="b"/>
              <a:pathLst>
                <a:path w="11695" h="1829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3778293" y="2300103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3778293" y="2356905"/>
              <a:ext cx="209691" cy="33278"/>
            </a:xfrm>
            <a:custGeom>
              <a:avLst/>
              <a:gdLst/>
              <a:ahLst/>
              <a:cxnLst/>
              <a:rect l="l" t="t" r="r" b="b"/>
              <a:pathLst>
                <a:path w="11695" h="1856" extrusionOk="0">
                  <a:moveTo>
                    <a:pt x="0" y="1"/>
                  </a:moveTo>
                  <a:lnTo>
                    <a:pt x="0" y="1855"/>
                  </a:lnTo>
                  <a:lnTo>
                    <a:pt x="11695" y="1855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09B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3403717" y="2644179"/>
              <a:ext cx="1097854" cy="216182"/>
            </a:xfrm>
            <a:custGeom>
              <a:avLst/>
              <a:gdLst/>
              <a:ahLst/>
              <a:cxnLst/>
              <a:rect l="l" t="t" r="r" b="b"/>
              <a:pathLst>
                <a:path w="61230" h="12057" extrusionOk="0">
                  <a:moveTo>
                    <a:pt x="1" y="1"/>
                  </a:moveTo>
                  <a:lnTo>
                    <a:pt x="1" y="12056"/>
                  </a:lnTo>
                  <a:lnTo>
                    <a:pt x="61230" y="12056"/>
                  </a:lnTo>
                  <a:lnTo>
                    <a:pt x="612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3466078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3545507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3625404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680" y="2705"/>
                  </a:lnTo>
                  <a:lnTo>
                    <a:pt x="2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3704851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4393489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3832782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3905757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4200419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3" name="Google Shape;2183;p36"/>
            <p:cNvSpPr/>
            <p:nvPr/>
          </p:nvSpPr>
          <p:spPr>
            <a:xfrm>
              <a:off x="4273394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2186" name="Google Shape;2186;p36"/>
          <p:cNvSpPr txBox="1"/>
          <p:nvPr/>
        </p:nvSpPr>
        <p:spPr>
          <a:xfrm>
            <a:off x="1544396" y="2523657"/>
            <a:ext cx="4964891" cy="15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6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 Medium"/>
                <a:cs typeface="Fira Sans Extra Condensed Medium"/>
                <a:sym typeface="Fira Sans Extra Condensed Medium"/>
              </a:rPr>
              <a:t>Thank you!</a:t>
            </a:r>
            <a:endParaRPr sz="6000" b="1" dirty="0">
              <a:solidFill>
                <a:schemeClr val="accent1">
                  <a:lumMod val="50000"/>
                </a:schemeClr>
              </a:solidFill>
              <a:latin typeface="+mn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F8850-92F5-4E3A-A613-3B5EFF061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820" y="140635"/>
            <a:ext cx="10187759" cy="1152906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Discuss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E7D9F-73C5-42D8-9B64-134621202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sz="3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en-US" sz="3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US" sz="3000" b="1" dirty="0">
                <a:solidFill>
                  <a:srgbClr val="002060"/>
                </a:solidFill>
              </a:rPr>
              <a:t>DO YOU KNOW THE </a:t>
            </a:r>
            <a:r>
              <a:rPr lang="en-US" sz="3000" b="1">
                <a:solidFill>
                  <a:srgbClr val="002060"/>
                </a:solidFill>
              </a:rPr>
              <a:t>MAIN STEPS </a:t>
            </a:r>
          </a:p>
          <a:p>
            <a:pPr marL="0" indent="0" algn="ctr">
              <a:buNone/>
            </a:pPr>
            <a:r>
              <a:rPr lang="en-US" sz="3000" b="1">
                <a:solidFill>
                  <a:srgbClr val="002060"/>
                </a:solidFill>
              </a:rPr>
              <a:t>IN CONDUCTING AN </a:t>
            </a:r>
            <a:r>
              <a:rPr lang="en-US" sz="3000" b="1" dirty="0">
                <a:solidFill>
                  <a:srgbClr val="002060"/>
                </a:solidFill>
              </a:rPr>
              <a:t>EPC CONTRACT?????</a:t>
            </a:r>
          </a:p>
        </p:txBody>
      </p:sp>
    </p:spTree>
    <p:extLst>
      <p:ext uri="{BB962C8B-B14F-4D97-AF65-F5344CB8AC3E}">
        <p14:creationId xmlns:p14="http://schemas.microsoft.com/office/powerpoint/2010/main" val="893443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36F57-F4B6-4D07-A042-73A6E5C76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MAIN STEPS IN DEVELOPING AN EPC CONTRACT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7AB107-213D-41EF-B963-10EADF06BB80}"/>
              </a:ext>
            </a:extLst>
          </p:cNvPr>
          <p:cNvSpPr/>
          <p:nvPr/>
        </p:nvSpPr>
        <p:spPr>
          <a:xfrm>
            <a:off x="914401" y="1851102"/>
            <a:ext cx="2174487" cy="11931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CLIENT QUALIFICATION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78B329-5221-484D-82F0-115D74937226}"/>
              </a:ext>
            </a:extLst>
          </p:cNvPr>
          <p:cNvSpPr/>
          <p:nvPr/>
        </p:nvSpPr>
        <p:spPr>
          <a:xfrm>
            <a:off x="3731946" y="1858539"/>
            <a:ext cx="2174487" cy="119318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PRELIMINARY </a:t>
            </a:r>
          </a:p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AUDIT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4AADAB-6817-40F1-9687-A1AC9B62D0EF}"/>
              </a:ext>
            </a:extLst>
          </p:cNvPr>
          <p:cNvSpPr/>
          <p:nvPr/>
        </p:nvSpPr>
        <p:spPr>
          <a:xfrm>
            <a:off x="6560632" y="1865976"/>
            <a:ext cx="2174487" cy="11931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INVESTMENT </a:t>
            </a:r>
          </a:p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GRADE AUDIT (IGA)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564170-D4C5-4940-AB1D-D67D50A4C3D4}"/>
              </a:ext>
            </a:extLst>
          </p:cNvPr>
          <p:cNvSpPr/>
          <p:nvPr/>
        </p:nvSpPr>
        <p:spPr>
          <a:xfrm>
            <a:off x="9367023" y="1862262"/>
            <a:ext cx="2174487" cy="119318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FINANCING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BD3DB0-4E8D-47E4-B31D-C2FE05BF70F3}"/>
              </a:ext>
            </a:extLst>
          </p:cNvPr>
          <p:cNvSpPr/>
          <p:nvPr/>
        </p:nvSpPr>
        <p:spPr>
          <a:xfrm>
            <a:off x="921838" y="4010716"/>
            <a:ext cx="2174487" cy="119318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M&amp;V - PAYMENT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839FEA-6528-47F2-BBCF-AB7757132C32}"/>
              </a:ext>
            </a:extLst>
          </p:cNvPr>
          <p:cNvSpPr/>
          <p:nvPr/>
        </p:nvSpPr>
        <p:spPr>
          <a:xfrm>
            <a:off x="3739383" y="4018153"/>
            <a:ext cx="2174487" cy="11931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O&amp;M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8FB321-04E6-4E02-9388-115B3836C831}"/>
              </a:ext>
            </a:extLst>
          </p:cNvPr>
          <p:cNvSpPr/>
          <p:nvPr/>
        </p:nvSpPr>
        <p:spPr>
          <a:xfrm>
            <a:off x="6568069" y="4025590"/>
            <a:ext cx="2174487" cy="119318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CONSTRUCTION  COMMISSIONGS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601F01-3FA9-4D7E-BD31-923E44E5EFD2}"/>
              </a:ext>
            </a:extLst>
          </p:cNvPr>
          <p:cNvSpPr/>
          <p:nvPr/>
        </p:nvSpPr>
        <p:spPr>
          <a:xfrm>
            <a:off x="9374460" y="4021876"/>
            <a:ext cx="2174487" cy="119318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latin typeface="Cambria" panose="02040503050406030204" pitchFamily="18" charset="0"/>
                <a:ea typeface="Cambria" panose="02040503050406030204" pitchFamily="18" charset="0"/>
              </a:rPr>
              <a:t>ENGINEERING &amp; DESIGN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098ED57-C2DC-45BE-8198-6476B17D38A9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3088888" y="2447693"/>
            <a:ext cx="643058" cy="7437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A362E67-1DC2-4417-B1C5-69F279AC011E}"/>
              </a:ext>
            </a:extLst>
          </p:cNvPr>
          <p:cNvCxnSpPr/>
          <p:nvPr/>
        </p:nvCxnSpPr>
        <p:spPr>
          <a:xfrm>
            <a:off x="5917580" y="2455129"/>
            <a:ext cx="643058" cy="7437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5350136-8029-4722-9AB9-36553640E219}"/>
              </a:ext>
            </a:extLst>
          </p:cNvPr>
          <p:cNvCxnSpPr/>
          <p:nvPr/>
        </p:nvCxnSpPr>
        <p:spPr>
          <a:xfrm>
            <a:off x="8735119" y="2451415"/>
            <a:ext cx="643058" cy="7437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A94AD46-5B01-4F68-91FC-8C618965A48D}"/>
              </a:ext>
            </a:extLst>
          </p:cNvPr>
          <p:cNvCxnSpPr/>
          <p:nvPr/>
        </p:nvCxnSpPr>
        <p:spPr>
          <a:xfrm>
            <a:off x="3096323" y="4573860"/>
            <a:ext cx="643058" cy="7437"/>
          </a:xfrm>
          <a:prstGeom prst="straightConnector1">
            <a:avLst/>
          </a:prstGeom>
          <a:ln w="19050">
            <a:solidFill>
              <a:srgbClr val="00206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7D2CA73-BA56-4BDB-8FA9-0B49B2E1B6F7}"/>
              </a:ext>
            </a:extLst>
          </p:cNvPr>
          <p:cNvCxnSpPr/>
          <p:nvPr/>
        </p:nvCxnSpPr>
        <p:spPr>
          <a:xfrm>
            <a:off x="5925015" y="4581296"/>
            <a:ext cx="643058" cy="7437"/>
          </a:xfrm>
          <a:prstGeom prst="straightConnector1">
            <a:avLst/>
          </a:prstGeom>
          <a:ln w="19050">
            <a:solidFill>
              <a:srgbClr val="00206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2B4E581-3F37-4C67-8D31-73FC6521512B}"/>
              </a:ext>
            </a:extLst>
          </p:cNvPr>
          <p:cNvCxnSpPr/>
          <p:nvPr/>
        </p:nvCxnSpPr>
        <p:spPr>
          <a:xfrm>
            <a:off x="8742554" y="4577582"/>
            <a:ext cx="643058" cy="7437"/>
          </a:xfrm>
          <a:prstGeom prst="straightConnector1">
            <a:avLst/>
          </a:prstGeom>
          <a:ln w="19050">
            <a:solidFill>
              <a:srgbClr val="00206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EA7D840-480E-4C42-BFC8-C5F8FED02887}"/>
              </a:ext>
            </a:extLst>
          </p:cNvPr>
          <p:cNvCxnSpPr>
            <a:stCxn id="7" idx="2"/>
            <a:endCxn id="11" idx="0"/>
          </p:cNvCxnSpPr>
          <p:nvPr/>
        </p:nvCxnSpPr>
        <p:spPr>
          <a:xfrm>
            <a:off x="10454267" y="3055443"/>
            <a:ext cx="7437" cy="966433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699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1. CLIENT QUALIFICATION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004737-25A0-53EB-38C7-ED768CB49700}"/>
              </a:ext>
            </a:extLst>
          </p:cNvPr>
          <p:cNvSpPr txBox="1"/>
          <p:nvPr/>
        </p:nvSpPr>
        <p:spPr>
          <a:xfrm>
            <a:off x="1461837" y="1326097"/>
            <a:ext cx="963362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Financial Assessment</a:t>
            </a:r>
            <a:endParaRPr lang="en-US" sz="2400">
              <a:solidFill>
                <a:srgbClr val="C00000"/>
              </a:solidFill>
            </a:endParaRPr>
          </a:p>
          <a:p>
            <a:pPr marL="342900" lvl="0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2060"/>
                </a:solidFill>
              </a:rPr>
              <a:t>Is the client creditworthy for </a:t>
            </a:r>
            <a:r>
              <a:rPr lang="en-US" sz="2400" b="1">
                <a:solidFill>
                  <a:srgbClr val="002060"/>
                </a:solidFill>
              </a:rPr>
              <a:t>customer financing</a:t>
            </a:r>
            <a:r>
              <a:rPr lang="en-US" sz="2400">
                <a:solidFill>
                  <a:srgbClr val="002060"/>
                </a:solidFill>
              </a:rPr>
              <a:t> (Guaranteed Savings model)?</a:t>
            </a:r>
          </a:p>
          <a:p>
            <a:pPr marL="342900" lvl="0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2060"/>
                </a:solidFill>
              </a:rPr>
              <a:t>Can the client secure financing independently, or will they rely on third-party lenders?</a:t>
            </a:r>
          </a:p>
          <a:p>
            <a:pPr marL="342900" lvl="0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2060"/>
                </a:solidFill>
              </a:rPr>
              <a:t>If ESCO financing is required (Shared Savings model), does the project meet lender requirements?</a:t>
            </a:r>
          </a:p>
          <a:p>
            <a:r>
              <a:rPr lang="en-US" sz="2400" b="1">
                <a:solidFill>
                  <a:srgbClr val="C00000"/>
                </a:solidFill>
              </a:rPr>
              <a:t>Commitment to Energy Efficiency</a:t>
            </a:r>
            <a:endParaRPr lang="en-US" sz="2400">
              <a:solidFill>
                <a:srgbClr val="C00000"/>
              </a:solidFill>
            </a:endParaRPr>
          </a:p>
          <a:p>
            <a:pPr marL="342900" lvl="0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2060"/>
                </a:solidFill>
              </a:rPr>
              <a:t>Is the client genuinely committed to implementing energy efficiency projects?</a:t>
            </a:r>
          </a:p>
          <a:p>
            <a:pPr marL="342900" lvl="0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2060"/>
                </a:solidFill>
              </a:rPr>
              <a:t>Do they have a long-term vision for sustainability and cost savings?</a:t>
            </a:r>
          </a:p>
          <a:p>
            <a:pPr marL="342900" lvl="0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002060"/>
                </a:solidFill>
              </a:rPr>
              <a:t>Are they willing to engage in performance-based contracts?</a:t>
            </a:r>
          </a:p>
        </p:txBody>
      </p:sp>
    </p:spTree>
    <p:extLst>
      <p:ext uri="{BB962C8B-B14F-4D97-AF65-F5344CB8AC3E}">
        <p14:creationId xmlns:p14="http://schemas.microsoft.com/office/powerpoint/2010/main" val="3173807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sz="40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. </a:t>
            </a:r>
            <a:r>
              <a:rPr lang="en-US" sz="4000">
                <a:latin typeface="Cambria" panose="02040503050406030204" pitchFamily="18" charset="0"/>
                <a:ea typeface="Cambria" panose="02040503050406030204" pitchFamily="18" charset="0"/>
              </a:rPr>
              <a:t>PRELIMINARY AUDIT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004737-25A0-53EB-38C7-ED768CB49700}"/>
              </a:ext>
            </a:extLst>
          </p:cNvPr>
          <p:cNvSpPr txBox="1"/>
          <p:nvPr/>
        </p:nvSpPr>
        <p:spPr>
          <a:xfrm>
            <a:off x="1461837" y="2039773"/>
            <a:ext cx="7080584" cy="2805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Used to quickly determine if a cost effective process can be developed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Followed by an audit report with cost and savings estimates and a proposal toperform an investment grade audit if warranted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Typically done at no cost to customer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1705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en-US" sz="40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. </a:t>
            </a:r>
            <a:r>
              <a:rPr lang="en-US" sz="4000">
                <a:latin typeface="Cambria" panose="02040503050406030204" pitchFamily="18" charset="0"/>
                <a:ea typeface="Cambria" panose="02040503050406030204" pitchFamily="18" charset="0"/>
              </a:rPr>
              <a:t>INVESTMENT GRADE AUDIT (IGA)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004737-25A0-53EB-38C7-ED768CB49700}"/>
              </a:ext>
            </a:extLst>
          </p:cNvPr>
          <p:cNvSpPr txBox="1"/>
          <p:nvPr/>
        </p:nvSpPr>
        <p:spPr>
          <a:xfrm>
            <a:off x="1461837" y="2039773"/>
            <a:ext cx="7080584" cy="1881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If the IGS confirms the finding of the preliminary audit: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No cost to the customer if the findings of preliminary audit are not confirmed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Financial plan and MV plan are prepared at this stage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46943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4. </a:t>
            </a:r>
            <a:r>
              <a:rPr lang="en-US" sz="4000">
                <a:latin typeface="Cambria" panose="02040503050406030204" pitchFamily="18" charset="0"/>
                <a:ea typeface="Cambria" panose="02040503050406030204" pitchFamily="18" charset="0"/>
              </a:rPr>
              <a:t>FINANCING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004737-25A0-53EB-38C7-ED768CB49700}"/>
              </a:ext>
            </a:extLst>
          </p:cNvPr>
          <p:cNvSpPr txBox="1"/>
          <p:nvPr/>
        </p:nvSpPr>
        <p:spPr>
          <a:xfrm>
            <a:off x="1461837" y="2039773"/>
            <a:ext cx="7080584" cy="1420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/>
              <a:t>Development of financing plan</a:t>
            </a:r>
            <a:endParaRPr lang="en-US" sz="2000" b="1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ESCO helps arrange financing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Approval by lender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32407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>
                <a:solidFill>
                  <a:schemeClr val="accent4">
                    <a:lumMod val="50000"/>
                  </a:schemeClr>
                </a:solidFill>
              </a:rPr>
              <a:t>5</a:t>
            </a:r>
            <a:r>
              <a:rPr lang="en-US" sz="40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. </a:t>
            </a:r>
            <a:r>
              <a:rPr lang="en-US" sz="4000">
                <a:latin typeface="Cambria" panose="02040503050406030204" pitchFamily="18" charset="0"/>
                <a:ea typeface="Cambria" panose="02040503050406030204" pitchFamily="18" charset="0"/>
              </a:rPr>
              <a:t>ENGINEERING &amp; DESIGN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004737-25A0-53EB-38C7-ED768CB49700}"/>
              </a:ext>
            </a:extLst>
          </p:cNvPr>
          <p:cNvSpPr txBox="1"/>
          <p:nvPr/>
        </p:nvSpPr>
        <p:spPr>
          <a:xfrm>
            <a:off x="1461837" y="2039773"/>
            <a:ext cx="7080584" cy="958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/>
              <a:t>ESCO acts as project manager</a:t>
            </a:r>
            <a:endParaRPr lang="en-US" sz="2000" b="1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/>
              <a:t>Ensure that specifications and drawings are prepared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32302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50D5C9FE-8BA0-3606-1A47-C0AD642D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17648"/>
            <a:ext cx="10972800" cy="495200"/>
          </a:xfrm>
        </p:spPr>
        <p:txBody>
          <a:bodyPr>
            <a:noAutofit/>
          </a:bodyPr>
          <a:lstStyle/>
          <a:p>
            <a:r>
              <a:rPr lang="en-US" sz="4000">
                <a:solidFill>
                  <a:schemeClr val="accent4">
                    <a:lumMod val="50000"/>
                  </a:schemeClr>
                </a:solidFill>
              </a:rPr>
              <a:t>6</a:t>
            </a:r>
            <a:r>
              <a:rPr lang="en-US" sz="4000" b="1">
                <a:solidFill>
                  <a:schemeClr val="accent4">
                    <a:lumMod val="50000"/>
                  </a:schemeClr>
                </a:solidFill>
                <a:latin typeface="+mj-lt"/>
              </a:rPr>
              <a:t>. </a:t>
            </a:r>
            <a:r>
              <a:rPr lang="en-US" sz="4000">
                <a:latin typeface="Cambria" panose="02040503050406030204" pitchFamily="18" charset="0"/>
                <a:ea typeface="Cambria" panose="02040503050406030204" pitchFamily="18" charset="0"/>
              </a:rPr>
              <a:t>CONSTRUCTION  COMMISSIONGS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C1FE7DE-9B9B-4E6B-9C53-AF196C4792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898783"/>
              </p:ext>
            </p:extLst>
          </p:nvPr>
        </p:nvGraphicFramePr>
        <p:xfrm>
          <a:off x="1338148" y="1538870"/>
          <a:ext cx="10143891" cy="3786043"/>
        </p:xfrm>
        <a:graphic>
          <a:graphicData uri="http://schemas.openxmlformats.org/drawingml/2006/table">
            <a:tbl>
              <a:tblPr firstRow="1" firstCol="1" bandRow="1">
                <a:tableStyleId>{12ACAA50-B3C0-4FEF-8DD3-66675128A787}</a:tableStyleId>
              </a:tblPr>
              <a:tblGrid>
                <a:gridCol w="2422478">
                  <a:extLst>
                    <a:ext uri="{9D8B030D-6E8A-4147-A177-3AD203B41FA5}">
                      <a16:colId xmlns:a16="http://schemas.microsoft.com/office/drawing/2014/main" val="452387168"/>
                    </a:ext>
                  </a:extLst>
                </a:gridCol>
                <a:gridCol w="3963039">
                  <a:extLst>
                    <a:ext uri="{9D8B030D-6E8A-4147-A177-3AD203B41FA5}">
                      <a16:colId xmlns:a16="http://schemas.microsoft.com/office/drawing/2014/main" val="379804401"/>
                    </a:ext>
                  </a:extLst>
                </a:gridCol>
                <a:gridCol w="3758374">
                  <a:extLst>
                    <a:ext uri="{9D8B030D-6E8A-4147-A177-3AD203B41FA5}">
                      <a16:colId xmlns:a16="http://schemas.microsoft.com/office/drawing/2014/main" val="2592943190"/>
                    </a:ext>
                  </a:extLst>
                </a:gridCol>
              </a:tblGrid>
              <a:tr h="2823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Phase</a:t>
                      </a:r>
                      <a:endParaRPr lang="en-US" sz="1600" b="1">
                        <a:solidFill>
                          <a:srgbClr val="C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Customer Responsibilities</a:t>
                      </a:r>
                      <a:endParaRPr lang="en-US" sz="1600" b="1">
                        <a:solidFill>
                          <a:srgbClr val="C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ESCO Responsibilities</a:t>
                      </a:r>
                      <a:endParaRPr lang="en-US" sz="1600" b="1">
                        <a:solidFill>
                          <a:srgbClr val="C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852118801"/>
                  </a:ext>
                </a:extLst>
              </a:tr>
              <a:tr h="2823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Equipment Procurement</a:t>
                      </a:r>
                      <a:endParaRPr lang="en-US" sz="160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Provide necessary approvals and site access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Select, procure, and ensure the quality of equipment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361560458"/>
                  </a:ext>
                </a:extLst>
              </a:tr>
              <a:tr h="5497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Installation &amp; Construction</a:t>
                      </a:r>
                      <a:endParaRPr lang="en-US" sz="160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Coordinate with ESCO and contractors for site readiness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Invite bids (if necessary) from qualified contractors and supervise installation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984242736"/>
                  </a:ext>
                </a:extLst>
              </a:tr>
              <a:tr h="5497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Construction Supervision</a:t>
                      </a:r>
                      <a:endParaRPr lang="en-US" sz="160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Provide feedback and ensure compliance with site regulations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Manage contractors, oversee installation, and ensure adherence to project scope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180259638"/>
                  </a:ext>
                </a:extLst>
              </a:tr>
              <a:tr h="5497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Start-up &amp; Commissioning</a:t>
                      </a:r>
                      <a:endParaRPr lang="en-US" sz="160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Support the process and provide operational staff if needed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Conduct testing procedures, ensure proper start-up, and verify performance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20503589"/>
                  </a:ext>
                </a:extLst>
              </a:tr>
              <a:tr h="5497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Final Inspection &amp; Handover</a:t>
                      </a:r>
                      <a:endParaRPr lang="en-US" sz="160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Sign off on completion and confirm satisfaction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Ensure installation meets contractual and operational standards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14636311"/>
                  </a:ext>
                </a:extLst>
              </a:tr>
              <a:tr h="5497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Ensure Savings Are Delivered</a:t>
                      </a:r>
                      <a:endParaRPr lang="en-US" sz="160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Monitor ongoing savings and provide operational feedback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Implement performance monitoring, verify guaranteed savings, and provide post-installation support</a:t>
                      </a:r>
                      <a:endParaRPr lang="en-US" sz="160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063494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762496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12222</TotalTime>
  <Words>624</Words>
  <Application>Microsoft Macintosh PowerPoint</Application>
  <PresentationFormat>Widescreen</PresentationFormat>
  <Paragraphs>97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Wingdings</vt:lpstr>
      <vt:lpstr>Arial</vt:lpstr>
      <vt:lpstr>Fira Sans Extra Condensed</vt:lpstr>
      <vt:lpstr>Cambria</vt:lpstr>
      <vt:lpstr>Roboto</vt:lpstr>
      <vt:lpstr>Energy Saving Infographics by Slidesgo</vt:lpstr>
      <vt:lpstr>PowerPoint Presentation</vt:lpstr>
      <vt:lpstr>Discuss question</vt:lpstr>
      <vt:lpstr>MAIN STEPS IN DEVELOPING AN EPC CONTRACT</vt:lpstr>
      <vt:lpstr>1. CLIENT QUALIFICATION</vt:lpstr>
      <vt:lpstr>2. PRELIMINARY AUDIT</vt:lpstr>
      <vt:lpstr>3. INVESTMENT GRADE AUDIT (IGA)</vt:lpstr>
      <vt:lpstr>4. FINANCING</vt:lpstr>
      <vt:lpstr>5. ENGINEERING &amp; DESIGN</vt:lpstr>
      <vt:lpstr>6. CONSTRUCTION  COMMISSIONGS</vt:lpstr>
      <vt:lpstr>7. O&amp;M</vt:lpstr>
      <vt:lpstr>7. O&amp;M</vt:lpstr>
      <vt:lpstr>8. M&amp;V - PAYMENT</vt:lpstr>
      <vt:lpstr>KEYP COMPONENTS OF EPC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ESCO TRAINING PROGRAM</dc:title>
  <cp:lastModifiedBy>823417-Nguyễn Mạnh Hùng</cp:lastModifiedBy>
  <cp:revision>126</cp:revision>
  <dcterms:modified xsi:type="dcterms:W3CDTF">2025-02-21T03:19:36Z</dcterms:modified>
</cp:coreProperties>
</file>