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3"/>
  </p:notesMasterIdLst>
  <p:sldIdLst>
    <p:sldId id="1816" r:id="rId2"/>
    <p:sldId id="1997" r:id="rId3"/>
    <p:sldId id="1996" r:id="rId4"/>
    <p:sldId id="1284" r:id="rId5"/>
    <p:sldId id="2032" r:id="rId6"/>
    <p:sldId id="2033" r:id="rId7"/>
    <p:sldId id="2034" r:id="rId8"/>
    <p:sldId id="2035" r:id="rId9"/>
    <p:sldId id="1998" r:id="rId10"/>
    <p:sldId id="2036" r:id="rId11"/>
    <p:sldId id="277" r:id="rId12"/>
  </p:sldIdLst>
  <p:sldSz cx="12192000" cy="6858000"/>
  <p:notesSz cx="6858000" cy="9144000"/>
  <p:embeddedFontLst>
    <p:embeddedFont>
      <p:font typeface="Cambria" panose="02040503050406030204" pitchFamily="18" charset="0"/>
      <p:regular r:id="rId14"/>
      <p:bold r:id="rId15"/>
      <p:italic r:id="rId16"/>
      <p:boldItalic r:id="rId17"/>
    </p:embeddedFont>
    <p:embeddedFont>
      <p:font typeface="Fira Sans Extra Condensed" panose="020F0502020204030204" pitchFamily="34" charset="0"/>
      <p:regular r:id="rId18"/>
      <p:bold r:id="rId19"/>
      <p:italic r:id="rId20"/>
      <p:boldItalic r:id="rId21"/>
    </p:embeddedFont>
    <p:embeddedFont>
      <p:font typeface="Roboto" panose="02000000000000000000" pitchFamily="2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B9FF"/>
    <a:srgbClr val="AD5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43DFD5-B0F9-439B-B2B9-47F03FF463DC}" v="107" dt="2025-01-07T02:21:25.445"/>
    <p1510:client id="{E0B600C7-1BA4-D228-64B0-628969388971}" v="1" dt="2025-01-06T03:49:11.595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9"/>
    <p:restoredTop sz="94686"/>
  </p:normalViewPr>
  <p:slideViewPr>
    <p:cSldViewPr snapToGrid="0">
      <p:cViewPr varScale="1">
        <p:scale>
          <a:sx n="109" d="100"/>
          <a:sy n="109" d="100"/>
        </p:scale>
        <p:origin x="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90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1D1E948E-88AA-9DD2-D3C5-42EC0CA6D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A21737BA-C67F-227F-0EBE-6E08C34CDD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A4F40D53-EAC5-34D0-3AC1-3E8B9FD45D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4983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Hợp đồng Ưu tiên hoàn vốn (First-Out Contract)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829925-E414-427C-A484-3D8FD32F1B43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321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Hợp đồng Ưu tiên hoàn vốn (First-Out Contract)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829925-E414-427C-A484-3D8FD32F1B4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969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ce82a50586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ce82a50586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7a414845c7_0_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7a414845c7_0_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86807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351130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20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0E386B4-5DA3-3F41-B8E2-EF5B17CA9C32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E735C02-A6A7-428F-77F2-12814215475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7E1DCA-E430-FF0C-489A-DB201B59FB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>
                <a:latin typeface="+mn-l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F16318-F0EE-7076-6EA0-CFB15EC132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D660BF-AF9A-2642-1C1F-71E1521DB1B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36A95C-E658-B8F6-B577-AEE2B8749548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89"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>
                <a:latin typeface="+mj-l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14368D-44D5-5B80-A3EE-4BCE408060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0529B-C816-FE81-5A4A-D64C9631E8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B62FEC-4091-B1A6-7E0F-8A765E93E79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93F6FD-A6C9-AB8E-7732-0E23982C3B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54538-6A5D-C8CC-F745-C299E55714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ACFA75-A3CA-A750-C854-BB9EF2664123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D209EB-56FB-6BB1-737C-85E9772E35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694048" y="79666"/>
            <a:ext cx="1893579" cy="39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DC6624-6C06-E7F1-C86F-98AE00DBDD4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81839" y="-297814"/>
            <a:ext cx="1145573" cy="114557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D92741-C9DA-B396-9691-77B5A2A1314A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03447" y="140635"/>
            <a:ext cx="10177132" cy="108012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50000"/>
                  </a:schemeClr>
                </a:solidFill>
                <a:effectLst/>
                <a:latin typeface="+mj-lt"/>
                <a:ea typeface="Cambria" panose="020405030504060302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447" y="1412776"/>
            <a:ext cx="10177132" cy="4896544"/>
          </a:xfrm>
        </p:spPr>
        <p:txBody>
          <a:bodyPr>
            <a:normAutofit/>
          </a:bodyPr>
          <a:lstStyle>
            <a:lvl1pPr marL="332169" indent="-332169">
              <a:buClrTx/>
              <a:buFont typeface="Wingdings" panose="05000000000000000000" pitchFamily="2" charset="2"/>
              <a:buChar char="§"/>
              <a:tabLst>
                <a:tab pos="332169" algn="l"/>
              </a:tabLst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1pPr>
            <a:lvl2pPr marL="671479" indent="-339312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2pPr>
            <a:lvl3pPr marL="941739" indent="-270260">
              <a:buClrTx/>
              <a:buFont typeface="Wingdings" panose="05000000000000000000" pitchFamily="2" charset="2"/>
              <a:buChar char="§"/>
              <a:defRPr lang="en-US" sz="2000" smtClean="0">
                <a:solidFill>
                  <a:schemeClr val="tx1"/>
                </a:solidFill>
                <a:effectLst/>
                <a:latin typeface="+mn-lt"/>
                <a:ea typeface="Cambria" panose="02040503050406030204" pitchFamily="18" charset="0"/>
                <a:cs typeface="Arial" panose="020B0604020202020204" pitchFamily="34" charset="0"/>
              </a:defRPr>
            </a:lvl3pPr>
            <a:lvl4pPr marL="1275096" indent="-264307">
              <a:buClr>
                <a:srgbClr val="00B050"/>
              </a:buClr>
              <a:buFont typeface="Wingdings" panose="05000000000000000000" pitchFamily="2" charset="2"/>
              <a:buChar char="§"/>
              <a:defRPr lang="en-US" sz="200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614408" indent="-270260">
              <a:buClr>
                <a:srgbClr val="00B050"/>
              </a:buClr>
              <a:buFont typeface="Wingdings" panose="05000000000000000000" pitchFamily="2" charset="2"/>
              <a:buChar char="§"/>
              <a:tabLst>
                <a:tab pos="1614408" algn="l"/>
              </a:tabLst>
              <a:defRPr lang="en-GB" sz="150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86EE1A6-3A19-4544-AD6C-E0E61124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64552" y="6597384"/>
            <a:ext cx="792088" cy="288000"/>
          </a:xfrm>
          <a:prstGeom prst="rect">
            <a:avLst/>
          </a:prstGeom>
        </p:spPr>
        <p:txBody>
          <a:bodyPr vert="horz" lIns="68580" tIns="0" rIns="68580" bIns="0" rtlCol="0" anchor="ctr" anchorCtr="0"/>
          <a:lstStyle>
            <a:lvl1pPr algn="r">
              <a:defRPr sz="900" b="1">
                <a:solidFill>
                  <a:schemeClr val="bg1"/>
                </a:solidFill>
                <a:latin typeface="+mn-lt"/>
              </a:defRPr>
            </a:lvl1pPr>
          </a:lstStyle>
          <a:p>
            <a:fld id="{A70E8B96-6C17-404C-B209-86071FBA200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4214A8C-D636-922A-F2D1-A3E6641465A9}"/>
              </a:ext>
            </a:extLst>
          </p:cNvPr>
          <p:cNvCxnSpPr/>
          <p:nvPr userDrawn="1"/>
        </p:nvCxnSpPr>
        <p:spPr>
          <a:xfrm>
            <a:off x="609600" y="1136822"/>
            <a:ext cx="109728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0CC5161-CB40-310A-AEF8-193314BA9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69489" y="121155"/>
            <a:ext cx="1380797" cy="284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AC9BFC-9E2D-ADAE-993C-E5C614D83B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782" y="-154103"/>
            <a:ext cx="835353" cy="8353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35989-CB8E-F473-6C2B-D0FAD018C2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589" y="6467123"/>
            <a:ext cx="1012373" cy="3319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406268-57D7-1EDC-05A7-7BC9AA57DED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19891" y="6446232"/>
            <a:ext cx="385109" cy="3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9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j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61E9A6EB-6EE9-59CA-F5F0-A4D6BE96F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EAD302FC-CD37-0AEC-8378-BE74D56FD9B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51BCE47-64AB-3895-CAB5-437F5502E349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332EE139-406C-6810-7C79-489ABBC7EEF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0122D85A-89BB-08BE-957F-2A339029EBBA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21943970-83ED-C460-BC32-69B17CA1A30B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933BB962-5980-78AA-816D-C2E080BB714F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94372D46-480B-16F3-EBDF-E6BC4136911F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C8DF6739-398E-1A35-C26F-C62042148A04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740E0F2-A9B8-1881-EBE7-52C7018927F1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41634D37-9AC0-353C-40F1-BC175D1C180A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FC5B5946-6D1C-2C3D-A4E3-88625EDD5191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695EB62C-DB3E-137A-60CA-0D8E0450294E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6C9B3C8B-0E95-75C4-A778-29181936DBC3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5C8DED5E-E8C0-E3AF-AC0B-EDEFD0C13097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534A1E5E-CEC9-C06E-9B3F-465A77A30C03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772DBBFF-0C04-C6C3-3179-D27EA6601413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F9507E8B-C12D-1C59-07D7-7167EFACFFF7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F527C6A2-1456-42D4-8799-07714966453F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182FED5D-0CF1-E53E-D2AD-B4C6517C8D8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63C4D30F-62F4-D8B4-9231-E1747CA114C3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989E2EAA-F6BD-4700-DF75-0302C31F1CF2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1783E7C5-245F-F7FE-6691-0118D606D2E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198DBB8A-EEFC-A325-C803-A3AFF47940B7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193722DB-270D-82A3-0A41-6043D8E04CEE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1463A6AB-C5BA-CEBA-19ED-462656A0B84F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8029D33A-F8F3-302C-A3F4-057A43F50FF2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0431B2D3-7E5E-326D-D1F0-8BE803D89AC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C9E18598-9CB2-EF84-60C3-5C1FD98DBE84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23C463E7-62C8-44CB-D0D8-47ADDA542764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9CAB8CF2-CC67-4429-B874-9C14059EF757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5F5FCC79-D67E-12D1-0FAF-36DC0B2A20EE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A71C398E-EAE5-C945-0EBA-F658488B20C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9FA194D2-C4D6-77F3-F515-819EEBC38DD2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F7D4260B-BD8F-515F-88F4-77B20F9BFBC3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A47A431D-3C53-A6FF-80A5-C8DB49A0C802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19C65130-1060-3A69-10E3-4ADC1A2FFCA2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B7B4828E-B982-6AE9-69E8-443D9A878DA6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2743E378-E6FA-9E18-0D2C-3AFCCA2C44EA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FCB9C694-4BF0-498B-5BAA-71D610A31FF2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A6F84959-FC3D-40D4-CC2C-FB75E6FE5F04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A4D11A34-F927-2969-2785-29413B369901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B122B0C9-6FA1-7036-B358-4869BE6ABB51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6F8BC223-CEC6-DFD3-46F3-21474DE70A6B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826BE3C4-9F81-AB08-DC87-EE295CA50CF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43CA5D53-0548-8AD9-CCAD-E76CFE0576EC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890D4517-CEB7-313F-8E12-FE9EE4A4FC7C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45953567-CF86-8F3D-15C3-883C7968E48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ED937C-F8F9-19FE-9264-D214B01E374B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74C424BB-6468-DED6-C1BD-6E8C68AE4F60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1F1729B7-7AF5-AFB4-DB6B-B8589A2A41B8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739EDF68-3DAC-247E-3D16-D96688E7FC8A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AEE9980F-9D55-3AB1-5331-E9C40CB7E141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4A5C75EF-7D2B-2803-0E4C-ED0F7A04423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425425E3-A2C3-B3FD-2CFD-1DE6C361AE25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1FB4404F-5EDB-24EE-E6EB-731F26E67E3C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16353416-0075-1930-F327-0AFEC0B92F13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61F52457-AD78-A1C9-FC6C-4384BCC75262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C0A327A8-9A79-B2E4-18A2-5086E38C2862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7546AFCF-5F39-DB2B-8FC1-03677577F951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54B8DA1C-6E2E-C1E7-1D45-794498DE208A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3E78C20-6E82-A456-845A-6127B3B9F166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8DB3B2BB-3E6A-174C-A7E9-C73714F28BC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FD853D71-DADD-13D1-ECAF-9EBBF28739AC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D4CF487A-E788-7A69-135E-9D6B8B4DED10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CF8738A1-A4F9-597D-D637-01736A1DB859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F4260903-87FE-9F68-9E4D-3818C650E183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F13FB2B0-BA77-A4C6-B7A2-9B36A63E6D98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F14CB76F-F34C-D822-1EE2-A3385B5B6702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CECD9C25-977B-4A09-5C46-834F3F161766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74583CDA-4231-ED20-E91D-EC07898D8AF6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AF79954A-1AAF-1AEA-54D5-CD5AC7E3974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31AD6B21-E9D0-47F6-CF3F-4B509761B87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5135A1CD-6FDE-D47D-8140-3BA403D50298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3619E6EC-33F2-E30F-B439-56125647F5DC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A8E57839-7B5C-5676-CFD2-EB7B47C345AA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38C6738B-6432-C4E6-973B-1009D53840A0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7B3212F-6A0C-E1D7-FFDF-CA26B402E79A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DEDC2FCA-00D2-F3A7-8172-CE93E60A11F0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20B5F287-B224-03BD-D638-7C8E016D4CBE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788A234A-64FE-6D95-482D-1CEBEB790A4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83B4326-B02E-4347-F316-51DB72240C0C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60E7CDC6-BC95-3D08-A1F0-BDC2E1297C99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204C9955-BBEC-003D-DFFD-31B9004E9123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B946E672-795E-AFF2-E2FA-3ED5D30E927F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A0325FDF-EB98-1138-9588-8B7A75ACAED9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5EAAE503-91B9-D8D7-3D67-2689D494F865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B9CBD4F0-B8E8-6858-A2BA-E3479CBE221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99AE7512-5568-D3D1-3C6F-D41B1822438B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E588CB10-0BC1-6D03-BAFB-96724ED78CBB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5B14C7A5-2D75-D941-1573-26584AB2D378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489A6963-5BDD-776E-1549-55D5DEF7A1BB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FD1FE77E-643E-1D0D-9E4E-09066FBB2DB5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A7F0DB03-503C-7E8E-7D04-09BDB1F676E7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81DEF16B-0D4F-6D31-9965-CFE296EB1BCA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085BF4F3-0674-7500-C0B2-A9BE918C95A8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0E49D62E-9B67-C651-2A70-EDC9271E9CAF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B0B48ACF-399A-CC5C-5C7C-8694AB3647E6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26EECE99-05C8-44CC-9F16-91E7AD0AFCC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3C4AD60D-968C-FC6D-DA1E-DB58577F8B54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2D027ABF-4404-BB5E-B5A4-6ED8F42C68DE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2DC57B76-824F-A58E-9078-BB141400059F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BE9DA820-09F3-6995-53BE-60952801DAAB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397255FF-30AF-C3BD-ABFD-DACE894DB6CE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FA687B36-F500-CD09-A9E7-86FC1B9870F4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B854F2BD-140C-BC31-F3D8-6F00F5AA3082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099BC3C-51D4-DB92-A769-7DDB8762DEFA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C0A27B20-1E59-6B8D-7FCF-81D9CE6F9299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947DD146-DA2F-16C7-9E09-EC7CB66AC724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AD12D40A-1CDD-61BD-ACED-FFED11A3F054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2025D748-9179-92F0-1B7D-8F7F0AD14AFB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370657F0-8F40-164A-CB8A-F257732995C5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14CAEF15-FE0C-9D7C-206E-BCBDA37A3F7C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9D8CD361-1D87-83CB-2037-D8F771EBEB42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9F514380-9378-A97D-7B63-FBDF21A261D4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57EE0B62-5867-4AF4-E8D0-EAA6CDAD393F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4B6FC948-1AEE-B51C-9B3D-3A3CE93B354A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BA6701A3-15F9-3730-C365-3EFF245EEC4D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F7E74EF-04F4-733E-40BF-44A668329BBF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1B0C06A8-0930-A297-5473-5CFB35192B0E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AF6F1F1D-290B-0B78-2285-E319D561DFFA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60C688FE-BDCC-A028-9E1E-401CC98190F0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7BE94EFA-EF6B-8F87-D82D-B0030830BC30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203649D-782C-30AD-2B94-F9223266234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8E9B01C2-688D-420D-41A5-666F0B97396A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A18AB799-1940-BEE0-8A0F-DC9CFBB2BC48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6897D330-7894-36CE-DC79-FABAF1BEEEE0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C12A2305-3D4B-8AF0-8C04-D47023AD4A8B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E111F8EC-5139-7BBA-8C0C-B26D2D4CE85E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AD0CF29B-904F-06FA-A157-9EDCF19677F8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DBA18024-8692-4EEB-81F0-47850D1FED99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E747F2E0-1F91-9528-AFD4-DE5643714711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62333B0B-A393-F39C-B77D-3C1C13569693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88D99FA0-E679-0FDB-92F0-619620A65859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8E47EBF4-3093-3BF7-EC99-FA1F09F2E44B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05DFA514-FED2-75D8-F39E-82402FBF726F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18A72CEB-4164-3EC7-DC56-DD16039CB3F7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FB288844-50FC-BA8B-D021-3A89F7B81F9C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B6DC5ACB-34DC-6262-FA04-33AE282025D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1F878CD6-7427-8D56-0EB5-0EC3A0AA2FDC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2F7AE782-2E9F-2F45-AEBA-BDAADDA7F4B7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1EFD38A1-BC7A-0286-AE3B-4C8B78847B4A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8DFFF31B-4F10-0EDD-7C9F-4B43AE56EC0F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EEBF47A8-194C-0DA9-DEC1-5DBDD52E001A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CE93FC79-0FAB-D4E0-04F1-A81C2E5765AA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ACD63A6F-97A3-E4A2-57AD-82413C9DFD9C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E6DA0B10-E3D9-4EF3-EA78-4187D4CD0B0F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07C53780-B6F0-1A75-BBB5-946B836E10E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F70593C3-A6EA-D2CA-BC13-5BB6B680DAD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270809B0-A3EB-4AAB-8047-0A0BB062E64C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270975C-234B-B929-88F6-77BB2300E89A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593F8384-C883-2E68-341B-C6B6A0758CFD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A66CC2A5-B2C9-56FA-C2E4-687DDF8D380E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AE6D9446-E98C-18E3-0028-11E117AFA36C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B63C3114-BDB4-1B94-706A-68C652138221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07DEE1B3-3C75-8958-B2C1-46517BE6319E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E87DD863-A064-AC34-F515-9BB2E0F947C2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0A4886C-AE76-CCFE-6D00-D9E60091B42A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AFB1AD14-849E-18F6-D578-A2E748FD3DDA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89FE5E7E-E234-7C0C-A992-91A22F018075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5E94BBED-5DDB-EB2A-95D8-6FEFEF145CDB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6418E884-3F4F-394A-1E6C-7CA7675B5EBE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C2075D0B-22AD-5BD8-EA39-B19C33C1E009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673B5277-FAF5-3BA3-AD08-B60D269601ED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8680DA63-9739-C3B5-6165-ECAA7AE254C5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1B9BD022-A39F-6A3C-B808-B8CC0305905B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B58BAD7A-DFDE-05E9-8F77-F8493A86BF57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1038D9A0-B61F-AD37-E71C-9363D44B630C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333F9520-5AED-82CA-3D0A-E759C5E095D1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26672112-9C1A-F35F-4A42-AB07E36210F2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57BB0E44-AE6F-8229-DBC5-6635BA1C5715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DC2EE131-31C2-5200-B577-2673AD89B1B3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252E779B-F0A6-A8D9-7461-4D605A0E0465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18291D80-87B9-E074-63AF-3ECF1FF36062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8905BF2D-D51B-C10F-9042-2617EBB61BA1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13BA345B-3288-C33D-E15D-8F8A62162559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9333A5D7-638E-DCB1-0897-E6990E32AEBA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35B92B3D-71E3-9AAC-FD29-145C51C5F66A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30250CDD-0E4D-C8A9-D610-E1F9ED398C83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6835E4D8-2FE5-129E-A5F7-A6300DCA3961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15024E89-CEFC-8850-7B66-7B69E3A31001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607A8D22-AE91-E14B-61B0-D3F367BF043C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5416E95C-D325-B782-E8A5-FF1AC5C8C2D5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206A06C3-646B-6BF5-1BEB-E14389A6AEB5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DC3F35AA-6D79-7504-5FF4-6F20880266A2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93DD4632-3868-8AFD-993C-DA476F605C86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D223E48C-F53D-86C4-801B-F9112207AF1A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1793BA38-9F9F-DE6C-BF49-CCA7B02D81C4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40159A8-584A-4375-79C4-C6731C0BD427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90B9B412-EC16-FB83-15A4-3C420691C9EC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8F147723-1E77-931A-AE90-F5EC6FA4AFFE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245906A1-96AA-99B3-487A-2A9A68D42A8D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64EF5F1-8ADF-86CA-563F-491615C4D18C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4D6765CE-B3CA-DCBD-6A71-7795111A6382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5E490F2A-D2FD-794F-67A7-2E1D75522402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7E9FAE02-7878-FB89-88A5-3F00EB71BE9A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CBEDA391-EB4F-442A-7D17-654276EB9AC7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2A792161-00B1-8708-E6B5-97D2D5C8E423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638D93A5-97AD-57CA-EA20-D858E56AB174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C7B18341-EFC6-6AF1-23C7-27F6E9BCA2C5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F7321961-BB51-4B3D-5FEB-B8A9579100D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D23CC3D8-60D6-FDF6-78B7-6139B774F187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10E01230-D03F-DDD6-6C1A-E7EE9275E775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8A521CD0-1E76-A84A-6C55-06FA595CFA0F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80E56350-9FD4-1CDE-5C07-A05B78191A60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4DFBC9D-A403-4682-4067-278847B548AD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8B16FC3E-5DC8-9512-155D-2D7059C90F8F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6F11DF9C-073C-FB1C-7AD8-81118E9F54E8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5E190A38-786A-183E-2B34-B750C02DFD7B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263ABEE2-AF7C-E0DE-87FF-C75C4424E1DE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CB82A00B-7FF3-0D00-0CB7-A65B6F126B3C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80D6EEAD-9BA6-36B6-B834-5194CBAF6057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20158128-90B5-6201-637F-CD73645B5754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B5FDAB7-491C-64E7-1822-8783CBD474E9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9336A116-2A9E-9644-AC23-FF15A4072AEF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4D7AD73E-2C5F-A4DC-0D3C-DB8ABD2FAD6D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8C8A9883-46B4-8A8B-32D8-AD62157D04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F5DBED96-C654-7EEF-1BB5-223E836A39B0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724EFEAD-32C2-9F40-8D2B-C7178A4AD66C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10488816-D022-E984-383D-F93C9A7602BF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CF093625-735D-5A3D-38A5-7ABA2C511F4D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F73A4FDD-8E7F-784B-A9F3-72BD20D17017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54F69823-30BC-9804-8F18-3F213D3F4BFF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02F7335B-E515-3FFD-A4E7-2CC34FAD93C4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79D143CC-6A65-E034-9E8B-1B597A499BD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3192C625-B88F-5EAC-9ED6-F699A0D01697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EBDD6259-AFE8-5F21-3484-0333FA16AC46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FB9B5997-BA98-2CCF-2CCA-6B74655B5AC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5BF30D34-0CA1-072A-B77E-ACACE4A6EDF0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A6C50845-C868-3CD1-2461-90F3D8888653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4D419E9F-0BAF-8377-B2DC-D658875C847C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470A5D3D-D303-605F-FB91-52DEBB5CA32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5B3C1414-AC1D-E66D-8050-CDAD461B9321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D52D9E9E-D87E-0E3D-8537-9A00065B0EDC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B1162743-E32B-ABA7-6A9F-680AEB48A77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0D7CBFF1-C242-CB29-45F4-FE41C2D56243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9A7C0700-C8B1-964E-F9AA-4E94EDA96C12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5487592A-6CBC-C812-0278-6F6A9219D76A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9A3601F7-2BB1-0708-92DF-98D5F6F68258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54166B2F-1A89-7FD1-FFD7-90FDA98DC11E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117B10CC-4862-8C8A-E829-4E6AC3354C05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533DC3A-439B-8320-CB2B-16F5FE81F26A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8D233C7D-4D3F-3673-3B27-25D3535F5196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028DBF77-02BE-056E-B9CE-BE2ACBC0AE8F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06B17A4B-3333-F51E-0807-F1CEC12243FF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70AE0FA9-EC6D-82C1-FDB5-DF9C1DECD53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2AE15801-244C-C660-DBC5-D71848A2F59A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E45D338E-5AA0-FDF3-6167-3292B72B4B43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429BC686-94D3-79A8-A045-DF656C42EC44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ED873E4F-F792-2A2E-0693-C4B2D8DE9631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20F6E66E-2FA7-5769-6E42-3B36B6439A5F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35D35728-C014-A2D2-65E2-A02F4CD5DD25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BB1C708A-301C-E027-88BD-9BEFDAF095DA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A014F6AC-A46B-E469-1AAC-D461A5FB9180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9F52561F-84D1-1D0D-0720-3D5532CDE8A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A98A9C8-1957-439C-D20B-5CE6DE196212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BD083172-1230-E177-7735-1C1157D8124C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89C51B09-ECFE-ADED-9884-8DF9425C753F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178DA7D7-ED54-83D4-9B66-C1A967DC9968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A21F947D-A7F1-18C2-91BD-8E5984087F49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04B84450-470A-DD7A-4D90-BC23E1872769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EE7EE6F9-B303-92D9-6FDB-5B38785748FA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553505B3-9FB9-EC7A-ACFF-926D5644022A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4CFCB6D-B836-92D1-D4FB-6920E9AD5F0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66F65CFB-BB80-18FC-C4B4-E67865B81561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A16EF7ED-9934-76C8-C734-0C12B05D5289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960ABBA2-B2B0-7D0C-B37A-6747FAB3FD4F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EEDEFF1D-3441-4B3E-17ED-CF8B86FD7DE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53729F82-34A0-52FE-FE31-082B3E07C8DF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729AD139-F1FF-7053-481D-D47C8C1962A6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DB7512C0-4A3D-66A8-B717-13D3B394217C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C6034D38-45D0-199B-EEC8-77C8C41ABEF2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C87C40A-528A-5407-20BD-652A1BD84C9C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4E7F002A-3E29-DBAD-2E16-D1E9D68F340E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8253C76B-6D17-08F3-CFA1-0AA0E925DB2B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2F71D802-E7EE-4AF7-FDBC-4F767A6445E0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C718E7A9-B3E7-5AD7-DBBA-750AE40CAFD9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96241DC-E557-AAEF-024B-6001BFEEB765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1363DA98-5273-0F8E-5D71-A02267B99CCF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F9E34B7B-A567-0F1E-F38F-E73D50EDB34A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18FF2D22-836F-6239-CA4D-F712CD7AF014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320A06F8-A107-67A0-3AD0-50CCA1264714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8AD0BF47-3824-DCD1-FCD5-3A887F22C2D3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22E2DBDC-0891-A180-9F4D-1901A594362F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F432BDB0-7C9B-4F65-95C6-57ABF66E9BF2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14EC0810-5EC6-503A-83A7-97B61EC2052F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328AAB0B-D660-B8B8-24A7-42E93CF0FC04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9318EF57-0F6D-4481-8C7B-2E3F0279342B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59CC316F-A1C5-3E2E-489D-233331B856D4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B9002BDE-1C16-DA7A-623A-D5AC7F870C84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8E32DE19-C4E0-489E-5842-30E30201DEF2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36B59D5B-59F6-3B88-90D3-5E179E9E7FC3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534DAD7E-F38F-D151-A783-8C3BE1E28123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D2CF9EFE-AD1F-D82C-9DAD-D8562898B7A5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58826E13-09F6-4FFF-A017-EE61B9A88826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BE39B41F-9F46-6E22-D731-DFC8BEC96870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617E2AE9-0DE1-2CC9-16C3-EFE071CEE6D8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95627FEB-EFCA-49E0-B3A2-660A5EB275DA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8EAAE79B-69CF-4838-A9AA-41115EBF9BC9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1DB73FF6-203A-E9DE-DB0A-E9C7C98BF0DC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AA14C7CF-C68D-3160-78F3-0C6D4693B290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7EC6944C-E73A-16A3-09BF-CBA3CA5CFC6C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80BD1DA1-8EE0-9E0F-5591-B54FF358875D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1143F882-218F-7B76-995D-19765314956C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FE946217-C771-A353-8490-15C407CB7B0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00132171-E522-FE6C-D1AF-66AE2AA4E983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F3699AB1-A116-EE35-FDE6-90F662256156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1A3D34A9-5475-B487-4715-EE9C70FF419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03EFBBA9-C8E4-D4B1-B5C5-7665C963DB15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6F010CDA-0D09-958E-E20A-6712F4A70028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8749D4FB-5338-7745-B24A-BBC46560AAA3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8E6BD2B2-ED65-7E86-F567-6B0391E3A0B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2788D97F-FE03-81C9-D6C7-1D74CD0B2106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5635A6A7-A614-1DB0-766B-F154E4AE1905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703C6E75-B02A-FA22-10A5-93F2EA73429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29BBBC57-A97D-30F9-D235-30DE34C0CE8A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B788A3FC-2C58-1248-C918-DD26C55E27D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B50E577A-43CD-7515-7DD8-38905B5781E1}"/>
              </a:ext>
            </a:extLst>
          </p:cNvPr>
          <p:cNvSpPr txBox="1">
            <a:spLocks/>
          </p:cNvSpPr>
          <p:nvPr/>
        </p:nvSpPr>
        <p:spPr>
          <a:xfrm>
            <a:off x="591671" y="3859307"/>
            <a:ext cx="8682756" cy="838200"/>
          </a:xfrm>
          <a:prstGeom prst="rect">
            <a:avLst/>
          </a:prstGeom>
        </p:spPr>
        <p:txBody>
          <a:bodyPr vert="horz" lIns="68580" tIns="34291" rIns="68580" bIns="34291" rtlCol="0">
            <a:normAutofit/>
          </a:bodyPr>
          <a:lstStyle>
            <a:lvl1pPr marL="0" indent="0" algn="ctr" defTabSz="685800" rtl="0" eaLnBrk="1" latinLnBrk="0" hangingPunct="1">
              <a:spcBef>
                <a:spcPts val="450"/>
              </a:spcBef>
              <a:buFont typeface="Arial" pitchFamily="34" charset="0"/>
              <a:buNone/>
              <a:tabLst>
                <a:tab pos="332185" algn="l"/>
              </a:tabLst>
              <a:defRPr lang="en-GB" sz="1800" kern="1200">
                <a:solidFill>
                  <a:srgbClr val="002060"/>
                </a:solidFill>
                <a:effectLst/>
                <a:latin typeface="Arial" panose="020B0604020202020204" pitchFamily="34" charset="0"/>
                <a:ea typeface="Arimo" panose="020B0604020202020204" pitchFamily="34" charset="0"/>
                <a:cs typeface="Arial" panose="020B0604020202020204" pitchFamily="34" charset="0"/>
              </a:defRPr>
            </a:lvl1pPr>
            <a:lvl2pPr marL="342900" indent="0" algn="ctr" defTabSz="872729" rtl="0" eaLnBrk="1" latinLnBrk="0" hangingPunct="1">
              <a:spcBef>
                <a:spcPts val="450"/>
              </a:spcBef>
              <a:buFont typeface="Arial" pitchFamily="34" charset="0"/>
              <a:buNone/>
              <a:tabLst>
                <a:tab pos="671513" algn="l"/>
              </a:tabLst>
              <a:defRPr lang="en-US" sz="2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mo" panose="020B0604020202020204" pitchFamily="34" charset="0"/>
                <a:cs typeface="Arial" pitchFamily="34" charset="0"/>
              </a:defRPr>
            </a:lvl2pPr>
            <a:lvl3pPr marL="685800" indent="0" algn="ctr" defTabSz="685800" rtl="0" eaLnBrk="1" latinLnBrk="0" hangingPunct="1">
              <a:spcBef>
                <a:spcPts val="450"/>
              </a:spcBef>
              <a:buFont typeface="Arial" pitchFamily="34" charset="0"/>
              <a:buNone/>
              <a:tabLst>
                <a:tab pos="941785" algn="l"/>
              </a:tabLst>
              <a:defRPr lang="en-US" sz="21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mo" panose="020B0604020202020204" pitchFamily="34" charset="0"/>
                <a:cs typeface="Arial" pitchFamily="34" charset="0"/>
              </a:defRPr>
            </a:lvl3pPr>
            <a:lvl4pPr marL="1028700" indent="0" algn="ctr" defTabSz="685800" rtl="0" eaLnBrk="1" latinLnBrk="0" hangingPunct="1">
              <a:spcBef>
                <a:spcPts val="450"/>
              </a:spcBef>
              <a:buFont typeface="Arial" pitchFamily="34" charset="0"/>
              <a:buNone/>
              <a:tabLst>
                <a:tab pos="1275160" algn="l"/>
              </a:tabLst>
              <a:defRPr lang="en-US" sz="18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mo" panose="020B0604020202020204" pitchFamily="34" charset="0"/>
                <a:cs typeface="Arial" pitchFamily="34" charset="0"/>
              </a:defRPr>
            </a:lvl4pPr>
            <a:lvl5pPr marL="1371600" indent="0" algn="ctr" defTabSz="685800" rtl="0" eaLnBrk="1" latinLnBrk="0" hangingPunct="1">
              <a:spcBef>
                <a:spcPts val="450"/>
              </a:spcBef>
              <a:buFont typeface="Arial" pitchFamily="34" charset="0"/>
              <a:buNone/>
              <a:tabLst>
                <a:tab pos="1614488" algn="l"/>
              </a:tabLst>
              <a:defRPr lang="en-GB" sz="15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mo" panose="020B0604020202020204" pitchFamily="34" charset="0"/>
                <a:cs typeface="Arial" pitchFamily="34" charset="0"/>
              </a:defRPr>
            </a:lvl5pPr>
            <a:lvl6pPr marL="1714500" indent="0" algn="ctr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400" dirty="0">
                <a:solidFill>
                  <a:schemeClr val="accent4">
                    <a:lumMod val="50000"/>
                  </a:schemeClr>
                </a:solidFill>
                <a:latin typeface="+mn-lt"/>
                <a:ea typeface="Cambria" panose="02040503050406030204" pitchFamily="18" charset="0"/>
              </a:rPr>
              <a:t>PhD. Nguyen </a:t>
            </a:r>
            <a:r>
              <a:rPr lang="en-GB" sz="2400" dirty="0" err="1">
                <a:solidFill>
                  <a:schemeClr val="accent4">
                    <a:lumMod val="50000"/>
                  </a:schemeClr>
                </a:solidFill>
                <a:latin typeface="+mn-lt"/>
                <a:ea typeface="Cambria" panose="02040503050406030204" pitchFamily="18" charset="0"/>
              </a:rPr>
              <a:t>Thi</a:t>
            </a:r>
            <a:r>
              <a:rPr lang="en-GB" sz="2400" dirty="0">
                <a:solidFill>
                  <a:schemeClr val="accent4">
                    <a:lumMod val="50000"/>
                  </a:schemeClr>
                </a:solidFill>
                <a:latin typeface="+mn-lt"/>
                <a:ea typeface="Cambria" panose="02040503050406030204" pitchFamily="18" charset="0"/>
              </a:rPr>
              <a:t> Mai Anh</a:t>
            </a:r>
            <a:endParaRPr lang="en-US" sz="2400" dirty="0">
              <a:solidFill>
                <a:schemeClr val="accent4">
                  <a:lumMod val="50000"/>
                </a:schemeClr>
              </a:solidFill>
              <a:latin typeface="+mn-lt"/>
              <a:ea typeface="Cambria" panose="020405030504060302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C183B75-576B-EFB2-A926-B261221F3D7F}"/>
              </a:ext>
            </a:extLst>
          </p:cNvPr>
          <p:cNvSpPr txBox="1">
            <a:spLocks/>
          </p:cNvSpPr>
          <p:nvPr/>
        </p:nvSpPr>
        <p:spPr>
          <a:xfrm>
            <a:off x="517957" y="2619879"/>
            <a:ext cx="6179399" cy="1168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24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None/>
              <a:defRPr sz="37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VN" sz="3200" b="1" dirty="0">
                <a:solidFill>
                  <a:schemeClr val="accent1">
                    <a:lumMod val="50000"/>
                  </a:schemeClr>
                </a:solidFill>
              </a:rPr>
              <a:t>Module 5: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TYPES OF EPC CONTRACTS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86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58D4E9EB-DF40-B088-A334-BBE123455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Choosing an EPC Contract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8E6E1E-7D7C-2EE6-359D-5456C4842900}"/>
              </a:ext>
            </a:extLst>
          </p:cNvPr>
          <p:cNvSpPr txBox="1"/>
          <p:nvPr/>
        </p:nvSpPr>
        <p:spPr>
          <a:xfrm>
            <a:off x="1116623" y="1474655"/>
            <a:ext cx="10260623" cy="5009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Customer's readiness for investment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Customer is ready – not ready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Acceptance of risk regarding energy efficiency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Accepts risk- Does not accept risk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Customer's readiness for project operation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Customer in the private sector- OR public sector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Financial Considerations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Customer creditworthiness or Ability of ESCO to get bank financing</a:t>
            </a:r>
            <a:endParaRPr lang="en-US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3315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2" name="Google Shape;2102;p36"/>
          <p:cNvGrpSpPr/>
          <p:nvPr/>
        </p:nvGrpSpPr>
        <p:grpSpPr>
          <a:xfrm>
            <a:off x="7253799" y="1802699"/>
            <a:ext cx="4328601" cy="4529042"/>
            <a:chOff x="2776526" y="930233"/>
            <a:chExt cx="3590949" cy="3757232"/>
          </a:xfrm>
        </p:grpSpPr>
        <p:sp>
          <p:nvSpPr>
            <p:cNvPr id="2103" name="Google Shape;2103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extrusionOk="0">
                  <a:moveTo>
                    <a:pt x="0" y="1"/>
                  </a:move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  <a:lnTo>
                    <a:pt x="19970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4" name="Google Shape;2104;p36"/>
            <p:cNvSpPr/>
            <p:nvPr/>
          </p:nvSpPr>
          <p:spPr>
            <a:xfrm>
              <a:off x="2776526" y="2876498"/>
              <a:ext cx="3581715" cy="1810966"/>
            </a:xfrm>
            <a:custGeom>
              <a:avLst/>
              <a:gdLst/>
              <a:ahLst/>
              <a:cxnLst/>
              <a:rect l="l" t="t" r="r" b="b"/>
              <a:pathLst>
                <a:path w="199761" h="101002" fill="none" extrusionOk="0">
                  <a:moveTo>
                    <a:pt x="199709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108"/>
                  </a:lnTo>
                  <a:lnTo>
                    <a:pt x="0" y="1108"/>
                  </a:lnTo>
                  <a:lnTo>
                    <a:pt x="0" y="2422"/>
                  </a:lnTo>
                  <a:lnTo>
                    <a:pt x="26" y="3710"/>
                  </a:lnTo>
                  <a:lnTo>
                    <a:pt x="77" y="4972"/>
                  </a:lnTo>
                  <a:lnTo>
                    <a:pt x="129" y="6260"/>
                  </a:lnTo>
                  <a:lnTo>
                    <a:pt x="206" y="7522"/>
                  </a:lnTo>
                  <a:lnTo>
                    <a:pt x="283" y="8810"/>
                  </a:lnTo>
                  <a:lnTo>
                    <a:pt x="386" y="10073"/>
                  </a:lnTo>
                  <a:lnTo>
                    <a:pt x="515" y="11335"/>
                  </a:lnTo>
                  <a:lnTo>
                    <a:pt x="644" y="12597"/>
                  </a:lnTo>
                  <a:lnTo>
                    <a:pt x="799" y="13833"/>
                  </a:lnTo>
                  <a:lnTo>
                    <a:pt x="953" y="15096"/>
                  </a:lnTo>
                  <a:lnTo>
                    <a:pt x="1133" y="16332"/>
                  </a:lnTo>
                  <a:lnTo>
                    <a:pt x="1339" y="17568"/>
                  </a:lnTo>
                  <a:lnTo>
                    <a:pt x="1546" y="18805"/>
                  </a:lnTo>
                  <a:lnTo>
                    <a:pt x="1777" y="20016"/>
                  </a:lnTo>
                  <a:lnTo>
                    <a:pt x="2009" y="21252"/>
                  </a:lnTo>
                  <a:lnTo>
                    <a:pt x="2267" y="22463"/>
                  </a:lnTo>
                  <a:lnTo>
                    <a:pt x="2550" y="23673"/>
                  </a:lnTo>
                  <a:lnTo>
                    <a:pt x="2833" y="24884"/>
                  </a:lnTo>
                  <a:lnTo>
                    <a:pt x="3143" y="26069"/>
                  </a:lnTo>
                  <a:lnTo>
                    <a:pt x="3787" y="28464"/>
                  </a:lnTo>
                  <a:lnTo>
                    <a:pt x="4482" y="30809"/>
                  </a:lnTo>
                  <a:lnTo>
                    <a:pt x="5229" y="33153"/>
                  </a:lnTo>
                  <a:lnTo>
                    <a:pt x="6053" y="35471"/>
                  </a:lnTo>
                  <a:lnTo>
                    <a:pt x="6929" y="37738"/>
                  </a:lnTo>
                  <a:lnTo>
                    <a:pt x="7831" y="40005"/>
                  </a:lnTo>
                  <a:lnTo>
                    <a:pt x="8810" y="42220"/>
                  </a:lnTo>
                  <a:lnTo>
                    <a:pt x="9840" y="44409"/>
                  </a:lnTo>
                  <a:lnTo>
                    <a:pt x="10922" y="46599"/>
                  </a:lnTo>
                  <a:lnTo>
                    <a:pt x="12055" y="48737"/>
                  </a:lnTo>
                  <a:lnTo>
                    <a:pt x="13214" y="50823"/>
                  </a:lnTo>
                  <a:lnTo>
                    <a:pt x="14451" y="52910"/>
                  </a:lnTo>
                  <a:lnTo>
                    <a:pt x="15739" y="54945"/>
                  </a:lnTo>
                  <a:lnTo>
                    <a:pt x="17052" y="56954"/>
                  </a:lnTo>
                  <a:lnTo>
                    <a:pt x="18418" y="58937"/>
                  </a:lnTo>
                  <a:lnTo>
                    <a:pt x="19834" y="60869"/>
                  </a:lnTo>
                  <a:lnTo>
                    <a:pt x="21303" y="62776"/>
                  </a:lnTo>
                  <a:lnTo>
                    <a:pt x="22797" y="64656"/>
                  </a:lnTo>
                  <a:lnTo>
                    <a:pt x="24342" y="66485"/>
                  </a:lnTo>
                  <a:lnTo>
                    <a:pt x="25939" y="68288"/>
                  </a:lnTo>
                  <a:lnTo>
                    <a:pt x="27562" y="70040"/>
                  </a:lnTo>
                  <a:lnTo>
                    <a:pt x="29236" y="71740"/>
                  </a:lnTo>
                  <a:lnTo>
                    <a:pt x="30962" y="73414"/>
                  </a:lnTo>
                  <a:lnTo>
                    <a:pt x="32714" y="75063"/>
                  </a:lnTo>
                  <a:lnTo>
                    <a:pt x="34517" y="76634"/>
                  </a:lnTo>
                  <a:lnTo>
                    <a:pt x="36346" y="78179"/>
                  </a:lnTo>
                  <a:lnTo>
                    <a:pt x="38201" y="79699"/>
                  </a:lnTo>
                  <a:lnTo>
                    <a:pt x="40107" y="81168"/>
                  </a:lnTo>
                  <a:lnTo>
                    <a:pt x="42064" y="82559"/>
                  </a:lnTo>
                  <a:lnTo>
                    <a:pt x="44022" y="83950"/>
                  </a:lnTo>
                  <a:lnTo>
                    <a:pt x="46031" y="85263"/>
                  </a:lnTo>
                  <a:lnTo>
                    <a:pt x="48092" y="86551"/>
                  </a:lnTo>
                  <a:lnTo>
                    <a:pt x="50153" y="87762"/>
                  </a:lnTo>
                  <a:lnTo>
                    <a:pt x="52265" y="88947"/>
                  </a:lnTo>
                  <a:lnTo>
                    <a:pt x="54403" y="90080"/>
                  </a:lnTo>
                  <a:lnTo>
                    <a:pt x="56567" y="91162"/>
                  </a:lnTo>
                  <a:lnTo>
                    <a:pt x="58756" y="92167"/>
                  </a:lnTo>
                  <a:lnTo>
                    <a:pt x="60997" y="93145"/>
                  </a:lnTo>
                  <a:lnTo>
                    <a:pt x="63238" y="94073"/>
                  </a:lnTo>
                  <a:lnTo>
                    <a:pt x="65531" y="94949"/>
                  </a:lnTo>
                  <a:lnTo>
                    <a:pt x="67849" y="95747"/>
                  </a:lnTo>
                  <a:lnTo>
                    <a:pt x="70167" y="96520"/>
                  </a:lnTo>
                  <a:lnTo>
                    <a:pt x="72537" y="97215"/>
                  </a:lnTo>
                  <a:lnTo>
                    <a:pt x="74907" y="97859"/>
                  </a:lnTo>
                  <a:lnTo>
                    <a:pt x="76118" y="98143"/>
                  </a:lnTo>
                  <a:lnTo>
                    <a:pt x="77303" y="98452"/>
                  </a:lnTo>
                  <a:lnTo>
                    <a:pt x="78513" y="98709"/>
                  </a:lnTo>
                  <a:lnTo>
                    <a:pt x="79750" y="98967"/>
                  </a:lnTo>
                  <a:lnTo>
                    <a:pt x="80960" y="99199"/>
                  </a:lnTo>
                  <a:lnTo>
                    <a:pt x="82197" y="99431"/>
                  </a:lnTo>
                  <a:lnTo>
                    <a:pt x="83433" y="99663"/>
                  </a:lnTo>
                  <a:lnTo>
                    <a:pt x="84670" y="99843"/>
                  </a:lnTo>
                  <a:lnTo>
                    <a:pt x="85906" y="100023"/>
                  </a:lnTo>
                  <a:lnTo>
                    <a:pt x="87143" y="100203"/>
                  </a:lnTo>
                  <a:lnTo>
                    <a:pt x="88405" y="100358"/>
                  </a:lnTo>
                  <a:lnTo>
                    <a:pt x="89667" y="100487"/>
                  </a:lnTo>
                  <a:lnTo>
                    <a:pt x="90929" y="100616"/>
                  </a:lnTo>
                  <a:lnTo>
                    <a:pt x="92191" y="100719"/>
                  </a:lnTo>
                  <a:lnTo>
                    <a:pt x="93454" y="100796"/>
                  </a:lnTo>
                  <a:lnTo>
                    <a:pt x="94742" y="100873"/>
                  </a:lnTo>
                  <a:lnTo>
                    <a:pt x="96004" y="100925"/>
                  </a:lnTo>
                  <a:lnTo>
                    <a:pt x="97292" y="100976"/>
                  </a:lnTo>
                  <a:lnTo>
                    <a:pt x="98580" y="101002"/>
                  </a:lnTo>
                  <a:lnTo>
                    <a:pt x="99868" y="101002"/>
                  </a:lnTo>
                  <a:lnTo>
                    <a:pt x="99868" y="101002"/>
                  </a:lnTo>
                  <a:lnTo>
                    <a:pt x="101155" y="101002"/>
                  </a:lnTo>
                  <a:lnTo>
                    <a:pt x="102443" y="100976"/>
                  </a:lnTo>
                  <a:lnTo>
                    <a:pt x="103731" y="100925"/>
                  </a:lnTo>
                  <a:lnTo>
                    <a:pt x="105019" y="100873"/>
                  </a:lnTo>
                  <a:lnTo>
                    <a:pt x="106282" y="100796"/>
                  </a:lnTo>
                  <a:lnTo>
                    <a:pt x="107544" y="100719"/>
                  </a:lnTo>
                  <a:lnTo>
                    <a:pt x="108832" y="100616"/>
                  </a:lnTo>
                  <a:lnTo>
                    <a:pt x="110094" y="100487"/>
                  </a:lnTo>
                  <a:lnTo>
                    <a:pt x="111330" y="100358"/>
                  </a:lnTo>
                  <a:lnTo>
                    <a:pt x="112592" y="100203"/>
                  </a:lnTo>
                  <a:lnTo>
                    <a:pt x="113829" y="100023"/>
                  </a:lnTo>
                  <a:lnTo>
                    <a:pt x="115091" y="99843"/>
                  </a:lnTo>
                  <a:lnTo>
                    <a:pt x="116328" y="99663"/>
                  </a:lnTo>
                  <a:lnTo>
                    <a:pt x="117538" y="99431"/>
                  </a:lnTo>
                  <a:lnTo>
                    <a:pt x="118775" y="99199"/>
                  </a:lnTo>
                  <a:lnTo>
                    <a:pt x="120011" y="98967"/>
                  </a:lnTo>
                  <a:lnTo>
                    <a:pt x="121222" y="98709"/>
                  </a:lnTo>
                  <a:lnTo>
                    <a:pt x="122432" y="98452"/>
                  </a:lnTo>
                  <a:lnTo>
                    <a:pt x="123643" y="98143"/>
                  </a:lnTo>
                  <a:lnTo>
                    <a:pt x="124828" y="97859"/>
                  </a:lnTo>
                  <a:lnTo>
                    <a:pt x="127224" y="97215"/>
                  </a:lnTo>
                  <a:lnTo>
                    <a:pt x="129568" y="96520"/>
                  </a:lnTo>
                  <a:lnTo>
                    <a:pt x="131912" y="95747"/>
                  </a:lnTo>
                  <a:lnTo>
                    <a:pt x="134204" y="94949"/>
                  </a:lnTo>
                  <a:lnTo>
                    <a:pt x="136497" y="94073"/>
                  </a:lnTo>
                  <a:lnTo>
                    <a:pt x="138738" y="93145"/>
                  </a:lnTo>
                  <a:lnTo>
                    <a:pt x="140979" y="92167"/>
                  </a:lnTo>
                  <a:lnTo>
                    <a:pt x="143168" y="91162"/>
                  </a:lnTo>
                  <a:lnTo>
                    <a:pt x="145332" y="90080"/>
                  </a:lnTo>
                  <a:lnTo>
                    <a:pt x="147470" y="88947"/>
                  </a:lnTo>
                  <a:lnTo>
                    <a:pt x="149582" y="87762"/>
                  </a:lnTo>
                  <a:lnTo>
                    <a:pt x="151669" y="86551"/>
                  </a:lnTo>
                  <a:lnTo>
                    <a:pt x="153704" y="85263"/>
                  </a:lnTo>
                  <a:lnTo>
                    <a:pt x="155713" y="83950"/>
                  </a:lnTo>
                  <a:lnTo>
                    <a:pt x="157696" y="82559"/>
                  </a:lnTo>
                  <a:lnTo>
                    <a:pt x="159628" y="81168"/>
                  </a:lnTo>
                  <a:lnTo>
                    <a:pt x="161535" y="79699"/>
                  </a:lnTo>
                  <a:lnTo>
                    <a:pt x="163415" y="78179"/>
                  </a:lnTo>
                  <a:lnTo>
                    <a:pt x="165244" y="76634"/>
                  </a:lnTo>
                  <a:lnTo>
                    <a:pt x="167021" y="75063"/>
                  </a:lnTo>
                  <a:lnTo>
                    <a:pt x="168773" y="73414"/>
                  </a:lnTo>
                  <a:lnTo>
                    <a:pt x="170499" y="71740"/>
                  </a:lnTo>
                  <a:lnTo>
                    <a:pt x="172173" y="70040"/>
                  </a:lnTo>
                  <a:lnTo>
                    <a:pt x="173796" y="68288"/>
                  </a:lnTo>
                  <a:lnTo>
                    <a:pt x="175393" y="66485"/>
                  </a:lnTo>
                  <a:lnTo>
                    <a:pt x="176938" y="64656"/>
                  </a:lnTo>
                  <a:lnTo>
                    <a:pt x="178458" y="62776"/>
                  </a:lnTo>
                  <a:lnTo>
                    <a:pt x="179901" y="60869"/>
                  </a:lnTo>
                  <a:lnTo>
                    <a:pt x="181317" y="58937"/>
                  </a:lnTo>
                  <a:lnTo>
                    <a:pt x="182683" y="56954"/>
                  </a:lnTo>
                  <a:lnTo>
                    <a:pt x="184022" y="54945"/>
                  </a:lnTo>
                  <a:lnTo>
                    <a:pt x="185284" y="52910"/>
                  </a:lnTo>
                  <a:lnTo>
                    <a:pt x="186521" y="50823"/>
                  </a:lnTo>
                  <a:lnTo>
                    <a:pt x="187706" y="48737"/>
                  </a:lnTo>
                  <a:lnTo>
                    <a:pt x="188813" y="46599"/>
                  </a:lnTo>
                  <a:lnTo>
                    <a:pt x="189895" y="44409"/>
                  </a:lnTo>
                  <a:lnTo>
                    <a:pt x="190926" y="42220"/>
                  </a:lnTo>
                  <a:lnTo>
                    <a:pt x="191904" y="40005"/>
                  </a:lnTo>
                  <a:lnTo>
                    <a:pt x="192832" y="37738"/>
                  </a:lnTo>
                  <a:lnTo>
                    <a:pt x="193682" y="35471"/>
                  </a:lnTo>
                  <a:lnTo>
                    <a:pt x="194506" y="33153"/>
                  </a:lnTo>
                  <a:lnTo>
                    <a:pt x="195253" y="30809"/>
                  </a:lnTo>
                  <a:lnTo>
                    <a:pt x="195949" y="28464"/>
                  </a:lnTo>
                  <a:lnTo>
                    <a:pt x="196592" y="26069"/>
                  </a:lnTo>
                  <a:lnTo>
                    <a:pt x="196902" y="24884"/>
                  </a:lnTo>
                  <a:lnTo>
                    <a:pt x="197185" y="23673"/>
                  </a:lnTo>
                  <a:lnTo>
                    <a:pt x="197468" y="22463"/>
                  </a:lnTo>
                  <a:lnTo>
                    <a:pt x="197726" y="21252"/>
                  </a:lnTo>
                  <a:lnTo>
                    <a:pt x="197958" y="20016"/>
                  </a:lnTo>
                  <a:lnTo>
                    <a:pt x="198190" y="18805"/>
                  </a:lnTo>
                  <a:lnTo>
                    <a:pt x="198396" y="17568"/>
                  </a:lnTo>
                  <a:lnTo>
                    <a:pt x="198602" y="16332"/>
                  </a:lnTo>
                  <a:lnTo>
                    <a:pt x="198782" y="15096"/>
                  </a:lnTo>
                  <a:lnTo>
                    <a:pt x="198937" y="13833"/>
                  </a:lnTo>
                  <a:lnTo>
                    <a:pt x="199091" y="12597"/>
                  </a:lnTo>
                  <a:lnTo>
                    <a:pt x="199246" y="11335"/>
                  </a:lnTo>
                  <a:lnTo>
                    <a:pt x="199349" y="10073"/>
                  </a:lnTo>
                  <a:lnTo>
                    <a:pt x="199452" y="8810"/>
                  </a:lnTo>
                  <a:lnTo>
                    <a:pt x="199555" y="7522"/>
                  </a:lnTo>
                  <a:lnTo>
                    <a:pt x="199632" y="6260"/>
                  </a:lnTo>
                  <a:lnTo>
                    <a:pt x="199684" y="4972"/>
                  </a:lnTo>
                  <a:lnTo>
                    <a:pt x="199709" y="3710"/>
                  </a:lnTo>
                  <a:lnTo>
                    <a:pt x="199735" y="2422"/>
                  </a:lnTo>
                  <a:lnTo>
                    <a:pt x="199761" y="110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5" name="Google Shape;2105;p36"/>
            <p:cNvSpPr/>
            <p:nvPr/>
          </p:nvSpPr>
          <p:spPr>
            <a:xfrm>
              <a:off x="2776526" y="2680219"/>
              <a:ext cx="3581715" cy="361648"/>
            </a:xfrm>
            <a:custGeom>
              <a:avLst/>
              <a:gdLst/>
              <a:ahLst/>
              <a:cxnLst/>
              <a:rect l="l" t="t" r="r" b="b"/>
              <a:pathLst>
                <a:path w="199761" h="20170" extrusionOk="0">
                  <a:moveTo>
                    <a:pt x="99893" y="0"/>
                  </a:moveTo>
                  <a:lnTo>
                    <a:pt x="94742" y="26"/>
                  </a:lnTo>
                  <a:lnTo>
                    <a:pt x="89667" y="52"/>
                  </a:lnTo>
                  <a:lnTo>
                    <a:pt x="84670" y="129"/>
                  </a:lnTo>
                  <a:lnTo>
                    <a:pt x="79750" y="206"/>
                  </a:lnTo>
                  <a:lnTo>
                    <a:pt x="74933" y="335"/>
                  </a:lnTo>
                  <a:lnTo>
                    <a:pt x="70193" y="464"/>
                  </a:lnTo>
                  <a:lnTo>
                    <a:pt x="65557" y="618"/>
                  </a:lnTo>
                  <a:lnTo>
                    <a:pt x="61023" y="799"/>
                  </a:lnTo>
                  <a:lnTo>
                    <a:pt x="56592" y="1005"/>
                  </a:lnTo>
                  <a:lnTo>
                    <a:pt x="52291" y="1211"/>
                  </a:lnTo>
                  <a:lnTo>
                    <a:pt x="48092" y="1468"/>
                  </a:lnTo>
                  <a:lnTo>
                    <a:pt x="44048" y="1726"/>
                  </a:lnTo>
                  <a:lnTo>
                    <a:pt x="40132" y="2009"/>
                  </a:lnTo>
                  <a:lnTo>
                    <a:pt x="36346" y="2318"/>
                  </a:lnTo>
                  <a:lnTo>
                    <a:pt x="32740" y="2628"/>
                  </a:lnTo>
                  <a:lnTo>
                    <a:pt x="29262" y="2962"/>
                  </a:lnTo>
                  <a:lnTo>
                    <a:pt x="25965" y="3297"/>
                  </a:lnTo>
                  <a:lnTo>
                    <a:pt x="22822" y="3684"/>
                  </a:lnTo>
                  <a:lnTo>
                    <a:pt x="19860" y="4044"/>
                  </a:lnTo>
                  <a:lnTo>
                    <a:pt x="17078" y="4456"/>
                  </a:lnTo>
                  <a:lnTo>
                    <a:pt x="14477" y="4869"/>
                  </a:lnTo>
                  <a:lnTo>
                    <a:pt x="12055" y="5281"/>
                  </a:lnTo>
                  <a:lnTo>
                    <a:pt x="9866" y="5719"/>
                  </a:lnTo>
                  <a:lnTo>
                    <a:pt x="7856" y="6157"/>
                  </a:lnTo>
                  <a:lnTo>
                    <a:pt x="6929" y="6388"/>
                  </a:lnTo>
                  <a:lnTo>
                    <a:pt x="6079" y="6620"/>
                  </a:lnTo>
                  <a:lnTo>
                    <a:pt x="5255" y="6852"/>
                  </a:lnTo>
                  <a:lnTo>
                    <a:pt x="4508" y="7084"/>
                  </a:lnTo>
                  <a:lnTo>
                    <a:pt x="3812" y="7316"/>
                  </a:lnTo>
                  <a:lnTo>
                    <a:pt x="3168" y="7573"/>
                  </a:lnTo>
                  <a:lnTo>
                    <a:pt x="2576" y="7805"/>
                  </a:lnTo>
                  <a:lnTo>
                    <a:pt x="2035" y="8063"/>
                  </a:lnTo>
                  <a:lnTo>
                    <a:pt x="1571" y="8295"/>
                  </a:lnTo>
                  <a:lnTo>
                    <a:pt x="1159" y="8552"/>
                  </a:lnTo>
                  <a:lnTo>
                    <a:pt x="824" y="8810"/>
                  </a:lnTo>
                  <a:lnTo>
                    <a:pt x="515" y="9067"/>
                  </a:lnTo>
                  <a:lnTo>
                    <a:pt x="309" y="9299"/>
                  </a:lnTo>
                  <a:lnTo>
                    <a:pt x="129" y="9557"/>
                  </a:lnTo>
                  <a:lnTo>
                    <a:pt x="52" y="9840"/>
                  </a:lnTo>
                  <a:lnTo>
                    <a:pt x="26" y="9969"/>
                  </a:lnTo>
                  <a:lnTo>
                    <a:pt x="0" y="10098"/>
                  </a:lnTo>
                  <a:lnTo>
                    <a:pt x="26" y="10226"/>
                  </a:lnTo>
                  <a:lnTo>
                    <a:pt x="52" y="10355"/>
                  </a:lnTo>
                  <a:lnTo>
                    <a:pt x="129" y="10613"/>
                  </a:lnTo>
                  <a:lnTo>
                    <a:pt x="309" y="10870"/>
                  </a:lnTo>
                  <a:lnTo>
                    <a:pt x="515" y="11128"/>
                  </a:lnTo>
                  <a:lnTo>
                    <a:pt x="824" y="11360"/>
                  </a:lnTo>
                  <a:lnTo>
                    <a:pt x="1159" y="11617"/>
                  </a:lnTo>
                  <a:lnTo>
                    <a:pt x="1571" y="11875"/>
                  </a:lnTo>
                  <a:lnTo>
                    <a:pt x="2035" y="12107"/>
                  </a:lnTo>
                  <a:lnTo>
                    <a:pt x="2576" y="12364"/>
                  </a:lnTo>
                  <a:lnTo>
                    <a:pt x="3168" y="12596"/>
                  </a:lnTo>
                  <a:lnTo>
                    <a:pt x="3812" y="12854"/>
                  </a:lnTo>
                  <a:lnTo>
                    <a:pt x="4508" y="13086"/>
                  </a:lnTo>
                  <a:lnTo>
                    <a:pt x="5255" y="13318"/>
                  </a:lnTo>
                  <a:lnTo>
                    <a:pt x="6079" y="13549"/>
                  </a:lnTo>
                  <a:lnTo>
                    <a:pt x="6929" y="13781"/>
                  </a:lnTo>
                  <a:lnTo>
                    <a:pt x="7856" y="14013"/>
                  </a:lnTo>
                  <a:lnTo>
                    <a:pt x="9866" y="14451"/>
                  </a:lnTo>
                  <a:lnTo>
                    <a:pt x="12055" y="14889"/>
                  </a:lnTo>
                  <a:lnTo>
                    <a:pt x="14477" y="15327"/>
                  </a:lnTo>
                  <a:lnTo>
                    <a:pt x="17078" y="15713"/>
                  </a:lnTo>
                  <a:lnTo>
                    <a:pt x="19860" y="16125"/>
                  </a:lnTo>
                  <a:lnTo>
                    <a:pt x="22822" y="16512"/>
                  </a:lnTo>
                  <a:lnTo>
                    <a:pt x="25965" y="16872"/>
                  </a:lnTo>
                  <a:lnTo>
                    <a:pt x="29262" y="17207"/>
                  </a:lnTo>
                  <a:lnTo>
                    <a:pt x="32740" y="17542"/>
                  </a:lnTo>
                  <a:lnTo>
                    <a:pt x="36346" y="17877"/>
                  </a:lnTo>
                  <a:lnTo>
                    <a:pt x="40132" y="18160"/>
                  </a:lnTo>
                  <a:lnTo>
                    <a:pt x="44048" y="18444"/>
                  </a:lnTo>
                  <a:lnTo>
                    <a:pt x="48092" y="18701"/>
                  </a:lnTo>
                  <a:lnTo>
                    <a:pt x="52291" y="18959"/>
                  </a:lnTo>
                  <a:lnTo>
                    <a:pt x="56592" y="19165"/>
                  </a:lnTo>
                  <a:lnTo>
                    <a:pt x="61023" y="19371"/>
                  </a:lnTo>
                  <a:lnTo>
                    <a:pt x="65557" y="19551"/>
                  </a:lnTo>
                  <a:lnTo>
                    <a:pt x="70193" y="19706"/>
                  </a:lnTo>
                  <a:lnTo>
                    <a:pt x="74933" y="19860"/>
                  </a:lnTo>
                  <a:lnTo>
                    <a:pt x="79750" y="19963"/>
                  </a:lnTo>
                  <a:lnTo>
                    <a:pt x="84670" y="20041"/>
                  </a:lnTo>
                  <a:lnTo>
                    <a:pt x="89667" y="20118"/>
                  </a:lnTo>
                  <a:lnTo>
                    <a:pt x="94742" y="20144"/>
                  </a:lnTo>
                  <a:lnTo>
                    <a:pt x="99893" y="20169"/>
                  </a:lnTo>
                  <a:lnTo>
                    <a:pt x="105019" y="20144"/>
                  </a:lnTo>
                  <a:lnTo>
                    <a:pt x="110094" y="20118"/>
                  </a:lnTo>
                  <a:lnTo>
                    <a:pt x="115091" y="20041"/>
                  </a:lnTo>
                  <a:lnTo>
                    <a:pt x="120011" y="19963"/>
                  </a:lnTo>
                  <a:lnTo>
                    <a:pt x="124854" y="19860"/>
                  </a:lnTo>
                  <a:lnTo>
                    <a:pt x="129593" y="19706"/>
                  </a:lnTo>
                  <a:lnTo>
                    <a:pt x="134230" y="19551"/>
                  </a:lnTo>
                  <a:lnTo>
                    <a:pt x="138764" y="19371"/>
                  </a:lnTo>
                  <a:lnTo>
                    <a:pt x="143194" y="19165"/>
                  </a:lnTo>
                  <a:lnTo>
                    <a:pt x="147496" y="18959"/>
                  </a:lnTo>
                  <a:lnTo>
                    <a:pt x="151669" y="18701"/>
                  </a:lnTo>
                  <a:lnTo>
                    <a:pt x="155739" y="18444"/>
                  </a:lnTo>
                  <a:lnTo>
                    <a:pt x="159654" y="18160"/>
                  </a:lnTo>
                  <a:lnTo>
                    <a:pt x="163415" y="17877"/>
                  </a:lnTo>
                  <a:lnTo>
                    <a:pt x="167047" y="17542"/>
                  </a:lnTo>
                  <a:lnTo>
                    <a:pt x="170524" y="17207"/>
                  </a:lnTo>
                  <a:lnTo>
                    <a:pt x="173822" y="16872"/>
                  </a:lnTo>
                  <a:lnTo>
                    <a:pt x="176964" y="16512"/>
                  </a:lnTo>
                  <a:lnTo>
                    <a:pt x="179926" y="16125"/>
                  </a:lnTo>
                  <a:lnTo>
                    <a:pt x="182708" y="15713"/>
                  </a:lnTo>
                  <a:lnTo>
                    <a:pt x="185310" y="15327"/>
                  </a:lnTo>
                  <a:lnTo>
                    <a:pt x="187706" y="14889"/>
                  </a:lnTo>
                  <a:lnTo>
                    <a:pt x="189921" y="14451"/>
                  </a:lnTo>
                  <a:lnTo>
                    <a:pt x="191930" y="14013"/>
                  </a:lnTo>
                  <a:lnTo>
                    <a:pt x="192832" y="13781"/>
                  </a:lnTo>
                  <a:lnTo>
                    <a:pt x="193707" y="13549"/>
                  </a:lnTo>
                  <a:lnTo>
                    <a:pt x="194532" y="13318"/>
                  </a:lnTo>
                  <a:lnTo>
                    <a:pt x="195279" y="13086"/>
                  </a:lnTo>
                  <a:lnTo>
                    <a:pt x="195974" y="12854"/>
                  </a:lnTo>
                  <a:lnTo>
                    <a:pt x="196618" y="12596"/>
                  </a:lnTo>
                  <a:lnTo>
                    <a:pt x="197211" y="12364"/>
                  </a:lnTo>
                  <a:lnTo>
                    <a:pt x="197726" y="12107"/>
                  </a:lnTo>
                  <a:lnTo>
                    <a:pt x="198215" y="11875"/>
                  </a:lnTo>
                  <a:lnTo>
                    <a:pt x="198627" y="11617"/>
                  </a:lnTo>
                  <a:lnTo>
                    <a:pt x="198962" y="11360"/>
                  </a:lnTo>
                  <a:lnTo>
                    <a:pt x="199246" y="11128"/>
                  </a:lnTo>
                  <a:lnTo>
                    <a:pt x="199477" y="10870"/>
                  </a:lnTo>
                  <a:lnTo>
                    <a:pt x="199632" y="10613"/>
                  </a:lnTo>
                  <a:lnTo>
                    <a:pt x="199735" y="10355"/>
                  </a:lnTo>
                  <a:lnTo>
                    <a:pt x="199761" y="10226"/>
                  </a:lnTo>
                  <a:lnTo>
                    <a:pt x="199761" y="10098"/>
                  </a:lnTo>
                  <a:lnTo>
                    <a:pt x="199761" y="9969"/>
                  </a:lnTo>
                  <a:lnTo>
                    <a:pt x="199735" y="9840"/>
                  </a:lnTo>
                  <a:lnTo>
                    <a:pt x="199632" y="9557"/>
                  </a:lnTo>
                  <a:lnTo>
                    <a:pt x="199477" y="9299"/>
                  </a:lnTo>
                  <a:lnTo>
                    <a:pt x="199246" y="9067"/>
                  </a:lnTo>
                  <a:lnTo>
                    <a:pt x="198962" y="8810"/>
                  </a:lnTo>
                  <a:lnTo>
                    <a:pt x="198627" y="8552"/>
                  </a:lnTo>
                  <a:lnTo>
                    <a:pt x="198215" y="8295"/>
                  </a:lnTo>
                  <a:lnTo>
                    <a:pt x="197726" y="8063"/>
                  </a:lnTo>
                  <a:lnTo>
                    <a:pt x="197211" y="7805"/>
                  </a:lnTo>
                  <a:lnTo>
                    <a:pt x="196618" y="7573"/>
                  </a:lnTo>
                  <a:lnTo>
                    <a:pt x="195974" y="7316"/>
                  </a:lnTo>
                  <a:lnTo>
                    <a:pt x="195279" y="7084"/>
                  </a:lnTo>
                  <a:lnTo>
                    <a:pt x="194532" y="6852"/>
                  </a:lnTo>
                  <a:lnTo>
                    <a:pt x="193707" y="6620"/>
                  </a:lnTo>
                  <a:lnTo>
                    <a:pt x="192832" y="6388"/>
                  </a:lnTo>
                  <a:lnTo>
                    <a:pt x="191930" y="6157"/>
                  </a:lnTo>
                  <a:lnTo>
                    <a:pt x="189921" y="5719"/>
                  </a:lnTo>
                  <a:lnTo>
                    <a:pt x="187706" y="5281"/>
                  </a:lnTo>
                  <a:lnTo>
                    <a:pt x="185310" y="4869"/>
                  </a:lnTo>
                  <a:lnTo>
                    <a:pt x="182708" y="4456"/>
                  </a:lnTo>
                  <a:lnTo>
                    <a:pt x="179926" y="4044"/>
                  </a:lnTo>
                  <a:lnTo>
                    <a:pt x="176964" y="3684"/>
                  </a:lnTo>
                  <a:lnTo>
                    <a:pt x="173822" y="3297"/>
                  </a:lnTo>
                  <a:lnTo>
                    <a:pt x="170524" y="2962"/>
                  </a:lnTo>
                  <a:lnTo>
                    <a:pt x="167047" y="2628"/>
                  </a:lnTo>
                  <a:lnTo>
                    <a:pt x="163415" y="2318"/>
                  </a:lnTo>
                  <a:lnTo>
                    <a:pt x="159654" y="2009"/>
                  </a:lnTo>
                  <a:lnTo>
                    <a:pt x="155739" y="1726"/>
                  </a:lnTo>
                  <a:lnTo>
                    <a:pt x="151669" y="1468"/>
                  </a:lnTo>
                  <a:lnTo>
                    <a:pt x="147496" y="1211"/>
                  </a:lnTo>
                  <a:lnTo>
                    <a:pt x="143194" y="1005"/>
                  </a:lnTo>
                  <a:lnTo>
                    <a:pt x="138764" y="799"/>
                  </a:lnTo>
                  <a:lnTo>
                    <a:pt x="134230" y="618"/>
                  </a:lnTo>
                  <a:lnTo>
                    <a:pt x="129593" y="464"/>
                  </a:lnTo>
                  <a:lnTo>
                    <a:pt x="124854" y="335"/>
                  </a:lnTo>
                  <a:lnTo>
                    <a:pt x="120011" y="206"/>
                  </a:lnTo>
                  <a:lnTo>
                    <a:pt x="115091" y="129"/>
                  </a:lnTo>
                  <a:lnTo>
                    <a:pt x="110094" y="52"/>
                  </a:lnTo>
                  <a:lnTo>
                    <a:pt x="105019" y="26"/>
                  </a:lnTo>
                  <a:lnTo>
                    <a:pt x="9989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6" name="Google Shape;2106;p36"/>
            <p:cNvSpPr/>
            <p:nvPr/>
          </p:nvSpPr>
          <p:spPr>
            <a:xfrm>
              <a:off x="3660044" y="3019221"/>
              <a:ext cx="1147735" cy="1489051"/>
            </a:xfrm>
            <a:custGeom>
              <a:avLst/>
              <a:gdLst/>
              <a:ahLst/>
              <a:cxnLst/>
              <a:rect l="l" t="t" r="r" b="b"/>
              <a:pathLst>
                <a:path w="64012" h="83048" extrusionOk="0">
                  <a:moveTo>
                    <a:pt x="2139" y="0"/>
                  </a:moveTo>
                  <a:lnTo>
                    <a:pt x="2036" y="515"/>
                  </a:lnTo>
                  <a:lnTo>
                    <a:pt x="1933" y="1082"/>
                  </a:lnTo>
                  <a:lnTo>
                    <a:pt x="1753" y="2216"/>
                  </a:lnTo>
                  <a:lnTo>
                    <a:pt x="1598" y="3272"/>
                  </a:lnTo>
                  <a:lnTo>
                    <a:pt x="1495" y="3710"/>
                  </a:lnTo>
                  <a:lnTo>
                    <a:pt x="1392" y="4122"/>
                  </a:lnTo>
                  <a:lnTo>
                    <a:pt x="1263" y="4457"/>
                  </a:lnTo>
                  <a:lnTo>
                    <a:pt x="1057" y="4843"/>
                  </a:lnTo>
                  <a:lnTo>
                    <a:pt x="593" y="5719"/>
                  </a:lnTo>
                  <a:lnTo>
                    <a:pt x="362" y="6157"/>
                  </a:lnTo>
                  <a:lnTo>
                    <a:pt x="181" y="6569"/>
                  </a:lnTo>
                  <a:lnTo>
                    <a:pt x="104" y="6775"/>
                  </a:lnTo>
                  <a:lnTo>
                    <a:pt x="52" y="6981"/>
                  </a:lnTo>
                  <a:lnTo>
                    <a:pt x="27" y="7161"/>
                  </a:lnTo>
                  <a:lnTo>
                    <a:pt x="1" y="7342"/>
                  </a:lnTo>
                  <a:lnTo>
                    <a:pt x="27" y="7625"/>
                  </a:lnTo>
                  <a:lnTo>
                    <a:pt x="78" y="7934"/>
                  </a:lnTo>
                  <a:lnTo>
                    <a:pt x="155" y="8243"/>
                  </a:lnTo>
                  <a:lnTo>
                    <a:pt x="259" y="8552"/>
                  </a:lnTo>
                  <a:lnTo>
                    <a:pt x="362" y="8861"/>
                  </a:lnTo>
                  <a:lnTo>
                    <a:pt x="516" y="9196"/>
                  </a:lnTo>
                  <a:lnTo>
                    <a:pt x="825" y="9892"/>
                  </a:lnTo>
                  <a:lnTo>
                    <a:pt x="1212" y="10587"/>
                  </a:lnTo>
                  <a:lnTo>
                    <a:pt x="1649" y="11308"/>
                  </a:lnTo>
                  <a:lnTo>
                    <a:pt x="2113" y="12030"/>
                  </a:lnTo>
                  <a:lnTo>
                    <a:pt x="2603" y="12751"/>
                  </a:lnTo>
                  <a:lnTo>
                    <a:pt x="3556" y="14219"/>
                  </a:lnTo>
                  <a:lnTo>
                    <a:pt x="4019" y="14915"/>
                  </a:lnTo>
                  <a:lnTo>
                    <a:pt x="4457" y="15610"/>
                  </a:lnTo>
                  <a:lnTo>
                    <a:pt x="4844" y="16280"/>
                  </a:lnTo>
                  <a:lnTo>
                    <a:pt x="5178" y="16950"/>
                  </a:lnTo>
                  <a:lnTo>
                    <a:pt x="5436" y="17542"/>
                  </a:lnTo>
                  <a:lnTo>
                    <a:pt x="5539" y="17851"/>
                  </a:lnTo>
                  <a:lnTo>
                    <a:pt x="5616" y="18135"/>
                  </a:lnTo>
                  <a:lnTo>
                    <a:pt x="5642" y="18289"/>
                  </a:lnTo>
                  <a:lnTo>
                    <a:pt x="5668" y="18470"/>
                  </a:lnTo>
                  <a:lnTo>
                    <a:pt x="5642" y="18882"/>
                  </a:lnTo>
                  <a:lnTo>
                    <a:pt x="5513" y="19809"/>
                  </a:lnTo>
                  <a:lnTo>
                    <a:pt x="5436" y="20298"/>
                  </a:lnTo>
                  <a:lnTo>
                    <a:pt x="5436" y="20736"/>
                  </a:lnTo>
                  <a:lnTo>
                    <a:pt x="5436" y="20942"/>
                  </a:lnTo>
                  <a:lnTo>
                    <a:pt x="5462" y="21123"/>
                  </a:lnTo>
                  <a:lnTo>
                    <a:pt x="5513" y="21303"/>
                  </a:lnTo>
                  <a:lnTo>
                    <a:pt x="5565" y="21432"/>
                  </a:lnTo>
                  <a:lnTo>
                    <a:pt x="5668" y="21561"/>
                  </a:lnTo>
                  <a:lnTo>
                    <a:pt x="5797" y="21689"/>
                  </a:lnTo>
                  <a:lnTo>
                    <a:pt x="5951" y="21792"/>
                  </a:lnTo>
                  <a:lnTo>
                    <a:pt x="6157" y="21921"/>
                  </a:lnTo>
                  <a:lnTo>
                    <a:pt x="6569" y="22127"/>
                  </a:lnTo>
                  <a:lnTo>
                    <a:pt x="7033" y="22333"/>
                  </a:lnTo>
                  <a:lnTo>
                    <a:pt x="7497" y="22488"/>
                  </a:lnTo>
                  <a:lnTo>
                    <a:pt x="7935" y="22617"/>
                  </a:lnTo>
                  <a:lnTo>
                    <a:pt x="8450" y="22771"/>
                  </a:lnTo>
                  <a:lnTo>
                    <a:pt x="8553" y="22823"/>
                  </a:lnTo>
                  <a:lnTo>
                    <a:pt x="8759" y="22952"/>
                  </a:lnTo>
                  <a:lnTo>
                    <a:pt x="9326" y="23389"/>
                  </a:lnTo>
                  <a:lnTo>
                    <a:pt x="10124" y="24059"/>
                  </a:lnTo>
                  <a:lnTo>
                    <a:pt x="11000" y="24858"/>
                  </a:lnTo>
                  <a:lnTo>
                    <a:pt x="11438" y="25296"/>
                  </a:lnTo>
                  <a:lnTo>
                    <a:pt x="11876" y="25759"/>
                  </a:lnTo>
                  <a:lnTo>
                    <a:pt x="12288" y="26223"/>
                  </a:lnTo>
                  <a:lnTo>
                    <a:pt x="12674" y="26661"/>
                  </a:lnTo>
                  <a:lnTo>
                    <a:pt x="13009" y="27125"/>
                  </a:lnTo>
                  <a:lnTo>
                    <a:pt x="13293" y="27537"/>
                  </a:lnTo>
                  <a:lnTo>
                    <a:pt x="13524" y="27923"/>
                  </a:lnTo>
                  <a:lnTo>
                    <a:pt x="13602" y="28129"/>
                  </a:lnTo>
                  <a:lnTo>
                    <a:pt x="13653" y="28309"/>
                  </a:lnTo>
                  <a:lnTo>
                    <a:pt x="13730" y="28696"/>
                  </a:lnTo>
                  <a:lnTo>
                    <a:pt x="13782" y="29134"/>
                  </a:lnTo>
                  <a:lnTo>
                    <a:pt x="13782" y="29572"/>
                  </a:lnTo>
                  <a:lnTo>
                    <a:pt x="13756" y="30061"/>
                  </a:lnTo>
                  <a:lnTo>
                    <a:pt x="13705" y="30551"/>
                  </a:lnTo>
                  <a:lnTo>
                    <a:pt x="13602" y="31066"/>
                  </a:lnTo>
                  <a:lnTo>
                    <a:pt x="13499" y="31581"/>
                  </a:lnTo>
                  <a:lnTo>
                    <a:pt x="13344" y="32148"/>
                  </a:lnTo>
                  <a:lnTo>
                    <a:pt x="13009" y="33255"/>
                  </a:lnTo>
                  <a:lnTo>
                    <a:pt x="12623" y="34440"/>
                  </a:lnTo>
                  <a:lnTo>
                    <a:pt x="11721" y="36836"/>
                  </a:lnTo>
                  <a:lnTo>
                    <a:pt x="11283" y="38046"/>
                  </a:lnTo>
                  <a:lnTo>
                    <a:pt x="10871" y="39231"/>
                  </a:lnTo>
                  <a:lnTo>
                    <a:pt x="10511" y="40365"/>
                  </a:lnTo>
                  <a:lnTo>
                    <a:pt x="10356" y="40931"/>
                  </a:lnTo>
                  <a:lnTo>
                    <a:pt x="10227" y="41472"/>
                  </a:lnTo>
                  <a:lnTo>
                    <a:pt x="10124" y="42013"/>
                  </a:lnTo>
                  <a:lnTo>
                    <a:pt x="10047" y="42528"/>
                  </a:lnTo>
                  <a:lnTo>
                    <a:pt x="9995" y="43018"/>
                  </a:lnTo>
                  <a:lnTo>
                    <a:pt x="9995" y="43507"/>
                  </a:lnTo>
                  <a:lnTo>
                    <a:pt x="10021" y="43945"/>
                  </a:lnTo>
                  <a:lnTo>
                    <a:pt x="10098" y="44383"/>
                  </a:lnTo>
                  <a:lnTo>
                    <a:pt x="10201" y="44795"/>
                  </a:lnTo>
                  <a:lnTo>
                    <a:pt x="10356" y="45156"/>
                  </a:lnTo>
                  <a:lnTo>
                    <a:pt x="10408" y="45259"/>
                  </a:lnTo>
                  <a:lnTo>
                    <a:pt x="10485" y="45336"/>
                  </a:lnTo>
                  <a:lnTo>
                    <a:pt x="10588" y="45388"/>
                  </a:lnTo>
                  <a:lnTo>
                    <a:pt x="10717" y="45439"/>
                  </a:lnTo>
                  <a:lnTo>
                    <a:pt x="11000" y="45542"/>
                  </a:lnTo>
                  <a:lnTo>
                    <a:pt x="11335" y="45645"/>
                  </a:lnTo>
                  <a:lnTo>
                    <a:pt x="11644" y="45748"/>
                  </a:lnTo>
                  <a:lnTo>
                    <a:pt x="11927" y="45851"/>
                  </a:lnTo>
                  <a:lnTo>
                    <a:pt x="12056" y="45903"/>
                  </a:lnTo>
                  <a:lnTo>
                    <a:pt x="12159" y="45980"/>
                  </a:lnTo>
                  <a:lnTo>
                    <a:pt x="12236" y="46057"/>
                  </a:lnTo>
                  <a:lnTo>
                    <a:pt x="12288" y="46135"/>
                  </a:lnTo>
                  <a:lnTo>
                    <a:pt x="12339" y="46315"/>
                  </a:lnTo>
                  <a:lnTo>
                    <a:pt x="12365" y="46521"/>
                  </a:lnTo>
                  <a:lnTo>
                    <a:pt x="12365" y="46701"/>
                  </a:lnTo>
                  <a:lnTo>
                    <a:pt x="12365" y="46933"/>
                  </a:lnTo>
                  <a:lnTo>
                    <a:pt x="12314" y="47139"/>
                  </a:lnTo>
                  <a:lnTo>
                    <a:pt x="12262" y="47371"/>
                  </a:lnTo>
                  <a:lnTo>
                    <a:pt x="12108" y="47835"/>
                  </a:lnTo>
                  <a:lnTo>
                    <a:pt x="11902" y="48299"/>
                  </a:lnTo>
                  <a:lnTo>
                    <a:pt x="11644" y="48814"/>
                  </a:lnTo>
                  <a:lnTo>
                    <a:pt x="11361" y="49329"/>
                  </a:lnTo>
                  <a:lnTo>
                    <a:pt x="11052" y="49844"/>
                  </a:lnTo>
                  <a:lnTo>
                    <a:pt x="10433" y="50874"/>
                  </a:lnTo>
                  <a:lnTo>
                    <a:pt x="10150" y="51390"/>
                  </a:lnTo>
                  <a:lnTo>
                    <a:pt x="9892" y="51879"/>
                  </a:lnTo>
                  <a:lnTo>
                    <a:pt x="9661" y="52368"/>
                  </a:lnTo>
                  <a:lnTo>
                    <a:pt x="9506" y="52832"/>
                  </a:lnTo>
                  <a:lnTo>
                    <a:pt x="9429" y="53038"/>
                  </a:lnTo>
                  <a:lnTo>
                    <a:pt x="9377" y="53244"/>
                  </a:lnTo>
                  <a:lnTo>
                    <a:pt x="9377" y="53450"/>
                  </a:lnTo>
                  <a:lnTo>
                    <a:pt x="9351" y="53656"/>
                  </a:lnTo>
                  <a:lnTo>
                    <a:pt x="9403" y="53940"/>
                  </a:lnTo>
                  <a:lnTo>
                    <a:pt x="9480" y="54223"/>
                  </a:lnTo>
                  <a:lnTo>
                    <a:pt x="9609" y="54558"/>
                  </a:lnTo>
                  <a:lnTo>
                    <a:pt x="9764" y="54867"/>
                  </a:lnTo>
                  <a:lnTo>
                    <a:pt x="9944" y="55228"/>
                  </a:lnTo>
                  <a:lnTo>
                    <a:pt x="10150" y="55563"/>
                  </a:lnTo>
                  <a:lnTo>
                    <a:pt x="10614" y="56284"/>
                  </a:lnTo>
                  <a:lnTo>
                    <a:pt x="11052" y="56979"/>
                  </a:lnTo>
                  <a:lnTo>
                    <a:pt x="11464" y="57675"/>
                  </a:lnTo>
                  <a:lnTo>
                    <a:pt x="11618" y="58010"/>
                  </a:lnTo>
                  <a:lnTo>
                    <a:pt x="11747" y="58319"/>
                  </a:lnTo>
                  <a:lnTo>
                    <a:pt x="11850" y="58628"/>
                  </a:lnTo>
                  <a:lnTo>
                    <a:pt x="11902" y="58911"/>
                  </a:lnTo>
                  <a:lnTo>
                    <a:pt x="11902" y="59298"/>
                  </a:lnTo>
                  <a:lnTo>
                    <a:pt x="11850" y="59710"/>
                  </a:lnTo>
                  <a:lnTo>
                    <a:pt x="11747" y="60173"/>
                  </a:lnTo>
                  <a:lnTo>
                    <a:pt x="11618" y="60637"/>
                  </a:lnTo>
                  <a:lnTo>
                    <a:pt x="11464" y="61127"/>
                  </a:lnTo>
                  <a:lnTo>
                    <a:pt x="11283" y="61642"/>
                  </a:lnTo>
                  <a:lnTo>
                    <a:pt x="10871" y="62698"/>
                  </a:lnTo>
                  <a:lnTo>
                    <a:pt x="10459" y="63728"/>
                  </a:lnTo>
                  <a:lnTo>
                    <a:pt x="10253" y="64243"/>
                  </a:lnTo>
                  <a:lnTo>
                    <a:pt x="10073" y="64759"/>
                  </a:lnTo>
                  <a:lnTo>
                    <a:pt x="9944" y="65222"/>
                  </a:lnTo>
                  <a:lnTo>
                    <a:pt x="9841" y="65686"/>
                  </a:lnTo>
                  <a:lnTo>
                    <a:pt x="9764" y="66098"/>
                  </a:lnTo>
                  <a:lnTo>
                    <a:pt x="9738" y="66484"/>
                  </a:lnTo>
                  <a:lnTo>
                    <a:pt x="9764" y="66948"/>
                  </a:lnTo>
                  <a:lnTo>
                    <a:pt x="9841" y="67463"/>
                  </a:lnTo>
                  <a:lnTo>
                    <a:pt x="9944" y="68004"/>
                  </a:lnTo>
                  <a:lnTo>
                    <a:pt x="10073" y="68571"/>
                  </a:lnTo>
                  <a:lnTo>
                    <a:pt x="10227" y="69163"/>
                  </a:lnTo>
                  <a:lnTo>
                    <a:pt x="10408" y="69782"/>
                  </a:lnTo>
                  <a:lnTo>
                    <a:pt x="10845" y="71044"/>
                  </a:lnTo>
                  <a:lnTo>
                    <a:pt x="11309" y="72280"/>
                  </a:lnTo>
                  <a:lnTo>
                    <a:pt x="11799" y="73439"/>
                  </a:lnTo>
                  <a:lnTo>
                    <a:pt x="12288" y="74495"/>
                  </a:lnTo>
                  <a:lnTo>
                    <a:pt x="12726" y="75371"/>
                  </a:lnTo>
                  <a:lnTo>
                    <a:pt x="13138" y="76093"/>
                  </a:lnTo>
                  <a:lnTo>
                    <a:pt x="13627" y="76943"/>
                  </a:lnTo>
                  <a:lnTo>
                    <a:pt x="14220" y="77844"/>
                  </a:lnTo>
                  <a:lnTo>
                    <a:pt x="14864" y="78746"/>
                  </a:lnTo>
                  <a:lnTo>
                    <a:pt x="15534" y="79647"/>
                  </a:lnTo>
                  <a:lnTo>
                    <a:pt x="15894" y="80059"/>
                  </a:lnTo>
                  <a:lnTo>
                    <a:pt x="16229" y="80446"/>
                  </a:lnTo>
                  <a:lnTo>
                    <a:pt x="16564" y="80806"/>
                  </a:lnTo>
                  <a:lnTo>
                    <a:pt x="16899" y="81116"/>
                  </a:lnTo>
                  <a:lnTo>
                    <a:pt x="17234" y="81373"/>
                  </a:lnTo>
                  <a:lnTo>
                    <a:pt x="17569" y="81605"/>
                  </a:lnTo>
                  <a:lnTo>
                    <a:pt x="17826" y="81760"/>
                  </a:lnTo>
                  <a:lnTo>
                    <a:pt x="18109" y="81914"/>
                  </a:lnTo>
                  <a:lnTo>
                    <a:pt x="18805" y="82223"/>
                  </a:lnTo>
                  <a:lnTo>
                    <a:pt x="19603" y="82532"/>
                  </a:lnTo>
                  <a:lnTo>
                    <a:pt x="20016" y="82661"/>
                  </a:lnTo>
                  <a:lnTo>
                    <a:pt x="20454" y="82790"/>
                  </a:lnTo>
                  <a:lnTo>
                    <a:pt x="20866" y="82867"/>
                  </a:lnTo>
                  <a:lnTo>
                    <a:pt x="21278" y="82970"/>
                  </a:lnTo>
                  <a:lnTo>
                    <a:pt x="21690" y="83022"/>
                  </a:lnTo>
                  <a:lnTo>
                    <a:pt x="22102" y="83047"/>
                  </a:lnTo>
                  <a:lnTo>
                    <a:pt x="22463" y="83047"/>
                  </a:lnTo>
                  <a:lnTo>
                    <a:pt x="22823" y="83022"/>
                  </a:lnTo>
                  <a:lnTo>
                    <a:pt x="23132" y="82970"/>
                  </a:lnTo>
                  <a:lnTo>
                    <a:pt x="23390" y="82867"/>
                  </a:lnTo>
                  <a:lnTo>
                    <a:pt x="23570" y="82764"/>
                  </a:lnTo>
                  <a:lnTo>
                    <a:pt x="23751" y="82584"/>
                  </a:lnTo>
                  <a:lnTo>
                    <a:pt x="23905" y="82352"/>
                  </a:lnTo>
                  <a:lnTo>
                    <a:pt x="24060" y="82094"/>
                  </a:lnTo>
                  <a:lnTo>
                    <a:pt x="24189" y="81837"/>
                  </a:lnTo>
                  <a:lnTo>
                    <a:pt x="24266" y="81553"/>
                  </a:lnTo>
                  <a:lnTo>
                    <a:pt x="24343" y="81322"/>
                  </a:lnTo>
                  <a:lnTo>
                    <a:pt x="24343" y="81116"/>
                  </a:lnTo>
                  <a:lnTo>
                    <a:pt x="24317" y="80961"/>
                  </a:lnTo>
                  <a:lnTo>
                    <a:pt x="24292" y="80832"/>
                  </a:lnTo>
                  <a:lnTo>
                    <a:pt x="24163" y="80549"/>
                  </a:lnTo>
                  <a:lnTo>
                    <a:pt x="23983" y="80291"/>
                  </a:lnTo>
                  <a:lnTo>
                    <a:pt x="23751" y="80008"/>
                  </a:lnTo>
                  <a:lnTo>
                    <a:pt x="23493" y="79725"/>
                  </a:lnTo>
                  <a:lnTo>
                    <a:pt x="23210" y="79441"/>
                  </a:lnTo>
                  <a:lnTo>
                    <a:pt x="22592" y="78849"/>
                  </a:lnTo>
                  <a:lnTo>
                    <a:pt x="21948" y="78282"/>
                  </a:lnTo>
                  <a:lnTo>
                    <a:pt x="21664" y="77999"/>
                  </a:lnTo>
                  <a:lnTo>
                    <a:pt x="21407" y="77715"/>
                  </a:lnTo>
                  <a:lnTo>
                    <a:pt x="21149" y="77432"/>
                  </a:lnTo>
                  <a:lnTo>
                    <a:pt x="20969" y="77174"/>
                  </a:lnTo>
                  <a:lnTo>
                    <a:pt x="20840" y="76891"/>
                  </a:lnTo>
                  <a:lnTo>
                    <a:pt x="20788" y="76762"/>
                  </a:lnTo>
                  <a:lnTo>
                    <a:pt x="20763" y="76633"/>
                  </a:lnTo>
                  <a:lnTo>
                    <a:pt x="20737" y="76427"/>
                  </a:lnTo>
                  <a:lnTo>
                    <a:pt x="20788" y="76221"/>
                  </a:lnTo>
                  <a:lnTo>
                    <a:pt x="20840" y="75990"/>
                  </a:lnTo>
                  <a:lnTo>
                    <a:pt x="20943" y="75732"/>
                  </a:lnTo>
                  <a:lnTo>
                    <a:pt x="21175" y="75268"/>
                  </a:lnTo>
                  <a:lnTo>
                    <a:pt x="21355" y="74882"/>
                  </a:lnTo>
                  <a:lnTo>
                    <a:pt x="21458" y="74650"/>
                  </a:lnTo>
                  <a:lnTo>
                    <a:pt x="21613" y="74392"/>
                  </a:lnTo>
                  <a:lnTo>
                    <a:pt x="21973" y="73852"/>
                  </a:lnTo>
                  <a:lnTo>
                    <a:pt x="22308" y="73311"/>
                  </a:lnTo>
                  <a:lnTo>
                    <a:pt x="22437" y="73053"/>
                  </a:lnTo>
                  <a:lnTo>
                    <a:pt x="22566" y="72821"/>
                  </a:lnTo>
                  <a:lnTo>
                    <a:pt x="22798" y="72332"/>
                  </a:lnTo>
                  <a:lnTo>
                    <a:pt x="23055" y="71688"/>
                  </a:lnTo>
                  <a:lnTo>
                    <a:pt x="23158" y="71379"/>
                  </a:lnTo>
                  <a:lnTo>
                    <a:pt x="23236" y="71070"/>
                  </a:lnTo>
                  <a:lnTo>
                    <a:pt x="23236" y="70941"/>
                  </a:lnTo>
                  <a:lnTo>
                    <a:pt x="23236" y="70812"/>
                  </a:lnTo>
                  <a:lnTo>
                    <a:pt x="23210" y="70709"/>
                  </a:lnTo>
                  <a:lnTo>
                    <a:pt x="23158" y="70606"/>
                  </a:lnTo>
                  <a:lnTo>
                    <a:pt x="23081" y="70503"/>
                  </a:lnTo>
                  <a:lnTo>
                    <a:pt x="22952" y="70400"/>
                  </a:lnTo>
                  <a:lnTo>
                    <a:pt x="22798" y="70348"/>
                  </a:lnTo>
                  <a:lnTo>
                    <a:pt x="22643" y="70297"/>
                  </a:lnTo>
                  <a:lnTo>
                    <a:pt x="22231" y="70219"/>
                  </a:lnTo>
                  <a:lnTo>
                    <a:pt x="21793" y="70194"/>
                  </a:lnTo>
                  <a:lnTo>
                    <a:pt x="21329" y="70168"/>
                  </a:lnTo>
                  <a:lnTo>
                    <a:pt x="20917" y="70142"/>
                  </a:lnTo>
                  <a:lnTo>
                    <a:pt x="20711" y="70116"/>
                  </a:lnTo>
                  <a:lnTo>
                    <a:pt x="20557" y="70065"/>
                  </a:lnTo>
                  <a:lnTo>
                    <a:pt x="20402" y="70013"/>
                  </a:lnTo>
                  <a:lnTo>
                    <a:pt x="20273" y="69936"/>
                  </a:lnTo>
                  <a:lnTo>
                    <a:pt x="20067" y="69756"/>
                  </a:lnTo>
                  <a:lnTo>
                    <a:pt x="19861" y="69524"/>
                  </a:lnTo>
                  <a:lnTo>
                    <a:pt x="19655" y="69266"/>
                  </a:lnTo>
                  <a:lnTo>
                    <a:pt x="19475" y="68957"/>
                  </a:lnTo>
                  <a:lnTo>
                    <a:pt x="19320" y="68648"/>
                  </a:lnTo>
                  <a:lnTo>
                    <a:pt x="19191" y="68339"/>
                  </a:lnTo>
                  <a:lnTo>
                    <a:pt x="19140" y="68056"/>
                  </a:lnTo>
                  <a:lnTo>
                    <a:pt x="19140" y="67927"/>
                  </a:lnTo>
                  <a:lnTo>
                    <a:pt x="19166" y="67798"/>
                  </a:lnTo>
                  <a:lnTo>
                    <a:pt x="19217" y="67644"/>
                  </a:lnTo>
                  <a:lnTo>
                    <a:pt x="19320" y="67515"/>
                  </a:lnTo>
                  <a:lnTo>
                    <a:pt x="19449" y="67386"/>
                  </a:lnTo>
                  <a:lnTo>
                    <a:pt x="19629" y="67257"/>
                  </a:lnTo>
                  <a:lnTo>
                    <a:pt x="20016" y="67025"/>
                  </a:lnTo>
                  <a:lnTo>
                    <a:pt x="20479" y="66819"/>
                  </a:lnTo>
                  <a:lnTo>
                    <a:pt x="20943" y="66613"/>
                  </a:lnTo>
                  <a:lnTo>
                    <a:pt x="21381" y="66407"/>
                  </a:lnTo>
                  <a:lnTo>
                    <a:pt x="21767" y="66175"/>
                  </a:lnTo>
                  <a:lnTo>
                    <a:pt x="21922" y="66072"/>
                  </a:lnTo>
                  <a:lnTo>
                    <a:pt x="22025" y="65943"/>
                  </a:lnTo>
                  <a:lnTo>
                    <a:pt x="22282" y="65609"/>
                  </a:lnTo>
                  <a:lnTo>
                    <a:pt x="22411" y="65377"/>
                  </a:lnTo>
                  <a:lnTo>
                    <a:pt x="22540" y="65145"/>
                  </a:lnTo>
                  <a:lnTo>
                    <a:pt x="22643" y="64887"/>
                  </a:lnTo>
                  <a:lnTo>
                    <a:pt x="22720" y="64656"/>
                  </a:lnTo>
                  <a:lnTo>
                    <a:pt x="22746" y="64449"/>
                  </a:lnTo>
                  <a:lnTo>
                    <a:pt x="22746" y="64346"/>
                  </a:lnTo>
                  <a:lnTo>
                    <a:pt x="22720" y="64269"/>
                  </a:lnTo>
                  <a:lnTo>
                    <a:pt x="22643" y="64140"/>
                  </a:lnTo>
                  <a:lnTo>
                    <a:pt x="22540" y="64037"/>
                  </a:lnTo>
                  <a:lnTo>
                    <a:pt x="22411" y="63934"/>
                  </a:lnTo>
                  <a:lnTo>
                    <a:pt x="22257" y="63857"/>
                  </a:lnTo>
                  <a:lnTo>
                    <a:pt x="21870" y="63728"/>
                  </a:lnTo>
                  <a:lnTo>
                    <a:pt x="21458" y="63599"/>
                  </a:lnTo>
                  <a:lnTo>
                    <a:pt x="21020" y="63471"/>
                  </a:lnTo>
                  <a:lnTo>
                    <a:pt x="20634" y="63342"/>
                  </a:lnTo>
                  <a:lnTo>
                    <a:pt x="20479" y="63265"/>
                  </a:lnTo>
                  <a:lnTo>
                    <a:pt x="20351" y="63161"/>
                  </a:lnTo>
                  <a:lnTo>
                    <a:pt x="20222" y="63058"/>
                  </a:lnTo>
                  <a:lnTo>
                    <a:pt x="20170" y="62955"/>
                  </a:lnTo>
                  <a:lnTo>
                    <a:pt x="20119" y="62775"/>
                  </a:lnTo>
                  <a:lnTo>
                    <a:pt x="20119" y="62569"/>
                  </a:lnTo>
                  <a:lnTo>
                    <a:pt x="20144" y="62337"/>
                  </a:lnTo>
                  <a:lnTo>
                    <a:pt x="20222" y="62105"/>
                  </a:lnTo>
                  <a:lnTo>
                    <a:pt x="20299" y="61848"/>
                  </a:lnTo>
                  <a:lnTo>
                    <a:pt x="20402" y="61642"/>
                  </a:lnTo>
                  <a:lnTo>
                    <a:pt x="20505" y="61461"/>
                  </a:lnTo>
                  <a:lnTo>
                    <a:pt x="20634" y="61358"/>
                  </a:lnTo>
                  <a:lnTo>
                    <a:pt x="20814" y="61255"/>
                  </a:lnTo>
                  <a:lnTo>
                    <a:pt x="20994" y="61204"/>
                  </a:lnTo>
                  <a:lnTo>
                    <a:pt x="21226" y="61152"/>
                  </a:lnTo>
                  <a:lnTo>
                    <a:pt x="21716" y="61152"/>
                  </a:lnTo>
                  <a:lnTo>
                    <a:pt x="21999" y="61178"/>
                  </a:lnTo>
                  <a:lnTo>
                    <a:pt x="22566" y="61255"/>
                  </a:lnTo>
                  <a:lnTo>
                    <a:pt x="23673" y="61461"/>
                  </a:lnTo>
                  <a:lnTo>
                    <a:pt x="24189" y="61513"/>
                  </a:lnTo>
                  <a:lnTo>
                    <a:pt x="24420" y="61539"/>
                  </a:lnTo>
                  <a:lnTo>
                    <a:pt x="24601" y="61513"/>
                  </a:lnTo>
                  <a:lnTo>
                    <a:pt x="25296" y="61436"/>
                  </a:lnTo>
                  <a:lnTo>
                    <a:pt x="26095" y="61307"/>
                  </a:lnTo>
                  <a:lnTo>
                    <a:pt x="26996" y="61152"/>
                  </a:lnTo>
                  <a:lnTo>
                    <a:pt x="27898" y="60946"/>
                  </a:lnTo>
                  <a:lnTo>
                    <a:pt x="28799" y="60714"/>
                  </a:lnTo>
                  <a:lnTo>
                    <a:pt x="29649" y="60457"/>
                  </a:lnTo>
                  <a:lnTo>
                    <a:pt x="30036" y="60328"/>
                  </a:lnTo>
                  <a:lnTo>
                    <a:pt x="30397" y="60173"/>
                  </a:lnTo>
                  <a:lnTo>
                    <a:pt x="30731" y="60019"/>
                  </a:lnTo>
                  <a:lnTo>
                    <a:pt x="31015" y="59839"/>
                  </a:lnTo>
                  <a:lnTo>
                    <a:pt x="31195" y="59736"/>
                  </a:lnTo>
                  <a:lnTo>
                    <a:pt x="31350" y="59581"/>
                  </a:lnTo>
                  <a:lnTo>
                    <a:pt x="31710" y="59220"/>
                  </a:lnTo>
                  <a:lnTo>
                    <a:pt x="32071" y="58782"/>
                  </a:lnTo>
                  <a:lnTo>
                    <a:pt x="32406" y="58319"/>
                  </a:lnTo>
                  <a:lnTo>
                    <a:pt x="33075" y="57366"/>
                  </a:lnTo>
                  <a:lnTo>
                    <a:pt x="33385" y="56954"/>
                  </a:lnTo>
                  <a:lnTo>
                    <a:pt x="33694" y="56619"/>
                  </a:lnTo>
                  <a:lnTo>
                    <a:pt x="34286" y="56052"/>
                  </a:lnTo>
                  <a:lnTo>
                    <a:pt x="34982" y="55408"/>
                  </a:lnTo>
                  <a:lnTo>
                    <a:pt x="36630" y="54017"/>
                  </a:lnTo>
                  <a:lnTo>
                    <a:pt x="38279" y="52626"/>
                  </a:lnTo>
                  <a:lnTo>
                    <a:pt x="39644" y="51493"/>
                  </a:lnTo>
                  <a:lnTo>
                    <a:pt x="40056" y="51158"/>
                  </a:lnTo>
                  <a:lnTo>
                    <a:pt x="40571" y="50797"/>
                  </a:lnTo>
                  <a:lnTo>
                    <a:pt x="40829" y="50591"/>
                  </a:lnTo>
                  <a:lnTo>
                    <a:pt x="41061" y="50385"/>
                  </a:lnTo>
                  <a:lnTo>
                    <a:pt x="41267" y="50179"/>
                  </a:lnTo>
                  <a:lnTo>
                    <a:pt x="41370" y="49973"/>
                  </a:lnTo>
                  <a:lnTo>
                    <a:pt x="41473" y="49690"/>
                  </a:lnTo>
                  <a:lnTo>
                    <a:pt x="41550" y="49355"/>
                  </a:lnTo>
                  <a:lnTo>
                    <a:pt x="41602" y="48994"/>
                  </a:lnTo>
                  <a:lnTo>
                    <a:pt x="41627" y="48582"/>
                  </a:lnTo>
                  <a:lnTo>
                    <a:pt x="41627" y="48170"/>
                  </a:lnTo>
                  <a:lnTo>
                    <a:pt x="41602" y="47732"/>
                  </a:lnTo>
                  <a:lnTo>
                    <a:pt x="41550" y="46830"/>
                  </a:lnTo>
                  <a:lnTo>
                    <a:pt x="41447" y="45929"/>
                  </a:lnTo>
                  <a:lnTo>
                    <a:pt x="41318" y="45053"/>
                  </a:lnTo>
                  <a:lnTo>
                    <a:pt x="41241" y="44254"/>
                  </a:lnTo>
                  <a:lnTo>
                    <a:pt x="41190" y="43585"/>
                  </a:lnTo>
                  <a:lnTo>
                    <a:pt x="41190" y="43559"/>
                  </a:lnTo>
                  <a:lnTo>
                    <a:pt x="41447" y="43224"/>
                  </a:lnTo>
                  <a:lnTo>
                    <a:pt x="41730" y="42838"/>
                  </a:lnTo>
                  <a:lnTo>
                    <a:pt x="42349" y="41936"/>
                  </a:lnTo>
                  <a:lnTo>
                    <a:pt x="42684" y="41524"/>
                  </a:lnTo>
                  <a:lnTo>
                    <a:pt x="43018" y="41137"/>
                  </a:lnTo>
                  <a:lnTo>
                    <a:pt x="43199" y="40983"/>
                  </a:lnTo>
                  <a:lnTo>
                    <a:pt x="43379" y="40828"/>
                  </a:lnTo>
                  <a:lnTo>
                    <a:pt x="43534" y="40725"/>
                  </a:lnTo>
                  <a:lnTo>
                    <a:pt x="43714" y="40674"/>
                  </a:lnTo>
                  <a:lnTo>
                    <a:pt x="43997" y="40597"/>
                  </a:lnTo>
                  <a:lnTo>
                    <a:pt x="44281" y="40597"/>
                  </a:lnTo>
                  <a:lnTo>
                    <a:pt x="44615" y="40622"/>
                  </a:lnTo>
                  <a:lnTo>
                    <a:pt x="44976" y="40700"/>
                  </a:lnTo>
                  <a:lnTo>
                    <a:pt x="45337" y="40803"/>
                  </a:lnTo>
                  <a:lnTo>
                    <a:pt x="45723" y="40906"/>
                  </a:lnTo>
                  <a:lnTo>
                    <a:pt x="46496" y="41189"/>
                  </a:lnTo>
                  <a:lnTo>
                    <a:pt x="47294" y="41498"/>
                  </a:lnTo>
                  <a:lnTo>
                    <a:pt x="48041" y="41756"/>
                  </a:lnTo>
                  <a:lnTo>
                    <a:pt x="48402" y="41859"/>
                  </a:lnTo>
                  <a:lnTo>
                    <a:pt x="48737" y="41910"/>
                  </a:lnTo>
                  <a:lnTo>
                    <a:pt x="49046" y="41962"/>
                  </a:lnTo>
                  <a:lnTo>
                    <a:pt x="49329" y="41936"/>
                  </a:lnTo>
                  <a:lnTo>
                    <a:pt x="49587" y="41910"/>
                  </a:lnTo>
                  <a:lnTo>
                    <a:pt x="49845" y="41833"/>
                  </a:lnTo>
                  <a:lnTo>
                    <a:pt x="50437" y="41653"/>
                  </a:lnTo>
                  <a:lnTo>
                    <a:pt x="51055" y="41395"/>
                  </a:lnTo>
                  <a:lnTo>
                    <a:pt x="51699" y="41112"/>
                  </a:lnTo>
                  <a:lnTo>
                    <a:pt x="52317" y="40777"/>
                  </a:lnTo>
                  <a:lnTo>
                    <a:pt x="52884" y="40416"/>
                  </a:lnTo>
                  <a:lnTo>
                    <a:pt x="53116" y="40236"/>
                  </a:lnTo>
                  <a:lnTo>
                    <a:pt x="53348" y="40030"/>
                  </a:lnTo>
                  <a:lnTo>
                    <a:pt x="53554" y="39850"/>
                  </a:lnTo>
                  <a:lnTo>
                    <a:pt x="53708" y="39669"/>
                  </a:lnTo>
                  <a:lnTo>
                    <a:pt x="53889" y="39437"/>
                  </a:lnTo>
                  <a:lnTo>
                    <a:pt x="54069" y="39180"/>
                  </a:lnTo>
                  <a:lnTo>
                    <a:pt x="54224" y="38922"/>
                  </a:lnTo>
                  <a:lnTo>
                    <a:pt x="54378" y="38613"/>
                  </a:lnTo>
                  <a:lnTo>
                    <a:pt x="54636" y="37969"/>
                  </a:lnTo>
                  <a:lnTo>
                    <a:pt x="54868" y="37248"/>
                  </a:lnTo>
                  <a:lnTo>
                    <a:pt x="55074" y="36449"/>
                  </a:lnTo>
                  <a:lnTo>
                    <a:pt x="55280" y="35651"/>
                  </a:lnTo>
                  <a:lnTo>
                    <a:pt x="55615" y="33951"/>
                  </a:lnTo>
                  <a:lnTo>
                    <a:pt x="55949" y="32225"/>
                  </a:lnTo>
                  <a:lnTo>
                    <a:pt x="56130" y="31401"/>
                  </a:lnTo>
                  <a:lnTo>
                    <a:pt x="56310" y="30628"/>
                  </a:lnTo>
                  <a:lnTo>
                    <a:pt x="56516" y="29881"/>
                  </a:lnTo>
                  <a:lnTo>
                    <a:pt x="56748" y="29185"/>
                  </a:lnTo>
                  <a:lnTo>
                    <a:pt x="56851" y="28876"/>
                  </a:lnTo>
                  <a:lnTo>
                    <a:pt x="57006" y="28593"/>
                  </a:lnTo>
                  <a:lnTo>
                    <a:pt x="57134" y="28309"/>
                  </a:lnTo>
                  <a:lnTo>
                    <a:pt x="57289" y="28052"/>
                  </a:lnTo>
                  <a:lnTo>
                    <a:pt x="57495" y="27794"/>
                  </a:lnTo>
                  <a:lnTo>
                    <a:pt x="57753" y="27511"/>
                  </a:lnTo>
                  <a:lnTo>
                    <a:pt x="58036" y="27228"/>
                  </a:lnTo>
                  <a:lnTo>
                    <a:pt x="58371" y="26944"/>
                  </a:lnTo>
                  <a:lnTo>
                    <a:pt x="59092" y="26352"/>
                  </a:lnTo>
                  <a:lnTo>
                    <a:pt x="59891" y="25785"/>
                  </a:lnTo>
                  <a:lnTo>
                    <a:pt x="60689" y="25193"/>
                  </a:lnTo>
                  <a:lnTo>
                    <a:pt x="61436" y="24626"/>
                  </a:lnTo>
                  <a:lnTo>
                    <a:pt x="61771" y="24343"/>
                  </a:lnTo>
                  <a:lnTo>
                    <a:pt x="62080" y="24059"/>
                  </a:lnTo>
                  <a:lnTo>
                    <a:pt x="62338" y="23802"/>
                  </a:lnTo>
                  <a:lnTo>
                    <a:pt x="62544" y="23544"/>
                  </a:lnTo>
                  <a:lnTo>
                    <a:pt x="63033" y="22823"/>
                  </a:lnTo>
                  <a:lnTo>
                    <a:pt x="63316" y="22385"/>
                  </a:lnTo>
                  <a:lnTo>
                    <a:pt x="63574" y="21921"/>
                  </a:lnTo>
                  <a:lnTo>
                    <a:pt x="63780" y="21458"/>
                  </a:lnTo>
                  <a:lnTo>
                    <a:pt x="63883" y="21226"/>
                  </a:lnTo>
                  <a:lnTo>
                    <a:pt x="63935" y="20994"/>
                  </a:lnTo>
                  <a:lnTo>
                    <a:pt x="63986" y="20788"/>
                  </a:lnTo>
                  <a:lnTo>
                    <a:pt x="64012" y="20582"/>
                  </a:lnTo>
                  <a:lnTo>
                    <a:pt x="64012" y="20401"/>
                  </a:lnTo>
                  <a:lnTo>
                    <a:pt x="63960" y="20221"/>
                  </a:lnTo>
                  <a:lnTo>
                    <a:pt x="63883" y="20067"/>
                  </a:lnTo>
                  <a:lnTo>
                    <a:pt x="63754" y="19886"/>
                  </a:lnTo>
                  <a:lnTo>
                    <a:pt x="63574" y="19757"/>
                  </a:lnTo>
                  <a:lnTo>
                    <a:pt x="63368" y="19629"/>
                  </a:lnTo>
                  <a:lnTo>
                    <a:pt x="63110" y="19500"/>
                  </a:lnTo>
                  <a:lnTo>
                    <a:pt x="62853" y="19371"/>
                  </a:lnTo>
                  <a:lnTo>
                    <a:pt x="62286" y="19165"/>
                  </a:lnTo>
                  <a:lnTo>
                    <a:pt x="61719" y="18959"/>
                  </a:lnTo>
                  <a:lnTo>
                    <a:pt x="61178" y="18753"/>
                  </a:lnTo>
                  <a:lnTo>
                    <a:pt x="60921" y="18624"/>
                  </a:lnTo>
                  <a:lnTo>
                    <a:pt x="60715" y="18521"/>
                  </a:lnTo>
                  <a:lnTo>
                    <a:pt x="60509" y="18392"/>
                  </a:lnTo>
                  <a:lnTo>
                    <a:pt x="60380" y="18238"/>
                  </a:lnTo>
                  <a:lnTo>
                    <a:pt x="60225" y="18057"/>
                  </a:lnTo>
                  <a:lnTo>
                    <a:pt x="60097" y="17800"/>
                  </a:lnTo>
                  <a:lnTo>
                    <a:pt x="59994" y="17542"/>
                  </a:lnTo>
                  <a:lnTo>
                    <a:pt x="59891" y="17233"/>
                  </a:lnTo>
                  <a:lnTo>
                    <a:pt x="59710" y="16563"/>
                  </a:lnTo>
                  <a:lnTo>
                    <a:pt x="59556" y="15868"/>
                  </a:lnTo>
                  <a:lnTo>
                    <a:pt x="59401" y="15172"/>
                  </a:lnTo>
                  <a:lnTo>
                    <a:pt x="59298" y="14837"/>
                  </a:lnTo>
                  <a:lnTo>
                    <a:pt x="59195" y="14528"/>
                  </a:lnTo>
                  <a:lnTo>
                    <a:pt x="59092" y="14219"/>
                  </a:lnTo>
                  <a:lnTo>
                    <a:pt x="58963" y="13962"/>
                  </a:lnTo>
                  <a:lnTo>
                    <a:pt x="58809" y="13756"/>
                  </a:lnTo>
                  <a:lnTo>
                    <a:pt x="58654" y="13575"/>
                  </a:lnTo>
                  <a:lnTo>
                    <a:pt x="58474" y="13446"/>
                  </a:lnTo>
                  <a:lnTo>
                    <a:pt x="58293" y="13318"/>
                  </a:lnTo>
                  <a:lnTo>
                    <a:pt x="58087" y="13215"/>
                  </a:lnTo>
                  <a:lnTo>
                    <a:pt x="57881" y="13112"/>
                  </a:lnTo>
                  <a:lnTo>
                    <a:pt x="57392" y="12957"/>
                  </a:lnTo>
                  <a:lnTo>
                    <a:pt x="56877" y="12803"/>
                  </a:lnTo>
                  <a:lnTo>
                    <a:pt x="56310" y="12699"/>
                  </a:lnTo>
                  <a:lnTo>
                    <a:pt x="55718" y="12596"/>
                  </a:lnTo>
                  <a:lnTo>
                    <a:pt x="54455" y="12442"/>
                  </a:lnTo>
                  <a:lnTo>
                    <a:pt x="53193" y="12339"/>
                  </a:lnTo>
                  <a:lnTo>
                    <a:pt x="51957" y="12210"/>
                  </a:lnTo>
                  <a:lnTo>
                    <a:pt x="51390" y="12133"/>
                  </a:lnTo>
                  <a:lnTo>
                    <a:pt x="50875" y="12056"/>
                  </a:lnTo>
                  <a:lnTo>
                    <a:pt x="50411" y="11927"/>
                  </a:lnTo>
                  <a:lnTo>
                    <a:pt x="49973" y="11798"/>
                  </a:lnTo>
                  <a:lnTo>
                    <a:pt x="49716" y="11669"/>
                  </a:lnTo>
                  <a:lnTo>
                    <a:pt x="49432" y="11515"/>
                  </a:lnTo>
                  <a:lnTo>
                    <a:pt x="48814" y="11128"/>
                  </a:lnTo>
                  <a:lnTo>
                    <a:pt x="48222" y="10716"/>
                  </a:lnTo>
                  <a:lnTo>
                    <a:pt x="47707" y="10381"/>
                  </a:lnTo>
                  <a:lnTo>
                    <a:pt x="47269" y="10124"/>
                  </a:lnTo>
                  <a:lnTo>
                    <a:pt x="46702" y="9866"/>
                  </a:lnTo>
                  <a:lnTo>
                    <a:pt x="46109" y="9557"/>
                  </a:lnTo>
                  <a:lnTo>
                    <a:pt x="45466" y="9274"/>
                  </a:lnTo>
                  <a:lnTo>
                    <a:pt x="44873" y="8939"/>
                  </a:lnTo>
                  <a:lnTo>
                    <a:pt x="44590" y="8758"/>
                  </a:lnTo>
                  <a:lnTo>
                    <a:pt x="44332" y="8578"/>
                  </a:lnTo>
                  <a:lnTo>
                    <a:pt x="44100" y="8398"/>
                  </a:lnTo>
                  <a:lnTo>
                    <a:pt x="43894" y="8217"/>
                  </a:lnTo>
                  <a:lnTo>
                    <a:pt x="43740" y="8011"/>
                  </a:lnTo>
                  <a:lnTo>
                    <a:pt x="43611" y="7805"/>
                  </a:lnTo>
                  <a:lnTo>
                    <a:pt x="43534" y="7599"/>
                  </a:lnTo>
                  <a:lnTo>
                    <a:pt x="43508" y="7342"/>
                  </a:lnTo>
                  <a:lnTo>
                    <a:pt x="43482" y="7032"/>
                  </a:lnTo>
                  <a:lnTo>
                    <a:pt x="43508" y="6749"/>
                  </a:lnTo>
                  <a:lnTo>
                    <a:pt x="43559" y="6414"/>
                  </a:lnTo>
                  <a:lnTo>
                    <a:pt x="43611" y="6079"/>
                  </a:lnTo>
                  <a:lnTo>
                    <a:pt x="43791" y="5384"/>
                  </a:lnTo>
                  <a:lnTo>
                    <a:pt x="43971" y="4663"/>
                  </a:lnTo>
                  <a:lnTo>
                    <a:pt x="44126" y="3993"/>
                  </a:lnTo>
                  <a:lnTo>
                    <a:pt x="44203" y="3658"/>
                  </a:lnTo>
                  <a:lnTo>
                    <a:pt x="44229" y="3375"/>
                  </a:lnTo>
                  <a:lnTo>
                    <a:pt x="44255" y="3091"/>
                  </a:lnTo>
                  <a:lnTo>
                    <a:pt x="44255" y="2834"/>
                  </a:lnTo>
                  <a:lnTo>
                    <a:pt x="44152" y="2113"/>
                  </a:lnTo>
                  <a:lnTo>
                    <a:pt x="43997" y="1237"/>
                  </a:lnTo>
                  <a:lnTo>
                    <a:pt x="38356" y="1185"/>
                  </a:lnTo>
                  <a:lnTo>
                    <a:pt x="32844" y="1108"/>
                  </a:lnTo>
                  <a:lnTo>
                    <a:pt x="27408" y="979"/>
                  </a:lnTo>
                  <a:lnTo>
                    <a:pt x="22102" y="850"/>
                  </a:lnTo>
                  <a:lnTo>
                    <a:pt x="16899" y="670"/>
                  </a:lnTo>
                  <a:lnTo>
                    <a:pt x="11850" y="464"/>
                  </a:lnTo>
                  <a:lnTo>
                    <a:pt x="6930" y="258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7" name="Google Shape;2107;p36"/>
            <p:cNvSpPr/>
            <p:nvPr/>
          </p:nvSpPr>
          <p:spPr>
            <a:xfrm>
              <a:off x="5101975" y="2876498"/>
              <a:ext cx="1265499" cy="1406393"/>
            </a:xfrm>
            <a:custGeom>
              <a:avLst/>
              <a:gdLst/>
              <a:ahLst/>
              <a:cxnLst/>
              <a:rect l="l" t="t" r="r" b="b"/>
              <a:pathLst>
                <a:path w="70580" h="78438" extrusionOk="0">
                  <a:moveTo>
                    <a:pt x="69704" y="1"/>
                  </a:moveTo>
                  <a:lnTo>
                    <a:pt x="69524" y="207"/>
                  </a:lnTo>
                  <a:lnTo>
                    <a:pt x="69292" y="387"/>
                  </a:lnTo>
                  <a:lnTo>
                    <a:pt x="69034" y="593"/>
                  </a:lnTo>
                  <a:lnTo>
                    <a:pt x="68751" y="773"/>
                  </a:lnTo>
                  <a:lnTo>
                    <a:pt x="68442" y="980"/>
                  </a:lnTo>
                  <a:lnTo>
                    <a:pt x="68081" y="1160"/>
                  </a:lnTo>
                  <a:lnTo>
                    <a:pt x="67257" y="1520"/>
                  </a:lnTo>
                  <a:lnTo>
                    <a:pt x="66304" y="1881"/>
                  </a:lnTo>
                  <a:lnTo>
                    <a:pt x="65222" y="2242"/>
                  </a:lnTo>
                  <a:lnTo>
                    <a:pt x="64011" y="2602"/>
                  </a:lnTo>
                  <a:lnTo>
                    <a:pt x="62672" y="2963"/>
                  </a:lnTo>
                  <a:lnTo>
                    <a:pt x="61204" y="3298"/>
                  </a:lnTo>
                  <a:lnTo>
                    <a:pt x="59632" y="3633"/>
                  </a:lnTo>
                  <a:lnTo>
                    <a:pt x="57932" y="3968"/>
                  </a:lnTo>
                  <a:lnTo>
                    <a:pt x="56103" y="4277"/>
                  </a:lnTo>
                  <a:lnTo>
                    <a:pt x="54197" y="4586"/>
                  </a:lnTo>
                  <a:lnTo>
                    <a:pt x="52162" y="4895"/>
                  </a:lnTo>
                  <a:lnTo>
                    <a:pt x="49999" y="5204"/>
                  </a:lnTo>
                  <a:lnTo>
                    <a:pt x="47758" y="5487"/>
                  </a:lnTo>
                  <a:lnTo>
                    <a:pt x="45413" y="5771"/>
                  </a:lnTo>
                  <a:lnTo>
                    <a:pt x="42966" y="6054"/>
                  </a:lnTo>
                  <a:lnTo>
                    <a:pt x="40442" y="6312"/>
                  </a:lnTo>
                  <a:lnTo>
                    <a:pt x="37815" y="6569"/>
                  </a:lnTo>
                  <a:lnTo>
                    <a:pt x="35084" y="6801"/>
                  </a:lnTo>
                  <a:lnTo>
                    <a:pt x="32276" y="7033"/>
                  </a:lnTo>
                  <a:lnTo>
                    <a:pt x="29391" y="7265"/>
                  </a:lnTo>
                  <a:lnTo>
                    <a:pt x="26403" y="7471"/>
                  </a:lnTo>
                  <a:lnTo>
                    <a:pt x="23364" y="7677"/>
                  </a:lnTo>
                  <a:lnTo>
                    <a:pt x="20221" y="7857"/>
                  </a:lnTo>
                  <a:lnTo>
                    <a:pt x="17027" y="8038"/>
                  </a:lnTo>
                  <a:lnTo>
                    <a:pt x="13756" y="8218"/>
                  </a:lnTo>
                  <a:lnTo>
                    <a:pt x="6981" y="8527"/>
                  </a:lnTo>
                  <a:lnTo>
                    <a:pt x="0" y="8759"/>
                  </a:lnTo>
                  <a:lnTo>
                    <a:pt x="284" y="9403"/>
                  </a:lnTo>
                  <a:lnTo>
                    <a:pt x="593" y="10047"/>
                  </a:lnTo>
                  <a:lnTo>
                    <a:pt x="928" y="10691"/>
                  </a:lnTo>
                  <a:lnTo>
                    <a:pt x="1263" y="11335"/>
                  </a:lnTo>
                  <a:lnTo>
                    <a:pt x="1623" y="11953"/>
                  </a:lnTo>
                  <a:lnTo>
                    <a:pt x="2010" y="12597"/>
                  </a:lnTo>
                  <a:lnTo>
                    <a:pt x="2396" y="13189"/>
                  </a:lnTo>
                  <a:lnTo>
                    <a:pt x="2782" y="13782"/>
                  </a:lnTo>
                  <a:lnTo>
                    <a:pt x="3195" y="14349"/>
                  </a:lnTo>
                  <a:lnTo>
                    <a:pt x="3581" y="14889"/>
                  </a:lnTo>
                  <a:lnTo>
                    <a:pt x="3993" y="15405"/>
                  </a:lnTo>
                  <a:lnTo>
                    <a:pt x="4405" y="15894"/>
                  </a:lnTo>
                  <a:lnTo>
                    <a:pt x="4817" y="16332"/>
                  </a:lnTo>
                  <a:lnTo>
                    <a:pt x="5204" y="16718"/>
                  </a:lnTo>
                  <a:lnTo>
                    <a:pt x="5616" y="17079"/>
                  </a:lnTo>
                  <a:lnTo>
                    <a:pt x="6002" y="17388"/>
                  </a:lnTo>
                  <a:lnTo>
                    <a:pt x="6183" y="17491"/>
                  </a:lnTo>
                  <a:lnTo>
                    <a:pt x="6389" y="17594"/>
                  </a:lnTo>
                  <a:lnTo>
                    <a:pt x="6852" y="17826"/>
                  </a:lnTo>
                  <a:lnTo>
                    <a:pt x="7419" y="18006"/>
                  </a:lnTo>
                  <a:lnTo>
                    <a:pt x="8011" y="18161"/>
                  </a:lnTo>
                  <a:lnTo>
                    <a:pt x="8604" y="18264"/>
                  </a:lnTo>
                  <a:lnTo>
                    <a:pt x="8887" y="18290"/>
                  </a:lnTo>
                  <a:lnTo>
                    <a:pt x="9171" y="18315"/>
                  </a:lnTo>
                  <a:lnTo>
                    <a:pt x="9428" y="18315"/>
                  </a:lnTo>
                  <a:lnTo>
                    <a:pt x="9686" y="18290"/>
                  </a:lnTo>
                  <a:lnTo>
                    <a:pt x="9892" y="18238"/>
                  </a:lnTo>
                  <a:lnTo>
                    <a:pt x="10098" y="18187"/>
                  </a:lnTo>
                  <a:lnTo>
                    <a:pt x="10149" y="18135"/>
                  </a:lnTo>
                  <a:lnTo>
                    <a:pt x="10201" y="18058"/>
                  </a:lnTo>
                  <a:lnTo>
                    <a:pt x="10278" y="17878"/>
                  </a:lnTo>
                  <a:lnTo>
                    <a:pt x="10356" y="17697"/>
                  </a:lnTo>
                  <a:lnTo>
                    <a:pt x="10407" y="17620"/>
                  </a:lnTo>
                  <a:lnTo>
                    <a:pt x="10459" y="17568"/>
                  </a:lnTo>
                  <a:lnTo>
                    <a:pt x="10639" y="17517"/>
                  </a:lnTo>
                  <a:lnTo>
                    <a:pt x="10819" y="17465"/>
                  </a:lnTo>
                  <a:lnTo>
                    <a:pt x="11000" y="17440"/>
                  </a:lnTo>
                  <a:lnTo>
                    <a:pt x="11206" y="17440"/>
                  </a:lnTo>
                  <a:lnTo>
                    <a:pt x="11618" y="17465"/>
                  </a:lnTo>
                  <a:lnTo>
                    <a:pt x="12081" y="17543"/>
                  </a:lnTo>
                  <a:lnTo>
                    <a:pt x="12571" y="17646"/>
                  </a:lnTo>
                  <a:lnTo>
                    <a:pt x="13060" y="17800"/>
                  </a:lnTo>
                  <a:lnTo>
                    <a:pt x="14116" y="18135"/>
                  </a:lnTo>
                  <a:lnTo>
                    <a:pt x="15147" y="18521"/>
                  </a:lnTo>
                  <a:lnTo>
                    <a:pt x="15662" y="18676"/>
                  </a:lnTo>
                  <a:lnTo>
                    <a:pt x="16151" y="18831"/>
                  </a:lnTo>
                  <a:lnTo>
                    <a:pt x="16615" y="18959"/>
                  </a:lnTo>
                  <a:lnTo>
                    <a:pt x="17053" y="19037"/>
                  </a:lnTo>
                  <a:lnTo>
                    <a:pt x="17465" y="19062"/>
                  </a:lnTo>
                  <a:lnTo>
                    <a:pt x="17671" y="19037"/>
                  </a:lnTo>
                  <a:lnTo>
                    <a:pt x="17826" y="19037"/>
                  </a:lnTo>
                  <a:lnTo>
                    <a:pt x="17980" y="18985"/>
                  </a:lnTo>
                  <a:lnTo>
                    <a:pt x="18135" y="18934"/>
                  </a:lnTo>
                  <a:lnTo>
                    <a:pt x="18444" y="18753"/>
                  </a:lnTo>
                  <a:lnTo>
                    <a:pt x="18753" y="18521"/>
                  </a:lnTo>
                  <a:lnTo>
                    <a:pt x="19088" y="18238"/>
                  </a:lnTo>
                  <a:lnTo>
                    <a:pt x="19423" y="17981"/>
                  </a:lnTo>
                  <a:lnTo>
                    <a:pt x="19758" y="17749"/>
                  </a:lnTo>
                  <a:lnTo>
                    <a:pt x="20067" y="17568"/>
                  </a:lnTo>
                  <a:lnTo>
                    <a:pt x="20221" y="17517"/>
                  </a:lnTo>
                  <a:lnTo>
                    <a:pt x="20350" y="17465"/>
                  </a:lnTo>
                  <a:lnTo>
                    <a:pt x="20556" y="17440"/>
                  </a:lnTo>
                  <a:lnTo>
                    <a:pt x="21329" y="17440"/>
                  </a:lnTo>
                  <a:lnTo>
                    <a:pt x="21896" y="17491"/>
                  </a:lnTo>
                  <a:lnTo>
                    <a:pt x="22488" y="17594"/>
                  </a:lnTo>
                  <a:lnTo>
                    <a:pt x="23080" y="17723"/>
                  </a:lnTo>
                  <a:lnTo>
                    <a:pt x="23647" y="17903"/>
                  </a:lnTo>
                  <a:lnTo>
                    <a:pt x="24137" y="18084"/>
                  </a:lnTo>
                  <a:lnTo>
                    <a:pt x="24343" y="18187"/>
                  </a:lnTo>
                  <a:lnTo>
                    <a:pt x="24523" y="18290"/>
                  </a:lnTo>
                  <a:lnTo>
                    <a:pt x="24652" y="18393"/>
                  </a:lnTo>
                  <a:lnTo>
                    <a:pt x="24781" y="18521"/>
                  </a:lnTo>
                  <a:lnTo>
                    <a:pt x="25012" y="18856"/>
                  </a:lnTo>
                  <a:lnTo>
                    <a:pt x="25244" y="19243"/>
                  </a:lnTo>
                  <a:lnTo>
                    <a:pt x="25450" y="19655"/>
                  </a:lnTo>
                  <a:lnTo>
                    <a:pt x="25682" y="20067"/>
                  </a:lnTo>
                  <a:lnTo>
                    <a:pt x="25888" y="20479"/>
                  </a:lnTo>
                  <a:lnTo>
                    <a:pt x="26120" y="20788"/>
                  </a:lnTo>
                  <a:lnTo>
                    <a:pt x="26249" y="20943"/>
                  </a:lnTo>
                  <a:lnTo>
                    <a:pt x="26378" y="21046"/>
                  </a:lnTo>
                  <a:lnTo>
                    <a:pt x="26635" y="21200"/>
                  </a:lnTo>
                  <a:lnTo>
                    <a:pt x="26970" y="21329"/>
                  </a:lnTo>
                  <a:lnTo>
                    <a:pt x="27331" y="21458"/>
                  </a:lnTo>
                  <a:lnTo>
                    <a:pt x="27743" y="21535"/>
                  </a:lnTo>
                  <a:lnTo>
                    <a:pt x="28670" y="21690"/>
                  </a:lnTo>
                  <a:lnTo>
                    <a:pt x="29623" y="21793"/>
                  </a:lnTo>
                  <a:lnTo>
                    <a:pt x="30551" y="21947"/>
                  </a:lnTo>
                  <a:lnTo>
                    <a:pt x="30963" y="22050"/>
                  </a:lnTo>
                  <a:lnTo>
                    <a:pt x="31375" y="22154"/>
                  </a:lnTo>
                  <a:lnTo>
                    <a:pt x="31735" y="22308"/>
                  </a:lnTo>
                  <a:lnTo>
                    <a:pt x="32045" y="22463"/>
                  </a:lnTo>
                  <a:lnTo>
                    <a:pt x="32173" y="22566"/>
                  </a:lnTo>
                  <a:lnTo>
                    <a:pt x="32276" y="22669"/>
                  </a:lnTo>
                  <a:lnTo>
                    <a:pt x="32379" y="22797"/>
                  </a:lnTo>
                  <a:lnTo>
                    <a:pt x="32457" y="22901"/>
                  </a:lnTo>
                  <a:lnTo>
                    <a:pt x="32534" y="23081"/>
                  </a:lnTo>
                  <a:lnTo>
                    <a:pt x="32611" y="23287"/>
                  </a:lnTo>
                  <a:lnTo>
                    <a:pt x="32637" y="23493"/>
                  </a:lnTo>
                  <a:lnTo>
                    <a:pt x="32637" y="23699"/>
                  </a:lnTo>
                  <a:lnTo>
                    <a:pt x="32637" y="23931"/>
                  </a:lnTo>
                  <a:lnTo>
                    <a:pt x="32611" y="24163"/>
                  </a:lnTo>
                  <a:lnTo>
                    <a:pt x="32508" y="24678"/>
                  </a:lnTo>
                  <a:lnTo>
                    <a:pt x="32328" y="25193"/>
                  </a:lnTo>
                  <a:lnTo>
                    <a:pt x="32122" y="25734"/>
                  </a:lnTo>
                  <a:lnTo>
                    <a:pt x="31864" y="26301"/>
                  </a:lnTo>
                  <a:lnTo>
                    <a:pt x="31607" y="26867"/>
                  </a:lnTo>
                  <a:lnTo>
                    <a:pt x="31040" y="28027"/>
                  </a:lnTo>
                  <a:lnTo>
                    <a:pt x="30782" y="28593"/>
                  </a:lnTo>
                  <a:lnTo>
                    <a:pt x="30525" y="29134"/>
                  </a:lnTo>
                  <a:lnTo>
                    <a:pt x="30319" y="29649"/>
                  </a:lnTo>
                  <a:lnTo>
                    <a:pt x="30164" y="30139"/>
                  </a:lnTo>
                  <a:lnTo>
                    <a:pt x="30061" y="30602"/>
                  </a:lnTo>
                  <a:lnTo>
                    <a:pt x="30035" y="30809"/>
                  </a:lnTo>
                  <a:lnTo>
                    <a:pt x="30010" y="31015"/>
                  </a:lnTo>
                  <a:lnTo>
                    <a:pt x="30035" y="31375"/>
                  </a:lnTo>
                  <a:lnTo>
                    <a:pt x="30087" y="31736"/>
                  </a:lnTo>
                  <a:lnTo>
                    <a:pt x="30164" y="32097"/>
                  </a:lnTo>
                  <a:lnTo>
                    <a:pt x="30241" y="32483"/>
                  </a:lnTo>
                  <a:lnTo>
                    <a:pt x="30370" y="32895"/>
                  </a:lnTo>
                  <a:lnTo>
                    <a:pt x="30499" y="33307"/>
                  </a:lnTo>
                  <a:lnTo>
                    <a:pt x="30834" y="34157"/>
                  </a:lnTo>
                  <a:lnTo>
                    <a:pt x="31220" y="35033"/>
                  </a:lnTo>
                  <a:lnTo>
                    <a:pt x="31632" y="35960"/>
                  </a:lnTo>
                  <a:lnTo>
                    <a:pt x="32534" y="37815"/>
                  </a:lnTo>
                  <a:lnTo>
                    <a:pt x="32972" y="38768"/>
                  </a:lnTo>
                  <a:lnTo>
                    <a:pt x="33410" y="39695"/>
                  </a:lnTo>
                  <a:lnTo>
                    <a:pt x="33770" y="40597"/>
                  </a:lnTo>
                  <a:lnTo>
                    <a:pt x="34105" y="41473"/>
                  </a:lnTo>
                  <a:lnTo>
                    <a:pt x="34234" y="41911"/>
                  </a:lnTo>
                  <a:lnTo>
                    <a:pt x="34363" y="42323"/>
                  </a:lnTo>
                  <a:lnTo>
                    <a:pt x="34466" y="42735"/>
                  </a:lnTo>
                  <a:lnTo>
                    <a:pt x="34517" y="43147"/>
                  </a:lnTo>
                  <a:lnTo>
                    <a:pt x="34569" y="43534"/>
                  </a:lnTo>
                  <a:lnTo>
                    <a:pt x="34595" y="43894"/>
                  </a:lnTo>
                  <a:lnTo>
                    <a:pt x="34569" y="44255"/>
                  </a:lnTo>
                  <a:lnTo>
                    <a:pt x="34543" y="44590"/>
                  </a:lnTo>
                  <a:lnTo>
                    <a:pt x="34492" y="44770"/>
                  </a:lnTo>
                  <a:lnTo>
                    <a:pt x="34440" y="44950"/>
                  </a:lnTo>
                  <a:lnTo>
                    <a:pt x="34260" y="45337"/>
                  </a:lnTo>
                  <a:lnTo>
                    <a:pt x="34002" y="45723"/>
                  </a:lnTo>
                  <a:lnTo>
                    <a:pt x="33719" y="46135"/>
                  </a:lnTo>
                  <a:lnTo>
                    <a:pt x="33384" y="46547"/>
                  </a:lnTo>
                  <a:lnTo>
                    <a:pt x="32998" y="46934"/>
                  </a:lnTo>
                  <a:lnTo>
                    <a:pt x="32199" y="47758"/>
                  </a:lnTo>
                  <a:lnTo>
                    <a:pt x="31349" y="48557"/>
                  </a:lnTo>
                  <a:lnTo>
                    <a:pt x="30576" y="49355"/>
                  </a:lnTo>
                  <a:lnTo>
                    <a:pt x="30241" y="49741"/>
                  </a:lnTo>
                  <a:lnTo>
                    <a:pt x="29958" y="50102"/>
                  </a:lnTo>
                  <a:lnTo>
                    <a:pt x="29701" y="50488"/>
                  </a:lnTo>
                  <a:lnTo>
                    <a:pt x="29520" y="50823"/>
                  </a:lnTo>
                  <a:lnTo>
                    <a:pt x="29417" y="51158"/>
                  </a:lnTo>
                  <a:lnTo>
                    <a:pt x="29288" y="51570"/>
                  </a:lnTo>
                  <a:lnTo>
                    <a:pt x="29211" y="52008"/>
                  </a:lnTo>
                  <a:lnTo>
                    <a:pt x="29134" y="52472"/>
                  </a:lnTo>
                  <a:lnTo>
                    <a:pt x="29082" y="52961"/>
                  </a:lnTo>
                  <a:lnTo>
                    <a:pt x="29057" y="53399"/>
                  </a:lnTo>
                  <a:lnTo>
                    <a:pt x="29082" y="53811"/>
                  </a:lnTo>
                  <a:lnTo>
                    <a:pt x="29134" y="54146"/>
                  </a:lnTo>
                  <a:lnTo>
                    <a:pt x="29185" y="54352"/>
                  </a:lnTo>
                  <a:lnTo>
                    <a:pt x="29288" y="54558"/>
                  </a:lnTo>
                  <a:lnTo>
                    <a:pt x="29417" y="54764"/>
                  </a:lnTo>
                  <a:lnTo>
                    <a:pt x="29572" y="54971"/>
                  </a:lnTo>
                  <a:lnTo>
                    <a:pt x="29907" y="55408"/>
                  </a:lnTo>
                  <a:lnTo>
                    <a:pt x="30293" y="55872"/>
                  </a:lnTo>
                  <a:lnTo>
                    <a:pt x="30679" y="56310"/>
                  </a:lnTo>
                  <a:lnTo>
                    <a:pt x="31040" y="56748"/>
                  </a:lnTo>
                  <a:lnTo>
                    <a:pt x="31169" y="56980"/>
                  </a:lnTo>
                  <a:lnTo>
                    <a:pt x="31298" y="57186"/>
                  </a:lnTo>
                  <a:lnTo>
                    <a:pt x="31375" y="57392"/>
                  </a:lnTo>
                  <a:lnTo>
                    <a:pt x="31452" y="57572"/>
                  </a:lnTo>
                  <a:lnTo>
                    <a:pt x="31478" y="57778"/>
                  </a:lnTo>
                  <a:lnTo>
                    <a:pt x="31478" y="57984"/>
                  </a:lnTo>
                  <a:lnTo>
                    <a:pt x="31478" y="58397"/>
                  </a:lnTo>
                  <a:lnTo>
                    <a:pt x="31426" y="58860"/>
                  </a:lnTo>
                  <a:lnTo>
                    <a:pt x="31323" y="59350"/>
                  </a:lnTo>
                  <a:lnTo>
                    <a:pt x="31220" y="59891"/>
                  </a:lnTo>
                  <a:lnTo>
                    <a:pt x="31066" y="60406"/>
                  </a:lnTo>
                  <a:lnTo>
                    <a:pt x="30731" y="61513"/>
                  </a:lnTo>
                  <a:lnTo>
                    <a:pt x="30370" y="62621"/>
                  </a:lnTo>
                  <a:lnTo>
                    <a:pt x="30216" y="63136"/>
                  </a:lnTo>
                  <a:lnTo>
                    <a:pt x="30087" y="63651"/>
                  </a:lnTo>
                  <a:lnTo>
                    <a:pt x="29984" y="64167"/>
                  </a:lnTo>
                  <a:lnTo>
                    <a:pt x="29907" y="64630"/>
                  </a:lnTo>
                  <a:lnTo>
                    <a:pt x="29881" y="65068"/>
                  </a:lnTo>
                  <a:lnTo>
                    <a:pt x="29907" y="65454"/>
                  </a:lnTo>
                  <a:lnTo>
                    <a:pt x="29958" y="65764"/>
                  </a:lnTo>
                  <a:lnTo>
                    <a:pt x="30061" y="66098"/>
                  </a:lnTo>
                  <a:lnTo>
                    <a:pt x="30216" y="66459"/>
                  </a:lnTo>
                  <a:lnTo>
                    <a:pt x="30370" y="66820"/>
                  </a:lnTo>
                  <a:lnTo>
                    <a:pt x="30808" y="67567"/>
                  </a:lnTo>
                  <a:lnTo>
                    <a:pt x="31272" y="68365"/>
                  </a:lnTo>
                  <a:lnTo>
                    <a:pt x="31735" y="69138"/>
                  </a:lnTo>
                  <a:lnTo>
                    <a:pt x="32173" y="69911"/>
                  </a:lnTo>
                  <a:lnTo>
                    <a:pt x="32354" y="70271"/>
                  </a:lnTo>
                  <a:lnTo>
                    <a:pt x="32482" y="70606"/>
                  </a:lnTo>
                  <a:lnTo>
                    <a:pt x="32586" y="70941"/>
                  </a:lnTo>
                  <a:lnTo>
                    <a:pt x="32663" y="71250"/>
                  </a:lnTo>
                  <a:lnTo>
                    <a:pt x="32663" y="71585"/>
                  </a:lnTo>
                  <a:lnTo>
                    <a:pt x="32611" y="71972"/>
                  </a:lnTo>
                  <a:lnTo>
                    <a:pt x="32534" y="72358"/>
                  </a:lnTo>
                  <a:lnTo>
                    <a:pt x="32405" y="72796"/>
                  </a:lnTo>
                  <a:lnTo>
                    <a:pt x="32096" y="73697"/>
                  </a:lnTo>
                  <a:lnTo>
                    <a:pt x="31735" y="74625"/>
                  </a:lnTo>
                  <a:lnTo>
                    <a:pt x="31581" y="75114"/>
                  </a:lnTo>
                  <a:lnTo>
                    <a:pt x="31426" y="75578"/>
                  </a:lnTo>
                  <a:lnTo>
                    <a:pt x="31298" y="76016"/>
                  </a:lnTo>
                  <a:lnTo>
                    <a:pt x="31195" y="76428"/>
                  </a:lnTo>
                  <a:lnTo>
                    <a:pt x="31169" y="76840"/>
                  </a:lnTo>
                  <a:lnTo>
                    <a:pt x="31169" y="77201"/>
                  </a:lnTo>
                  <a:lnTo>
                    <a:pt x="31195" y="77381"/>
                  </a:lnTo>
                  <a:lnTo>
                    <a:pt x="31220" y="77535"/>
                  </a:lnTo>
                  <a:lnTo>
                    <a:pt x="31298" y="77664"/>
                  </a:lnTo>
                  <a:lnTo>
                    <a:pt x="31375" y="77819"/>
                  </a:lnTo>
                  <a:lnTo>
                    <a:pt x="31452" y="77922"/>
                  </a:lnTo>
                  <a:lnTo>
                    <a:pt x="31581" y="77999"/>
                  </a:lnTo>
                  <a:lnTo>
                    <a:pt x="31735" y="78076"/>
                  </a:lnTo>
                  <a:lnTo>
                    <a:pt x="31916" y="78154"/>
                  </a:lnTo>
                  <a:lnTo>
                    <a:pt x="32354" y="78257"/>
                  </a:lnTo>
                  <a:lnTo>
                    <a:pt x="32817" y="78360"/>
                  </a:lnTo>
                  <a:lnTo>
                    <a:pt x="33281" y="78411"/>
                  </a:lnTo>
                  <a:lnTo>
                    <a:pt x="33745" y="78437"/>
                  </a:lnTo>
                  <a:lnTo>
                    <a:pt x="34440" y="78437"/>
                  </a:lnTo>
                  <a:lnTo>
                    <a:pt x="36011" y="77098"/>
                  </a:lnTo>
                  <a:lnTo>
                    <a:pt x="37583" y="75707"/>
                  </a:lnTo>
                  <a:lnTo>
                    <a:pt x="39128" y="74290"/>
                  </a:lnTo>
                  <a:lnTo>
                    <a:pt x="40622" y="72847"/>
                  </a:lnTo>
                  <a:lnTo>
                    <a:pt x="42116" y="71379"/>
                  </a:lnTo>
                  <a:lnTo>
                    <a:pt x="43559" y="69859"/>
                  </a:lnTo>
                  <a:lnTo>
                    <a:pt x="44976" y="68314"/>
                  </a:lnTo>
                  <a:lnTo>
                    <a:pt x="46367" y="66742"/>
                  </a:lnTo>
                  <a:lnTo>
                    <a:pt x="47706" y="65145"/>
                  </a:lnTo>
                  <a:lnTo>
                    <a:pt x="49046" y="63497"/>
                  </a:lnTo>
                  <a:lnTo>
                    <a:pt x="50333" y="61848"/>
                  </a:lnTo>
                  <a:lnTo>
                    <a:pt x="51570" y="60148"/>
                  </a:lnTo>
                  <a:lnTo>
                    <a:pt x="52806" y="58422"/>
                  </a:lnTo>
                  <a:lnTo>
                    <a:pt x="53991" y="56671"/>
                  </a:lnTo>
                  <a:lnTo>
                    <a:pt x="55125" y="54893"/>
                  </a:lnTo>
                  <a:lnTo>
                    <a:pt x="56258" y="53090"/>
                  </a:lnTo>
                  <a:lnTo>
                    <a:pt x="57314" y="51261"/>
                  </a:lnTo>
                  <a:lnTo>
                    <a:pt x="58370" y="49381"/>
                  </a:lnTo>
                  <a:lnTo>
                    <a:pt x="59375" y="47500"/>
                  </a:lnTo>
                  <a:lnTo>
                    <a:pt x="60328" y="45594"/>
                  </a:lnTo>
                  <a:lnTo>
                    <a:pt x="61255" y="43637"/>
                  </a:lnTo>
                  <a:lnTo>
                    <a:pt x="62157" y="41679"/>
                  </a:lnTo>
                  <a:lnTo>
                    <a:pt x="62981" y="39695"/>
                  </a:lnTo>
                  <a:lnTo>
                    <a:pt x="63805" y="37686"/>
                  </a:lnTo>
                  <a:lnTo>
                    <a:pt x="64552" y="35651"/>
                  </a:lnTo>
                  <a:lnTo>
                    <a:pt x="65274" y="33565"/>
                  </a:lnTo>
                  <a:lnTo>
                    <a:pt x="65969" y="31504"/>
                  </a:lnTo>
                  <a:lnTo>
                    <a:pt x="66587" y="29392"/>
                  </a:lnTo>
                  <a:lnTo>
                    <a:pt x="67180" y="27254"/>
                  </a:lnTo>
                  <a:lnTo>
                    <a:pt x="67721" y="25090"/>
                  </a:lnTo>
                  <a:lnTo>
                    <a:pt x="68236" y="22926"/>
                  </a:lnTo>
                  <a:lnTo>
                    <a:pt x="68700" y="20737"/>
                  </a:lnTo>
                  <a:lnTo>
                    <a:pt x="68931" y="19423"/>
                  </a:lnTo>
                  <a:lnTo>
                    <a:pt x="69163" y="18135"/>
                  </a:lnTo>
                  <a:lnTo>
                    <a:pt x="69369" y="16821"/>
                  </a:lnTo>
                  <a:lnTo>
                    <a:pt x="69575" y="15508"/>
                  </a:lnTo>
                  <a:lnTo>
                    <a:pt x="69756" y="14220"/>
                  </a:lnTo>
                  <a:lnTo>
                    <a:pt x="69910" y="12906"/>
                  </a:lnTo>
                  <a:lnTo>
                    <a:pt x="70065" y="11618"/>
                  </a:lnTo>
                  <a:lnTo>
                    <a:pt x="70168" y="10330"/>
                  </a:lnTo>
                  <a:lnTo>
                    <a:pt x="70297" y="9016"/>
                  </a:lnTo>
                  <a:lnTo>
                    <a:pt x="70374" y="7728"/>
                  </a:lnTo>
                  <a:lnTo>
                    <a:pt x="70451" y="6440"/>
                  </a:lnTo>
                  <a:lnTo>
                    <a:pt x="70503" y="5153"/>
                  </a:lnTo>
                  <a:lnTo>
                    <a:pt x="70554" y="3865"/>
                  </a:lnTo>
                  <a:lnTo>
                    <a:pt x="70580" y="2577"/>
                  </a:lnTo>
                  <a:lnTo>
                    <a:pt x="70580" y="1289"/>
                  </a:lnTo>
                  <a:lnTo>
                    <a:pt x="7058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8" name="Google Shape;2108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09" name="Google Shape;2109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0" name="Google Shape;2110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1" name="Google Shape;2111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2" name="Google Shape;2112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79CA5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3" name="Google Shape;2113;p36"/>
            <p:cNvSpPr/>
            <p:nvPr/>
          </p:nvSpPr>
          <p:spPr>
            <a:xfrm>
              <a:off x="4592548" y="956088"/>
              <a:ext cx="976378" cy="547313"/>
            </a:xfrm>
            <a:custGeom>
              <a:avLst/>
              <a:gdLst/>
              <a:ahLst/>
              <a:cxnLst/>
              <a:rect l="l" t="t" r="r" b="b"/>
              <a:pathLst>
                <a:path w="54455" h="30525" extrusionOk="0">
                  <a:moveTo>
                    <a:pt x="21226" y="1"/>
                  </a:moveTo>
                  <a:lnTo>
                    <a:pt x="20376" y="26"/>
                  </a:lnTo>
                  <a:lnTo>
                    <a:pt x="19577" y="104"/>
                  </a:lnTo>
                  <a:lnTo>
                    <a:pt x="18830" y="207"/>
                  </a:lnTo>
                  <a:lnTo>
                    <a:pt x="18135" y="387"/>
                  </a:lnTo>
                  <a:lnTo>
                    <a:pt x="17465" y="567"/>
                  </a:lnTo>
                  <a:lnTo>
                    <a:pt x="16847" y="799"/>
                  </a:lnTo>
                  <a:lnTo>
                    <a:pt x="16254" y="1082"/>
                  </a:lnTo>
                  <a:lnTo>
                    <a:pt x="15713" y="1366"/>
                  </a:lnTo>
                  <a:lnTo>
                    <a:pt x="15198" y="1701"/>
                  </a:lnTo>
                  <a:lnTo>
                    <a:pt x="14734" y="2035"/>
                  </a:lnTo>
                  <a:lnTo>
                    <a:pt x="14297" y="2396"/>
                  </a:lnTo>
                  <a:lnTo>
                    <a:pt x="13884" y="2782"/>
                  </a:lnTo>
                  <a:lnTo>
                    <a:pt x="13524" y="3169"/>
                  </a:lnTo>
                  <a:lnTo>
                    <a:pt x="13189" y="3581"/>
                  </a:lnTo>
                  <a:lnTo>
                    <a:pt x="12880" y="3993"/>
                  </a:lnTo>
                  <a:lnTo>
                    <a:pt x="12596" y="4405"/>
                  </a:lnTo>
                  <a:lnTo>
                    <a:pt x="12339" y="4817"/>
                  </a:lnTo>
                  <a:lnTo>
                    <a:pt x="12107" y="5204"/>
                  </a:lnTo>
                  <a:lnTo>
                    <a:pt x="11901" y="5616"/>
                  </a:lnTo>
                  <a:lnTo>
                    <a:pt x="11721" y="6002"/>
                  </a:lnTo>
                  <a:lnTo>
                    <a:pt x="11412" y="6749"/>
                  </a:lnTo>
                  <a:lnTo>
                    <a:pt x="11205" y="7419"/>
                  </a:lnTo>
                  <a:lnTo>
                    <a:pt x="11051" y="7986"/>
                  </a:lnTo>
                  <a:lnTo>
                    <a:pt x="10948" y="8424"/>
                  </a:lnTo>
                  <a:lnTo>
                    <a:pt x="10896" y="8784"/>
                  </a:lnTo>
                  <a:lnTo>
                    <a:pt x="10510" y="8656"/>
                  </a:lnTo>
                  <a:lnTo>
                    <a:pt x="10124" y="8527"/>
                  </a:lnTo>
                  <a:lnTo>
                    <a:pt x="9711" y="8398"/>
                  </a:lnTo>
                  <a:lnTo>
                    <a:pt x="9274" y="8321"/>
                  </a:lnTo>
                  <a:lnTo>
                    <a:pt x="8836" y="8269"/>
                  </a:lnTo>
                  <a:lnTo>
                    <a:pt x="8398" y="8218"/>
                  </a:lnTo>
                  <a:lnTo>
                    <a:pt x="7470" y="8218"/>
                  </a:lnTo>
                  <a:lnTo>
                    <a:pt x="7007" y="8243"/>
                  </a:lnTo>
                  <a:lnTo>
                    <a:pt x="6543" y="8295"/>
                  </a:lnTo>
                  <a:lnTo>
                    <a:pt x="6079" y="8372"/>
                  </a:lnTo>
                  <a:lnTo>
                    <a:pt x="5590" y="8475"/>
                  </a:lnTo>
                  <a:lnTo>
                    <a:pt x="5126" y="8604"/>
                  </a:lnTo>
                  <a:lnTo>
                    <a:pt x="4688" y="8733"/>
                  </a:lnTo>
                  <a:lnTo>
                    <a:pt x="4251" y="8913"/>
                  </a:lnTo>
                  <a:lnTo>
                    <a:pt x="3813" y="9119"/>
                  </a:lnTo>
                  <a:lnTo>
                    <a:pt x="3375" y="9325"/>
                  </a:lnTo>
                  <a:lnTo>
                    <a:pt x="2963" y="9583"/>
                  </a:lnTo>
                  <a:lnTo>
                    <a:pt x="2576" y="9840"/>
                  </a:lnTo>
                  <a:lnTo>
                    <a:pt x="2216" y="10150"/>
                  </a:lnTo>
                  <a:lnTo>
                    <a:pt x="1855" y="10459"/>
                  </a:lnTo>
                  <a:lnTo>
                    <a:pt x="1546" y="10819"/>
                  </a:lnTo>
                  <a:lnTo>
                    <a:pt x="1237" y="11180"/>
                  </a:lnTo>
                  <a:lnTo>
                    <a:pt x="953" y="11592"/>
                  </a:lnTo>
                  <a:lnTo>
                    <a:pt x="722" y="12030"/>
                  </a:lnTo>
                  <a:lnTo>
                    <a:pt x="515" y="12468"/>
                  </a:lnTo>
                  <a:lnTo>
                    <a:pt x="335" y="12957"/>
                  </a:lnTo>
                  <a:lnTo>
                    <a:pt x="181" y="13447"/>
                  </a:lnTo>
                  <a:lnTo>
                    <a:pt x="78" y="13988"/>
                  </a:lnTo>
                  <a:lnTo>
                    <a:pt x="26" y="14554"/>
                  </a:lnTo>
                  <a:lnTo>
                    <a:pt x="0" y="15147"/>
                  </a:lnTo>
                  <a:lnTo>
                    <a:pt x="26" y="15765"/>
                  </a:lnTo>
                  <a:lnTo>
                    <a:pt x="78" y="16358"/>
                  </a:lnTo>
                  <a:lnTo>
                    <a:pt x="155" y="16950"/>
                  </a:lnTo>
                  <a:lnTo>
                    <a:pt x="258" y="17491"/>
                  </a:lnTo>
                  <a:lnTo>
                    <a:pt x="387" y="17980"/>
                  </a:lnTo>
                  <a:lnTo>
                    <a:pt x="515" y="18470"/>
                  </a:lnTo>
                  <a:lnTo>
                    <a:pt x="696" y="18908"/>
                  </a:lnTo>
                  <a:lnTo>
                    <a:pt x="876" y="19320"/>
                  </a:lnTo>
                  <a:lnTo>
                    <a:pt x="1056" y="19706"/>
                  </a:lnTo>
                  <a:lnTo>
                    <a:pt x="1288" y="20067"/>
                  </a:lnTo>
                  <a:lnTo>
                    <a:pt x="1520" y="20427"/>
                  </a:lnTo>
                  <a:lnTo>
                    <a:pt x="1752" y="20737"/>
                  </a:lnTo>
                  <a:lnTo>
                    <a:pt x="2009" y="21046"/>
                  </a:lnTo>
                  <a:lnTo>
                    <a:pt x="2267" y="21329"/>
                  </a:lnTo>
                  <a:lnTo>
                    <a:pt x="2550" y="21587"/>
                  </a:lnTo>
                  <a:lnTo>
                    <a:pt x="2834" y="21818"/>
                  </a:lnTo>
                  <a:lnTo>
                    <a:pt x="3117" y="22050"/>
                  </a:lnTo>
                  <a:lnTo>
                    <a:pt x="3710" y="22488"/>
                  </a:lnTo>
                  <a:lnTo>
                    <a:pt x="4328" y="22875"/>
                  </a:lnTo>
                  <a:lnTo>
                    <a:pt x="4972" y="23261"/>
                  </a:lnTo>
                  <a:lnTo>
                    <a:pt x="5590" y="23596"/>
                  </a:lnTo>
                  <a:lnTo>
                    <a:pt x="6234" y="23956"/>
                  </a:lnTo>
                  <a:lnTo>
                    <a:pt x="6826" y="24317"/>
                  </a:lnTo>
                  <a:lnTo>
                    <a:pt x="7419" y="24729"/>
                  </a:lnTo>
                  <a:lnTo>
                    <a:pt x="7676" y="24935"/>
                  </a:lnTo>
                  <a:lnTo>
                    <a:pt x="7960" y="25167"/>
                  </a:lnTo>
                  <a:lnTo>
                    <a:pt x="8449" y="25631"/>
                  </a:lnTo>
                  <a:lnTo>
                    <a:pt x="8861" y="26094"/>
                  </a:lnTo>
                  <a:lnTo>
                    <a:pt x="9196" y="26558"/>
                  </a:lnTo>
                  <a:lnTo>
                    <a:pt x="9480" y="27022"/>
                  </a:lnTo>
                  <a:lnTo>
                    <a:pt x="9711" y="27485"/>
                  </a:lnTo>
                  <a:lnTo>
                    <a:pt x="9892" y="27923"/>
                  </a:lnTo>
                  <a:lnTo>
                    <a:pt x="10021" y="28361"/>
                  </a:lnTo>
                  <a:lnTo>
                    <a:pt x="10098" y="28773"/>
                  </a:lnTo>
                  <a:lnTo>
                    <a:pt x="10175" y="29134"/>
                  </a:lnTo>
                  <a:lnTo>
                    <a:pt x="10201" y="29469"/>
                  </a:lnTo>
                  <a:lnTo>
                    <a:pt x="10201" y="29778"/>
                  </a:lnTo>
                  <a:lnTo>
                    <a:pt x="10201" y="30036"/>
                  </a:lnTo>
                  <a:lnTo>
                    <a:pt x="10175" y="30396"/>
                  </a:lnTo>
                  <a:lnTo>
                    <a:pt x="10149" y="30525"/>
                  </a:lnTo>
                  <a:lnTo>
                    <a:pt x="19448" y="30525"/>
                  </a:lnTo>
                  <a:lnTo>
                    <a:pt x="19423" y="30293"/>
                  </a:lnTo>
                  <a:lnTo>
                    <a:pt x="19474" y="29701"/>
                  </a:lnTo>
                  <a:lnTo>
                    <a:pt x="19526" y="29289"/>
                  </a:lnTo>
                  <a:lnTo>
                    <a:pt x="19603" y="28851"/>
                  </a:lnTo>
                  <a:lnTo>
                    <a:pt x="19706" y="28387"/>
                  </a:lnTo>
                  <a:lnTo>
                    <a:pt x="19860" y="27898"/>
                  </a:lnTo>
                  <a:lnTo>
                    <a:pt x="20067" y="27408"/>
                  </a:lnTo>
                  <a:lnTo>
                    <a:pt x="20195" y="27176"/>
                  </a:lnTo>
                  <a:lnTo>
                    <a:pt x="20350" y="26944"/>
                  </a:lnTo>
                  <a:lnTo>
                    <a:pt x="20504" y="26738"/>
                  </a:lnTo>
                  <a:lnTo>
                    <a:pt x="20685" y="26532"/>
                  </a:lnTo>
                  <a:lnTo>
                    <a:pt x="20865" y="26326"/>
                  </a:lnTo>
                  <a:lnTo>
                    <a:pt x="21097" y="26146"/>
                  </a:lnTo>
                  <a:lnTo>
                    <a:pt x="21329" y="25991"/>
                  </a:lnTo>
                  <a:lnTo>
                    <a:pt x="21586" y="25863"/>
                  </a:lnTo>
                  <a:lnTo>
                    <a:pt x="21844" y="25734"/>
                  </a:lnTo>
                  <a:lnTo>
                    <a:pt x="22153" y="25631"/>
                  </a:lnTo>
                  <a:lnTo>
                    <a:pt x="22462" y="25554"/>
                  </a:lnTo>
                  <a:lnTo>
                    <a:pt x="22823" y="25528"/>
                  </a:lnTo>
                  <a:lnTo>
                    <a:pt x="23183" y="25502"/>
                  </a:lnTo>
                  <a:lnTo>
                    <a:pt x="23595" y="25528"/>
                  </a:lnTo>
                  <a:lnTo>
                    <a:pt x="24136" y="25554"/>
                  </a:lnTo>
                  <a:lnTo>
                    <a:pt x="24652" y="25579"/>
                  </a:lnTo>
                  <a:lnTo>
                    <a:pt x="25141" y="25579"/>
                  </a:lnTo>
                  <a:lnTo>
                    <a:pt x="25605" y="25554"/>
                  </a:lnTo>
                  <a:lnTo>
                    <a:pt x="25656" y="25914"/>
                  </a:lnTo>
                  <a:lnTo>
                    <a:pt x="25733" y="26275"/>
                  </a:lnTo>
                  <a:lnTo>
                    <a:pt x="25862" y="26610"/>
                  </a:lnTo>
                  <a:lnTo>
                    <a:pt x="25991" y="26919"/>
                  </a:lnTo>
                  <a:lnTo>
                    <a:pt x="26171" y="27228"/>
                  </a:lnTo>
                  <a:lnTo>
                    <a:pt x="26352" y="27511"/>
                  </a:lnTo>
                  <a:lnTo>
                    <a:pt x="26584" y="27769"/>
                  </a:lnTo>
                  <a:lnTo>
                    <a:pt x="26815" y="28001"/>
                  </a:lnTo>
                  <a:lnTo>
                    <a:pt x="27073" y="28232"/>
                  </a:lnTo>
                  <a:lnTo>
                    <a:pt x="27356" y="28439"/>
                  </a:lnTo>
                  <a:lnTo>
                    <a:pt x="27665" y="28593"/>
                  </a:lnTo>
                  <a:lnTo>
                    <a:pt x="27975" y="28748"/>
                  </a:lnTo>
                  <a:lnTo>
                    <a:pt x="28309" y="28851"/>
                  </a:lnTo>
                  <a:lnTo>
                    <a:pt x="28644" y="28954"/>
                  </a:lnTo>
                  <a:lnTo>
                    <a:pt x="29005" y="29005"/>
                  </a:lnTo>
                  <a:lnTo>
                    <a:pt x="29623" y="29005"/>
                  </a:lnTo>
                  <a:lnTo>
                    <a:pt x="29881" y="28979"/>
                  </a:lnTo>
                  <a:lnTo>
                    <a:pt x="30113" y="28928"/>
                  </a:lnTo>
                  <a:lnTo>
                    <a:pt x="30370" y="28876"/>
                  </a:lnTo>
                  <a:lnTo>
                    <a:pt x="30602" y="28799"/>
                  </a:lnTo>
                  <a:lnTo>
                    <a:pt x="30808" y="28722"/>
                  </a:lnTo>
                  <a:lnTo>
                    <a:pt x="31246" y="28516"/>
                  </a:lnTo>
                  <a:lnTo>
                    <a:pt x="31632" y="28258"/>
                  </a:lnTo>
                  <a:lnTo>
                    <a:pt x="31993" y="27949"/>
                  </a:lnTo>
                  <a:lnTo>
                    <a:pt x="32328" y="27588"/>
                  </a:lnTo>
                  <a:lnTo>
                    <a:pt x="32585" y="27202"/>
                  </a:lnTo>
                  <a:lnTo>
                    <a:pt x="32843" y="27485"/>
                  </a:lnTo>
                  <a:lnTo>
                    <a:pt x="33126" y="27769"/>
                  </a:lnTo>
                  <a:lnTo>
                    <a:pt x="33435" y="28026"/>
                  </a:lnTo>
                  <a:lnTo>
                    <a:pt x="33770" y="28284"/>
                  </a:lnTo>
                  <a:lnTo>
                    <a:pt x="34105" y="28542"/>
                  </a:lnTo>
                  <a:lnTo>
                    <a:pt x="34492" y="28773"/>
                  </a:lnTo>
                  <a:lnTo>
                    <a:pt x="34878" y="28979"/>
                  </a:lnTo>
                  <a:lnTo>
                    <a:pt x="35290" y="29186"/>
                  </a:lnTo>
                  <a:lnTo>
                    <a:pt x="35754" y="29366"/>
                  </a:lnTo>
                  <a:lnTo>
                    <a:pt x="36243" y="29546"/>
                  </a:lnTo>
                  <a:lnTo>
                    <a:pt x="36758" y="29701"/>
                  </a:lnTo>
                  <a:lnTo>
                    <a:pt x="37299" y="29830"/>
                  </a:lnTo>
                  <a:lnTo>
                    <a:pt x="37866" y="29933"/>
                  </a:lnTo>
                  <a:lnTo>
                    <a:pt x="38458" y="30010"/>
                  </a:lnTo>
                  <a:lnTo>
                    <a:pt x="39102" y="30087"/>
                  </a:lnTo>
                  <a:lnTo>
                    <a:pt x="39772" y="30113"/>
                  </a:lnTo>
                  <a:lnTo>
                    <a:pt x="40365" y="30113"/>
                  </a:lnTo>
                  <a:lnTo>
                    <a:pt x="40931" y="30061"/>
                  </a:lnTo>
                  <a:lnTo>
                    <a:pt x="41472" y="29984"/>
                  </a:lnTo>
                  <a:lnTo>
                    <a:pt x="41987" y="29855"/>
                  </a:lnTo>
                  <a:lnTo>
                    <a:pt x="42503" y="29701"/>
                  </a:lnTo>
                  <a:lnTo>
                    <a:pt x="42992" y="29520"/>
                  </a:lnTo>
                  <a:lnTo>
                    <a:pt x="43456" y="29289"/>
                  </a:lnTo>
                  <a:lnTo>
                    <a:pt x="43894" y="29031"/>
                  </a:lnTo>
                  <a:lnTo>
                    <a:pt x="44306" y="28773"/>
                  </a:lnTo>
                  <a:lnTo>
                    <a:pt x="44692" y="28464"/>
                  </a:lnTo>
                  <a:lnTo>
                    <a:pt x="45078" y="28129"/>
                  </a:lnTo>
                  <a:lnTo>
                    <a:pt x="45413" y="27795"/>
                  </a:lnTo>
                  <a:lnTo>
                    <a:pt x="45722" y="27408"/>
                  </a:lnTo>
                  <a:lnTo>
                    <a:pt x="46006" y="27022"/>
                  </a:lnTo>
                  <a:lnTo>
                    <a:pt x="46263" y="26610"/>
                  </a:lnTo>
                  <a:lnTo>
                    <a:pt x="46495" y="26172"/>
                  </a:lnTo>
                  <a:lnTo>
                    <a:pt x="46779" y="26404"/>
                  </a:lnTo>
                  <a:lnTo>
                    <a:pt x="47036" y="26584"/>
                  </a:lnTo>
                  <a:lnTo>
                    <a:pt x="47345" y="26764"/>
                  </a:lnTo>
                  <a:lnTo>
                    <a:pt x="47654" y="26893"/>
                  </a:lnTo>
                  <a:lnTo>
                    <a:pt x="47989" y="27022"/>
                  </a:lnTo>
                  <a:lnTo>
                    <a:pt x="48324" y="27099"/>
                  </a:lnTo>
                  <a:lnTo>
                    <a:pt x="48685" y="27151"/>
                  </a:lnTo>
                  <a:lnTo>
                    <a:pt x="49045" y="27176"/>
                  </a:lnTo>
                  <a:lnTo>
                    <a:pt x="49432" y="27151"/>
                  </a:lnTo>
                  <a:lnTo>
                    <a:pt x="49792" y="27099"/>
                  </a:lnTo>
                  <a:lnTo>
                    <a:pt x="50179" y="26996"/>
                  </a:lnTo>
                  <a:lnTo>
                    <a:pt x="50514" y="26867"/>
                  </a:lnTo>
                  <a:lnTo>
                    <a:pt x="50848" y="26713"/>
                  </a:lnTo>
                  <a:lnTo>
                    <a:pt x="51158" y="26507"/>
                  </a:lnTo>
                  <a:lnTo>
                    <a:pt x="51467" y="26301"/>
                  </a:lnTo>
                  <a:lnTo>
                    <a:pt x="51724" y="26043"/>
                  </a:lnTo>
                  <a:lnTo>
                    <a:pt x="51982" y="25785"/>
                  </a:lnTo>
                  <a:lnTo>
                    <a:pt x="52188" y="25502"/>
                  </a:lnTo>
                  <a:lnTo>
                    <a:pt x="52368" y="25167"/>
                  </a:lnTo>
                  <a:lnTo>
                    <a:pt x="52549" y="24832"/>
                  </a:lnTo>
                  <a:lnTo>
                    <a:pt x="52677" y="24497"/>
                  </a:lnTo>
                  <a:lnTo>
                    <a:pt x="52755" y="24137"/>
                  </a:lnTo>
                  <a:lnTo>
                    <a:pt x="52806" y="23750"/>
                  </a:lnTo>
                  <a:lnTo>
                    <a:pt x="52832" y="23364"/>
                  </a:lnTo>
                  <a:lnTo>
                    <a:pt x="52832" y="23029"/>
                  </a:lnTo>
                  <a:lnTo>
                    <a:pt x="52780" y="22694"/>
                  </a:lnTo>
                  <a:lnTo>
                    <a:pt x="52703" y="22385"/>
                  </a:lnTo>
                  <a:lnTo>
                    <a:pt x="52600" y="22076"/>
                  </a:lnTo>
                  <a:lnTo>
                    <a:pt x="52497" y="21793"/>
                  </a:lnTo>
                  <a:lnTo>
                    <a:pt x="52343" y="21509"/>
                  </a:lnTo>
                  <a:lnTo>
                    <a:pt x="52188" y="21252"/>
                  </a:lnTo>
                  <a:lnTo>
                    <a:pt x="51982" y="20994"/>
                  </a:lnTo>
                  <a:lnTo>
                    <a:pt x="52265" y="20788"/>
                  </a:lnTo>
                  <a:lnTo>
                    <a:pt x="52549" y="20556"/>
                  </a:lnTo>
                  <a:lnTo>
                    <a:pt x="52806" y="20324"/>
                  </a:lnTo>
                  <a:lnTo>
                    <a:pt x="53038" y="20067"/>
                  </a:lnTo>
                  <a:lnTo>
                    <a:pt x="53270" y="19783"/>
                  </a:lnTo>
                  <a:lnTo>
                    <a:pt x="53476" y="19500"/>
                  </a:lnTo>
                  <a:lnTo>
                    <a:pt x="53682" y="19217"/>
                  </a:lnTo>
                  <a:lnTo>
                    <a:pt x="53862" y="18908"/>
                  </a:lnTo>
                  <a:lnTo>
                    <a:pt x="54017" y="18573"/>
                  </a:lnTo>
                  <a:lnTo>
                    <a:pt x="54146" y="18212"/>
                  </a:lnTo>
                  <a:lnTo>
                    <a:pt x="54249" y="17852"/>
                  </a:lnTo>
                  <a:lnTo>
                    <a:pt x="54326" y="17491"/>
                  </a:lnTo>
                  <a:lnTo>
                    <a:pt x="54403" y="17105"/>
                  </a:lnTo>
                  <a:lnTo>
                    <a:pt x="54429" y="16692"/>
                  </a:lnTo>
                  <a:lnTo>
                    <a:pt x="54455" y="16254"/>
                  </a:lnTo>
                  <a:lnTo>
                    <a:pt x="54429" y="15817"/>
                  </a:lnTo>
                  <a:lnTo>
                    <a:pt x="54377" y="15327"/>
                  </a:lnTo>
                  <a:lnTo>
                    <a:pt x="54300" y="14838"/>
                  </a:lnTo>
                  <a:lnTo>
                    <a:pt x="54197" y="14400"/>
                  </a:lnTo>
                  <a:lnTo>
                    <a:pt x="54043" y="13988"/>
                  </a:lnTo>
                  <a:lnTo>
                    <a:pt x="53888" y="13601"/>
                  </a:lnTo>
                  <a:lnTo>
                    <a:pt x="53708" y="13266"/>
                  </a:lnTo>
                  <a:lnTo>
                    <a:pt x="53502" y="12932"/>
                  </a:lnTo>
                  <a:lnTo>
                    <a:pt x="53270" y="12622"/>
                  </a:lnTo>
                  <a:lnTo>
                    <a:pt x="53012" y="12339"/>
                  </a:lnTo>
                  <a:lnTo>
                    <a:pt x="52780" y="12082"/>
                  </a:lnTo>
                  <a:lnTo>
                    <a:pt x="52497" y="11824"/>
                  </a:lnTo>
                  <a:lnTo>
                    <a:pt x="52214" y="11618"/>
                  </a:lnTo>
                  <a:lnTo>
                    <a:pt x="51930" y="11412"/>
                  </a:lnTo>
                  <a:lnTo>
                    <a:pt x="51647" y="11231"/>
                  </a:lnTo>
                  <a:lnTo>
                    <a:pt x="51364" y="11077"/>
                  </a:lnTo>
                  <a:lnTo>
                    <a:pt x="51055" y="10948"/>
                  </a:lnTo>
                  <a:lnTo>
                    <a:pt x="50462" y="10691"/>
                  </a:lnTo>
                  <a:lnTo>
                    <a:pt x="49921" y="10510"/>
                  </a:lnTo>
                  <a:lnTo>
                    <a:pt x="49380" y="10381"/>
                  </a:lnTo>
                  <a:lnTo>
                    <a:pt x="48917" y="10278"/>
                  </a:lnTo>
                  <a:lnTo>
                    <a:pt x="48530" y="10227"/>
                  </a:lnTo>
                  <a:lnTo>
                    <a:pt x="48221" y="10201"/>
                  </a:lnTo>
                  <a:lnTo>
                    <a:pt x="47963" y="10175"/>
                  </a:lnTo>
                  <a:lnTo>
                    <a:pt x="47912" y="9918"/>
                  </a:lnTo>
                  <a:lnTo>
                    <a:pt x="47835" y="9583"/>
                  </a:lnTo>
                  <a:lnTo>
                    <a:pt x="47706" y="9196"/>
                  </a:lnTo>
                  <a:lnTo>
                    <a:pt x="47526" y="8681"/>
                  </a:lnTo>
                  <a:lnTo>
                    <a:pt x="47294" y="8140"/>
                  </a:lnTo>
                  <a:lnTo>
                    <a:pt x="47010" y="7548"/>
                  </a:lnTo>
                  <a:lnTo>
                    <a:pt x="46650" y="6904"/>
                  </a:lnTo>
                  <a:lnTo>
                    <a:pt x="46444" y="6595"/>
                  </a:lnTo>
                  <a:lnTo>
                    <a:pt x="46238" y="6260"/>
                  </a:lnTo>
                  <a:lnTo>
                    <a:pt x="45980" y="5951"/>
                  </a:lnTo>
                  <a:lnTo>
                    <a:pt x="45722" y="5616"/>
                  </a:lnTo>
                  <a:lnTo>
                    <a:pt x="45439" y="5307"/>
                  </a:lnTo>
                  <a:lnTo>
                    <a:pt x="45104" y="4998"/>
                  </a:lnTo>
                  <a:lnTo>
                    <a:pt x="44769" y="4714"/>
                  </a:lnTo>
                  <a:lnTo>
                    <a:pt x="44409" y="4431"/>
                  </a:lnTo>
                  <a:lnTo>
                    <a:pt x="44022" y="4148"/>
                  </a:lnTo>
                  <a:lnTo>
                    <a:pt x="43636" y="3890"/>
                  </a:lnTo>
                  <a:lnTo>
                    <a:pt x="43198" y="3658"/>
                  </a:lnTo>
                  <a:lnTo>
                    <a:pt x="42709" y="3452"/>
                  </a:lnTo>
                  <a:lnTo>
                    <a:pt x="42219" y="3246"/>
                  </a:lnTo>
                  <a:lnTo>
                    <a:pt x="41704" y="3066"/>
                  </a:lnTo>
                  <a:lnTo>
                    <a:pt x="41163" y="2937"/>
                  </a:lnTo>
                  <a:lnTo>
                    <a:pt x="40571" y="2808"/>
                  </a:lnTo>
                  <a:lnTo>
                    <a:pt x="40055" y="2731"/>
                  </a:lnTo>
                  <a:lnTo>
                    <a:pt x="39540" y="2679"/>
                  </a:lnTo>
                  <a:lnTo>
                    <a:pt x="39051" y="2654"/>
                  </a:lnTo>
                  <a:lnTo>
                    <a:pt x="38587" y="2679"/>
                  </a:lnTo>
                  <a:lnTo>
                    <a:pt x="38124" y="2705"/>
                  </a:lnTo>
                  <a:lnTo>
                    <a:pt x="37686" y="2757"/>
                  </a:lnTo>
                  <a:lnTo>
                    <a:pt x="37248" y="2834"/>
                  </a:lnTo>
                  <a:lnTo>
                    <a:pt x="36836" y="2937"/>
                  </a:lnTo>
                  <a:lnTo>
                    <a:pt x="36423" y="3066"/>
                  </a:lnTo>
                  <a:lnTo>
                    <a:pt x="36063" y="3195"/>
                  </a:lnTo>
                  <a:lnTo>
                    <a:pt x="35676" y="3349"/>
                  </a:lnTo>
                  <a:lnTo>
                    <a:pt x="35316" y="3530"/>
                  </a:lnTo>
                  <a:lnTo>
                    <a:pt x="34981" y="3710"/>
                  </a:lnTo>
                  <a:lnTo>
                    <a:pt x="34672" y="3890"/>
                  </a:lnTo>
                  <a:lnTo>
                    <a:pt x="34363" y="4096"/>
                  </a:lnTo>
                  <a:lnTo>
                    <a:pt x="34054" y="4328"/>
                  </a:lnTo>
                  <a:lnTo>
                    <a:pt x="33770" y="3993"/>
                  </a:lnTo>
                  <a:lnTo>
                    <a:pt x="33461" y="3684"/>
                  </a:lnTo>
                  <a:lnTo>
                    <a:pt x="33126" y="3426"/>
                  </a:lnTo>
                  <a:lnTo>
                    <a:pt x="32740" y="3195"/>
                  </a:lnTo>
                  <a:lnTo>
                    <a:pt x="32354" y="3040"/>
                  </a:lnTo>
                  <a:lnTo>
                    <a:pt x="31916" y="2886"/>
                  </a:lnTo>
                  <a:lnTo>
                    <a:pt x="31478" y="2808"/>
                  </a:lnTo>
                  <a:lnTo>
                    <a:pt x="31014" y="2782"/>
                  </a:lnTo>
                  <a:lnTo>
                    <a:pt x="30705" y="2808"/>
                  </a:lnTo>
                  <a:lnTo>
                    <a:pt x="30422" y="2834"/>
                  </a:lnTo>
                  <a:lnTo>
                    <a:pt x="30138" y="2886"/>
                  </a:lnTo>
                  <a:lnTo>
                    <a:pt x="29855" y="2989"/>
                  </a:lnTo>
                  <a:lnTo>
                    <a:pt x="29572" y="3092"/>
                  </a:lnTo>
                  <a:lnTo>
                    <a:pt x="29314" y="3195"/>
                  </a:lnTo>
                  <a:lnTo>
                    <a:pt x="29056" y="3349"/>
                  </a:lnTo>
                  <a:lnTo>
                    <a:pt x="28825" y="3504"/>
                  </a:lnTo>
                  <a:lnTo>
                    <a:pt x="28412" y="2989"/>
                  </a:lnTo>
                  <a:lnTo>
                    <a:pt x="27975" y="2525"/>
                  </a:lnTo>
                  <a:lnTo>
                    <a:pt x="27511" y="2087"/>
                  </a:lnTo>
                  <a:lnTo>
                    <a:pt x="27021" y="1726"/>
                  </a:lnTo>
                  <a:lnTo>
                    <a:pt x="26532" y="1391"/>
                  </a:lnTo>
                  <a:lnTo>
                    <a:pt x="26043" y="1108"/>
                  </a:lnTo>
                  <a:lnTo>
                    <a:pt x="25527" y="876"/>
                  </a:lnTo>
                  <a:lnTo>
                    <a:pt x="25012" y="644"/>
                  </a:lnTo>
                  <a:lnTo>
                    <a:pt x="24523" y="490"/>
                  </a:lnTo>
                  <a:lnTo>
                    <a:pt x="24008" y="335"/>
                  </a:lnTo>
                  <a:lnTo>
                    <a:pt x="23492" y="232"/>
                  </a:lnTo>
                  <a:lnTo>
                    <a:pt x="23003" y="129"/>
                  </a:lnTo>
                  <a:lnTo>
                    <a:pt x="22539" y="78"/>
                  </a:lnTo>
                  <a:lnTo>
                    <a:pt x="22076" y="26"/>
                  </a:lnTo>
                  <a:lnTo>
                    <a:pt x="21638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4" name="Google Shape;2114;p36"/>
            <p:cNvSpPr/>
            <p:nvPr/>
          </p:nvSpPr>
          <p:spPr>
            <a:xfrm>
              <a:off x="4706152" y="1012890"/>
              <a:ext cx="74840" cy="75306"/>
            </a:xfrm>
            <a:custGeom>
              <a:avLst/>
              <a:gdLst/>
              <a:ahLst/>
              <a:cxnLst/>
              <a:rect l="l" t="t" r="r" b="b"/>
              <a:pathLst>
                <a:path w="4174" h="4200" extrusionOk="0">
                  <a:moveTo>
                    <a:pt x="2087" y="1"/>
                  </a:moveTo>
                  <a:lnTo>
                    <a:pt x="1881" y="27"/>
                  </a:lnTo>
                  <a:lnTo>
                    <a:pt x="1675" y="52"/>
                  </a:lnTo>
                  <a:lnTo>
                    <a:pt x="1469" y="104"/>
                  </a:lnTo>
                  <a:lnTo>
                    <a:pt x="1263" y="181"/>
                  </a:lnTo>
                  <a:lnTo>
                    <a:pt x="1083" y="258"/>
                  </a:lnTo>
                  <a:lnTo>
                    <a:pt x="903" y="362"/>
                  </a:lnTo>
                  <a:lnTo>
                    <a:pt x="748" y="490"/>
                  </a:lnTo>
                  <a:lnTo>
                    <a:pt x="593" y="619"/>
                  </a:lnTo>
                  <a:lnTo>
                    <a:pt x="465" y="774"/>
                  </a:lnTo>
                  <a:lnTo>
                    <a:pt x="362" y="928"/>
                  </a:lnTo>
                  <a:lnTo>
                    <a:pt x="233" y="1109"/>
                  </a:lnTo>
                  <a:lnTo>
                    <a:pt x="156" y="1289"/>
                  </a:lnTo>
                  <a:lnTo>
                    <a:pt x="78" y="1469"/>
                  </a:lnTo>
                  <a:lnTo>
                    <a:pt x="27" y="1675"/>
                  </a:lnTo>
                  <a:lnTo>
                    <a:pt x="1" y="1881"/>
                  </a:lnTo>
                  <a:lnTo>
                    <a:pt x="1" y="2113"/>
                  </a:lnTo>
                  <a:lnTo>
                    <a:pt x="1" y="2319"/>
                  </a:lnTo>
                  <a:lnTo>
                    <a:pt x="27" y="2525"/>
                  </a:lnTo>
                  <a:lnTo>
                    <a:pt x="78" y="2731"/>
                  </a:lnTo>
                  <a:lnTo>
                    <a:pt x="156" y="2912"/>
                  </a:lnTo>
                  <a:lnTo>
                    <a:pt x="233" y="3092"/>
                  </a:lnTo>
                  <a:lnTo>
                    <a:pt x="362" y="3272"/>
                  </a:lnTo>
                  <a:lnTo>
                    <a:pt x="465" y="3427"/>
                  </a:lnTo>
                  <a:lnTo>
                    <a:pt x="593" y="3581"/>
                  </a:lnTo>
                  <a:lnTo>
                    <a:pt x="748" y="3710"/>
                  </a:lnTo>
                  <a:lnTo>
                    <a:pt x="903" y="3839"/>
                  </a:lnTo>
                  <a:lnTo>
                    <a:pt x="1083" y="3942"/>
                  </a:lnTo>
                  <a:lnTo>
                    <a:pt x="1263" y="4045"/>
                  </a:lnTo>
                  <a:lnTo>
                    <a:pt x="1469" y="4097"/>
                  </a:lnTo>
                  <a:lnTo>
                    <a:pt x="1675" y="4148"/>
                  </a:lnTo>
                  <a:lnTo>
                    <a:pt x="1881" y="4200"/>
                  </a:lnTo>
                  <a:lnTo>
                    <a:pt x="2294" y="4200"/>
                  </a:lnTo>
                  <a:lnTo>
                    <a:pt x="2500" y="4148"/>
                  </a:lnTo>
                  <a:lnTo>
                    <a:pt x="2706" y="4097"/>
                  </a:lnTo>
                  <a:lnTo>
                    <a:pt x="2912" y="4045"/>
                  </a:lnTo>
                  <a:lnTo>
                    <a:pt x="3092" y="3942"/>
                  </a:lnTo>
                  <a:lnTo>
                    <a:pt x="3272" y="3839"/>
                  </a:lnTo>
                  <a:lnTo>
                    <a:pt x="3427" y="3710"/>
                  </a:lnTo>
                  <a:lnTo>
                    <a:pt x="3581" y="3581"/>
                  </a:lnTo>
                  <a:lnTo>
                    <a:pt x="3710" y="3427"/>
                  </a:lnTo>
                  <a:lnTo>
                    <a:pt x="3839" y="3272"/>
                  </a:lnTo>
                  <a:lnTo>
                    <a:pt x="3942" y="3092"/>
                  </a:lnTo>
                  <a:lnTo>
                    <a:pt x="4019" y="2912"/>
                  </a:lnTo>
                  <a:lnTo>
                    <a:pt x="4097" y="2731"/>
                  </a:lnTo>
                  <a:lnTo>
                    <a:pt x="4148" y="2525"/>
                  </a:lnTo>
                  <a:lnTo>
                    <a:pt x="4174" y="2319"/>
                  </a:lnTo>
                  <a:lnTo>
                    <a:pt x="4174" y="2113"/>
                  </a:lnTo>
                  <a:lnTo>
                    <a:pt x="4174" y="1881"/>
                  </a:lnTo>
                  <a:lnTo>
                    <a:pt x="4148" y="1675"/>
                  </a:lnTo>
                  <a:lnTo>
                    <a:pt x="4097" y="1469"/>
                  </a:lnTo>
                  <a:lnTo>
                    <a:pt x="4019" y="1289"/>
                  </a:lnTo>
                  <a:lnTo>
                    <a:pt x="3942" y="1109"/>
                  </a:lnTo>
                  <a:lnTo>
                    <a:pt x="3839" y="928"/>
                  </a:lnTo>
                  <a:lnTo>
                    <a:pt x="3710" y="774"/>
                  </a:lnTo>
                  <a:lnTo>
                    <a:pt x="3581" y="619"/>
                  </a:lnTo>
                  <a:lnTo>
                    <a:pt x="3427" y="490"/>
                  </a:lnTo>
                  <a:lnTo>
                    <a:pt x="3272" y="362"/>
                  </a:lnTo>
                  <a:lnTo>
                    <a:pt x="3092" y="258"/>
                  </a:lnTo>
                  <a:lnTo>
                    <a:pt x="2912" y="181"/>
                  </a:lnTo>
                  <a:lnTo>
                    <a:pt x="2706" y="104"/>
                  </a:lnTo>
                  <a:lnTo>
                    <a:pt x="2500" y="52"/>
                  </a:lnTo>
                  <a:lnTo>
                    <a:pt x="2294" y="27"/>
                  </a:lnTo>
                  <a:lnTo>
                    <a:pt x="2087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5" name="Google Shape;2115;p36"/>
            <p:cNvSpPr/>
            <p:nvPr/>
          </p:nvSpPr>
          <p:spPr>
            <a:xfrm>
              <a:off x="5469612" y="1074318"/>
              <a:ext cx="52212" cy="52212"/>
            </a:xfrm>
            <a:custGeom>
              <a:avLst/>
              <a:gdLst/>
              <a:ahLst/>
              <a:cxnLst/>
              <a:rect l="l" t="t" r="r" b="b"/>
              <a:pathLst>
                <a:path w="2912" h="2912" extrusionOk="0">
                  <a:moveTo>
                    <a:pt x="1469" y="1"/>
                  </a:moveTo>
                  <a:lnTo>
                    <a:pt x="1160" y="52"/>
                  </a:lnTo>
                  <a:lnTo>
                    <a:pt x="902" y="130"/>
                  </a:lnTo>
                  <a:lnTo>
                    <a:pt x="645" y="258"/>
                  </a:lnTo>
                  <a:lnTo>
                    <a:pt x="438" y="439"/>
                  </a:lnTo>
                  <a:lnTo>
                    <a:pt x="258" y="645"/>
                  </a:lnTo>
                  <a:lnTo>
                    <a:pt x="129" y="902"/>
                  </a:lnTo>
                  <a:lnTo>
                    <a:pt x="26" y="1160"/>
                  </a:lnTo>
                  <a:lnTo>
                    <a:pt x="1" y="1469"/>
                  </a:lnTo>
                  <a:lnTo>
                    <a:pt x="26" y="1752"/>
                  </a:lnTo>
                  <a:lnTo>
                    <a:pt x="129" y="2036"/>
                  </a:lnTo>
                  <a:lnTo>
                    <a:pt x="258" y="2268"/>
                  </a:lnTo>
                  <a:lnTo>
                    <a:pt x="438" y="2499"/>
                  </a:lnTo>
                  <a:lnTo>
                    <a:pt x="645" y="2680"/>
                  </a:lnTo>
                  <a:lnTo>
                    <a:pt x="902" y="2809"/>
                  </a:lnTo>
                  <a:lnTo>
                    <a:pt x="1160" y="2886"/>
                  </a:lnTo>
                  <a:lnTo>
                    <a:pt x="1469" y="2912"/>
                  </a:lnTo>
                  <a:lnTo>
                    <a:pt x="1752" y="2886"/>
                  </a:lnTo>
                  <a:lnTo>
                    <a:pt x="2036" y="2809"/>
                  </a:lnTo>
                  <a:lnTo>
                    <a:pt x="2267" y="2680"/>
                  </a:lnTo>
                  <a:lnTo>
                    <a:pt x="2499" y="2499"/>
                  </a:lnTo>
                  <a:lnTo>
                    <a:pt x="2680" y="2268"/>
                  </a:lnTo>
                  <a:lnTo>
                    <a:pt x="2808" y="2036"/>
                  </a:lnTo>
                  <a:lnTo>
                    <a:pt x="2886" y="1752"/>
                  </a:lnTo>
                  <a:lnTo>
                    <a:pt x="2911" y="1469"/>
                  </a:lnTo>
                  <a:lnTo>
                    <a:pt x="2886" y="1160"/>
                  </a:lnTo>
                  <a:lnTo>
                    <a:pt x="2808" y="902"/>
                  </a:lnTo>
                  <a:lnTo>
                    <a:pt x="2680" y="645"/>
                  </a:lnTo>
                  <a:lnTo>
                    <a:pt x="2499" y="439"/>
                  </a:lnTo>
                  <a:lnTo>
                    <a:pt x="2267" y="258"/>
                  </a:lnTo>
                  <a:lnTo>
                    <a:pt x="2036" y="130"/>
                  </a:lnTo>
                  <a:lnTo>
                    <a:pt x="1752" y="52"/>
                  </a:lnTo>
                  <a:lnTo>
                    <a:pt x="1469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6" name="Google Shape;2116;p36"/>
            <p:cNvSpPr/>
            <p:nvPr/>
          </p:nvSpPr>
          <p:spPr>
            <a:xfrm>
              <a:off x="5417417" y="93023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2731" y="0"/>
                  </a:moveTo>
                  <a:lnTo>
                    <a:pt x="2448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5"/>
                  </a:lnTo>
                  <a:lnTo>
                    <a:pt x="902" y="876"/>
                  </a:lnTo>
                  <a:lnTo>
                    <a:pt x="696" y="1108"/>
                  </a:lnTo>
                  <a:lnTo>
                    <a:pt x="516" y="1339"/>
                  </a:lnTo>
                  <a:lnTo>
                    <a:pt x="387" y="1571"/>
                  </a:lnTo>
                  <a:lnTo>
                    <a:pt x="258" y="1855"/>
                  </a:lnTo>
                  <a:lnTo>
                    <a:pt x="155" y="2138"/>
                  </a:lnTo>
                  <a:lnTo>
                    <a:pt x="78" y="2421"/>
                  </a:lnTo>
                  <a:lnTo>
                    <a:pt x="27" y="2730"/>
                  </a:lnTo>
                  <a:lnTo>
                    <a:pt x="1" y="3040"/>
                  </a:lnTo>
                  <a:lnTo>
                    <a:pt x="27" y="3349"/>
                  </a:lnTo>
                  <a:lnTo>
                    <a:pt x="78" y="3632"/>
                  </a:lnTo>
                  <a:lnTo>
                    <a:pt x="155" y="3941"/>
                  </a:lnTo>
                  <a:lnTo>
                    <a:pt x="258" y="4224"/>
                  </a:lnTo>
                  <a:lnTo>
                    <a:pt x="387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902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693"/>
                  </a:lnTo>
                  <a:lnTo>
                    <a:pt x="1855" y="5822"/>
                  </a:lnTo>
                  <a:lnTo>
                    <a:pt x="2139" y="5925"/>
                  </a:lnTo>
                  <a:lnTo>
                    <a:pt x="2448" y="6002"/>
                  </a:lnTo>
                  <a:lnTo>
                    <a:pt x="2731" y="6053"/>
                  </a:lnTo>
                  <a:lnTo>
                    <a:pt x="3040" y="6079"/>
                  </a:lnTo>
                  <a:lnTo>
                    <a:pt x="3349" y="6053"/>
                  </a:lnTo>
                  <a:lnTo>
                    <a:pt x="3659" y="6002"/>
                  </a:lnTo>
                  <a:lnTo>
                    <a:pt x="3942" y="5925"/>
                  </a:lnTo>
                  <a:lnTo>
                    <a:pt x="4225" y="5822"/>
                  </a:lnTo>
                  <a:lnTo>
                    <a:pt x="4509" y="5693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204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4"/>
                  </a:lnTo>
                  <a:lnTo>
                    <a:pt x="5951" y="3941"/>
                  </a:lnTo>
                  <a:lnTo>
                    <a:pt x="6028" y="3632"/>
                  </a:lnTo>
                  <a:lnTo>
                    <a:pt x="6080" y="3349"/>
                  </a:lnTo>
                  <a:lnTo>
                    <a:pt x="6080" y="3040"/>
                  </a:lnTo>
                  <a:lnTo>
                    <a:pt x="6080" y="2730"/>
                  </a:lnTo>
                  <a:lnTo>
                    <a:pt x="6028" y="2421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71"/>
                  </a:lnTo>
                  <a:lnTo>
                    <a:pt x="5565" y="1339"/>
                  </a:lnTo>
                  <a:lnTo>
                    <a:pt x="5384" y="1108"/>
                  </a:lnTo>
                  <a:lnTo>
                    <a:pt x="5204" y="876"/>
                  </a:lnTo>
                  <a:lnTo>
                    <a:pt x="4972" y="695"/>
                  </a:lnTo>
                  <a:lnTo>
                    <a:pt x="4740" y="515"/>
                  </a:lnTo>
                  <a:lnTo>
                    <a:pt x="4509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7" name="Google Shape;2117;p36"/>
            <p:cNvSpPr/>
            <p:nvPr/>
          </p:nvSpPr>
          <p:spPr>
            <a:xfrm>
              <a:off x="5568908" y="1296023"/>
              <a:ext cx="109014" cy="109014"/>
            </a:xfrm>
            <a:custGeom>
              <a:avLst/>
              <a:gdLst/>
              <a:ahLst/>
              <a:cxnLst/>
              <a:rect l="l" t="t" r="r" b="b"/>
              <a:pathLst>
                <a:path w="6080" h="6080" extrusionOk="0">
                  <a:moveTo>
                    <a:pt x="3040" y="0"/>
                  </a:moveTo>
                  <a:lnTo>
                    <a:pt x="2731" y="26"/>
                  </a:lnTo>
                  <a:lnTo>
                    <a:pt x="2422" y="52"/>
                  </a:lnTo>
                  <a:lnTo>
                    <a:pt x="2139" y="129"/>
                  </a:lnTo>
                  <a:lnTo>
                    <a:pt x="1855" y="232"/>
                  </a:lnTo>
                  <a:lnTo>
                    <a:pt x="1598" y="361"/>
                  </a:lnTo>
                  <a:lnTo>
                    <a:pt x="1340" y="515"/>
                  </a:lnTo>
                  <a:lnTo>
                    <a:pt x="1108" y="696"/>
                  </a:lnTo>
                  <a:lnTo>
                    <a:pt x="877" y="876"/>
                  </a:lnTo>
                  <a:lnTo>
                    <a:pt x="696" y="1108"/>
                  </a:lnTo>
                  <a:lnTo>
                    <a:pt x="516" y="1340"/>
                  </a:lnTo>
                  <a:lnTo>
                    <a:pt x="361" y="1597"/>
                  </a:lnTo>
                  <a:lnTo>
                    <a:pt x="233" y="1855"/>
                  </a:lnTo>
                  <a:lnTo>
                    <a:pt x="130" y="2138"/>
                  </a:lnTo>
                  <a:lnTo>
                    <a:pt x="52" y="2422"/>
                  </a:lnTo>
                  <a:lnTo>
                    <a:pt x="1" y="2731"/>
                  </a:lnTo>
                  <a:lnTo>
                    <a:pt x="1" y="3040"/>
                  </a:lnTo>
                  <a:lnTo>
                    <a:pt x="1" y="3349"/>
                  </a:lnTo>
                  <a:lnTo>
                    <a:pt x="52" y="3658"/>
                  </a:lnTo>
                  <a:lnTo>
                    <a:pt x="130" y="3941"/>
                  </a:lnTo>
                  <a:lnTo>
                    <a:pt x="233" y="4225"/>
                  </a:lnTo>
                  <a:lnTo>
                    <a:pt x="361" y="4482"/>
                  </a:lnTo>
                  <a:lnTo>
                    <a:pt x="516" y="4740"/>
                  </a:lnTo>
                  <a:lnTo>
                    <a:pt x="696" y="4972"/>
                  </a:lnTo>
                  <a:lnTo>
                    <a:pt x="877" y="5178"/>
                  </a:lnTo>
                  <a:lnTo>
                    <a:pt x="1108" y="5384"/>
                  </a:lnTo>
                  <a:lnTo>
                    <a:pt x="1340" y="5564"/>
                  </a:lnTo>
                  <a:lnTo>
                    <a:pt x="1598" y="5719"/>
                  </a:lnTo>
                  <a:lnTo>
                    <a:pt x="1855" y="5847"/>
                  </a:lnTo>
                  <a:lnTo>
                    <a:pt x="2139" y="5951"/>
                  </a:lnTo>
                  <a:lnTo>
                    <a:pt x="2422" y="6028"/>
                  </a:lnTo>
                  <a:lnTo>
                    <a:pt x="2731" y="6054"/>
                  </a:lnTo>
                  <a:lnTo>
                    <a:pt x="3040" y="6079"/>
                  </a:lnTo>
                  <a:lnTo>
                    <a:pt x="3349" y="6054"/>
                  </a:lnTo>
                  <a:lnTo>
                    <a:pt x="3659" y="6028"/>
                  </a:lnTo>
                  <a:lnTo>
                    <a:pt x="3942" y="5951"/>
                  </a:lnTo>
                  <a:lnTo>
                    <a:pt x="4225" y="5847"/>
                  </a:lnTo>
                  <a:lnTo>
                    <a:pt x="4483" y="5719"/>
                  </a:lnTo>
                  <a:lnTo>
                    <a:pt x="4740" y="5564"/>
                  </a:lnTo>
                  <a:lnTo>
                    <a:pt x="4972" y="5384"/>
                  </a:lnTo>
                  <a:lnTo>
                    <a:pt x="5178" y="5178"/>
                  </a:lnTo>
                  <a:lnTo>
                    <a:pt x="5384" y="4972"/>
                  </a:lnTo>
                  <a:lnTo>
                    <a:pt x="5565" y="4740"/>
                  </a:lnTo>
                  <a:lnTo>
                    <a:pt x="5719" y="4482"/>
                  </a:lnTo>
                  <a:lnTo>
                    <a:pt x="5848" y="4225"/>
                  </a:lnTo>
                  <a:lnTo>
                    <a:pt x="5951" y="3941"/>
                  </a:lnTo>
                  <a:lnTo>
                    <a:pt x="6003" y="3658"/>
                  </a:lnTo>
                  <a:lnTo>
                    <a:pt x="6054" y="3349"/>
                  </a:lnTo>
                  <a:lnTo>
                    <a:pt x="6080" y="3040"/>
                  </a:lnTo>
                  <a:lnTo>
                    <a:pt x="6054" y="2731"/>
                  </a:lnTo>
                  <a:lnTo>
                    <a:pt x="6003" y="2422"/>
                  </a:lnTo>
                  <a:lnTo>
                    <a:pt x="5951" y="2138"/>
                  </a:lnTo>
                  <a:lnTo>
                    <a:pt x="5848" y="1855"/>
                  </a:lnTo>
                  <a:lnTo>
                    <a:pt x="5719" y="1597"/>
                  </a:lnTo>
                  <a:lnTo>
                    <a:pt x="5565" y="1340"/>
                  </a:lnTo>
                  <a:lnTo>
                    <a:pt x="5384" y="1108"/>
                  </a:lnTo>
                  <a:lnTo>
                    <a:pt x="5178" y="876"/>
                  </a:lnTo>
                  <a:lnTo>
                    <a:pt x="4972" y="696"/>
                  </a:lnTo>
                  <a:lnTo>
                    <a:pt x="4740" y="515"/>
                  </a:lnTo>
                  <a:lnTo>
                    <a:pt x="4483" y="361"/>
                  </a:lnTo>
                  <a:lnTo>
                    <a:pt x="4225" y="232"/>
                  </a:lnTo>
                  <a:lnTo>
                    <a:pt x="3942" y="129"/>
                  </a:lnTo>
                  <a:lnTo>
                    <a:pt x="3659" y="52"/>
                  </a:lnTo>
                  <a:lnTo>
                    <a:pt x="3349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8" name="Google Shape;2118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rgbClr val="3F748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19" name="Google Shape;2119;p36"/>
            <p:cNvSpPr/>
            <p:nvPr/>
          </p:nvSpPr>
          <p:spPr>
            <a:xfrm>
              <a:off x="4439210" y="1499689"/>
              <a:ext cx="824439" cy="1360672"/>
            </a:xfrm>
            <a:custGeom>
              <a:avLst/>
              <a:gdLst/>
              <a:ahLst/>
              <a:cxnLst/>
              <a:rect l="l" t="t" r="r" b="b"/>
              <a:pathLst>
                <a:path w="45981" h="75888" extrusionOk="0">
                  <a:moveTo>
                    <a:pt x="11695" y="1"/>
                  </a:moveTo>
                  <a:lnTo>
                    <a:pt x="11721" y="2345"/>
                  </a:lnTo>
                  <a:lnTo>
                    <a:pt x="11695" y="4921"/>
                  </a:lnTo>
                  <a:lnTo>
                    <a:pt x="11643" y="8167"/>
                  </a:lnTo>
                  <a:lnTo>
                    <a:pt x="11566" y="9944"/>
                  </a:lnTo>
                  <a:lnTo>
                    <a:pt x="11489" y="11824"/>
                  </a:lnTo>
                  <a:lnTo>
                    <a:pt x="11386" y="13731"/>
                  </a:lnTo>
                  <a:lnTo>
                    <a:pt x="11257" y="15662"/>
                  </a:lnTo>
                  <a:lnTo>
                    <a:pt x="11102" y="17594"/>
                  </a:lnTo>
                  <a:lnTo>
                    <a:pt x="10922" y="19475"/>
                  </a:lnTo>
                  <a:lnTo>
                    <a:pt x="10690" y="21304"/>
                  </a:lnTo>
                  <a:lnTo>
                    <a:pt x="10433" y="23030"/>
                  </a:lnTo>
                  <a:lnTo>
                    <a:pt x="10098" y="24987"/>
                  </a:lnTo>
                  <a:lnTo>
                    <a:pt x="9583" y="27460"/>
                  </a:lnTo>
                  <a:lnTo>
                    <a:pt x="8990" y="30345"/>
                  </a:lnTo>
                  <a:lnTo>
                    <a:pt x="8269" y="33617"/>
                  </a:lnTo>
                  <a:lnTo>
                    <a:pt x="6672" y="40984"/>
                  </a:lnTo>
                  <a:lnTo>
                    <a:pt x="4920" y="48943"/>
                  </a:lnTo>
                  <a:lnTo>
                    <a:pt x="4070" y="52987"/>
                  </a:lnTo>
                  <a:lnTo>
                    <a:pt x="3220" y="57006"/>
                  </a:lnTo>
                  <a:lnTo>
                    <a:pt x="2422" y="60870"/>
                  </a:lnTo>
                  <a:lnTo>
                    <a:pt x="1726" y="64553"/>
                  </a:lnTo>
                  <a:lnTo>
                    <a:pt x="1108" y="67953"/>
                  </a:lnTo>
                  <a:lnTo>
                    <a:pt x="825" y="69525"/>
                  </a:lnTo>
                  <a:lnTo>
                    <a:pt x="593" y="71019"/>
                  </a:lnTo>
                  <a:lnTo>
                    <a:pt x="387" y="72410"/>
                  </a:lnTo>
                  <a:lnTo>
                    <a:pt x="232" y="73698"/>
                  </a:lnTo>
                  <a:lnTo>
                    <a:pt x="103" y="74857"/>
                  </a:lnTo>
                  <a:lnTo>
                    <a:pt x="0" y="75887"/>
                  </a:lnTo>
                  <a:lnTo>
                    <a:pt x="45980" y="75887"/>
                  </a:lnTo>
                  <a:lnTo>
                    <a:pt x="45903" y="74857"/>
                  </a:lnTo>
                  <a:lnTo>
                    <a:pt x="45774" y="73698"/>
                  </a:lnTo>
                  <a:lnTo>
                    <a:pt x="45594" y="72410"/>
                  </a:lnTo>
                  <a:lnTo>
                    <a:pt x="45413" y="71019"/>
                  </a:lnTo>
                  <a:lnTo>
                    <a:pt x="45156" y="69525"/>
                  </a:lnTo>
                  <a:lnTo>
                    <a:pt x="44898" y="67953"/>
                  </a:lnTo>
                  <a:lnTo>
                    <a:pt x="44280" y="64553"/>
                  </a:lnTo>
                  <a:lnTo>
                    <a:pt x="43559" y="60870"/>
                  </a:lnTo>
                  <a:lnTo>
                    <a:pt x="42786" y="57006"/>
                  </a:lnTo>
                  <a:lnTo>
                    <a:pt x="41936" y="52987"/>
                  </a:lnTo>
                  <a:lnTo>
                    <a:pt x="41060" y="48943"/>
                  </a:lnTo>
                  <a:lnTo>
                    <a:pt x="39334" y="40984"/>
                  </a:lnTo>
                  <a:lnTo>
                    <a:pt x="37711" y="33617"/>
                  </a:lnTo>
                  <a:lnTo>
                    <a:pt x="37016" y="30345"/>
                  </a:lnTo>
                  <a:lnTo>
                    <a:pt x="36398" y="27460"/>
                  </a:lnTo>
                  <a:lnTo>
                    <a:pt x="35908" y="24987"/>
                  </a:lnTo>
                  <a:lnTo>
                    <a:pt x="35548" y="23030"/>
                  </a:lnTo>
                  <a:lnTo>
                    <a:pt x="35290" y="21304"/>
                  </a:lnTo>
                  <a:lnTo>
                    <a:pt x="35058" y="19475"/>
                  </a:lnTo>
                  <a:lnTo>
                    <a:pt x="34878" y="17594"/>
                  </a:lnTo>
                  <a:lnTo>
                    <a:pt x="34723" y="15662"/>
                  </a:lnTo>
                  <a:lnTo>
                    <a:pt x="34595" y="13731"/>
                  </a:lnTo>
                  <a:lnTo>
                    <a:pt x="34492" y="11824"/>
                  </a:lnTo>
                  <a:lnTo>
                    <a:pt x="34414" y="9944"/>
                  </a:lnTo>
                  <a:lnTo>
                    <a:pt x="34363" y="8167"/>
                  </a:lnTo>
                  <a:lnTo>
                    <a:pt x="34285" y="4921"/>
                  </a:lnTo>
                  <a:lnTo>
                    <a:pt x="34285" y="2345"/>
                  </a:lnTo>
                  <a:lnTo>
                    <a:pt x="3428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0" name="Google Shape;2120;p36"/>
            <p:cNvSpPr/>
            <p:nvPr/>
          </p:nvSpPr>
          <p:spPr>
            <a:xfrm>
              <a:off x="4625790" y="1468760"/>
              <a:ext cx="451728" cy="30947"/>
            </a:xfrm>
            <a:custGeom>
              <a:avLst/>
              <a:gdLst/>
              <a:ahLst/>
              <a:cxnLst/>
              <a:rect l="l" t="t" r="r" b="b"/>
              <a:pathLst>
                <a:path w="25194" h="1726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6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0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0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6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1" name="Google Shape;2121;p36"/>
            <p:cNvSpPr/>
            <p:nvPr/>
          </p:nvSpPr>
          <p:spPr>
            <a:xfrm>
              <a:off x="4625790" y="1625791"/>
              <a:ext cx="451728" cy="30965"/>
            </a:xfrm>
            <a:custGeom>
              <a:avLst/>
              <a:gdLst/>
              <a:ahLst/>
              <a:cxnLst/>
              <a:rect l="l" t="t" r="r" b="b"/>
              <a:pathLst>
                <a:path w="25194" h="1727" extrusionOk="0">
                  <a:moveTo>
                    <a:pt x="851" y="0"/>
                  </a:moveTo>
                  <a:lnTo>
                    <a:pt x="671" y="26"/>
                  </a:lnTo>
                  <a:lnTo>
                    <a:pt x="516" y="77"/>
                  </a:lnTo>
                  <a:lnTo>
                    <a:pt x="362" y="155"/>
                  </a:lnTo>
                  <a:lnTo>
                    <a:pt x="233" y="258"/>
                  </a:lnTo>
                  <a:lnTo>
                    <a:pt x="130" y="387"/>
                  </a:lnTo>
                  <a:lnTo>
                    <a:pt x="52" y="541"/>
                  </a:lnTo>
                  <a:lnTo>
                    <a:pt x="1" y="696"/>
                  </a:lnTo>
                  <a:lnTo>
                    <a:pt x="1" y="876"/>
                  </a:lnTo>
                  <a:lnTo>
                    <a:pt x="1" y="1031"/>
                  </a:lnTo>
                  <a:lnTo>
                    <a:pt x="52" y="1185"/>
                  </a:lnTo>
                  <a:lnTo>
                    <a:pt x="130" y="1340"/>
                  </a:lnTo>
                  <a:lnTo>
                    <a:pt x="233" y="1468"/>
                  </a:lnTo>
                  <a:lnTo>
                    <a:pt x="362" y="1571"/>
                  </a:lnTo>
                  <a:lnTo>
                    <a:pt x="516" y="1649"/>
                  </a:lnTo>
                  <a:lnTo>
                    <a:pt x="671" y="1700"/>
                  </a:lnTo>
                  <a:lnTo>
                    <a:pt x="851" y="1726"/>
                  </a:lnTo>
                  <a:lnTo>
                    <a:pt x="24343" y="1726"/>
                  </a:lnTo>
                  <a:lnTo>
                    <a:pt x="24498" y="1700"/>
                  </a:lnTo>
                  <a:lnTo>
                    <a:pt x="24678" y="1649"/>
                  </a:lnTo>
                  <a:lnTo>
                    <a:pt x="24807" y="1571"/>
                  </a:lnTo>
                  <a:lnTo>
                    <a:pt x="24936" y="1468"/>
                  </a:lnTo>
                  <a:lnTo>
                    <a:pt x="25039" y="1340"/>
                  </a:lnTo>
                  <a:lnTo>
                    <a:pt x="25116" y="1185"/>
                  </a:lnTo>
                  <a:lnTo>
                    <a:pt x="25167" y="1031"/>
                  </a:lnTo>
                  <a:lnTo>
                    <a:pt x="25193" y="876"/>
                  </a:lnTo>
                  <a:lnTo>
                    <a:pt x="25167" y="696"/>
                  </a:lnTo>
                  <a:lnTo>
                    <a:pt x="25116" y="541"/>
                  </a:lnTo>
                  <a:lnTo>
                    <a:pt x="25039" y="387"/>
                  </a:lnTo>
                  <a:lnTo>
                    <a:pt x="24936" y="258"/>
                  </a:lnTo>
                  <a:lnTo>
                    <a:pt x="24807" y="155"/>
                  </a:lnTo>
                  <a:lnTo>
                    <a:pt x="24678" y="77"/>
                  </a:lnTo>
                  <a:lnTo>
                    <a:pt x="24498" y="26"/>
                  </a:lnTo>
                  <a:lnTo>
                    <a:pt x="243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2" name="Google Shape;2122;p36"/>
            <p:cNvSpPr/>
            <p:nvPr/>
          </p:nvSpPr>
          <p:spPr>
            <a:xfrm>
              <a:off x="4886743" y="2384625"/>
              <a:ext cx="148747" cy="161209"/>
            </a:xfrm>
            <a:custGeom>
              <a:avLst/>
              <a:gdLst/>
              <a:ahLst/>
              <a:cxnLst/>
              <a:rect l="l" t="t" r="r" b="b"/>
              <a:pathLst>
                <a:path w="8296" h="8991" extrusionOk="0">
                  <a:moveTo>
                    <a:pt x="2061" y="0"/>
                  </a:moveTo>
                  <a:lnTo>
                    <a:pt x="2087" y="284"/>
                  </a:lnTo>
                  <a:lnTo>
                    <a:pt x="2087" y="567"/>
                  </a:lnTo>
                  <a:lnTo>
                    <a:pt x="2036" y="850"/>
                  </a:lnTo>
                  <a:lnTo>
                    <a:pt x="2010" y="1134"/>
                  </a:lnTo>
                  <a:lnTo>
                    <a:pt x="1933" y="1391"/>
                  </a:lnTo>
                  <a:lnTo>
                    <a:pt x="1855" y="1649"/>
                  </a:lnTo>
                  <a:lnTo>
                    <a:pt x="1752" y="1906"/>
                  </a:lnTo>
                  <a:lnTo>
                    <a:pt x="1624" y="2164"/>
                  </a:lnTo>
                  <a:lnTo>
                    <a:pt x="1495" y="2396"/>
                  </a:lnTo>
                  <a:lnTo>
                    <a:pt x="1366" y="2602"/>
                  </a:lnTo>
                  <a:lnTo>
                    <a:pt x="1211" y="2834"/>
                  </a:lnTo>
                  <a:lnTo>
                    <a:pt x="1031" y="3014"/>
                  </a:lnTo>
                  <a:lnTo>
                    <a:pt x="851" y="3220"/>
                  </a:lnTo>
                  <a:lnTo>
                    <a:pt x="645" y="3400"/>
                  </a:lnTo>
                  <a:lnTo>
                    <a:pt x="439" y="3555"/>
                  </a:lnTo>
                  <a:lnTo>
                    <a:pt x="207" y="3710"/>
                  </a:lnTo>
                  <a:lnTo>
                    <a:pt x="1" y="3838"/>
                  </a:lnTo>
                  <a:lnTo>
                    <a:pt x="3272" y="8861"/>
                  </a:lnTo>
                  <a:lnTo>
                    <a:pt x="3324" y="8939"/>
                  </a:lnTo>
                  <a:lnTo>
                    <a:pt x="3375" y="8964"/>
                  </a:lnTo>
                  <a:lnTo>
                    <a:pt x="3427" y="8990"/>
                  </a:lnTo>
                  <a:lnTo>
                    <a:pt x="3478" y="8990"/>
                  </a:lnTo>
                  <a:lnTo>
                    <a:pt x="4019" y="8630"/>
                  </a:lnTo>
                  <a:lnTo>
                    <a:pt x="4509" y="8243"/>
                  </a:lnTo>
                  <a:lnTo>
                    <a:pt x="4998" y="7831"/>
                  </a:lnTo>
                  <a:lnTo>
                    <a:pt x="5462" y="7393"/>
                  </a:lnTo>
                  <a:lnTo>
                    <a:pt x="5874" y="6929"/>
                  </a:lnTo>
                  <a:lnTo>
                    <a:pt x="6260" y="6440"/>
                  </a:lnTo>
                  <a:lnTo>
                    <a:pt x="6647" y="5899"/>
                  </a:lnTo>
                  <a:lnTo>
                    <a:pt x="6956" y="5358"/>
                  </a:lnTo>
                  <a:lnTo>
                    <a:pt x="7265" y="4791"/>
                  </a:lnTo>
                  <a:lnTo>
                    <a:pt x="7522" y="4225"/>
                  </a:lnTo>
                  <a:lnTo>
                    <a:pt x="7754" y="3607"/>
                  </a:lnTo>
                  <a:lnTo>
                    <a:pt x="7935" y="2988"/>
                  </a:lnTo>
                  <a:lnTo>
                    <a:pt x="8089" y="2344"/>
                  </a:lnTo>
                  <a:lnTo>
                    <a:pt x="8218" y="1700"/>
                  </a:lnTo>
                  <a:lnTo>
                    <a:pt x="8269" y="1031"/>
                  </a:lnTo>
                  <a:lnTo>
                    <a:pt x="8295" y="361"/>
                  </a:lnTo>
                  <a:lnTo>
                    <a:pt x="5178" y="181"/>
                  </a:lnTo>
                  <a:lnTo>
                    <a:pt x="20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3" name="Google Shape;2123;p36"/>
            <p:cNvSpPr/>
            <p:nvPr/>
          </p:nvSpPr>
          <p:spPr>
            <a:xfrm>
              <a:off x="4762040" y="2205880"/>
              <a:ext cx="176915" cy="122874"/>
            </a:xfrm>
            <a:custGeom>
              <a:avLst/>
              <a:gdLst/>
              <a:ahLst/>
              <a:cxnLst/>
              <a:rect l="l" t="t" r="r" b="b"/>
              <a:pathLst>
                <a:path w="9867" h="6853" extrusionOk="0">
                  <a:moveTo>
                    <a:pt x="4998" y="1"/>
                  </a:moveTo>
                  <a:lnTo>
                    <a:pt x="4328" y="26"/>
                  </a:lnTo>
                  <a:lnTo>
                    <a:pt x="3659" y="104"/>
                  </a:lnTo>
                  <a:lnTo>
                    <a:pt x="3015" y="207"/>
                  </a:lnTo>
                  <a:lnTo>
                    <a:pt x="2371" y="335"/>
                  </a:lnTo>
                  <a:lnTo>
                    <a:pt x="1752" y="541"/>
                  </a:lnTo>
                  <a:lnTo>
                    <a:pt x="1160" y="748"/>
                  </a:lnTo>
                  <a:lnTo>
                    <a:pt x="568" y="1005"/>
                  </a:lnTo>
                  <a:lnTo>
                    <a:pt x="1" y="1314"/>
                  </a:lnTo>
                  <a:lnTo>
                    <a:pt x="1418" y="4070"/>
                  </a:lnTo>
                  <a:lnTo>
                    <a:pt x="2809" y="6852"/>
                  </a:lnTo>
                  <a:lnTo>
                    <a:pt x="3066" y="6724"/>
                  </a:lnTo>
                  <a:lnTo>
                    <a:pt x="3324" y="6595"/>
                  </a:lnTo>
                  <a:lnTo>
                    <a:pt x="3581" y="6492"/>
                  </a:lnTo>
                  <a:lnTo>
                    <a:pt x="3839" y="6389"/>
                  </a:lnTo>
                  <a:lnTo>
                    <a:pt x="4122" y="6312"/>
                  </a:lnTo>
                  <a:lnTo>
                    <a:pt x="4406" y="6260"/>
                  </a:lnTo>
                  <a:lnTo>
                    <a:pt x="4689" y="6234"/>
                  </a:lnTo>
                  <a:lnTo>
                    <a:pt x="5281" y="6234"/>
                  </a:lnTo>
                  <a:lnTo>
                    <a:pt x="5539" y="6260"/>
                  </a:lnTo>
                  <a:lnTo>
                    <a:pt x="5822" y="6312"/>
                  </a:lnTo>
                  <a:lnTo>
                    <a:pt x="6080" y="6389"/>
                  </a:lnTo>
                  <a:lnTo>
                    <a:pt x="6338" y="6466"/>
                  </a:lnTo>
                  <a:lnTo>
                    <a:pt x="6595" y="6569"/>
                  </a:lnTo>
                  <a:lnTo>
                    <a:pt x="6827" y="6672"/>
                  </a:lnTo>
                  <a:lnTo>
                    <a:pt x="7059" y="6801"/>
                  </a:lnTo>
                  <a:lnTo>
                    <a:pt x="8476" y="4019"/>
                  </a:lnTo>
                  <a:lnTo>
                    <a:pt x="9867" y="1237"/>
                  </a:lnTo>
                  <a:lnTo>
                    <a:pt x="9326" y="954"/>
                  </a:lnTo>
                  <a:lnTo>
                    <a:pt x="8759" y="722"/>
                  </a:lnTo>
                  <a:lnTo>
                    <a:pt x="8166" y="490"/>
                  </a:lnTo>
                  <a:lnTo>
                    <a:pt x="7548" y="335"/>
                  </a:lnTo>
                  <a:lnTo>
                    <a:pt x="6930" y="181"/>
                  </a:lnTo>
                  <a:lnTo>
                    <a:pt x="6286" y="78"/>
                  </a:lnTo>
                  <a:lnTo>
                    <a:pt x="5642" y="26"/>
                  </a:lnTo>
                  <a:lnTo>
                    <a:pt x="499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4" name="Google Shape;2124;p36"/>
            <p:cNvSpPr/>
            <p:nvPr/>
          </p:nvSpPr>
          <p:spPr>
            <a:xfrm>
              <a:off x="4667370" y="2386471"/>
              <a:ext cx="150110" cy="160276"/>
            </a:xfrm>
            <a:custGeom>
              <a:avLst/>
              <a:gdLst/>
              <a:ahLst/>
              <a:cxnLst/>
              <a:rect l="l" t="t" r="r" b="b"/>
              <a:pathLst>
                <a:path w="8372" h="8939" extrusionOk="0">
                  <a:moveTo>
                    <a:pt x="5822" y="0"/>
                  </a:moveTo>
                  <a:lnTo>
                    <a:pt x="618" y="284"/>
                  </a:lnTo>
                  <a:lnTo>
                    <a:pt x="232" y="309"/>
                  </a:lnTo>
                  <a:lnTo>
                    <a:pt x="103" y="361"/>
                  </a:lnTo>
                  <a:lnTo>
                    <a:pt x="0" y="387"/>
                  </a:lnTo>
                  <a:lnTo>
                    <a:pt x="52" y="1082"/>
                  </a:lnTo>
                  <a:lnTo>
                    <a:pt x="129" y="1726"/>
                  </a:lnTo>
                  <a:lnTo>
                    <a:pt x="232" y="2370"/>
                  </a:lnTo>
                  <a:lnTo>
                    <a:pt x="412" y="3014"/>
                  </a:lnTo>
                  <a:lnTo>
                    <a:pt x="593" y="3632"/>
                  </a:lnTo>
                  <a:lnTo>
                    <a:pt x="825" y="4225"/>
                  </a:lnTo>
                  <a:lnTo>
                    <a:pt x="1108" y="4817"/>
                  </a:lnTo>
                  <a:lnTo>
                    <a:pt x="1417" y="5384"/>
                  </a:lnTo>
                  <a:lnTo>
                    <a:pt x="1752" y="5899"/>
                  </a:lnTo>
                  <a:lnTo>
                    <a:pt x="2112" y="6414"/>
                  </a:lnTo>
                  <a:lnTo>
                    <a:pt x="2525" y="6904"/>
                  </a:lnTo>
                  <a:lnTo>
                    <a:pt x="2937" y="7367"/>
                  </a:lnTo>
                  <a:lnTo>
                    <a:pt x="3400" y="7805"/>
                  </a:lnTo>
                  <a:lnTo>
                    <a:pt x="3890" y="8217"/>
                  </a:lnTo>
                  <a:lnTo>
                    <a:pt x="4379" y="8604"/>
                  </a:lnTo>
                  <a:lnTo>
                    <a:pt x="4920" y="8939"/>
                  </a:lnTo>
                  <a:lnTo>
                    <a:pt x="4997" y="8913"/>
                  </a:lnTo>
                  <a:lnTo>
                    <a:pt x="5075" y="8810"/>
                  </a:lnTo>
                  <a:lnTo>
                    <a:pt x="8346" y="3813"/>
                  </a:lnTo>
                  <a:lnTo>
                    <a:pt x="8372" y="3761"/>
                  </a:lnTo>
                  <a:lnTo>
                    <a:pt x="8140" y="3632"/>
                  </a:lnTo>
                  <a:lnTo>
                    <a:pt x="7908" y="3478"/>
                  </a:lnTo>
                  <a:lnTo>
                    <a:pt x="7702" y="3323"/>
                  </a:lnTo>
                  <a:lnTo>
                    <a:pt x="7496" y="3143"/>
                  </a:lnTo>
                  <a:lnTo>
                    <a:pt x="7290" y="2937"/>
                  </a:lnTo>
                  <a:lnTo>
                    <a:pt x="7135" y="2731"/>
                  </a:lnTo>
                  <a:lnTo>
                    <a:pt x="6955" y="2525"/>
                  </a:lnTo>
                  <a:lnTo>
                    <a:pt x="6826" y="2293"/>
                  </a:lnTo>
                  <a:lnTo>
                    <a:pt x="6672" y="2061"/>
                  </a:lnTo>
                  <a:lnTo>
                    <a:pt x="6569" y="1829"/>
                  </a:lnTo>
                  <a:lnTo>
                    <a:pt x="6466" y="1572"/>
                  </a:lnTo>
                  <a:lnTo>
                    <a:pt x="6388" y="1314"/>
                  </a:lnTo>
                  <a:lnTo>
                    <a:pt x="6311" y="1031"/>
                  </a:lnTo>
                  <a:lnTo>
                    <a:pt x="6260" y="747"/>
                  </a:lnTo>
                  <a:lnTo>
                    <a:pt x="6234" y="464"/>
                  </a:lnTo>
                  <a:lnTo>
                    <a:pt x="6234" y="181"/>
                  </a:lnTo>
                  <a:lnTo>
                    <a:pt x="62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5" name="Google Shape;2125;p36"/>
            <p:cNvSpPr/>
            <p:nvPr/>
          </p:nvSpPr>
          <p:spPr>
            <a:xfrm>
              <a:off x="4800374" y="2338903"/>
              <a:ext cx="102560" cy="102075"/>
            </a:xfrm>
            <a:custGeom>
              <a:avLst/>
              <a:gdLst/>
              <a:ahLst/>
              <a:cxnLst/>
              <a:rect l="l" t="t" r="r" b="b"/>
              <a:pathLst>
                <a:path w="5720" h="5693" extrusionOk="0">
                  <a:moveTo>
                    <a:pt x="2551" y="0"/>
                  </a:moveTo>
                  <a:lnTo>
                    <a:pt x="2268" y="52"/>
                  </a:lnTo>
                  <a:lnTo>
                    <a:pt x="2010" y="129"/>
                  </a:lnTo>
                  <a:lnTo>
                    <a:pt x="1752" y="206"/>
                  </a:lnTo>
                  <a:lnTo>
                    <a:pt x="1495" y="335"/>
                  </a:lnTo>
                  <a:lnTo>
                    <a:pt x="1263" y="490"/>
                  </a:lnTo>
                  <a:lnTo>
                    <a:pt x="1031" y="644"/>
                  </a:lnTo>
                  <a:lnTo>
                    <a:pt x="825" y="824"/>
                  </a:lnTo>
                  <a:lnTo>
                    <a:pt x="645" y="1031"/>
                  </a:lnTo>
                  <a:lnTo>
                    <a:pt x="490" y="1262"/>
                  </a:lnTo>
                  <a:lnTo>
                    <a:pt x="336" y="1494"/>
                  </a:lnTo>
                  <a:lnTo>
                    <a:pt x="233" y="1726"/>
                  </a:lnTo>
                  <a:lnTo>
                    <a:pt x="130" y="2009"/>
                  </a:lnTo>
                  <a:lnTo>
                    <a:pt x="52" y="2267"/>
                  </a:lnTo>
                  <a:lnTo>
                    <a:pt x="1" y="2550"/>
                  </a:lnTo>
                  <a:lnTo>
                    <a:pt x="1" y="2859"/>
                  </a:lnTo>
                  <a:lnTo>
                    <a:pt x="1" y="3143"/>
                  </a:lnTo>
                  <a:lnTo>
                    <a:pt x="52" y="3426"/>
                  </a:lnTo>
                  <a:lnTo>
                    <a:pt x="130" y="3684"/>
                  </a:lnTo>
                  <a:lnTo>
                    <a:pt x="233" y="3967"/>
                  </a:lnTo>
                  <a:lnTo>
                    <a:pt x="336" y="4199"/>
                  </a:lnTo>
                  <a:lnTo>
                    <a:pt x="490" y="4456"/>
                  </a:lnTo>
                  <a:lnTo>
                    <a:pt x="645" y="4663"/>
                  </a:lnTo>
                  <a:lnTo>
                    <a:pt x="825" y="4869"/>
                  </a:lnTo>
                  <a:lnTo>
                    <a:pt x="1031" y="5049"/>
                  </a:lnTo>
                  <a:lnTo>
                    <a:pt x="1263" y="5203"/>
                  </a:lnTo>
                  <a:lnTo>
                    <a:pt x="1495" y="5358"/>
                  </a:lnTo>
                  <a:lnTo>
                    <a:pt x="1752" y="5487"/>
                  </a:lnTo>
                  <a:lnTo>
                    <a:pt x="2010" y="5564"/>
                  </a:lnTo>
                  <a:lnTo>
                    <a:pt x="2268" y="5641"/>
                  </a:lnTo>
                  <a:lnTo>
                    <a:pt x="2551" y="5693"/>
                  </a:lnTo>
                  <a:lnTo>
                    <a:pt x="3143" y="5693"/>
                  </a:lnTo>
                  <a:lnTo>
                    <a:pt x="3427" y="5641"/>
                  </a:lnTo>
                  <a:lnTo>
                    <a:pt x="3710" y="5564"/>
                  </a:lnTo>
                  <a:lnTo>
                    <a:pt x="3968" y="5487"/>
                  </a:lnTo>
                  <a:lnTo>
                    <a:pt x="4225" y="5358"/>
                  </a:lnTo>
                  <a:lnTo>
                    <a:pt x="4457" y="5203"/>
                  </a:lnTo>
                  <a:lnTo>
                    <a:pt x="4663" y="5049"/>
                  </a:lnTo>
                  <a:lnTo>
                    <a:pt x="4869" y="4869"/>
                  </a:lnTo>
                  <a:lnTo>
                    <a:pt x="5050" y="4663"/>
                  </a:lnTo>
                  <a:lnTo>
                    <a:pt x="5230" y="4456"/>
                  </a:lnTo>
                  <a:lnTo>
                    <a:pt x="5359" y="4199"/>
                  </a:lnTo>
                  <a:lnTo>
                    <a:pt x="5487" y="3967"/>
                  </a:lnTo>
                  <a:lnTo>
                    <a:pt x="5591" y="3684"/>
                  </a:lnTo>
                  <a:lnTo>
                    <a:pt x="5642" y="3426"/>
                  </a:lnTo>
                  <a:lnTo>
                    <a:pt x="5694" y="3143"/>
                  </a:lnTo>
                  <a:lnTo>
                    <a:pt x="5719" y="2859"/>
                  </a:lnTo>
                  <a:lnTo>
                    <a:pt x="5694" y="2550"/>
                  </a:lnTo>
                  <a:lnTo>
                    <a:pt x="5642" y="2267"/>
                  </a:lnTo>
                  <a:lnTo>
                    <a:pt x="5591" y="2009"/>
                  </a:lnTo>
                  <a:lnTo>
                    <a:pt x="5487" y="1726"/>
                  </a:lnTo>
                  <a:lnTo>
                    <a:pt x="5359" y="1494"/>
                  </a:lnTo>
                  <a:lnTo>
                    <a:pt x="5230" y="1262"/>
                  </a:lnTo>
                  <a:lnTo>
                    <a:pt x="5050" y="1031"/>
                  </a:lnTo>
                  <a:lnTo>
                    <a:pt x="4869" y="824"/>
                  </a:lnTo>
                  <a:lnTo>
                    <a:pt x="4663" y="644"/>
                  </a:lnTo>
                  <a:lnTo>
                    <a:pt x="4457" y="490"/>
                  </a:lnTo>
                  <a:lnTo>
                    <a:pt x="4225" y="335"/>
                  </a:lnTo>
                  <a:lnTo>
                    <a:pt x="3968" y="206"/>
                  </a:lnTo>
                  <a:lnTo>
                    <a:pt x="3710" y="129"/>
                  </a:lnTo>
                  <a:lnTo>
                    <a:pt x="3427" y="52"/>
                  </a:lnTo>
                  <a:lnTo>
                    <a:pt x="314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6" name="Google Shape;2126;p36"/>
            <p:cNvSpPr/>
            <p:nvPr/>
          </p:nvSpPr>
          <p:spPr>
            <a:xfrm>
              <a:off x="4645190" y="2183719"/>
              <a:ext cx="412928" cy="412444"/>
            </a:xfrm>
            <a:custGeom>
              <a:avLst/>
              <a:gdLst/>
              <a:ahLst/>
              <a:cxnLst/>
              <a:rect l="l" t="t" r="r" b="b"/>
              <a:pathLst>
                <a:path w="23030" h="23003" fill="none" extrusionOk="0">
                  <a:moveTo>
                    <a:pt x="23029" y="11514"/>
                  </a:moveTo>
                  <a:lnTo>
                    <a:pt x="23029" y="11514"/>
                  </a:lnTo>
                  <a:lnTo>
                    <a:pt x="23004" y="12107"/>
                  </a:lnTo>
                  <a:lnTo>
                    <a:pt x="22952" y="12674"/>
                  </a:lnTo>
                  <a:lnTo>
                    <a:pt x="22875" y="13266"/>
                  </a:lnTo>
                  <a:lnTo>
                    <a:pt x="22797" y="13833"/>
                  </a:lnTo>
                  <a:lnTo>
                    <a:pt x="22669" y="14374"/>
                  </a:lnTo>
                  <a:lnTo>
                    <a:pt x="22514" y="14915"/>
                  </a:lnTo>
                  <a:lnTo>
                    <a:pt x="22334" y="15456"/>
                  </a:lnTo>
                  <a:lnTo>
                    <a:pt x="22128" y="15971"/>
                  </a:lnTo>
                  <a:lnTo>
                    <a:pt x="21896" y="16486"/>
                  </a:lnTo>
                  <a:lnTo>
                    <a:pt x="21638" y="17001"/>
                  </a:lnTo>
                  <a:lnTo>
                    <a:pt x="21355" y="17465"/>
                  </a:lnTo>
                  <a:lnTo>
                    <a:pt x="21046" y="17928"/>
                  </a:lnTo>
                  <a:lnTo>
                    <a:pt x="20737" y="18392"/>
                  </a:lnTo>
                  <a:lnTo>
                    <a:pt x="20402" y="18830"/>
                  </a:lnTo>
                  <a:lnTo>
                    <a:pt x="20041" y="19242"/>
                  </a:lnTo>
                  <a:lnTo>
                    <a:pt x="19655" y="19629"/>
                  </a:lnTo>
                  <a:lnTo>
                    <a:pt x="19243" y="20015"/>
                  </a:lnTo>
                  <a:lnTo>
                    <a:pt x="18831" y="20376"/>
                  </a:lnTo>
                  <a:lnTo>
                    <a:pt x="18393" y="20736"/>
                  </a:lnTo>
                  <a:lnTo>
                    <a:pt x="17955" y="21045"/>
                  </a:lnTo>
                  <a:lnTo>
                    <a:pt x="17465" y="21354"/>
                  </a:lnTo>
                  <a:lnTo>
                    <a:pt x="17002" y="21612"/>
                  </a:lnTo>
                  <a:lnTo>
                    <a:pt x="16512" y="21870"/>
                  </a:lnTo>
                  <a:lnTo>
                    <a:pt x="15997" y="22101"/>
                  </a:lnTo>
                  <a:lnTo>
                    <a:pt x="15456" y="22307"/>
                  </a:lnTo>
                  <a:lnTo>
                    <a:pt x="14941" y="22488"/>
                  </a:lnTo>
                  <a:lnTo>
                    <a:pt x="14374" y="22642"/>
                  </a:lnTo>
                  <a:lnTo>
                    <a:pt x="13833" y="22771"/>
                  </a:lnTo>
                  <a:lnTo>
                    <a:pt x="13267" y="22874"/>
                  </a:lnTo>
                  <a:lnTo>
                    <a:pt x="12674" y="22951"/>
                  </a:lnTo>
                  <a:lnTo>
                    <a:pt x="12108" y="23003"/>
                  </a:lnTo>
                  <a:lnTo>
                    <a:pt x="11515" y="23003"/>
                  </a:lnTo>
                  <a:lnTo>
                    <a:pt x="11515" y="23003"/>
                  </a:lnTo>
                  <a:lnTo>
                    <a:pt x="10923" y="23003"/>
                  </a:lnTo>
                  <a:lnTo>
                    <a:pt x="10330" y="22951"/>
                  </a:lnTo>
                  <a:lnTo>
                    <a:pt x="9763" y="22874"/>
                  </a:lnTo>
                  <a:lnTo>
                    <a:pt x="9197" y="22771"/>
                  </a:lnTo>
                  <a:lnTo>
                    <a:pt x="8630" y="22642"/>
                  </a:lnTo>
                  <a:lnTo>
                    <a:pt x="8089" y="22488"/>
                  </a:lnTo>
                  <a:lnTo>
                    <a:pt x="7548" y="22307"/>
                  </a:lnTo>
                  <a:lnTo>
                    <a:pt x="7033" y="22101"/>
                  </a:lnTo>
                  <a:lnTo>
                    <a:pt x="6518" y="21870"/>
                  </a:lnTo>
                  <a:lnTo>
                    <a:pt x="6028" y="21612"/>
                  </a:lnTo>
                  <a:lnTo>
                    <a:pt x="5539" y="21354"/>
                  </a:lnTo>
                  <a:lnTo>
                    <a:pt x="5075" y="21045"/>
                  </a:lnTo>
                  <a:lnTo>
                    <a:pt x="4612" y="20736"/>
                  </a:lnTo>
                  <a:lnTo>
                    <a:pt x="4200" y="20376"/>
                  </a:lnTo>
                  <a:lnTo>
                    <a:pt x="3762" y="20015"/>
                  </a:lnTo>
                  <a:lnTo>
                    <a:pt x="3375" y="19629"/>
                  </a:lnTo>
                  <a:lnTo>
                    <a:pt x="2989" y="19242"/>
                  </a:lnTo>
                  <a:lnTo>
                    <a:pt x="2628" y="18830"/>
                  </a:lnTo>
                  <a:lnTo>
                    <a:pt x="2293" y="18392"/>
                  </a:lnTo>
                  <a:lnTo>
                    <a:pt x="1958" y="17928"/>
                  </a:lnTo>
                  <a:lnTo>
                    <a:pt x="1675" y="17465"/>
                  </a:lnTo>
                  <a:lnTo>
                    <a:pt x="1392" y="16975"/>
                  </a:lnTo>
                  <a:lnTo>
                    <a:pt x="1134" y="16486"/>
                  </a:lnTo>
                  <a:lnTo>
                    <a:pt x="902" y="15971"/>
                  </a:lnTo>
                  <a:lnTo>
                    <a:pt x="696" y="15456"/>
                  </a:lnTo>
                  <a:lnTo>
                    <a:pt x="516" y="14915"/>
                  </a:lnTo>
                  <a:lnTo>
                    <a:pt x="361" y="14374"/>
                  </a:lnTo>
                  <a:lnTo>
                    <a:pt x="233" y="13833"/>
                  </a:lnTo>
                  <a:lnTo>
                    <a:pt x="130" y="13266"/>
                  </a:lnTo>
                  <a:lnTo>
                    <a:pt x="52" y="12674"/>
                  </a:lnTo>
                  <a:lnTo>
                    <a:pt x="27" y="12081"/>
                  </a:lnTo>
                  <a:lnTo>
                    <a:pt x="1" y="11489"/>
                  </a:lnTo>
                  <a:lnTo>
                    <a:pt x="1" y="11489"/>
                  </a:lnTo>
                  <a:lnTo>
                    <a:pt x="27" y="10896"/>
                  </a:lnTo>
                  <a:lnTo>
                    <a:pt x="52" y="10329"/>
                  </a:lnTo>
                  <a:lnTo>
                    <a:pt x="130" y="9737"/>
                  </a:lnTo>
                  <a:lnTo>
                    <a:pt x="233" y="9170"/>
                  </a:lnTo>
                  <a:lnTo>
                    <a:pt x="361" y="8629"/>
                  </a:lnTo>
                  <a:lnTo>
                    <a:pt x="516" y="8088"/>
                  </a:lnTo>
                  <a:lnTo>
                    <a:pt x="696" y="7548"/>
                  </a:lnTo>
                  <a:lnTo>
                    <a:pt x="902" y="7032"/>
                  </a:lnTo>
                  <a:lnTo>
                    <a:pt x="1134" y="6517"/>
                  </a:lnTo>
                  <a:lnTo>
                    <a:pt x="1392" y="6028"/>
                  </a:lnTo>
                  <a:lnTo>
                    <a:pt x="1675" y="5538"/>
                  </a:lnTo>
                  <a:lnTo>
                    <a:pt x="1958" y="5075"/>
                  </a:lnTo>
                  <a:lnTo>
                    <a:pt x="2293" y="4611"/>
                  </a:lnTo>
                  <a:lnTo>
                    <a:pt x="2628" y="4173"/>
                  </a:lnTo>
                  <a:lnTo>
                    <a:pt x="2989" y="3761"/>
                  </a:lnTo>
                  <a:lnTo>
                    <a:pt x="3375" y="3375"/>
                  </a:lnTo>
                  <a:lnTo>
                    <a:pt x="3762" y="2988"/>
                  </a:lnTo>
                  <a:lnTo>
                    <a:pt x="4200" y="2628"/>
                  </a:lnTo>
                  <a:lnTo>
                    <a:pt x="4612" y="2267"/>
                  </a:lnTo>
                  <a:lnTo>
                    <a:pt x="5075" y="1958"/>
                  </a:lnTo>
                  <a:lnTo>
                    <a:pt x="5539" y="1649"/>
                  </a:lnTo>
                  <a:lnTo>
                    <a:pt x="6028" y="1391"/>
                  </a:lnTo>
                  <a:lnTo>
                    <a:pt x="6518" y="1134"/>
                  </a:lnTo>
                  <a:lnTo>
                    <a:pt x="7033" y="902"/>
                  </a:lnTo>
                  <a:lnTo>
                    <a:pt x="7548" y="696"/>
                  </a:lnTo>
                  <a:lnTo>
                    <a:pt x="8089" y="515"/>
                  </a:lnTo>
                  <a:lnTo>
                    <a:pt x="8630" y="361"/>
                  </a:lnTo>
                  <a:lnTo>
                    <a:pt x="9197" y="232"/>
                  </a:lnTo>
                  <a:lnTo>
                    <a:pt x="9763" y="129"/>
                  </a:lnTo>
                  <a:lnTo>
                    <a:pt x="10330" y="52"/>
                  </a:lnTo>
                  <a:lnTo>
                    <a:pt x="10923" y="0"/>
                  </a:lnTo>
                  <a:lnTo>
                    <a:pt x="11515" y="0"/>
                  </a:lnTo>
                  <a:lnTo>
                    <a:pt x="11515" y="0"/>
                  </a:lnTo>
                  <a:lnTo>
                    <a:pt x="12108" y="0"/>
                  </a:lnTo>
                  <a:lnTo>
                    <a:pt x="12700" y="52"/>
                  </a:lnTo>
                  <a:lnTo>
                    <a:pt x="13267" y="129"/>
                  </a:lnTo>
                  <a:lnTo>
                    <a:pt x="13833" y="232"/>
                  </a:lnTo>
                  <a:lnTo>
                    <a:pt x="14400" y="361"/>
                  </a:lnTo>
                  <a:lnTo>
                    <a:pt x="14941" y="515"/>
                  </a:lnTo>
                  <a:lnTo>
                    <a:pt x="15456" y="696"/>
                  </a:lnTo>
                  <a:lnTo>
                    <a:pt x="15997" y="902"/>
                  </a:lnTo>
                  <a:lnTo>
                    <a:pt x="16512" y="1134"/>
                  </a:lnTo>
                  <a:lnTo>
                    <a:pt x="17002" y="1391"/>
                  </a:lnTo>
                  <a:lnTo>
                    <a:pt x="17491" y="1649"/>
                  </a:lnTo>
                  <a:lnTo>
                    <a:pt x="17955" y="1958"/>
                  </a:lnTo>
                  <a:lnTo>
                    <a:pt x="18393" y="2267"/>
                  </a:lnTo>
                  <a:lnTo>
                    <a:pt x="18831" y="2628"/>
                  </a:lnTo>
                  <a:lnTo>
                    <a:pt x="19243" y="2988"/>
                  </a:lnTo>
                  <a:lnTo>
                    <a:pt x="19655" y="3375"/>
                  </a:lnTo>
                  <a:lnTo>
                    <a:pt x="20041" y="3761"/>
                  </a:lnTo>
                  <a:lnTo>
                    <a:pt x="20402" y="4173"/>
                  </a:lnTo>
                  <a:lnTo>
                    <a:pt x="20737" y="4611"/>
                  </a:lnTo>
                  <a:lnTo>
                    <a:pt x="21046" y="5075"/>
                  </a:lnTo>
                  <a:lnTo>
                    <a:pt x="21355" y="5538"/>
                  </a:lnTo>
                  <a:lnTo>
                    <a:pt x="21638" y="6028"/>
                  </a:lnTo>
                  <a:lnTo>
                    <a:pt x="21896" y="6517"/>
                  </a:lnTo>
                  <a:lnTo>
                    <a:pt x="22128" y="7032"/>
                  </a:lnTo>
                  <a:lnTo>
                    <a:pt x="22334" y="7548"/>
                  </a:lnTo>
                  <a:lnTo>
                    <a:pt x="22514" y="8088"/>
                  </a:lnTo>
                  <a:lnTo>
                    <a:pt x="22669" y="8629"/>
                  </a:lnTo>
                  <a:lnTo>
                    <a:pt x="22797" y="9170"/>
                  </a:lnTo>
                  <a:lnTo>
                    <a:pt x="22901" y="9737"/>
                  </a:lnTo>
                  <a:lnTo>
                    <a:pt x="22952" y="10329"/>
                  </a:lnTo>
                  <a:lnTo>
                    <a:pt x="23004" y="10922"/>
                  </a:lnTo>
                  <a:lnTo>
                    <a:pt x="23029" y="11514"/>
                  </a:lnTo>
                  <a:lnTo>
                    <a:pt x="23029" y="11514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7" name="Google Shape;2127;p36"/>
            <p:cNvSpPr/>
            <p:nvPr/>
          </p:nvSpPr>
          <p:spPr>
            <a:xfrm>
              <a:off x="5536114" y="2514402"/>
              <a:ext cx="218943" cy="340867"/>
            </a:xfrm>
            <a:custGeom>
              <a:avLst/>
              <a:gdLst/>
              <a:ahLst/>
              <a:cxnLst/>
              <a:rect l="l" t="t" r="r" b="b"/>
              <a:pathLst>
                <a:path w="12211" h="19011" extrusionOk="0">
                  <a:moveTo>
                    <a:pt x="1" y="1"/>
                  </a:moveTo>
                  <a:lnTo>
                    <a:pt x="1" y="19011"/>
                  </a:lnTo>
                  <a:lnTo>
                    <a:pt x="12211" y="19011"/>
                  </a:lnTo>
                  <a:lnTo>
                    <a:pt x="1221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8" name="Google Shape;2128;p36"/>
            <p:cNvSpPr/>
            <p:nvPr/>
          </p:nvSpPr>
          <p:spPr>
            <a:xfrm>
              <a:off x="5531040" y="2508861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29" name="Google Shape;2129;p36"/>
            <p:cNvSpPr/>
            <p:nvPr/>
          </p:nvSpPr>
          <p:spPr>
            <a:xfrm>
              <a:off x="5531040" y="257721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413"/>
                  </a:lnTo>
                  <a:lnTo>
                    <a:pt x="78" y="490"/>
                  </a:lnTo>
                  <a:lnTo>
                    <a:pt x="155" y="568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8"/>
                  </a:lnTo>
                  <a:lnTo>
                    <a:pt x="12674" y="490"/>
                  </a:lnTo>
                  <a:lnTo>
                    <a:pt x="12751" y="413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0" name="Google Shape;2130;p36"/>
            <p:cNvSpPr/>
            <p:nvPr/>
          </p:nvSpPr>
          <p:spPr>
            <a:xfrm>
              <a:off x="5531040" y="2645578"/>
              <a:ext cx="229092" cy="10166"/>
            </a:xfrm>
            <a:custGeom>
              <a:avLst/>
              <a:gdLst/>
              <a:ahLst/>
              <a:cxnLst/>
              <a:rect l="l" t="t" r="r" b="b"/>
              <a:pathLst>
                <a:path w="12777" h="567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1" name="Google Shape;2131;p36"/>
            <p:cNvSpPr/>
            <p:nvPr/>
          </p:nvSpPr>
          <p:spPr>
            <a:xfrm>
              <a:off x="5531040" y="2713461"/>
              <a:ext cx="229092" cy="10650"/>
            </a:xfrm>
            <a:custGeom>
              <a:avLst/>
              <a:gdLst/>
              <a:ahLst/>
              <a:cxnLst/>
              <a:rect l="l" t="t" r="r" b="b"/>
              <a:pathLst>
                <a:path w="12777" h="594" extrusionOk="0">
                  <a:moveTo>
                    <a:pt x="284" y="1"/>
                  </a:moveTo>
                  <a:lnTo>
                    <a:pt x="155" y="27"/>
                  </a:lnTo>
                  <a:lnTo>
                    <a:pt x="78" y="104"/>
                  </a:lnTo>
                  <a:lnTo>
                    <a:pt x="26" y="181"/>
                  </a:lnTo>
                  <a:lnTo>
                    <a:pt x="1" y="310"/>
                  </a:lnTo>
                  <a:lnTo>
                    <a:pt x="26" y="413"/>
                  </a:lnTo>
                  <a:lnTo>
                    <a:pt x="78" y="516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516"/>
                  </a:lnTo>
                  <a:lnTo>
                    <a:pt x="12751" y="413"/>
                  </a:lnTo>
                  <a:lnTo>
                    <a:pt x="12777" y="310"/>
                  </a:lnTo>
                  <a:lnTo>
                    <a:pt x="12751" y="181"/>
                  </a:lnTo>
                  <a:lnTo>
                    <a:pt x="12674" y="104"/>
                  </a:lnTo>
                  <a:lnTo>
                    <a:pt x="12597" y="27"/>
                  </a:lnTo>
                  <a:lnTo>
                    <a:pt x="1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2" name="Google Shape;2132;p36"/>
            <p:cNvSpPr/>
            <p:nvPr/>
          </p:nvSpPr>
          <p:spPr>
            <a:xfrm>
              <a:off x="5531040" y="2781828"/>
              <a:ext cx="229092" cy="10632"/>
            </a:xfrm>
            <a:custGeom>
              <a:avLst/>
              <a:gdLst/>
              <a:ahLst/>
              <a:cxnLst/>
              <a:rect l="l" t="t" r="r" b="b"/>
              <a:pathLst>
                <a:path w="12777" h="593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7"/>
                  </a:lnTo>
                  <a:lnTo>
                    <a:pt x="26" y="180"/>
                  </a:lnTo>
                  <a:lnTo>
                    <a:pt x="1" y="283"/>
                  </a:lnTo>
                  <a:lnTo>
                    <a:pt x="26" y="412"/>
                  </a:lnTo>
                  <a:lnTo>
                    <a:pt x="78" y="490"/>
                  </a:lnTo>
                  <a:lnTo>
                    <a:pt x="155" y="567"/>
                  </a:lnTo>
                  <a:lnTo>
                    <a:pt x="284" y="593"/>
                  </a:lnTo>
                  <a:lnTo>
                    <a:pt x="12494" y="593"/>
                  </a:lnTo>
                  <a:lnTo>
                    <a:pt x="12597" y="567"/>
                  </a:lnTo>
                  <a:lnTo>
                    <a:pt x="12674" y="490"/>
                  </a:lnTo>
                  <a:lnTo>
                    <a:pt x="12751" y="412"/>
                  </a:lnTo>
                  <a:lnTo>
                    <a:pt x="12777" y="283"/>
                  </a:lnTo>
                  <a:lnTo>
                    <a:pt x="12751" y="180"/>
                  </a:lnTo>
                  <a:lnTo>
                    <a:pt x="12674" y="77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3" name="Google Shape;2133;p36"/>
            <p:cNvSpPr/>
            <p:nvPr/>
          </p:nvSpPr>
          <p:spPr>
            <a:xfrm>
              <a:off x="5531040" y="2850177"/>
              <a:ext cx="229092" cy="10184"/>
            </a:xfrm>
            <a:custGeom>
              <a:avLst/>
              <a:gdLst/>
              <a:ahLst/>
              <a:cxnLst/>
              <a:rect l="l" t="t" r="r" b="b"/>
              <a:pathLst>
                <a:path w="12777" h="568" extrusionOk="0">
                  <a:moveTo>
                    <a:pt x="284" y="0"/>
                  </a:moveTo>
                  <a:lnTo>
                    <a:pt x="155" y="26"/>
                  </a:lnTo>
                  <a:lnTo>
                    <a:pt x="78" y="78"/>
                  </a:lnTo>
                  <a:lnTo>
                    <a:pt x="26" y="181"/>
                  </a:lnTo>
                  <a:lnTo>
                    <a:pt x="1" y="284"/>
                  </a:lnTo>
                  <a:lnTo>
                    <a:pt x="26" y="387"/>
                  </a:lnTo>
                  <a:lnTo>
                    <a:pt x="78" y="490"/>
                  </a:lnTo>
                  <a:lnTo>
                    <a:pt x="155" y="541"/>
                  </a:lnTo>
                  <a:lnTo>
                    <a:pt x="284" y="567"/>
                  </a:lnTo>
                  <a:lnTo>
                    <a:pt x="12494" y="567"/>
                  </a:lnTo>
                  <a:lnTo>
                    <a:pt x="12597" y="541"/>
                  </a:lnTo>
                  <a:lnTo>
                    <a:pt x="12674" y="490"/>
                  </a:lnTo>
                  <a:lnTo>
                    <a:pt x="12751" y="387"/>
                  </a:lnTo>
                  <a:lnTo>
                    <a:pt x="12777" y="284"/>
                  </a:lnTo>
                  <a:lnTo>
                    <a:pt x="12751" y="181"/>
                  </a:lnTo>
                  <a:lnTo>
                    <a:pt x="12674" y="78"/>
                  </a:lnTo>
                  <a:lnTo>
                    <a:pt x="12597" y="26"/>
                  </a:lnTo>
                  <a:lnTo>
                    <a:pt x="1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4" name="Google Shape;2134;p36"/>
            <p:cNvSpPr/>
            <p:nvPr/>
          </p:nvSpPr>
          <p:spPr>
            <a:xfrm>
              <a:off x="5658970" y="2690367"/>
              <a:ext cx="57286" cy="61912"/>
            </a:xfrm>
            <a:custGeom>
              <a:avLst/>
              <a:gdLst/>
              <a:ahLst/>
              <a:cxnLst/>
              <a:rect l="l" t="t" r="r" b="b"/>
              <a:pathLst>
                <a:path w="3195" h="3453" extrusionOk="0">
                  <a:moveTo>
                    <a:pt x="799" y="1"/>
                  </a:moveTo>
                  <a:lnTo>
                    <a:pt x="799" y="104"/>
                  </a:lnTo>
                  <a:lnTo>
                    <a:pt x="774" y="336"/>
                  </a:lnTo>
                  <a:lnTo>
                    <a:pt x="748" y="542"/>
                  </a:lnTo>
                  <a:lnTo>
                    <a:pt x="670" y="722"/>
                  </a:lnTo>
                  <a:lnTo>
                    <a:pt x="567" y="928"/>
                  </a:lnTo>
                  <a:lnTo>
                    <a:pt x="464" y="1083"/>
                  </a:lnTo>
                  <a:lnTo>
                    <a:pt x="336" y="1237"/>
                  </a:lnTo>
                  <a:lnTo>
                    <a:pt x="155" y="1366"/>
                  </a:lnTo>
                  <a:lnTo>
                    <a:pt x="1" y="1469"/>
                  </a:lnTo>
                  <a:lnTo>
                    <a:pt x="1263" y="3401"/>
                  </a:lnTo>
                  <a:lnTo>
                    <a:pt x="1289" y="3453"/>
                  </a:lnTo>
                  <a:lnTo>
                    <a:pt x="1340" y="3453"/>
                  </a:lnTo>
                  <a:lnTo>
                    <a:pt x="1727" y="3169"/>
                  </a:lnTo>
                  <a:lnTo>
                    <a:pt x="2087" y="2834"/>
                  </a:lnTo>
                  <a:lnTo>
                    <a:pt x="2422" y="2474"/>
                  </a:lnTo>
                  <a:lnTo>
                    <a:pt x="2680" y="2062"/>
                  </a:lnTo>
                  <a:lnTo>
                    <a:pt x="2783" y="1855"/>
                  </a:lnTo>
                  <a:lnTo>
                    <a:pt x="2886" y="1624"/>
                  </a:lnTo>
                  <a:lnTo>
                    <a:pt x="2989" y="1392"/>
                  </a:lnTo>
                  <a:lnTo>
                    <a:pt x="3066" y="1160"/>
                  </a:lnTo>
                  <a:lnTo>
                    <a:pt x="3118" y="902"/>
                  </a:lnTo>
                  <a:lnTo>
                    <a:pt x="3143" y="645"/>
                  </a:lnTo>
                  <a:lnTo>
                    <a:pt x="3195" y="387"/>
                  </a:lnTo>
                  <a:lnTo>
                    <a:pt x="3195" y="130"/>
                  </a:lnTo>
                  <a:lnTo>
                    <a:pt x="79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5" name="Google Shape;2135;p36"/>
            <p:cNvSpPr/>
            <p:nvPr/>
          </p:nvSpPr>
          <p:spPr>
            <a:xfrm>
              <a:off x="5610936" y="2621552"/>
              <a:ext cx="68385" cy="47138"/>
            </a:xfrm>
            <a:custGeom>
              <a:avLst/>
              <a:gdLst/>
              <a:ahLst/>
              <a:cxnLst/>
              <a:rect l="l" t="t" r="r" b="b"/>
              <a:pathLst>
                <a:path w="3814" h="2629" extrusionOk="0">
                  <a:moveTo>
                    <a:pt x="1675" y="1"/>
                  </a:moveTo>
                  <a:lnTo>
                    <a:pt x="1418" y="26"/>
                  </a:lnTo>
                  <a:lnTo>
                    <a:pt x="1160" y="78"/>
                  </a:lnTo>
                  <a:lnTo>
                    <a:pt x="928" y="129"/>
                  </a:lnTo>
                  <a:lnTo>
                    <a:pt x="671" y="207"/>
                  </a:lnTo>
                  <a:lnTo>
                    <a:pt x="439" y="284"/>
                  </a:lnTo>
                  <a:lnTo>
                    <a:pt x="1" y="516"/>
                  </a:lnTo>
                  <a:lnTo>
                    <a:pt x="1083" y="2628"/>
                  </a:lnTo>
                  <a:lnTo>
                    <a:pt x="1289" y="2525"/>
                  </a:lnTo>
                  <a:lnTo>
                    <a:pt x="1469" y="2474"/>
                  </a:lnTo>
                  <a:lnTo>
                    <a:pt x="1701" y="2422"/>
                  </a:lnTo>
                  <a:lnTo>
                    <a:pt x="1933" y="2396"/>
                  </a:lnTo>
                  <a:lnTo>
                    <a:pt x="2139" y="2422"/>
                  </a:lnTo>
                  <a:lnTo>
                    <a:pt x="2345" y="2448"/>
                  </a:lnTo>
                  <a:lnTo>
                    <a:pt x="2551" y="2525"/>
                  </a:lnTo>
                  <a:lnTo>
                    <a:pt x="2731" y="2628"/>
                  </a:lnTo>
                  <a:lnTo>
                    <a:pt x="3813" y="490"/>
                  </a:lnTo>
                  <a:lnTo>
                    <a:pt x="3375" y="284"/>
                  </a:lnTo>
                  <a:lnTo>
                    <a:pt x="2912" y="129"/>
                  </a:lnTo>
                  <a:lnTo>
                    <a:pt x="2680" y="78"/>
                  </a:lnTo>
                  <a:lnTo>
                    <a:pt x="2422" y="26"/>
                  </a:lnTo>
                  <a:lnTo>
                    <a:pt x="21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6" name="Google Shape;2136;p36"/>
            <p:cNvSpPr/>
            <p:nvPr/>
          </p:nvSpPr>
          <p:spPr>
            <a:xfrm>
              <a:off x="5574448" y="2691299"/>
              <a:ext cx="57753" cy="61446"/>
            </a:xfrm>
            <a:custGeom>
              <a:avLst/>
              <a:gdLst/>
              <a:ahLst/>
              <a:cxnLst/>
              <a:rect l="l" t="t" r="r" b="b"/>
              <a:pathLst>
                <a:path w="3221" h="3427" extrusionOk="0">
                  <a:moveTo>
                    <a:pt x="2242" y="0"/>
                  </a:moveTo>
                  <a:lnTo>
                    <a:pt x="233" y="103"/>
                  </a:lnTo>
                  <a:lnTo>
                    <a:pt x="104" y="103"/>
                  </a:lnTo>
                  <a:lnTo>
                    <a:pt x="1" y="129"/>
                  </a:lnTo>
                  <a:lnTo>
                    <a:pt x="27" y="387"/>
                  </a:lnTo>
                  <a:lnTo>
                    <a:pt x="52" y="644"/>
                  </a:lnTo>
                  <a:lnTo>
                    <a:pt x="104" y="902"/>
                  </a:lnTo>
                  <a:lnTo>
                    <a:pt x="155" y="1134"/>
                  </a:lnTo>
                  <a:lnTo>
                    <a:pt x="233" y="1391"/>
                  </a:lnTo>
                  <a:lnTo>
                    <a:pt x="336" y="1623"/>
                  </a:lnTo>
                  <a:lnTo>
                    <a:pt x="542" y="2061"/>
                  </a:lnTo>
                  <a:lnTo>
                    <a:pt x="825" y="2447"/>
                  </a:lnTo>
                  <a:lnTo>
                    <a:pt x="1134" y="2834"/>
                  </a:lnTo>
                  <a:lnTo>
                    <a:pt x="1495" y="3143"/>
                  </a:lnTo>
                  <a:lnTo>
                    <a:pt x="1907" y="3426"/>
                  </a:lnTo>
                  <a:lnTo>
                    <a:pt x="1959" y="3375"/>
                  </a:lnTo>
                  <a:lnTo>
                    <a:pt x="3221" y="1443"/>
                  </a:lnTo>
                  <a:lnTo>
                    <a:pt x="3040" y="1314"/>
                  </a:lnTo>
                  <a:lnTo>
                    <a:pt x="2886" y="1185"/>
                  </a:lnTo>
                  <a:lnTo>
                    <a:pt x="2757" y="1031"/>
                  </a:lnTo>
                  <a:lnTo>
                    <a:pt x="2628" y="876"/>
                  </a:lnTo>
                  <a:lnTo>
                    <a:pt x="2525" y="696"/>
                  </a:lnTo>
                  <a:lnTo>
                    <a:pt x="2474" y="490"/>
                  </a:lnTo>
                  <a:lnTo>
                    <a:pt x="2422" y="284"/>
                  </a:lnTo>
                  <a:lnTo>
                    <a:pt x="2396" y="52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7" name="Google Shape;2137;p36"/>
            <p:cNvSpPr/>
            <p:nvPr/>
          </p:nvSpPr>
          <p:spPr>
            <a:xfrm>
              <a:off x="5625728" y="2672813"/>
              <a:ext cx="39267" cy="39285"/>
            </a:xfrm>
            <a:custGeom>
              <a:avLst/>
              <a:gdLst/>
              <a:ahLst/>
              <a:cxnLst/>
              <a:rect l="l" t="t" r="r" b="b"/>
              <a:pathLst>
                <a:path w="2190" h="2191" extrusionOk="0">
                  <a:moveTo>
                    <a:pt x="1108" y="1"/>
                  </a:moveTo>
                  <a:lnTo>
                    <a:pt x="876" y="27"/>
                  </a:lnTo>
                  <a:lnTo>
                    <a:pt x="670" y="78"/>
                  </a:lnTo>
                  <a:lnTo>
                    <a:pt x="490" y="181"/>
                  </a:lnTo>
                  <a:lnTo>
                    <a:pt x="335" y="310"/>
                  </a:lnTo>
                  <a:lnTo>
                    <a:pt x="180" y="465"/>
                  </a:lnTo>
                  <a:lnTo>
                    <a:pt x="77" y="671"/>
                  </a:lnTo>
                  <a:lnTo>
                    <a:pt x="26" y="877"/>
                  </a:lnTo>
                  <a:lnTo>
                    <a:pt x="0" y="1083"/>
                  </a:lnTo>
                  <a:lnTo>
                    <a:pt x="26" y="1315"/>
                  </a:lnTo>
                  <a:lnTo>
                    <a:pt x="77" y="1521"/>
                  </a:lnTo>
                  <a:lnTo>
                    <a:pt x="180" y="1701"/>
                  </a:lnTo>
                  <a:lnTo>
                    <a:pt x="335" y="1856"/>
                  </a:lnTo>
                  <a:lnTo>
                    <a:pt x="490" y="2010"/>
                  </a:lnTo>
                  <a:lnTo>
                    <a:pt x="670" y="2113"/>
                  </a:lnTo>
                  <a:lnTo>
                    <a:pt x="876" y="2165"/>
                  </a:lnTo>
                  <a:lnTo>
                    <a:pt x="1108" y="2190"/>
                  </a:lnTo>
                  <a:lnTo>
                    <a:pt x="1314" y="2165"/>
                  </a:lnTo>
                  <a:lnTo>
                    <a:pt x="1520" y="2113"/>
                  </a:lnTo>
                  <a:lnTo>
                    <a:pt x="1726" y="2010"/>
                  </a:lnTo>
                  <a:lnTo>
                    <a:pt x="1881" y="1856"/>
                  </a:lnTo>
                  <a:lnTo>
                    <a:pt x="2009" y="1701"/>
                  </a:lnTo>
                  <a:lnTo>
                    <a:pt x="2112" y="1521"/>
                  </a:lnTo>
                  <a:lnTo>
                    <a:pt x="2164" y="1315"/>
                  </a:lnTo>
                  <a:lnTo>
                    <a:pt x="2190" y="1083"/>
                  </a:lnTo>
                  <a:lnTo>
                    <a:pt x="2164" y="877"/>
                  </a:lnTo>
                  <a:lnTo>
                    <a:pt x="2112" y="671"/>
                  </a:lnTo>
                  <a:lnTo>
                    <a:pt x="2009" y="465"/>
                  </a:lnTo>
                  <a:lnTo>
                    <a:pt x="1881" y="310"/>
                  </a:lnTo>
                  <a:lnTo>
                    <a:pt x="1726" y="181"/>
                  </a:lnTo>
                  <a:lnTo>
                    <a:pt x="1520" y="78"/>
                  </a:lnTo>
                  <a:lnTo>
                    <a:pt x="1314" y="27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8" name="Google Shape;2138;p36"/>
            <p:cNvSpPr/>
            <p:nvPr/>
          </p:nvSpPr>
          <p:spPr>
            <a:xfrm>
              <a:off x="5566147" y="2613250"/>
              <a:ext cx="158429" cy="158429"/>
            </a:xfrm>
            <a:custGeom>
              <a:avLst/>
              <a:gdLst/>
              <a:ahLst/>
              <a:cxnLst/>
              <a:rect l="l" t="t" r="r" b="b"/>
              <a:pathLst>
                <a:path w="8836" h="8836" fill="none" extrusionOk="0">
                  <a:moveTo>
                    <a:pt x="8836" y="4405"/>
                  </a:moveTo>
                  <a:lnTo>
                    <a:pt x="8836" y="4405"/>
                  </a:lnTo>
                  <a:lnTo>
                    <a:pt x="8836" y="4869"/>
                  </a:lnTo>
                  <a:lnTo>
                    <a:pt x="8758" y="5306"/>
                  </a:lnTo>
                  <a:lnTo>
                    <a:pt x="8655" y="5719"/>
                  </a:lnTo>
                  <a:lnTo>
                    <a:pt x="8501" y="6131"/>
                  </a:lnTo>
                  <a:lnTo>
                    <a:pt x="8320" y="6517"/>
                  </a:lnTo>
                  <a:lnTo>
                    <a:pt x="8089" y="6878"/>
                  </a:lnTo>
                  <a:lnTo>
                    <a:pt x="7831" y="7238"/>
                  </a:lnTo>
                  <a:lnTo>
                    <a:pt x="7548" y="7547"/>
                  </a:lnTo>
                  <a:lnTo>
                    <a:pt x="7238" y="7831"/>
                  </a:lnTo>
                  <a:lnTo>
                    <a:pt x="6904" y="8088"/>
                  </a:lnTo>
                  <a:lnTo>
                    <a:pt x="6543" y="8294"/>
                  </a:lnTo>
                  <a:lnTo>
                    <a:pt x="6157" y="8501"/>
                  </a:lnTo>
                  <a:lnTo>
                    <a:pt x="5744" y="8629"/>
                  </a:lnTo>
                  <a:lnTo>
                    <a:pt x="5307" y="8758"/>
                  </a:lnTo>
                  <a:lnTo>
                    <a:pt x="4869" y="8810"/>
                  </a:lnTo>
                  <a:lnTo>
                    <a:pt x="4431" y="8835"/>
                  </a:lnTo>
                  <a:lnTo>
                    <a:pt x="4431" y="8835"/>
                  </a:lnTo>
                  <a:lnTo>
                    <a:pt x="3967" y="8810"/>
                  </a:lnTo>
                  <a:lnTo>
                    <a:pt x="3529" y="8758"/>
                  </a:lnTo>
                  <a:lnTo>
                    <a:pt x="3117" y="8629"/>
                  </a:lnTo>
                  <a:lnTo>
                    <a:pt x="2705" y="8501"/>
                  </a:lnTo>
                  <a:lnTo>
                    <a:pt x="2319" y="8294"/>
                  </a:lnTo>
                  <a:lnTo>
                    <a:pt x="1958" y="8088"/>
                  </a:lnTo>
                  <a:lnTo>
                    <a:pt x="1597" y="7831"/>
                  </a:lnTo>
                  <a:lnTo>
                    <a:pt x="1288" y="7547"/>
                  </a:lnTo>
                  <a:lnTo>
                    <a:pt x="1005" y="7238"/>
                  </a:lnTo>
                  <a:lnTo>
                    <a:pt x="747" y="6878"/>
                  </a:lnTo>
                  <a:lnTo>
                    <a:pt x="541" y="6517"/>
                  </a:lnTo>
                  <a:lnTo>
                    <a:pt x="335" y="6131"/>
                  </a:lnTo>
                  <a:lnTo>
                    <a:pt x="206" y="5719"/>
                  </a:lnTo>
                  <a:lnTo>
                    <a:pt x="77" y="5306"/>
                  </a:lnTo>
                  <a:lnTo>
                    <a:pt x="26" y="4869"/>
                  </a:lnTo>
                  <a:lnTo>
                    <a:pt x="0" y="4405"/>
                  </a:lnTo>
                  <a:lnTo>
                    <a:pt x="0" y="4405"/>
                  </a:lnTo>
                  <a:lnTo>
                    <a:pt x="26" y="3967"/>
                  </a:lnTo>
                  <a:lnTo>
                    <a:pt x="77" y="3529"/>
                  </a:lnTo>
                  <a:lnTo>
                    <a:pt x="206" y="3091"/>
                  </a:lnTo>
                  <a:lnTo>
                    <a:pt x="335" y="2679"/>
                  </a:lnTo>
                  <a:lnTo>
                    <a:pt x="541" y="2293"/>
                  </a:lnTo>
                  <a:lnTo>
                    <a:pt x="747" y="1932"/>
                  </a:lnTo>
                  <a:lnTo>
                    <a:pt x="1005" y="1597"/>
                  </a:lnTo>
                  <a:lnTo>
                    <a:pt x="1288" y="1288"/>
                  </a:lnTo>
                  <a:lnTo>
                    <a:pt x="1597" y="1005"/>
                  </a:lnTo>
                  <a:lnTo>
                    <a:pt x="1958" y="747"/>
                  </a:lnTo>
                  <a:lnTo>
                    <a:pt x="2319" y="515"/>
                  </a:lnTo>
                  <a:lnTo>
                    <a:pt x="2705" y="335"/>
                  </a:lnTo>
                  <a:lnTo>
                    <a:pt x="3117" y="180"/>
                  </a:lnTo>
                  <a:lnTo>
                    <a:pt x="3529" y="77"/>
                  </a:lnTo>
                  <a:lnTo>
                    <a:pt x="3967" y="0"/>
                  </a:lnTo>
                  <a:lnTo>
                    <a:pt x="4431" y="0"/>
                  </a:lnTo>
                  <a:lnTo>
                    <a:pt x="4431" y="0"/>
                  </a:lnTo>
                  <a:lnTo>
                    <a:pt x="4869" y="0"/>
                  </a:lnTo>
                  <a:lnTo>
                    <a:pt x="5307" y="77"/>
                  </a:lnTo>
                  <a:lnTo>
                    <a:pt x="5744" y="180"/>
                  </a:lnTo>
                  <a:lnTo>
                    <a:pt x="6157" y="335"/>
                  </a:lnTo>
                  <a:lnTo>
                    <a:pt x="6543" y="515"/>
                  </a:lnTo>
                  <a:lnTo>
                    <a:pt x="6904" y="747"/>
                  </a:lnTo>
                  <a:lnTo>
                    <a:pt x="7238" y="1005"/>
                  </a:lnTo>
                  <a:lnTo>
                    <a:pt x="7548" y="1288"/>
                  </a:lnTo>
                  <a:lnTo>
                    <a:pt x="7831" y="1597"/>
                  </a:lnTo>
                  <a:lnTo>
                    <a:pt x="8089" y="1932"/>
                  </a:lnTo>
                  <a:lnTo>
                    <a:pt x="8320" y="2293"/>
                  </a:lnTo>
                  <a:lnTo>
                    <a:pt x="8501" y="2679"/>
                  </a:lnTo>
                  <a:lnTo>
                    <a:pt x="8655" y="3091"/>
                  </a:lnTo>
                  <a:lnTo>
                    <a:pt x="8758" y="3529"/>
                  </a:lnTo>
                  <a:lnTo>
                    <a:pt x="8836" y="3967"/>
                  </a:lnTo>
                  <a:lnTo>
                    <a:pt x="8836" y="4405"/>
                  </a:lnTo>
                  <a:lnTo>
                    <a:pt x="8836" y="4405"/>
                  </a:ln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39" name="Google Shape;2139;p36"/>
            <p:cNvSpPr/>
            <p:nvPr/>
          </p:nvSpPr>
          <p:spPr>
            <a:xfrm>
              <a:off x="5263632" y="2180025"/>
              <a:ext cx="465104" cy="260953"/>
            </a:xfrm>
            <a:custGeom>
              <a:avLst/>
              <a:gdLst/>
              <a:ahLst/>
              <a:cxnLst/>
              <a:rect l="l" t="t" r="r" b="b"/>
              <a:pathLst>
                <a:path w="25940" h="14554" extrusionOk="0">
                  <a:moveTo>
                    <a:pt x="9737" y="0"/>
                  </a:moveTo>
                  <a:lnTo>
                    <a:pt x="9351" y="52"/>
                  </a:lnTo>
                  <a:lnTo>
                    <a:pt x="8990" y="103"/>
                  </a:lnTo>
                  <a:lnTo>
                    <a:pt x="8655" y="180"/>
                  </a:lnTo>
                  <a:lnTo>
                    <a:pt x="8346" y="283"/>
                  </a:lnTo>
                  <a:lnTo>
                    <a:pt x="8037" y="386"/>
                  </a:lnTo>
                  <a:lnTo>
                    <a:pt x="7754" y="515"/>
                  </a:lnTo>
                  <a:lnTo>
                    <a:pt x="7496" y="644"/>
                  </a:lnTo>
                  <a:lnTo>
                    <a:pt x="7264" y="799"/>
                  </a:lnTo>
                  <a:lnTo>
                    <a:pt x="7032" y="979"/>
                  </a:lnTo>
                  <a:lnTo>
                    <a:pt x="6826" y="1133"/>
                  </a:lnTo>
                  <a:lnTo>
                    <a:pt x="6646" y="1314"/>
                  </a:lnTo>
                  <a:lnTo>
                    <a:pt x="6285" y="1700"/>
                  </a:lnTo>
                  <a:lnTo>
                    <a:pt x="6002" y="2087"/>
                  </a:lnTo>
                  <a:lnTo>
                    <a:pt x="5770" y="2473"/>
                  </a:lnTo>
                  <a:lnTo>
                    <a:pt x="5590" y="2859"/>
                  </a:lnTo>
                  <a:lnTo>
                    <a:pt x="5461" y="3220"/>
                  </a:lnTo>
                  <a:lnTo>
                    <a:pt x="5358" y="3529"/>
                  </a:lnTo>
                  <a:lnTo>
                    <a:pt x="5229" y="4018"/>
                  </a:lnTo>
                  <a:lnTo>
                    <a:pt x="5203" y="4199"/>
                  </a:lnTo>
                  <a:lnTo>
                    <a:pt x="4843" y="4070"/>
                  </a:lnTo>
                  <a:lnTo>
                    <a:pt x="4431" y="3967"/>
                  </a:lnTo>
                  <a:lnTo>
                    <a:pt x="4018" y="3915"/>
                  </a:lnTo>
                  <a:lnTo>
                    <a:pt x="3581" y="3915"/>
                  </a:lnTo>
                  <a:lnTo>
                    <a:pt x="3117" y="3941"/>
                  </a:lnTo>
                  <a:lnTo>
                    <a:pt x="2679" y="4044"/>
                  </a:lnTo>
                  <a:lnTo>
                    <a:pt x="2241" y="4173"/>
                  </a:lnTo>
                  <a:lnTo>
                    <a:pt x="1829" y="4353"/>
                  </a:lnTo>
                  <a:lnTo>
                    <a:pt x="1417" y="4559"/>
                  </a:lnTo>
                  <a:lnTo>
                    <a:pt x="1056" y="4843"/>
                  </a:lnTo>
                  <a:lnTo>
                    <a:pt x="902" y="4997"/>
                  </a:lnTo>
                  <a:lnTo>
                    <a:pt x="747" y="5152"/>
                  </a:lnTo>
                  <a:lnTo>
                    <a:pt x="593" y="5332"/>
                  </a:lnTo>
                  <a:lnTo>
                    <a:pt x="464" y="5512"/>
                  </a:lnTo>
                  <a:lnTo>
                    <a:pt x="361" y="5719"/>
                  </a:lnTo>
                  <a:lnTo>
                    <a:pt x="258" y="5950"/>
                  </a:lnTo>
                  <a:lnTo>
                    <a:pt x="180" y="6182"/>
                  </a:lnTo>
                  <a:lnTo>
                    <a:pt x="103" y="6414"/>
                  </a:lnTo>
                  <a:lnTo>
                    <a:pt x="52" y="6672"/>
                  </a:lnTo>
                  <a:lnTo>
                    <a:pt x="26" y="6929"/>
                  </a:lnTo>
                  <a:lnTo>
                    <a:pt x="0" y="7213"/>
                  </a:lnTo>
                  <a:lnTo>
                    <a:pt x="26" y="7496"/>
                  </a:lnTo>
                  <a:lnTo>
                    <a:pt x="77" y="8063"/>
                  </a:lnTo>
                  <a:lnTo>
                    <a:pt x="206" y="8578"/>
                  </a:lnTo>
                  <a:lnTo>
                    <a:pt x="335" y="9016"/>
                  </a:lnTo>
                  <a:lnTo>
                    <a:pt x="515" y="9402"/>
                  </a:lnTo>
                  <a:lnTo>
                    <a:pt x="721" y="9737"/>
                  </a:lnTo>
                  <a:lnTo>
                    <a:pt x="979" y="10020"/>
                  </a:lnTo>
                  <a:lnTo>
                    <a:pt x="1236" y="10278"/>
                  </a:lnTo>
                  <a:lnTo>
                    <a:pt x="1494" y="10510"/>
                  </a:lnTo>
                  <a:lnTo>
                    <a:pt x="1777" y="10716"/>
                  </a:lnTo>
                  <a:lnTo>
                    <a:pt x="2087" y="10896"/>
                  </a:lnTo>
                  <a:lnTo>
                    <a:pt x="2679" y="11257"/>
                  </a:lnTo>
                  <a:lnTo>
                    <a:pt x="3271" y="11592"/>
                  </a:lnTo>
                  <a:lnTo>
                    <a:pt x="3555" y="11772"/>
                  </a:lnTo>
                  <a:lnTo>
                    <a:pt x="3812" y="11978"/>
                  </a:lnTo>
                  <a:lnTo>
                    <a:pt x="4044" y="12210"/>
                  </a:lnTo>
                  <a:lnTo>
                    <a:pt x="4225" y="12442"/>
                  </a:lnTo>
                  <a:lnTo>
                    <a:pt x="4405" y="12648"/>
                  </a:lnTo>
                  <a:lnTo>
                    <a:pt x="4534" y="12880"/>
                  </a:lnTo>
                  <a:lnTo>
                    <a:pt x="4637" y="13086"/>
                  </a:lnTo>
                  <a:lnTo>
                    <a:pt x="4714" y="13317"/>
                  </a:lnTo>
                  <a:lnTo>
                    <a:pt x="4791" y="13524"/>
                  </a:lnTo>
                  <a:lnTo>
                    <a:pt x="4817" y="13704"/>
                  </a:lnTo>
                  <a:lnTo>
                    <a:pt x="4869" y="14039"/>
                  </a:lnTo>
                  <a:lnTo>
                    <a:pt x="4869" y="14322"/>
                  </a:lnTo>
                  <a:lnTo>
                    <a:pt x="4843" y="14554"/>
                  </a:lnTo>
                  <a:lnTo>
                    <a:pt x="9273" y="14554"/>
                  </a:lnTo>
                  <a:lnTo>
                    <a:pt x="9273" y="14451"/>
                  </a:lnTo>
                  <a:lnTo>
                    <a:pt x="9299" y="14142"/>
                  </a:lnTo>
                  <a:lnTo>
                    <a:pt x="9351" y="13755"/>
                  </a:lnTo>
                  <a:lnTo>
                    <a:pt x="9402" y="13524"/>
                  </a:lnTo>
                  <a:lnTo>
                    <a:pt x="9479" y="13292"/>
                  </a:lnTo>
                  <a:lnTo>
                    <a:pt x="9582" y="13060"/>
                  </a:lnTo>
                  <a:lnTo>
                    <a:pt x="9711" y="12828"/>
                  </a:lnTo>
                  <a:lnTo>
                    <a:pt x="9866" y="12648"/>
                  </a:lnTo>
                  <a:lnTo>
                    <a:pt x="10072" y="12467"/>
                  </a:lnTo>
                  <a:lnTo>
                    <a:pt x="10304" y="12313"/>
                  </a:lnTo>
                  <a:lnTo>
                    <a:pt x="10561" y="12210"/>
                  </a:lnTo>
                  <a:lnTo>
                    <a:pt x="10896" y="12158"/>
                  </a:lnTo>
                  <a:lnTo>
                    <a:pt x="11257" y="12158"/>
                  </a:lnTo>
                  <a:lnTo>
                    <a:pt x="11772" y="12184"/>
                  </a:lnTo>
                  <a:lnTo>
                    <a:pt x="12210" y="12184"/>
                  </a:lnTo>
                  <a:lnTo>
                    <a:pt x="12236" y="12339"/>
                  </a:lnTo>
                  <a:lnTo>
                    <a:pt x="12287" y="12519"/>
                  </a:lnTo>
                  <a:lnTo>
                    <a:pt x="12390" y="12828"/>
                  </a:lnTo>
                  <a:lnTo>
                    <a:pt x="12570" y="13111"/>
                  </a:lnTo>
                  <a:lnTo>
                    <a:pt x="12777" y="13343"/>
                  </a:lnTo>
                  <a:lnTo>
                    <a:pt x="13060" y="13549"/>
                  </a:lnTo>
                  <a:lnTo>
                    <a:pt x="13343" y="13704"/>
                  </a:lnTo>
                  <a:lnTo>
                    <a:pt x="13498" y="13755"/>
                  </a:lnTo>
                  <a:lnTo>
                    <a:pt x="13652" y="13781"/>
                  </a:lnTo>
                  <a:lnTo>
                    <a:pt x="13833" y="13807"/>
                  </a:lnTo>
                  <a:lnTo>
                    <a:pt x="14013" y="13833"/>
                  </a:lnTo>
                  <a:lnTo>
                    <a:pt x="14245" y="13807"/>
                  </a:lnTo>
                  <a:lnTo>
                    <a:pt x="14477" y="13755"/>
                  </a:lnTo>
                  <a:lnTo>
                    <a:pt x="14683" y="13678"/>
                  </a:lnTo>
                  <a:lnTo>
                    <a:pt x="14889" y="13575"/>
                  </a:lnTo>
                  <a:lnTo>
                    <a:pt x="15095" y="13472"/>
                  </a:lnTo>
                  <a:lnTo>
                    <a:pt x="15249" y="13317"/>
                  </a:lnTo>
                  <a:lnTo>
                    <a:pt x="15404" y="13137"/>
                  </a:lnTo>
                  <a:lnTo>
                    <a:pt x="15533" y="12957"/>
                  </a:lnTo>
                  <a:lnTo>
                    <a:pt x="15790" y="13214"/>
                  </a:lnTo>
                  <a:lnTo>
                    <a:pt x="16099" y="13472"/>
                  </a:lnTo>
                  <a:lnTo>
                    <a:pt x="16434" y="13704"/>
                  </a:lnTo>
                  <a:lnTo>
                    <a:pt x="16821" y="13910"/>
                  </a:lnTo>
                  <a:lnTo>
                    <a:pt x="17284" y="14090"/>
                  </a:lnTo>
                  <a:lnTo>
                    <a:pt x="17774" y="14219"/>
                  </a:lnTo>
                  <a:lnTo>
                    <a:pt x="18340" y="14296"/>
                  </a:lnTo>
                  <a:lnTo>
                    <a:pt x="18959" y="14348"/>
                  </a:lnTo>
                  <a:lnTo>
                    <a:pt x="19242" y="14348"/>
                  </a:lnTo>
                  <a:lnTo>
                    <a:pt x="19500" y="14322"/>
                  </a:lnTo>
                  <a:lnTo>
                    <a:pt x="19783" y="14271"/>
                  </a:lnTo>
                  <a:lnTo>
                    <a:pt x="20015" y="14219"/>
                  </a:lnTo>
                  <a:lnTo>
                    <a:pt x="20272" y="14142"/>
                  </a:lnTo>
                  <a:lnTo>
                    <a:pt x="20504" y="14064"/>
                  </a:lnTo>
                  <a:lnTo>
                    <a:pt x="20710" y="13961"/>
                  </a:lnTo>
                  <a:lnTo>
                    <a:pt x="20916" y="13833"/>
                  </a:lnTo>
                  <a:lnTo>
                    <a:pt x="21122" y="13704"/>
                  </a:lnTo>
                  <a:lnTo>
                    <a:pt x="21303" y="13549"/>
                  </a:lnTo>
                  <a:lnTo>
                    <a:pt x="21483" y="13395"/>
                  </a:lnTo>
                  <a:lnTo>
                    <a:pt x="21638" y="13240"/>
                  </a:lnTo>
                  <a:lnTo>
                    <a:pt x="21792" y="13060"/>
                  </a:lnTo>
                  <a:lnTo>
                    <a:pt x="21947" y="12880"/>
                  </a:lnTo>
                  <a:lnTo>
                    <a:pt x="22050" y="12673"/>
                  </a:lnTo>
                  <a:lnTo>
                    <a:pt x="22179" y="12467"/>
                  </a:lnTo>
                  <a:lnTo>
                    <a:pt x="22436" y="12673"/>
                  </a:lnTo>
                  <a:lnTo>
                    <a:pt x="22719" y="12828"/>
                  </a:lnTo>
                  <a:lnTo>
                    <a:pt x="22874" y="12880"/>
                  </a:lnTo>
                  <a:lnTo>
                    <a:pt x="23029" y="12905"/>
                  </a:lnTo>
                  <a:lnTo>
                    <a:pt x="23209" y="12931"/>
                  </a:lnTo>
                  <a:lnTo>
                    <a:pt x="23570" y="12931"/>
                  </a:lnTo>
                  <a:lnTo>
                    <a:pt x="23750" y="12905"/>
                  </a:lnTo>
                  <a:lnTo>
                    <a:pt x="23904" y="12854"/>
                  </a:lnTo>
                  <a:lnTo>
                    <a:pt x="24085" y="12802"/>
                  </a:lnTo>
                  <a:lnTo>
                    <a:pt x="24239" y="12725"/>
                  </a:lnTo>
                  <a:lnTo>
                    <a:pt x="24394" y="12622"/>
                  </a:lnTo>
                  <a:lnTo>
                    <a:pt x="24523" y="12519"/>
                  </a:lnTo>
                  <a:lnTo>
                    <a:pt x="24651" y="12416"/>
                  </a:lnTo>
                  <a:lnTo>
                    <a:pt x="24780" y="12287"/>
                  </a:lnTo>
                  <a:lnTo>
                    <a:pt x="24883" y="12133"/>
                  </a:lnTo>
                  <a:lnTo>
                    <a:pt x="24961" y="12004"/>
                  </a:lnTo>
                  <a:lnTo>
                    <a:pt x="25038" y="11849"/>
                  </a:lnTo>
                  <a:lnTo>
                    <a:pt x="25115" y="11669"/>
                  </a:lnTo>
                  <a:lnTo>
                    <a:pt x="25141" y="11489"/>
                  </a:lnTo>
                  <a:lnTo>
                    <a:pt x="25167" y="11308"/>
                  </a:lnTo>
                  <a:lnTo>
                    <a:pt x="25192" y="11128"/>
                  </a:lnTo>
                  <a:lnTo>
                    <a:pt x="25167" y="10819"/>
                  </a:lnTo>
                  <a:lnTo>
                    <a:pt x="25089" y="10535"/>
                  </a:lnTo>
                  <a:lnTo>
                    <a:pt x="24961" y="10252"/>
                  </a:lnTo>
                  <a:lnTo>
                    <a:pt x="24780" y="9995"/>
                  </a:lnTo>
                  <a:lnTo>
                    <a:pt x="25038" y="9788"/>
                  </a:lnTo>
                  <a:lnTo>
                    <a:pt x="25295" y="9557"/>
                  </a:lnTo>
                  <a:lnTo>
                    <a:pt x="25501" y="9299"/>
                  </a:lnTo>
                  <a:lnTo>
                    <a:pt x="25682" y="9016"/>
                  </a:lnTo>
                  <a:lnTo>
                    <a:pt x="25811" y="8681"/>
                  </a:lnTo>
                  <a:lnTo>
                    <a:pt x="25888" y="8320"/>
                  </a:lnTo>
                  <a:lnTo>
                    <a:pt x="25939" y="7960"/>
                  </a:lnTo>
                  <a:lnTo>
                    <a:pt x="25939" y="7547"/>
                  </a:lnTo>
                  <a:lnTo>
                    <a:pt x="25914" y="7290"/>
                  </a:lnTo>
                  <a:lnTo>
                    <a:pt x="25888" y="7084"/>
                  </a:lnTo>
                  <a:lnTo>
                    <a:pt x="25836" y="6852"/>
                  </a:lnTo>
                  <a:lnTo>
                    <a:pt x="25759" y="6672"/>
                  </a:lnTo>
                  <a:lnTo>
                    <a:pt x="25682" y="6491"/>
                  </a:lnTo>
                  <a:lnTo>
                    <a:pt x="25604" y="6311"/>
                  </a:lnTo>
                  <a:lnTo>
                    <a:pt x="25398" y="6002"/>
                  </a:lnTo>
                  <a:lnTo>
                    <a:pt x="25141" y="5744"/>
                  </a:lnTo>
                  <a:lnTo>
                    <a:pt x="24883" y="5538"/>
                  </a:lnTo>
                  <a:lnTo>
                    <a:pt x="24626" y="5358"/>
                  </a:lnTo>
                  <a:lnTo>
                    <a:pt x="24342" y="5203"/>
                  </a:lnTo>
                  <a:lnTo>
                    <a:pt x="24059" y="5100"/>
                  </a:lnTo>
                  <a:lnTo>
                    <a:pt x="23801" y="5023"/>
                  </a:lnTo>
                  <a:lnTo>
                    <a:pt x="23312" y="4894"/>
                  </a:lnTo>
                  <a:lnTo>
                    <a:pt x="22977" y="4868"/>
                  </a:lnTo>
                  <a:lnTo>
                    <a:pt x="22874" y="4843"/>
                  </a:lnTo>
                  <a:lnTo>
                    <a:pt x="22848" y="4714"/>
                  </a:lnTo>
                  <a:lnTo>
                    <a:pt x="22745" y="4379"/>
                  </a:lnTo>
                  <a:lnTo>
                    <a:pt x="22668" y="4147"/>
                  </a:lnTo>
                  <a:lnTo>
                    <a:pt x="22539" y="3890"/>
                  </a:lnTo>
                  <a:lnTo>
                    <a:pt x="22410" y="3581"/>
                  </a:lnTo>
                  <a:lnTo>
                    <a:pt x="22256" y="3297"/>
                  </a:lnTo>
                  <a:lnTo>
                    <a:pt x="22050" y="2988"/>
                  </a:lnTo>
                  <a:lnTo>
                    <a:pt x="21792" y="2679"/>
                  </a:lnTo>
                  <a:lnTo>
                    <a:pt x="21509" y="2396"/>
                  </a:lnTo>
                  <a:lnTo>
                    <a:pt x="21174" y="2112"/>
                  </a:lnTo>
                  <a:lnTo>
                    <a:pt x="20788" y="1855"/>
                  </a:lnTo>
                  <a:lnTo>
                    <a:pt x="20375" y="1649"/>
                  </a:lnTo>
                  <a:lnTo>
                    <a:pt x="20144" y="1546"/>
                  </a:lnTo>
                  <a:lnTo>
                    <a:pt x="19886" y="1468"/>
                  </a:lnTo>
                  <a:lnTo>
                    <a:pt x="19628" y="1391"/>
                  </a:lnTo>
                  <a:lnTo>
                    <a:pt x="19345" y="1340"/>
                  </a:lnTo>
                  <a:lnTo>
                    <a:pt x="18856" y="1288"/>
                  </a:lnTo>
                  <a:lnTo>
                    <a:pt x="18392" y="1288"/>
                  </a:lnTo>
                  <a:lnTo>
                    <a:pt x="17954" y="1314"/>
                  </a:lnTo>
                  <a:lnTo>
                    <a:pt x="17568" y="1391"/>
                  </a:lnTo>
                  <a:lnTo>
                    <a:pt x="17181" y="1520"/>
                  </a:lnTo>
                  <a:lnTo>
                    <a:pt x="16846" y="1674"/>
                  </a:lnTo>
                  <a:lnTo>
                    <a:pt x="16537" y="1855"/>
                  </a:lnTo>
                  <a:lnTo>
                    <a:pt x="16228" y="2061"/>
                  </a:lnTo>
                  <a:lnTo>
                    <a:pt x="16099" y="1906"/>
                  </a:lnTo>
                  <a:lnTo>
                    <a:pt x="15945" y="1752"/>
                  </a:lnTo>
                  <a:lnTo>
                    <a:pt x="15790" y="1623"/>
                  </a:lnTo>
                  <a:lnTo>
                    <a:pt x="15610" y="1520"/>
                  </a:lnTo>
                  <a:lnTo>
                    <a:pt x="15430" y="1443"/>
                  </a:lnTo>
                  <a:lnTo>
                    <a:pt x="15224" y="1391"/>
                  </a:lnTo>
                  <a:lnTo>
                    <a:pt x="15018" y="1340"/>
                  </a:lnTo>
                  <a:lnTo>
                    <a:pt x="14786" y="1340"/>
                  </a:lnTo>
                  <a:lnTo>
                    <a:pt x="14502" y="1365"/>
                  </a:lnTo>
                  <a:lnTo>
                    <a:pt x="14219" y="1417"/>
                  </a:lnTo>
                  <a:lnTo>
                    <a:pt x="13987" y="1520"/>
                  </a:lnTo>
                  <a:lnTo>
                    <a:pt x="13730" y="1674"/>
                  </a:lnTo>
                  <a:lnTo>
                    <a:pt x="13549" y="1417"/>
                  </a:lnTo>
                  <a:lnTo>
                    <a:pt x="13343" y="1211"/>
                  </a:lnTo>
                  <a:lnTo>
                    <a:pt x="13111" y="1005"/>
                  </a:lnTo>
                  <a:lnTo>
                    <a:pt x="12880" y="824"/>
                  </a:lnTo>
                  <a:lnTo>
                    <a:pt x="12648" y="670"/>
                  </a:lnTo>
                  <a:lnTo>
                    <a:pt x="12416" y="541"/>
                  </a:lnTo>
                  <a:lnTo>
                    <a:pt x="12184" y="412"/>
                  </a:lnTo>
                  <a:lnTo>
                    <a:pt x="11926" y="309"/>
                  </a:lnTo>
                  <a:lnTo>
                    <a:pt x="11437" y="155"/>
                  </a:lnTo>
                  <a:lnTo>
                    <a:pt x="10973" y="77"/>
                  </a:lnTo>
                  <a:lnTo>
                    <a:pt x="10535" y="26"/>
                  </a:lnTo>
                  <a:lnTo>
                    <a:pt x="10123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0" name="Google Shape;2140;p36"/>
            <p:cNvSpPr/>
            <p:nvPr/>
          </p:nvSpPr>
          <p:spPr>
            <a:xfrm>
              <a:off x="5318121" y="2207261"/>
              <a:ext cx="35591" cy="35591"/>
            </a:xfrm>
            <a:custGeom>
              <a:avLst/>
              <a:gdLst/>
              <a:ahLst/>
              <a:cxnLst/>
              <a:rect l="l" t="t" r="r" b="b"/>
              <a:pathLst>
                <a:path w="1985" h="1985" extrusionOk="0">
                  <a:moveTo>
                    <a:pt x="979" y="1"/>
                  </a:moveTo>
                  <a:lnTo>
                    <a:pt x="773" y="27"/>
                  </a:lnTo>
                  <a:lnTo>
                    <a:pt x="593" y="78"/>
                  </a:lnTo>
                  <a:lnTo>
                    <a:pt x="439" y="155"/>
                  </a:lnTo>
                  <a:lnTo>
                    <a:pt x="284" y="284"/>
                  </a:lnTo>
                  <a:lnTo>
                    <a:pt x="155" y="439"/>
                  </a:lnTo>
                  <a:lnTo>
                    <a:pt x="78" y="593"/>
                  </a:lnTo>
                  <a:lnTo>
                    <a:pt x="1" y="799"/>
                  </a:lnTo>
                  <a:lnTo>
                    <a:pt x="1" y="1005"/>
                  </a:lnTo>
                  <a:lnTo>
                    <a:pt x="1" y="1186"/>
                  </a:lnTo>
                  <a:lnTo>
                    <a:pt x="78" y="1392"/>
                  </a:lnTo>
                  <a:lnTo>
                    <a:pt x="155" y="1546"/>
                  </a:lnTo>
                  <a:lnTo>
                    <a:pt x="284" y="1701"/>
                  </a:lnTo>
                  <a:lnTo>
                    <a:pt x="439" y="1830"/>
                  </a:lnTo>
                  <a:lnTo>
                    <a:pt x="593" y="1907"/>
                  </a:lnTo>
                  <a:lnTo>
                    <a:pt x="773" y="1984"/>
                  </a:lnTo>
                  <a:lnTo>
                    <a:pt x="1186" y="1984"/>
                  </a:lnTo>
                  <a:lnTo>
                    <a:pt x="1366" y="1907"/>
                  </a:lnTo>
                  <a:lnTo>
                    <a:pt x="1546" y="1830"/>
                  </a:lnTo>
                  <a:lnTo>
                    <a:pt x="1701" y="1701"/>
                  </a:lnTo>
                  <a:lnTo>
                    <a:pt x="1804" y="1546"/>
                  </a:lnTo>
                  <a:lnTo>
                    <a:pt x="1907" y="1392"/>
                  </a:lnTo>
                  <a:lnTo>
                    <a:pt x="1958" y="1186"/>
                  </a:lnTo>
                  <a:lnTo>
                    <a:pt x="1984" y="1005"/>
                  </a:lnTo>
                  <a:lnTo>
                    <a:pt x="1958" y="799"/>
                  </a:lnTo>
                  <a:lnTo>
                    <a:pt x="1907" y="593"/>
                  </a:lnTo>
                  <a:lnTo>
                    <a:pt x="1804" y="439"/>
                  </a:lnTo>
                  <a:lnTo>
                    <a:pt x="1701" y="284"/>
                  </a:lnTo>
                  <a:lnTo>
                    <a:pt x="1546" y="155"/>
                  </a:lnTo>
                  <a:lnTo>
                    <a:pt x="1366" y="78"/>
                  </a:lnTo>
                  <a:lnTo>
                    <a:pt x="1186" y="27"/>
                  </a:lnTo>
                  <a:lnTo>
                    <a:pt x="979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1" name="Google Shape;2141;p36"/>
            <p:cNvSpPr/>
            <p:nvPr/>
          </p:nvSpPr>
          <p:spPr>
            <a:xfrm>
              <a:off x="5524119" y="2430346"/>
              <a:ext cx="35573" cy="36039"/>
            </a:xfrm>
            <a:custGeom>
              <a:avLst/>
              <a:gdLst/>
              <a:ahLst/>
              <a:cxnLst/>
              <a:rect l="l" t="t" r="r" b="b"/>
              <a:pathLst>
                <a:path w="1984" h="2010" extrusionOk="0">
                  <a:moveTo>
                    <a:pt x="1005" y="0"/>
                  </a:moveTo>
                  <a:lnTo>
                    <a:pt x="799" y="26"/>
                  </a:lnTo>
                  <a:lnTo>
                    <a:pt x="618" y="78"/>
                  </a:lnTo>
                  <a:lnTo>
                    <a:pt x="438" y="181"/>
                  </a:lnTo>
                  <a:lnTo>
                    <a:pt x="283" y="310"/>
                  </a:lnTo>
                  <a:lnTo>
                    <a:pt x="155" y="438"/>
                  </a:lnTo>
                  <a:lnTo>
                    <a:pt x="77" y="619"/>
                  </a:lnTo>
                  <a:lnTo>
                    <a:pt x="26" y="799"/>
                  </a:lnTo>
                  <a:lnTo>
                    <a:pt x="0" y="1005"/>
                  </a:lnTo>
                  <a:lnTo>
                    <a:pt x="26" y="1211"/>
                  </a:lnTo>
                  <a:lnTo>
                    <a:pt x="77" y="1391"/>
                  </a:lnTo>
                  <a:lnTo>
                    <a:pt x="155" y="1572"/>
                  </a:lnTo>
                  <a:lnTo>
                    <a:pt x="283" y="1726"/>
                  </a:lnTo>
                  <a:lnTo>
                    <a:pt x="438" y="1829"/>
                  </a:lnTo>
                  <a:lnTo>
                    <a:pt x="618" y="1932"/>
                  </a:lnTo>
                  <a:lnTo>
                    <a:pt x="799" y="1984"/>
                  </a:lnTo>
                  <a:lnTo>
                    <a:pt x="1005" y="2010"/>
                  </a:lnTo>
                  <a:lnTo>
                    <a:pt x="1185" y="1984"/>
                  </a:lnTo>
                  <a:lnTo>
                    <a:pt x="1391" y="1932"/>
                  </a:lnTo>
                  <a:lnTo>
                    <a:pt x="1546" y="1829"/>
                  </a:lnTo>
                  <a:lnTo>
                    <a:pt x="1700" y="1726"/>
                  </a:lnTo>
                  <a:lnTo>
                    <a:pt x="1829" y="1572"/>
                  </a:lnTo>
                  <a:lnTo>
                    <a:pt x="1906" y="1391"/>
                  </a:lnTo>
                  <a:lnTo>
                    <a:pt x="1984" y="1211"/>
                  </a:lnTo>
                  <a:lnTo>
                    <a:pt x="1984" y="1005"/>
                  </a:lnTo>
                  <a:lnTo>
                    <a:pt x="1984" y="799"/>
                  </a:lnTo>
                  <a:lnTo>
                    <a:pt x="1906" y="619"/>
                  </a:lnTo>
                  <a:lnTo>
                    <a:pt x="1829" y="438"/>
                  </a:lnTo>
                  <a:lnTo>
                    <a:pt x="1700" y="310"/>
                  </a:lnTo>
                  <a:lnTo>
                    <a:pt x="1546" y="181"/>
                  </a:lnTo>
                  <a:lnTo>
                    <a:pt x="1391" y="78"/>
                  </a:lnTo>
                  <a:lnTo>
                    <a:pt x="1185" y="26"/>
                  </a:lnTo>
                  <a:lnTo>
                    <a:pt x="1005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2" name="Google Shape;2142;p36"/>
            <p:cNvSpPr/>
            <p:nvPr/>
          </p:nvSpPr>
          <p:spPr>
            <a:xfrm>
              <a:off x="5681598" y="2236361"/>
              <a:ext cx="24959" cy="24959"/>
            </a:xfrm>
            <a:custGeom>
              <a:avLst/>
              <a:gdLst/>
              <a:ahLst/>
              <a:cxnLst/>
              <a:rect l="l" t="t" r="r" b="b"/>
              <a:pathLst>
                <a:path w="1392" h="1392" extrusionOk="0">
                  <a:moveTo>
                    <a:pt x="696" y="1"/>
                  </a:moveTo>
                  <a:lnTo>
                    <a:pt x="568" y="26"/>
                  </a:lnTo>
                  <a:lnTo>
                    <a:pt x="439" y="52"/>
                  </a:lnTo>
                  <a:lnTo>
                    <a:pt x="310" y="129"/>
                  </a:lnTo>
                  <a:lnTo>
                    <a:pt x="207" y="207"/>
                  </a:lnTo>
                  <a:lnTo>
                    <a:pt x="130" y="310"/>
                  </a:lnTo>
                  <a:lnTo>
                    <a:pt x="78" y="439"/>
                  </a:lnTo>
                  <a:lnTo>
                    <a:pt x="27" y="567"/>
                  </a:lnTo>
                  <a:lnTo>
                    <a:pt x="1" y="696"/>
                  </a:lnTo>
                  <a:lnTo>
                    <a:pt x="27" y="851"/>
                  </a:lnTo>
                  <a:lnTo>
                    <a:pt x="78" y="979"/>
                  </a:lnTo>
                  <a:lnTo>
                    <a:pt x="130" y="1083"/>
                  </a:lnTo>
                  <a:lnTo>
                    <a:pt x="207" y="1186"/>
                  </a:lnTo>
                  <a:lnTo>
                    <a:pt x="310" y="1263"/>
                  </a:lnTo>
                  <a:lnTo>
                    <a:pt x="439" y="1340"/>
                  </a:lnTo>
                  <a:lnTo>
                    <a:pt x="568" y="1366"/>
                  </a:lnTo>
                  <a:lnTo>
                    <a:pt x="696" y="1392"/>
                  </a:lnTo>
                  <a:lnTo>
                    <a:pt x="851" y="1366"/>
                  </a:lnTo>
                  <a:lnTo>
                    <a:pt x="980" y="1340"/>
                  </a:lnTo>
                  <a:lnTo>
                    <a:pt x="1083" y="1263"/>
                  </a:lnTo>
                  <a:lnTo>
                    <a:pt x="1186" y="1186"/>
                  </a:lnTo>
                  <a:lnTo>
                    <a:pt x="1289" y="1083"/>
                  </a:lnTo>
                  <a:lnTo>
                    <a:pt x="1340" y="979"/>
                  </a:lnTo>
                  <a:lnTo>
                    <a:pt x="1392" y="851"/>
                  </a:lnTo>
                  <a:lnTo>
                    <a:pt x="1392" y="696"/>
                  </a:lnTo>
                  <a:lnTo>
                    <a:pt x="1392" y="567"/>
                  </a:lnTo>
                  <a:lnTo>
                    <a:pt x="1340" y="439"/>
                  </a:lnTo>
                  <a:lnTo>
                    <a:pt x="1289" y="310"/>
                  </a:lnTo>
                  <a:lnTo>
                    <a:pt x="1186" y="207"/>
                  </a:lnTo>
                  <a:lnTo>
                    <a:pt x="1083" y="129"/>
                  </a:lnTo>
                  <a:lnTo>
                    <a:pt x="980" y="52"/>
                  </a:lnTo>
                  <a:lnTo>
                    <a:pt x="851" y="26"/>
                  </a:lnTo>
                  <a:lnTo>
                    <a:pt x="696" y="1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3" name="Google Shape;2143;p36"/>
            <p:cNvSpPr/>
            <p:nvPr/>
          </p:nvSpPr>
          <p:spPr>
            <a:xfrm>
              <a:off x="5318121" y="2448366"/>
              <a:ext cx="145036" cy="450778"/>
            </a:xfrm>
            <a:custGeom>
              <a:avLst/>
              <a:gdLst/>
              <a:ahLst/>
              <a:cxnLst/>
              <a:rect l="l" t="t" r="r" b="b"/>
              <a:pathLst>
                <a:path w="8089" h="25141" extrusionOk="0">
                  <a:moveTo>
                    <a:pt x="1366" y="0"/>
                  </a:moveTo>
                  <a:lnTo>
                    <a:pt x="1" y="25141"/>
                  </a:lnTo>
                  <a:lnTo>
                    <a:pt x="8089" y="25141"/>
                  </a:lnTo>
                  <a:lnTo>
                    <a:pt x="669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4" name="Google Shape;2144;p36"/>
            <p:cNvSpPr/>
            <p:nvPr/>
          </p:nvSpPr>
          <p:spPr>
            <a:xfrm>
              <a:off x="5335208" y="2431727"/>
              <a:ext cx="109481" cy="16657"/>
            </a:xfrm>
            <a:custGeom>
              <a:avLst/>
              <a:gdLst/>
              <a:ahLst/>
              <a:cxnLst/>
              <a:rect l="l" t="t" r="r" b="b"/>
              <a:pathLst>
                <a:path w="6106" h="929" extrusionOk="0">
                  <a:moveTo>
                    <a:pt x="464" y="1"/>
                  </a:moveTo>
                  <a:lnTo>
                    <a:pt x="361" y="26"/>
                  </a:lnTo>
                  <a:lnTo>
                    <a:pt x="284" y="52"/>
                  </a:lnTo>
                  <a:lnTo>
                    <a:pt x="207" y="78"/>
                  </a:lnTo>
                  <a:lnTo>
                    <a:pt x="130" y="130"/>
                  </a:lnTo>
                  <a:lnTo>
                    <a:pt x="78" y="207"/>
                  </a:lnTo>
                  <a:lnTo>
                    <a:pt x="52" y="284"/>
                  </a:lnTo>
                  <a:lnTo>
                    <a:pt x="1" y="387"/>
                  </a:lnTo>
                  <a:lnTo>
                    <a:pt x="1" y="464"/>
                  </a:lnTo>
                  <a:lnTo>
                    <a:pt x="1" y="567"/>
                  </a:lnTo>
                  <a:lnTo>
                    <a:pt x="52" y="645"/>
                  </a:lnTo>
                  <a:lnTo>
                    <a:pt x="78" y="722"/>
                  </a:lnTo>
                  <a:lnTo>
                    <a:pt x="130" y="799"/>
                  </a:lnTo>
                  <a:lnTo>
                    <a:pt x="207" y="851"/>
                  </a:lnTo>
                  <a:lnTo>
                    <a:pt x="284" y="902"/>
                  </a:lnTo>
                  <a:lnTo>
                    <a:pt x="361" y="928"/>
                  </a:lnTo>
                  <a:lnTo>
                    <a:pt x="5745" y="928"/>
                  </a:lnTo>
                  <a:lnTo>
                    <a:pt x="5822" y="902"/>
                  </a:lnTo>
                  <a:lnTo>
                    <a:pt x="5900" y="851"/>
                  </a:lnTo>
                  <a:lnTo>
                    <a:pt x="5977" y="799"/>
                  </a:lnTo>
                  <a:lnTo>
                    <a:pt x="6028" y="722"/>
                  </a:lnTo>
                  <a:lnTo>
                    <a:pt x="6080" y="645"/>
                  </a:lnTo>
                  <a:lnTo>
                    <a:pt x="6106" y="567"/>
                  </a:lnTo>
                  <a:lnTo>
                    <a:pt x="6106" y="464"/>
                  </a:lnTo>
                  <a:lnTo>
                    <a:pt x="6106" y="387"/>
                  </a:lnTo>
                  <a:lnTo>
                    <a:pt x="6080" y="284"/>
                  </a:lnTo>
                  <a:lnTo>
                    <a:pt x="6028" y="207"/>
                  </a:lnTo>
                  <a:lnTo>
                    <a:pt x="5977" y="130"/>
                  </a:lnTo>
                  <a:lnTo>
                    <a:pt x="5900" y="78"/>
                  </a:lnTo>
                  <a:lnTo>
                    <a:pt x="5822" y="52"/>
                  </a:lnTo>
                  <a:lnTo>
                    <a:pt x="5745" y="26"/>
                  </a:lnTo>
                  <a:lnTo>
                    <a:pt x="5642" y="1"/>
                  </a:lnTo>
                  <a:close/>
                </a:path>
              </a:pathLst>
            </a:custGeom>
            <a:solidFill>
              <a:srgbClr val="1040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5" name="Google Shape;2145;p36"/>
            <p:cNvSpPr/>
            <p:nvPr/>
          </p:nvSpPr>
          <p:spPr>
            <a:xfrm>
              <a:off x="4942631" y="2564283"/>
              <a:ext cx="572720" cy="334861"/>
            </a:xfrm>
            <a:custGeom>
              <a:avLst/>
              <a:gdLst/>
              <a:ahLst/>
              <a:cxnLst/>
              <a:rect l="l" t="t" r="r" b="b"/>
              <a:pathLst>
                <a:path w="31942" h="18676" extrusionOk="0">
                  <a:moveTo>
                    <a:pt x="15971" y="1"/>
                  </a:moveTo>
                  <a:lnTo>
                    <a:pt x="15147" y="26"/>
                  </a:lnTo>
                  <a:lnTo>
                    <a:pt x="14348" y="104"/>
                  </a:lnTo>
                  <a:lnTo>
                    <a:pt x="13550" y="207"/>
                  </a:lnTo>
                  <a:lnTo>
                    <a:pt x="12751" y="335"/>
                  </a:lnTo>
                  <a:lnTo>
                    <a:pt x="11979" y="516"/>
                  </a:lnTo>
                  <a:lnTo>
                    <a:pt x="11231" y="722"/>
                  </a:lnTo>
                  <a:lnTo>
                    <a:pt x="10484" y="979"/>
                  </a:lnTo>
                  <a:lnTo>
                    <a:pt x="9763" y="1263"/>
                  </a:lnTo>
                  <a:lnTo>
                    <a:pt x="9042" y="1572"/>
                  </a:lnTo>
                  <a:lnTo>
                    <a:pt x="8372" y="1933"/>
                  </a:lnTo>
                  <a:lnTo>
                    <a:pt x="7703" y="2319"/>
                  </a:lnTo>
                  <a:lnTo>
                    <a:pt x="7033" y="2731"/>
                  </a:lnTo>
                  <a:lnTo>
                    <a:pt x="6415" y="3169"/>
                  </a:lnTo>
                  <a:lnTo>
                    <a:pt x="5822" y="3658"/>
                  </a:lnTo>
                  <a:lnTo>
                    <a:pt x="5230" y="4148"/>
                  </a:lnTo>
                  <a:lnTo>
                    <a:pt x="4689" y="4689"/>
                  </a:lnTo>
                  <a:lnTo>
                    <a:pt x="4148" y="5230"/>
                  </a:lnTo>
                  <a:lnTo>
                    <a:pt x="3658" y="5822"/>
                  </a:lnTo>
                  <a:lnTo>
                    <a:pt x="3169" y="6415"/>
                  </a:lnTo>
                  <a:lnTo>
                    <a:pt x="2731" y="7059"/>
                  </a:lnTo>
                  <a:lnTo>
                    <a:pt x="2319" y="7703"/>
                  </a:lnTo>
                  <a:lnTo>
                    <a:pt x="1933" y="8372"/>
                  </a:lnTo>
                  <a:lnTo>
                    <a:pt x="1572" y="9042"/>
                  </a:lnTo>
                  <a:lnTo>
                    <a:pt x="1263" y="9763"/>
                  </a:lnTo>
                  <a:lnTo>
                    <a:pt x="979" y="10485"/>
                  </a:lnTo>
                  <a:lnTo>
                    <a:pt x="722" y="11232"/>
                  </a:lnTo>
                  <a:lnTo>
                    <a:pt x="516" y="11979"/>
                  </a:lnTo>
                  <a:lnTo>
                    <a:pt x="335" y="12751"/>
                  </a:lnTo>
                  <a:lnTo>
                    <a:pt x="181" y="13550"/>
                  </a:lnTo>
                  <a:lnTo>
                    <a:pt x="78" y="14348"/>
                  </a:lnTo>
                  <a:lnTo>
                    <a:pt x="26" y="15147"/>
                  </a:lnTo>
                  <a:lnTo>
                    <a:pt x="1" y="15971"/>
                  </a:lnTo>
                  <a:lnTo>
                    <a:pt x="1" y="18676"/>
                  </a:lnTo>
                  <a:lnTo>
                    <a:pt x="31942" y="18676"/>
                  </a:lnTo>
                  <a:lnTo>
                    <a:pt x="31942" y="15971"/>
                  </a:lnTo>
                  <a:lnTo>
                    <a:pt x="31916" y="15147"/>
                  </a:lnTo>
                  <a:lnTo>
                    <a:pt x="31864" y="14348"/>
                  </a:lnTo>
                  <a:lnTo>
                    <a:pt x="31761" y="13550"/>
                  </a:lnTo>
                  <a:lnTo>
                    <a:pt x="31607" y="12751"/>
                  </a:lnTo>
                  <a:lnTo>
                    <a:pt x="31427" y="11979"/>
                  </a:lnTo>
                  <a:lnTo>
                    <a:pt x="31220" y="11232"/>
                  </a:lnTo>
                  <a:lnTo>
                    <a:pt x="30963" y="10485"/>
                  </a:lnTo>
                  <a:lnTo>
                    <a:pt x="30680" y="9763"/>
                  </a:lnTo>
                  <a:lnTo>
                    <a:pt x="30370" y="9042"/>
                  </a:lnTo>
                  <a:lnTo>
                    <a:pt x="30010" y="8372"/>
                  </a:lnTo>
                  <a:lnTo>
                    <a:pt x="29623" y="7703"/>
                  </a:lnTo>
                  <a:lnTo>
                    <a:pt x="29211" y="7059"/>
                  </a:lnTo>
                  <a:lnTo>
                    <a:pt x="28773" y="6415"/>
                  </a:lnTo>
                  <a:lnTo>
                    <a:pt x="28284" y="5822"/>
                  </a:lnTo>
                  <a:lnTo>
                    <a:pt x="27795" y="5230"/>
                  </a:lnTo>
                  <a:lnTo>
                    <a:pt x="27254" y="4689"/>
                  </a:lnTo>
                  <a:lnTo>
                    <a:pt x="26713" y="4148"/>
                  </a:lnTo>
                  <a:lnTo>
                    <a:pt x="26120" y="3658"/>
                  </a:lnTo>
                  <a:lnTo>
                    <a:pt x="25528" y="3169"/>
                  </a:lnTo>
                  <a:lnTo>
                    <a:pt x="24910" y="2731"/>
                  </a:lnTo>
                  <a:lnTo>
                    <a:pt x="24240" y="2319"/>
                  </a:lnTo>
                  <a:lnTo>
                    <a:pt x="23570" y="1933"/>
                  </a:lnTo>
                  <a:lnTo>
                    <a:pt x="22900" y="1572"/>
                  </a:lnTo>
                  <a:lnTo>
                    <a:pt x="22179" y="1263"/>
                  </a:lnTo>
                  <a:lnTo>
                    <a:pt x="21458" y="979"/>
                  </a:lnTo>
                  <a:lnTo>
                    <a:pt x="20711" y="722"/>
                  </a:lnTo>
                  <a:lnTo>
                    <a:pt x="19964" y="516"/>
                  </a:lnTo>
                  <a:lnTo>
                    <a:pt x="19191" y="335"/>
                  </a:lnTo>
                  <a:lnTo>
                    <a:pt x="18392" y="207"/>
                  </a:lnTo>
                  <a:lnTo>
                    <a:pt x="17594" y="104"/>
                  </a:lnTo>
                  <a:lnTo>
                    <a:pt x="16795" y="26"/>
                  </a:lnTo>
                  <a:lnTo>
                    <a:pt x="159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6" name="Google Shape;2146;p36"/>
            <p:cNvSpPr/>
            <p:nvPr/>
          </p:nvSpPr>
          <p:spPr>
            <a:xfrm>
              <a:off x="5362928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64" y="439"/>
                  </a:lnTo>
                  <a:lnTo>
                    <a:pt x="258" y="670"/>
                  </a:lnTo>
                  <a:lnTo>
                    <a:pt x="129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29" y="2139"/>
                  </a:lnTo>
                  <a:lnTo>
                    <a:pt x="258" y="2396"/>
                  </a:lnTo>
                  <a:lnTo>
                    <a:pt x="464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7" name="Google Shape;2147;p36"/>
            <p:cNvSpPr/>
            <p:nvPr/>
          </p:nvSpPr>
          <p:spPr>
            <a:xfrm>
              <a:off x="5365689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92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8" name="Google Shape;2148;p36"/>
            <p:cNvSpPr/>
            <p:nvPr/>
          </p:nvSpPr>
          <p:spPr>
            <a:xfrm>
              <a:off x="5361530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52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52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44" y="232"/>
                  </a:lnTo>
                  <a:lnTo>
                    <a:pt x="3169" y="206"/>
                  </a:lnTo>
                  <a:lnTo>
                    <a:pt x="3169" y="129"/>
                  </a:lnTo>
                  <a:lnTo>
                    <a:pt x="3169" y="78"/>
                  </a:lnTo>
                  <a:lnTo>
                    <a:pt x="3144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49" name="Google Shape;2149;p36"/>
            <p:cNvSpPr/>
            <p:nvPr/>
          </p:nvSpPr>
          <p:spPr>
            <a:xfrm>
              <a:off x="5201737" y="2801676"/>
              <a:ext cx="55440" cy="54991"/>
            </a:xfrm>
            <a:custGeom>
              <a:avLst/>
              <a:gdLst/>
              <a:ahLst/>
              <a:cxnLst/>
              <a:rect l="l" t="t" r="r" b="b"/>
              <a:pathLst>
                <a:path w="3092" h="3067" extrusionOk="0">
                  <a:moveTo>
                    <a:pt x="1391" y="1"/>
                  </a:moveTo>
                  <a:lnTo>
                    <a:pt x="1237" y="26"/>
                  </a:lnTo>
                  <a:lnTo>
                    <a:pt x="953" y="104"/>
                  </a:lnTo>
                  <a:lnTo>
                    <a:pt x="696" y="258"/>
                  </a:lnTo>
                  <a:lnTo>
                    <a:pt x="464" y="439"/>
                  </a:lnTo>
                  <a:lnTo>
                    <a:pt x="284" y="670"/>
                  </a:lnTo>
                  <a:lnTo>
                    <a:pt x="129" y="928"/>
                  </a:lnTo>
                  <a:lnTo>
                    <a:pt x="52" y="1211"/>
                  </a:lnTo>
                  <a:lnTo>
                    <a:pt x="26" y="1366"/>
                  </a:lnTo>
                  <a:lnTo>
                    <a:pt x="0" y="1521"/>
                  </a:lnTo>
                  <a:lnTo>
                    <a:pt x="26" y="1701"/>
                  </a:lnTo>
                  <a:lnTo>
                    <a:pt x="52" y="1830"/>
                  </a:lnTo>
                  <a:lnTo>
                    <a:pt x="129" y="2139"/>
                  </a:lnTo>
                  <a:lnTo>
                    <a:pt x="284" y="2396"/>
                  </a:lnTo>
                  <a:lnTo>
                    <a:pt x="464" y="2628"/>
                  </a:lnTo>
                  <a:lnTo>
                    <a:pt x="696" y="2808"/>
                  </a:lnTo>
                  <a:lnTo>
                    <a:pt x="953" y="2937"/>
                  </a:lnTo>
                  <a:lnTo>
                    <a:pt x="1237" y="3040"/>
                  </a:lnTo>
                  <a:lnTo>
                    <a:pt x="1391" y="3066"/>
                  </a:lnTo>
                  <a:lnTo>
                    <a:pt x="1700" y="3066"/>
                  </a:lnTo>
                  <a:lnTo>
                    <a:pt x="1855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63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91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63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55" y="26"/>
                  </a:lnTo>
                  <a:lnTo>
                    <a:pt x="1700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0" name="Google Shape;2150;p36"/>
            <p:cNvSpPr/>
            <p:nvPr/>
          </p:nvSpPr>
          <p:spPr>
            <a:xfrm>
              <a:off x="5204499" y="2804922"/>
              <a:ext cx="49899" cy="106701"/>
            </a:xfrm>
            <a:custGeom>
              <a:avLst/>
              <a:gdLst/>
              <a:ahLst/>
              <a:cxnLst/>
              <a:rect l="l" t="t" r="r" b="b"/>
              <a:pathLst>
                <a:path w="2783" h="5951" extrusionOk="0">
                  <a:moveTo>
                    <a:pt x="1392" y="0"/>
                  </a:moveTo>
                  <a:lnTo>
                    <a:pt x="1109" y="26"/>
                  </a:lnTo>
                  <a:lnTo>
                    <a:pt x="851" y="103"/>
                  </a:lnTo>
                  <a:lnTo>
                    <a:pt x="619" y="232"/>
                  </a:lnTo>
                  <a:lnTo>
                    <a:pt x="413" y="386"/>
                  </a:lnTo>
                  <a:lnTo>
                    <a:pt x="259" y="593"/>
                  </a:lnTo>
                  <a:lnTo>
                    <a:pt x="130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83" y="5950"/>
                  </a:lnTo>
                  <a:lnTo>
                    <a:pt x="2783" y="1365"/>
                  </a:lnTo>
                  <a:lnTo>
                    <a:pt x="2757" y="1082"/>
                  </a:lnTo>
                  <a:lnTo>
                    <a:pt x="2680" y="824"/>
                  </a:lnTo>
                  <a:lnTo>
                    <a:pt x="2551" y="593"/>
                  </a:lnTo>
                  <a:lnTo>
                    <a:pt x="2371" y="386"/>
                  </a:lnTo>
                  <a:lnTo>
                    <a:pt x="2165" y="232"/>
                  </a:lnTo>
                  <a:lnTo>
                    <a:pt x="1933" y="103"/>
                  </a:lnTo>
                  <a:lnTo>
                    <a:pt x="1675" y="26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1" name="Google Shape;2151;p36"/>
            <p:cNvSpPr/>
            <p:nvPr/>
          </p:nvSpPr>
          <p:spPr>
            <a:xfrm>
              <a:off x="5200357" y="2909758"/>
              <a:ext cx="57286" cy="5092"/>
            </a:xfrm>
            <a:custGeom>
              <a:avLst/>
              <a:gdLst/>
              <a:ahLst/>
              <a:cxnLst/>
              <a:rect l="l" t="t" r="r" b="b"/>
              <a:pathLst>
                <a:path w="3195" h="284" extrusionOk="0">
                  <a:moveTo>
                    <a:pt x="155" y="0"/>
                  </a:moveTo>
                  <a:lnTo>
                    <a:pt x="103" y="26"/>
                  </a:lnTo>
                  <a:lnTo>
                    <a:pt x="52" y="52"/>
                  </a:lnTo>
                  <a:lnTo>
                    <a:pt x="26" y="78"/>
                  </a:lnTo>
                  <a:lnTo>
                    <a:pt x="0" y="129"/>
                  </a:lnTo>
                  <a:lnTo>
                    <a:pt x="26" y="206"/>
                  </a:lnTo>
                  <a:lnTo>
                    <a:pt x="52" y="232"/>
                  </a:lnTo>
                  <a:lnTo>
                    <a:pt x="103" y="258"/>
                  </a:lnTo>
                  <a:lnTo>
                    <a:pt x="155" y="284"/>
                  </a:lnTo>
                  <a:lnTo>
                    <a:pt x="3040" y="284"/>
                  </a:lnTo>
                  <a:lnTo>
                    <a:pt x="3091" y="258"/>
                  </a:lnTo>
                  <a:lnTo>
                    <a:pt x="3143" y="232"/>
                  </a:lnTo>
                  <a:lnTo>
                    <a:pt x="3168" y="206"/>
                  </a:lnTo>
                  <a:lnTo>
                    <a:pt x="3194" y="129"/>
                  </a:lnTo>
                  <a:lnTo>
                    <a:pt x="3168" y="78"/>
                  </a:lnTo>
                  <a:lnTo>
                    <a:pt x="3143" y="52"/>
                  </a:lnTo>
                  <a:lnTo>
                    <a:pt x="3091" y="26"/>
                  </a:lnTo>
                  <a:lnTo>
                    <a:pt x="3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2" name="Google Shape;2152;p36"/>
            <p:cNvSpPr/>
            <p:nvPr/>
          </p:nvSpPr>
          <p:spPr>
            <a:xfrm>
              <a:off x="5041013" y="2801676"/>
              <a:ext cx="54973" cy="54991"/>
            </a:xfrm>
            <a:custGeom>
              <a:avLst/>
              <a:gdLst/>
              <a:ahLst/>
              <a:cxnLst/>
              <a:rect l="l" t="t" r="r" b="b"/>
              <a:pathLst>
                <a:path w="3066" h="3067" extrusionOk="0">
                  <a:moveTo>
                    <a:pt x="1365" y="1"/>
                  </a:moveTo>
                  <a:lnTo>
                    <a:pt x="1211" y="26"/>
                  </a:lnTo>
                  <a:lnTo>
                    <a:pt x="928" y="104"/>
                  </a:lnTo>
                  <a:lnTo>
                    <a:pt x="670" y="258"/>
                  </a:lnTo>
                  <a:lnTo>
                    <a:pt x="438" y="439"/>
                  </a:lnTo>
                  <a:lnTo>
                    <a:pt x="258" y="670"/>
                  </a:lnTo>
                  <a:lnTo>
                    <a:pt x="103" y="928"/>
                  </a:lnTo>
                  <a:lnTo>
                    <a:pt x="26" y="1211"/>
                  </a:lnTo>
                  <a:lnTo>
                    <a:pt x="0" y="1366"/>
                  </a:lnTo>
                  <a:lnTo>
                    <a:pt x="0" y="1521"/>
                  </a:lnTo>
                  <a:lnTo>
                    <a:pt x="0" y="1701"/>
                  </a:lnTo>
                  <a:lnTo>
                    <a:pt x="26" y="1830"/>
                  </a:lnTo>
                  <a:lnTo>
                    <a:pt x="103" y="2139"/>
                  </a:lnTo>
                  <a:lnTo>
                    <a:pt x="258" y="2396"/>
                  </a:lnTo>
                  <a:lnTo>
                    <a:pt x="438" y="2628"/>
                  </a:lnTo>
                  <a:lnTo>
                    <a:pt x="670" y="2808"/>
                  </a:lnTo>
                  <a:lnTo>
                    <a:pt x="928" y="2937"/>
                  </a:lnTo>
                  <a:lnTo>
                    <a:pt x="1211" y="3040"/>
                  </a:lnTo>
                  <a:lnTo>
                    <a:pt x="1365" y="3066"/>
                  </a:lnTo>
                  <a:lnTo>
                    <a:pt x="1675" y="3066"/>
                  </a:lnTo>
                  <a:lnTo>
                    <a:pt x="1829" y="3040"/>
                  </a:lnTo>
                  <a:lnTo>
                    <a:pt x="2138" y="2937"/>
                  </a:lnTo>
                  <a:lnTo>
                    <a:pt x="2396" y="2808"/>
                  </a:lnTo>
                  <a:lnTo>
                    <a:pt x="2628" y="2628"/>
                  </a:lnTo>
                  <a:lnTo>
                    <a:pt x="2808" y="2396"/>
                  </a:lnTo>
                  <a:lnTo>
                    <a:pt x="2937" y="2139"/>
                  </a:lnTo>
                  <a:lnTo>
                    <a:pt x="3040" y="1830"/>
                  </a:lnTo>
                  <a:lnTo>
                    <a:pt x="3066" y="1701"/>
                  </a:lnTo>
                  <a:lnTo>
                    <a:pt x="3066" y="1521"/>
                  </a:lnTo>
                  <a:lnTo>
                    <a:pt x="3066" y="1366"/>
                  </a:lnTo>
                  <a:lnTo>
                    <a:pt x="3040" y="1211"/>
                  </a:lnTo>
                  <a:lnTo>
                    <a:pt x="2937" y="928"/>
                  </a:lnTo>
                  <a:lnTo>
                    <a:pt x="2808" y="670"/>
                  </a:lnTo>
                  <a:lnTo>
                    <a:pt x="2628" y="439"/>
                  </a:lnTo>
                  <a:lnTo>
                    <a:pt x="2396" y="258"/>
                  </a:lnTo>
                  <a:lnTo>
                    <a:pt x="2138" y="104"/>
                  </a:lnTo>
                  <a:lnTo>
                    <a:pt x="1829" y="26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3" name="Google Shape;2153;p36"/>
            <p:cNvSpPr/>
            <p:nvPr/>
          </p:nvSpPr>
          <p:spPr>
            <a:xfrm>
              <a:off x="5043774" y="2804922"/>
              <a:ext cx="49433" cy="106701"/>
            </a:xfrm>
            <a:custGeom>
              <a:avLst/>
              <a:gdLst/>
              <a:ahLst/>
              <a:cxnLst/>
              <a:rect l="l" t="t" r="r" b="b"/>
              <a:pathLst>
                <a:path w="2757" h="5951" extrusionOk="0">
                  <a:moveTo>
                    <a:pt x="1366" y="0"/>
                  </a:moveTo>
                  <a:lnTo>
                    <a:pt x="1108" y="26"/>
                  </a:lnTo>
                  <a:lnTo>
                    <a:pt x="851" y="103"/>
                  </a:lnTo>
                  <a:lnTo>
                    <a:pt x="593" y="232"/>
                  </a:lnTo>
                  <a:lnTo>
                    <a:pt x="387" y="386"/>
                  </a:lnTo>
                  <a:lnTo>
                    <a:pt x="233" y="593"/>
                  </a:lnTo>
                  <a:lnTo>
                    <a:pt x="104" y="824"/>
                  </a:lnTo>
                  <a:lnTo>
                    <a:pt x="27" y="1082"/>
                  </a:lnTo>
                  <a:lnTo>
                    <a:pt x="1" y="1365"/>
                  </a:lnTo>
                  <a:lnTo>
                    <a:pt x="1" y="5950"/>
                  </a:lnTo>
                  <a:lnTo>
                    <a:pt x="2757" y="5950"/>
                  </a:lnTo>
                  <a:lnTo>
                    <a:pt x="2757" y="1365"/>
                  </a:lnTo>
                  <a:lnTo>
                    <a:pt x="2731" y="1082"/>
                  </a:lnTo>
                  <a:lnTo>
                    <a:pt x="2654" y="824"/>
                  </a:lnTo>
                  <a:lnTo>
                    <a:pt x="2525" y="593"/>
                  </a:lnTo>
                  <a:lnTo>
                    <a:pt x="2345" y="386"/>
                  </a:lnTo>
                  <a:lnTo>
                    <a:pt x="2139" y="232"/>
                  </a:lnTo>
                  <a:lnTo>
                    <a:pt x="1907" y="103"/>
                  </a:lnTo>
                  <a:lnTo>
                    <a:pt x="1649" y="26"/>
                  </a:lnTo>
                  <a:lnTo>
                    <a:pt x="136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4" name="Google Shape;2154;p36"/>
            <p:cNvSpPr/>
            <p:nvPr/>
          </p:nvSpPr>
          <p:spPr>
            <a:xfrm>
              <a:off x="5039614" y="2909758"/>
              <a:ext cx="56838" cy="5092"/>
            </a:xfrm>
            <a:custGeom>
              <a:avLst/>
              <a:gdLst/>
              <a:ahLst/>
              <a:cxnLst/>
              <a:rect l="l" t="t" r="r" b="b"/>
              <a:pathLst>
                <a:path w="3170" h="284" extrusionOk="0">
                  <a:moveTo>
                    <a:pt x="130" y="0"/>
                  </a:moveTo>
                  <a:lnTo>
                    <a:pt x="78" y="26"/>
                  </a:lnTo>
                  <a:lnTo>
                    <a:pt x="27" y="52"/>
                  </a:lnTo>
                  <a:lnTo>
                    <a:pt x="1" y="78"/>
                  </a:lnTo>
                  <a:lnTo>
                    <a:pt x="1" y="129"/>
                  </a:lnTo>
                  <a:lnTo>
                    <a:pt x="1" y="206"/>
                  </a:lnTo>
                  <a:lnTo>
                    <a:pt x="27" y="232"/>
                  </a:lnTo>
                  <a:lnTo>
                    <a:pt x="78" y="258"/>
                  </a:lnTo>
                  <a:lnTo>
                    <a:pt x="130" y="284"/>
                  </a:lnTo>
                  <a:lnTo>
                    <a:pt x="3041" y="284"/>
                  </a:lnTo>
                  <a:lnTo>
                    <a:pt x="3092" y="258"/>
                  </a:lnTo>
                  <a:lnTo>
                    <a:pt x="3118" y="232"/>
                  </a:lnTo>
                  <a:lnTo>
                    <a:pt x="3144" y="206"/>
                  </a:lnTo>
                  <a:lnTo>
                    <a:pt x="3169" y="129"/>
                  </a:lnTo>
                  <a:lnTo>
                    <a:pt x="3144" y="78"/>
                  </a:lnTo>
                  <a:lnTo>
                    <a:pt x="3118" y="52"/>
                  </a:lnTo>
                  <a:lnTo>
                    <a:pt x="3092" y="26"/>
                  </a:lnTo>
                  <a:lnTo>
                    <a:pt x="30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5" name="Google Shape;2155;p36"/>
            <p:cNvSpPr/>
            <p:nvPr/>
          </p:nvSpPr>
          <p:spPr>
            <a:xfrm>
              <a:off x="3423584" y="1068312"/>
              <a:ext cx="687723" cy="385226"/>
            </a:xfrm>
            <a:custGeom>
              <a:avLst/>
              <a:gdLst/>
              <a:ahLst/>
              <a:cxnLst/>
              <a:rect l="l" t="t" r="r" b="b"/>
              <a:pathLst>
                <a:path w="38356" h="21485" extrusionOk="0">
                  <a:moveTo>
                    <a:pt x="14966" y="1"/>
                  </a:moveTo>
                  <a:lnTo>
                    <a:pt x="14374" y="27"/>
                  </a:lnTo>
                  <a:lnTo>
                    <a:pt x="13807" y="78"/>
                  </a:lnTo>
                  <a:lnTo>
                    <a:pt x="13266" y="156"/>
                  </a:lnTo>
                  <a:lnTo>
                    <a:pt x="12777" y="259"/>
                  </a:lnTo>
                  <a:lnTo>
                    <a:pt x="12313" y="413"/>
                  </a:lnTo>
                  <a:lnTo>
                    <a:pt x="11875" y="568"/>
                  </a:lnTo>
                  <a:lnTo>
                    <a:pt x="11463" y="748"/>
                  </a:lnTo>
                  <a:lnTo>
                    <a:pt x="11077" y="954"/>
                  </a:lnTo>
                  <a:lnTo>
                    <a:pt x="10716" y="1186"/>
                  </a:lnTo>
                  <a:lnTo>
                    <a:pt x="10381" y="1443"/>
                  </a:lnTo>
                  <a:lnTo>
                    <a:pt x="10072" y="1675"/>
                  </a:lnTo>
                  <a:lnTo>
                    <a:pt x="9789" y="1959"/>
                  </a:lnTo>
                  <a:lnTo>
                    <a:pt x="9531" y="2242"/>
                  </a:lnTo>
                  <a:lnTo>
                    <a:pt x="9299" y="2525"/>
                  </a:lnTo>
                  <a:lnTo>
                    <a:pt x="9067" y="2809"/>
                  </a:lnTo>
                  <a:lnTo>
                    <a:pt x="8887" y="3092"/>
                  </a:lnTo>
                  <a:lnTo>
                    <a:pt x="8527" y="3659"/>
                  </a:lnTo>
                  <a:lnTo>
                    <a:pt x="8269" y="4225"/>
                  </a:lnTo>
                  <a:lnTo>
                    <a:pt x="8063" y="4741"/>
                  </a:lnTo>
                  <a:lnTo>
                    <a:pt x="7908" y="5230"/>
                  </a:lnTo>
                  <a:lnTo>
                    <a:pt x="7780" y="5616"/>
                  </a:lnTo>
                  <a:lnTo>
                    <a:pt x="7728" y="5926"/>
                  </a:lnTo>
                  <a:lnTo>
                    <a:pt x="7676" y="6183"/>
                  </a:lnTo>
                  <a:lnTo>
                    <a:pt x="7419" y="6080"/>
                  </a:lnTo>
                  <a:lnTo>
                    <a:pt x="7136" y="6003"/>
                  </a:lnTo>
                  <a:lnTo>
                    <a:pt x="6852" y="5926"/>
                  </a:lnTo>
                  <a:lnTo>
                    <a:pt x="6543" y="5848"/>
                  </a:lnTo>
                  <a:lnTo>
                    <a:pt x="6234" y="5823"/>
                  </a:lnTo>
                  <a:lnTo>
                    <a:pt x="5925" y="5797"/>
                  </a:lnTo>
                  <a:lnTo>
                    <a:pt x="5590" y="5771"/>
                  </a:lnTo>
                  <a:lnTo>
                    <a:pt x="5281" y="5771"/>
                  </a:lnTo>
                  <a:lnTo>
                    <a:pt x="4946" y="5797"/>
                  </a:lnTo>
                  <a:lnTo>
                    <a:pt x="4611" y="5848"/>
                  </a:lnTo>
                  <a:lnTo>
                    <a:pt x="4276" y="5900"/>
                  </a:lnTo>
                  <a:lnTo>
                    <a:pt x="3967" y="5951"/>
                  </a:lnTo>
                  <a:lnTo>
                    <a:pt x="3632" y="6054"/>
                  </a:lnTo>
                  <a:lnTo>
                    <a:pt x="3297" y="6157"/>
                  </a:lnTo>
                  <a:lnTo>
                    <a:pt x="2988" y="6286"/>
                  </a:lnTo>
                  <a:lnTo>
                    <a:pt x="2679" y="6415"/>
                  </a:lnTo>
                  <a:lnTo>
                    <a:pt x="2396" y="6570"/>
                  </a:lnTo>
                  <a:lnTo>
                    <a:pt x="2113" y="6750"/>
                  </a:lnTo>
                  <a:lnTo>
                    <a:pt x="1829" y="6930"/>
                  </a:lnTo>
                  <a:lnTo>
                    <a:pt x="1572" y="7136"/>
                  </a:lnTo>
                  <a:lnTo>
                    <a:pt x="1314" y="7368"/>
                  </a:lnTo>
                  <a:lnTo>
                    <a:pt x="1082" y="7626"/>
                  </a:lnTo>
                  <a:lnTo>
                    <a:pt x="876" y="7883"/>
                  </a:lnTo>
                  <a:lnTo>
                    <a:pt x="696" y="8167"/>
                  </a:lnTo>
                  <a:lnTo>
                    <a:pt x="516" y="8450"/>
                  </a:lnTo>
                  <a:lnTo>
                    <a:pt x="361" y="8785"/>
                  </a:lnTo>
                  <a:lnTo>
                    <a:pt x="232" y="9120"/>
                  </a:lnTo>
                  <a:lnTo>
                    <a:pt x="129" y="9480"/>
                  </a:lnTo>
                  <a:lnTo>
                    <a:pt x="78" y="9841"/>
                  </a:lnTo>
                  <a:lnTo>
                    <a:pt x="26" y="10253"/>
                  </a:lnTo>
                  <a:lnTo>
                    <a:pt x="0" y="10665"/>
                  </a:lnTo>
                  <a:lnTo>
                    <a:pt x="26" y="11077"/>
                  </a:lnTo>
                  <a:lnTo>
                    <a:pt x="52" y="11515"/>
                  </a:lnTo>
                  <a:lnTo>
                    <a:pt x="129" y="11927"/>
                  </a:lnTo>
                  <a:lnTo>
                    <a:pt x="206" y="12314"/>
                  </a:lnTo>
                  <a:lnTo>
                    <a:pt x="284" y="12649"/>
                  </a:lnTo>
                  <a:lnTo>
                    <a:pt x="387" y="12984"/>
                  </a:lnTo>
                  <a:lnTo>
                    <a:pt x="490" y="13318"/>
                  </a:lnTo>
                  <a:lnTo>
                    <a:pt x="619" y="13602"/>
                  </a:lnTo>
                  <a:lnTo>
                    <a:pt x="773" y="13885"/>
                  </a:lnTo>
                  <a:lnTo>
                    <a:pt x="902" y="14143"/>
                  </a:lnTo>
                  <a:lnTo>
                    <a:pt x="1082" y="14375"/>
                  </a:lnTo>
                  <a:lnTo>
                    <a:pt x="1237" y="14606"/>
                  </a:lnTo>
                  <a:lnTo>
                    <a:pt x="1417" y="14812"/>
                  </a:lnTo>
                  <a:lnTo>
                    <a:pt x="1803" y="15199"/>
                  </a:lnTo>
                  <a:lnTo>
                    <a:pt x="2216" y="15534"/>
                  </a:lnTo>
                  <a:lnTo>
                    <a:pt x="2628" y="15843"/>
                  </a:lnTo>
                  <a:lnTo>
                    <a:pt x="3066" y="16100"/>
                  </a:lnTo>
                  <a:lnTo>
                    <a:pt x="3941" y="16616"/>
                  </a:lnTo>
                  <a:lnTo>
                    <a:pt x="4379" y="16873"/>
                  </a:lnTo>
                  <a:lnTo>
                    <a:pt x="4817" y="17131"/>
                  </a:lnTo>
                  <a:lnTo>
                    <a:pt x="5229" y="17414"/>
                  </a:lnTo>
                  <a:lnTo>
                    <a:pt x="5616" y="17723"/>
                  </a:lnTo>
                  <a:lnTo>
                    <a:pt x="5951" y="18032"/>
                  </a:lnTo>
                  <a:lnTo>
                    <a:pt x="6260" y="18367"/>
                  </a:lnTo>
                  <a:lnTo>
                    <a:pt x="6492" y="18702"/>
                  </a:lnTo>
                  <a:lnTo>
                    <a:pt x="6698" y="19037"/>
                  </a:lnTo>
                  <a:lnTo>
                    <a:pt x="6852" y="19346"/>
                  </a:lnTo>
                  <a:lnTo>
                    <a:pt x="6981" y="19655"/>
                  </a:lnTo>
                  <a:lnTo>
                    <a:pt x="7058" y="19964"/>
                  </a:lnTo>
                  <a:lnTo>
                    <a:pt x="7136" y="20248"/>
                  </a:lnTo>
                  <a:lnTo>
                    <a:pt x="7161" y="20505"/>
                  </a:lnTo>
                  <a:lnTo>
                    <a:pt x="7187" y="20763"/>
                  </a:lnTo>
                  <a:lnTo>
                    <a:pt x="7187" y="21149"/>
                  </a:lnTo>
                  <a:lnTo>
                    <a:pt x="7187" y="21407"/>
                  </a:lnTo>
                  <a:lnTo>
                    <a:pt x="7161" y="21484"/>
                  </a:lnTo>
                  <a:lnTo>
                    <a:pt x="13704" y="21484"/>
                  </a:lnTo>
                  <a:lnTo>
                    <a:pt x="13704" y="21329"/>
                  </a:lnTo>
                  <a:lnTo>
                    <a:pt x="13730" y="20917"/>
                  </a:lnTo>
                  <a:lnTo>
                    <a:pt x="13756" y="20634"/>
                  </a:lnTo>
                  <a:lnTo>
                    <a:pt x="13807" y="20299"/>
                  </a:lnTo>
                  <a:lnTo>
                    <a:pt x="13884" y="19964"/>
                  </a:lnTo>
                  <a:lnTo>
                    <a:pt x="13987" y="19629"/>
                  </a:lnTo>
                  <a:lnTo>
                    <a:pt x="14142" y="19295"/>
                  </a:lnTo>
                  <a:lnTo>
                    <a:pt x="14322" y="18960"/>
                  </a:lnTo>
                  <a:lnTo>
                    <a:pt x="14580" y="18676"/>
                  </a:lnTo>
                  <a:lnTo>
                    <a:pt x="14709" y="18547"/>
                  </a:lnTo>
                  <a:lnTo>
                    <a:pt x="14863" y="18419"/>
                  </a:lnTo>
                  <a:lnTo>
                    <a:pt x="15018" y="18290"/>
                  </a:lnTo>
                  <a:lnTo>
                    <a:pt x="15198" y="18187"/>
                  </a:lnTo>
                  <a:lnTo>
                    <a:pt x="15404" y="18110"/>
                  </a:lnTo>
                  <a:lnTo>
                    <a:pt x="15610" y="18058"/>
                  </a:lnTo>
                  <a:lnTo>
                    <a:pt x="15842" y="18007"/>
                  </a:lnTo>
                  <a:lnTo>
                    <a:pt x="16074" y="17955"/>
                  </a:lnTo>
                  <a:lnTo>
                    <a:pt x="16332" y="17955"/>
                  </a:lnTo>
                  <a:lnTo>
                    <a:pt x="16615" y="17981"/>
                  </a:lnTo>
                  <a:lnTo>
                    <a:pt x="17362" y="18007"/>
                  </a:lnTo>
                  <a:lnTo>
                    <a:pt x="18032" y="18007"/>
                  </a:lnTo>
                  <a:lnTo>
                    <a:pt x="18083" y="18238"/>
                  </a:lnTo>
                  <a:lnTo>
                    <a:pt x="18135" y="18496"/>
                  </a:lnTo>
                  <a:lnTo>
                    <a:pt x="18212" y="18728"/>
                  </a:lnTo>
                  <a:lnTo>
                    <a:pt x="18315" y="18960"/>
                  </a:lnTo>
                  <a:lnTo>
                    <a:pt x="18418" y="19166"/>
                  </a:lnTo>
                  <a:lnTo>
                    <a:pt x="18573" y="19372"/>
                  </a:lnTo>
                  <a:lnTo>
                    <a:pt x="18727" y="19552"/>
                  </a:lnTo>
                  <a:lnTo>
                    <a:pt x="18882" y="19732"/>
                  </a:lnTo>
                  <a:lnTo>
                    <a:pt x="19062" y="19887"/>
                  </a:lnTo>
                  <a:lnTo>
                    <a:pt x="19268" y="20016"/>
                  </a:lnTo>
                  <a:lnTo>
                    <a:pt x="19474" y="20145"/>
                  </a:lnTo>
                  <a:lnTo>
                    <a:pt x="19706" y="20248"/>
                  </a:lnTo>
                  <a:lnTo>
                    <a:pt x="19938" y="20325"/>
                  </a:lnTo>
                  <a:lnTo>
                    <a:pt x="20170" y="20376"/>
                  </a:lnTo>
                  <a:lnTo>
                    <a:pt x="20427" y="20402"/>
                  </a:lnTo>
                  <a:lnTo>
                    <a:pt x="20685" y="20428"/>
                  </a:lnTo>
                  <a:lnTo>
                    <a:pt x="21045" y="20402"/>
                  </a:lnTo>
                  <a:lnTo>
                    <a:pt x="21380" y="20325"/>
                  </a:lnTo>
                  <a:lnTo>
                    <a:pt x="21715" y="20222"/>
                  </a:lnTo>
                  <a:lnTo>
                    <a:pt x="21998" y="20067"/>
                  </a:lnTo>
                  <a:lnTo>
                    <a:pt x="22282" y="19887"/>
                  </a:lnTo>
                  <a:lnTo>
                    <a:pt x="22539" y="19681"/>
                  </a:lnTo>
                  <a:lnTo>
                    <a:pt x="22771" y="19423"/>
                  </a:lnTo>
                  <a:lnTo>
                    <a:pt x="22952" y="19140"/>
                  </a:lnTo>
                  <a:lnTo>
                    <a:pt x="23338" y="19552"/>
                  </a:lnTo>
                  <a:lnTo>
                    <a:pt x="23544" y="19732"/>
                  </a:lnTo>
                  <a:lnTo>
                    <a:pt x="23776" y="19913"/>
                  </a:lnTo>
                  <a:lnTo>
                    <a:pt x="24033" y="20093"/>
                  </a:lnTo>
                  <a:lnTo>
                    <a:pt x="24291" y="20248"/>
                  </a:lnTo>
                  <a:lnTo>
                    <a:pt x="24574" y="20402"/>
                  </a:lnTo>
                  <a:lnTo>
                    <a:pt x="24858" y="20557"/>
                  </a:lnTo>
                  <a:lnTo>
                    <a:pt x="25193" y="20685"/>
                  </a:lnTo>
                  <a:lnTo>
                    <a:pt x="25527" y="20789"/>
                  </a:lnTo>
                  <a:lnTo>
                    <a:pt x="25888" y="20917"/>
                  </a:lnTo>
                  <a:lnTo>
                    <a:pt x="26274" y="20995"/>
                  </a:lnTo>
                  <a:lnTo>
                    <a:pt x="26661" y="21072"/>
                  </a:lnTo>
                  <a:lnTo>
                    <a:pt x="27099" y="21123"/>
                  </a:lnTo>
                  <a:lnTo>
                    <a:pt x="27537" y="21175"/>
                  </a:lnTo>
                  <a:lnTo>
                    <a:pt x="28026" y="21201"/>
                  </a:lnTo>
                  <a:lnTo>
                    <a:pt x="28438" y="21201"/>
                  </a:lnTo>
                  <a:lnTo>
                    <a:pt x="28825" y="21149"/>
                  </a:lnTo>
                  <a:lnTo>
                    <a:pt x="29211" y="21098"/>
                  </a:lnTo>
                  <a:lnTo>
                    <a:pt x="29572" y="21020"/>
                  </a:lnTo>
                  <a:lnTo>
                    <a:pt x="29932" y="20917"/>
                  </a:lnTo>
                  <a:lnTo>
                    <a:pt x="30267" y="20763"/>
                  </a:lnTo>
                  <a:lnTo>
                    <a:pt x="30602" y="20608"/>
                  </a:lnTo>
                  <a:lnTo>
                    <a:pt x="30911" y="20454"/>
                  </a:lnTo>
                  <a:lnTo>
                    <a:pt x="31194" y="20248"/>
                  </a:lnTo>
                  <a:lnTo>
                    <a:pt x="31478" y="20042"/>
                  </a:lnTo>
                  <a:lnTo>
                    <a:pt x="31735" y="19810"/>
                  </a:lnTo>
                  <a:lnTo>
                    <a:pt x="31993" y="19552"/>
                  </a:lnTo>
                  <a:lnTo>
                    <a:pt x="32199" y="19295"/>
                  </a:lnTo>
                  <a:lnTo>
                    <a:pt x="32405" y="19011"/>
                  </a:lnTo>
                  <a:lnTo>
                    <a:pt x="32585" y="18728"/>
                  </a:lnTo>
                  <a:lnTo>
                    <a:pt x="32766" y="18419"/>
                  </a:lnTo>
                  <a:lnTo>
                    <a:pt x="32946" y="18573"/>
                  </a:lnTo>
                  <a:lnTo>
                    <a:pt x="33126" y="18728"/>
                  </a:lnTo>
                  <a:lnTo>
                    <a:pt x="33332" y="18831"/>
                  </a:lnTo>
                  <a:lnTo>
                    <a:pt x="33564" y="18934"/>
                  </a:lnTo>
                  <a:lnTo>
                    <a:pt x="33796" y="19011"/>
                  </a:lnTo>
                  <a:lnTo>
                    <a:pt x="34028" y="19063"/>
                  </a:lnTo>
                  <a:lnTo>
                    <a:pt x="34286" y="19114"/>
                  </a:lnTo>
                  <a:lnTo>
                    <a:pt x="34801" y="19114"/>
                  </a:lnTo>
                  <a:lnTo>
                    <a:pt x="35084" y="19063"/>
                  </a:lnTo>
                  <a:lnTo>
                    <a:pt x="35342" y="19011"/>
                  </a:lnTo>
                  <a:lnTo>
                    <a:pt x="35573" y="18908"/>
                  </a:lnTo>
                  <a:lnTo>
                    <a:pt x="35805" y="18805"/>
                  </a:lnTo>
                  <a:lnTo>
                    <a:pt x="36037" y="18676"/>
                  </a:lnTo>
                  <a:lnTo>
                    <a:pt x="36243" y="18522"/>
                  </a:lnTo>
                  <a:lnTo>
                    <a:pt x="36424" y="18341"/>
                  </a:lnTo>
                  <a:lnTo>
                    <a:pt x="36604" y="18161"/>
                  </a:lnTo>
                  <a:lnTo>
                    <a:pt x="36758" y="17955"/>
                  </a:lnTo>
                  <a:lnTo>
                    <a:pt x="36887" y="17723"/>
                  </a:lnTo>
                  <a:lnTo>
                    <a:pt x="36990" y="17491"/>
                  </a:lnTo>
                  <a:lnTo>
                    <a:pt x="37093" y="17234"/>
                  </a:lnTo>
                  <a:lnTo>
                    <a:pt x="37145" y="16976"/>
                  </a:lnTo>
                  <a:lnTo>
                    <a:pt x="37196" y="16719"/>
                  </a:lnTo>
                  <a:lnTo>
                    <a:pt x="37222" y="16435"/>
                  </a:lnTo>
                  <a:lnTo>
                    <a:pt x="37196" y="16203"/>
                  </a:lnTo>
                  <a:lnTo>
                    <a:pt x="37171" y="15972"/>
                  </a:lnTo>
                  <a:lnTo>
                    <a:pt x="37119" y="15766"/>
                  </a:lnTo>
                  <a:lnTo>
                    <a:pt x="37042" y="15559"/>
                  </a:lnTo>
                  <a:lnTo>
                    <a:pt x="36964" y="15353"/>
                  </a:lnTo>
                  <a:lnTo>
                    <a:pt x="36861" y="15147"/>
                  </a:lnTo>
                  <a:lnTo>
                    <a:pt x="36733" y="14967"/>
                  </a:lnTo>
                  <a:lnTo>
                    <a:pt x="36604" y="14787"/>
                  </a:lnTo>
                  <a:lnTo>
                    <a:pt x="37016" y="14478"/>
                  </a:lnTo>
                  <a:lnTo>
                    <a:pt x="37351" y="14117"/>
                  </a:lnTo>
                  <a:lnTo>
                    <a:pt x="37505" y="13937"/>
                  </a:lnTo>
                  <a:lnTo>
                    <a:pt x="37660" y="13731"/>
                  </a:lnTo>
                  <a:lnTo>
                    <a:pt x="37789" y="13524"/>
                  </a:lnTo>
                  <a:lnTo>
                    <a:pt x="37918" y="13293"/>
                  </a:lnTo>
                  <a:lnTo>
                    <a:pt x="38021" y="13061"/>
                  </a:lnTo>
                  <a:lnTo>
                    <a:pt x="38124" y="12829"/>
                  </a:lnTo>
                  <a:lnTo>
                    <a:pt x="38201" y="12571"/>
                  </a:lnTo>
                  <a:lnTo>
                    <a:pt x="38252" y="12314"/>
                  </a:lnTo>
                  <a:lnTo>
                    <a:pt x="38304" y="12030"/>
                  </a:lnTo>
                  <a:lnTo>
                    <a:pt x="38330" y="11747"/>
                  </a:lnTo>
                  <a:lnTo>
                    <a:pt x="38355" y="11438"/>
                  </a:lnTo>
                  <a:lnTo>
                    <a:pt x="38330" y="11129"/>
                  </a:lnTo>
                  <a:lnTo>
                    <a:pt x="38304" y="10768"/>
                  </a:lnTo>
                  <a:lnTo>
                    <a:pt x="38227" y="10459"/>
                  </a:lnTo>
                  <a:lnTo>
                    <a:pt x="38149" y="10150"/>
                  </a:lnTo>
                  <a:lnTo>
                    <a:pt x="38072" y="9841"/>
                  </a:lnTo>
                  <a:lnTo>
                    <a:pt x="37943" y="9583"/>
                  </a:lnTo>
                  <a:lnTo>
                    <a:pt x="37814" y="9326"/>
                  </a:lnTo>
                  <a:lnTo>
                    <a:pt x="37660" y="9094"/>
                  </a:lnTo>
                  <a:lnTo>
                    <a:pt x="37505" y="8888"/>
                  </a:lnTo>
                  <a:lnTo>
                    <a:pt x="37351" y="8682"/>
                  </a:lnTo>
                  <a:lnTo>
                    <a:pt x="37171" y="8501"/>
                  </a:lnTo>
                  <a:lnTo>
                    <a:pt x="36964" y="8321"/>
                  </a:lnTo>
                  <a:lnTo>
                    <a:pt x="36784" y="8167"/>
                  </a:lnTo>
                  <a:lnTo>
                    <a:pt x="36372" y="7909"/>
                  </a:lnTo>
                  <a:lnTo>
                    <a:pt x="35960" y="7703"/>
                  </a:lnTo>
                  <a:lnTo>
                    <a:pt x="35548" y="7523"/>
                  </a:lnTo>
                  <a:lnTo>
                    <a:pt x="35161" y="7394"/>
                  </a:lnTo>
                  <a:lnTo>
                    <a:pt x="34775" y="7317"/>
                  </a:lnTo>
                  <a:lnTo>
                    <a:pt x="34440" y="7239"/>
                  </a:lnTo>
                  <a:lnTo>
                    <a:pt x="33951" y="7188"/>
                  </a:lnTo>
                  <a:lnTo>
                    <a:pt x="33770" y="7162"/>
                  </a:lnTo>
                  <a:lnTo>
                    <a:pt x="33745" y="6982"/>
                  </a:lnTo>
                  <a:lnTo>
                    <a:pt x="33590" y="6466"/>
                  </a:lnTo>
                  <a:lnTo>
                    <a:pt x="33487" y="6106"/>
                  </a:lnTo>
                  <a:lnTo>
                    <a:pt x="33307" y="5719"/>
                  </a:lnTo>
                  <a:lnTo>
                    <a:pt x="33126" y="5307"/>
                  </a:lnTo>
                  <a:lnTo>
                    <a:pt x="32869" y="4869"/>
                  </a:lnTo>
                  <a:lnTo>
                    <a:pt x="32560" y="4406"/>
                  </a:lnTo>
                  <a:lnTo>
                    <a:pt x="32199" y="3968"/>
                  </a:lnTo>
                  <a:lnTo>
                    <a:pt x="31993" y="3736"/>
                  </a:lnTo>
                  <a:lnTo>
                    <a:pt x="31761" y="3530"/>
                  </a:lnTo>
                  <a:lnTo>
                    <a:pt x="31529" y="3324"/>
                  </a:lnTo>
                  <a:lnTo>
                    <a:pt x="31272" y="3118"/>
                  </a:lnTo>
                  <a:lnTo>
                    <a:pt x="31014" y="2912"/>
                  </a:lnTo>
                  <a:lnTo>
                    <a:pt x="30731" y="2731"/>
                  </a:lnTo>
                  <a:lnTo>
                    <a:pt x="30422" y="2577"/>
                  </a:lnTo>
                  <a:lnTo>
                    <a:pt x="30087" y="2422"/>
                  </a:lnTo>
                  <a:lnTo>
                    <a:pt x="29752" y="2294"/>
                  </a:lnTo>
                  <a:lnTo>
                    <a:pt x="29366" y="2165"/>
                  </a:lnTo>
                  <a:lnTo>
                    <a:pt x="28979" y="2062"/>
                  </a:lnTo>
                  <a:lnTo>
                    <a:pt x="28567" y="1984"/>
                  </a:lnTo>
                  <a:lnTo>
                    <a:pt x="28206" y="1933"/>
                  </a:lnTo>
                  <a:lnTo>
                    <a:pt x="27846" y="1881"/>
                  </a:lnTo>
                  <a:lnTo>
                    <a:pt x="27176" y="1881"/>
                  </a:lnTo>
                  <a:lnTo>
                    <a:pt x="26841" y="1907"/>
                  </a:lnTo>
                  <a:lnTo>
                    <a:pt x="26532" y="1933"/>
                  </a:lnTo>
                  <a:lnTo>
                    <a:pt x="26223" y="2010"/>
                  </a:lnTo>
                  <a:lnTo>
                    <a:pt x="25940" y="2062"/>
                  </a:lnTo>
                  <a:lnTo>
                    <a:pt x="25656" y="2165"/>
                  </a:lnTo>
                  <a:lnTo>
                    <a:pt x="25399" y="2242"/>
                  </a:lnTo>
                  <a:lnTo>
                    <a:pt x="24883" y="2474"/>
                  </a:lnTo>
                  <a:lnTo>
                    <a:pt x="24420" y="2731"/>
                  </a:lnTo>
                  <a:lnTo>
                    <a:pt x="23982" y="3041"/>
                  </a:lnTo>
                  <a:lnTo>
                    <a:pt x="23802" y="2809"/>
                  </a:lnTo>
                  <a:lnTo>
                    <a:pt x="23570" y="2603"/>
                  </a:lnTo>
                  <a:lnTo>
                    <a:pt x="23338" y="2422"/>
                  </a:lnTo>
                  <a:lnTo>
                    <a:pt x="23055" y="2242"/>
                  </a:lnTo>
                  <a:lnTo>
                    <a:pt x="22771" y="2139"/>
                  </a:lnTo>
                  <a:lnTo>
                    <a:pt x="22488" y="2036"/>
                  </a:lnTo>
                  <a:lnTo>
                    <a:pt x="22179" y="1984"/>
                  </a:lnTo>
                  <a:lnTo>
                    <a:pt x="21844" y="1959"/>
                  </a:lnTo>
                  <a:lnTo>
                    <a:pt x="21638" y="1959"/>
                  </a:lnTo>
                  <a:lnTo>
                    <a:pt x="21432" y="1984"/>
                  </a:lnTo>
                  <a:lnTo>
                    <a:pt x="21226" y="2036"/>
                  </a:lnTo>
                  <a:lnTo>
                    <a:pt x="21020" y="2087"/>
                  </a:lnTo>
                  <a:lnTo>
                    <a:pt x="20839" y="2165"/>
                  </a:lnTo>
                  <a:lnTo>
                    <a:pt x="20633" y="2242"/>
                  </a:lnTo>
                  <a:lnTo>
                    <a:pt x="20298" y="2474"/>
                  </a:lnTo>
                  <a:lnTo>
                    <a:pt x="20015" y="2087"/>
                  </a:lnTo>
                  <a:lnTo>
                    <a:pt x="19706" y="1778"/>
                  </a:lnTo>
                  <a:lnTo>
                    <a:pt x="19371" y="1469"/>
                  </a:lnTo>
                  <a:lnTo>
                    <a:pt x="19036" y="1212"/>
                  </a:lnTo>
                  <a:lnTo>
                    <a:pt x="18701" y="980"/>
                  </a:lnTo>
                  <a:lnTo>
                    <a:pt x="18341" y="774"/>
                  </a:lnTo>
                  <a:lnTo>
                    <a:pt x="17980" y="619"/>
                  </a:lnTo>
                  <a:lnTo>
                    <a:pt x="17619" y="465"/>
                  </a:lnTo>
                  <a:lnTo>
                    <a:pt x="17259" y="336"/>
                  </a:lnTo>
                  <a:lnTo>
                    <a:pt x="16924" y="233"/>
                  </a:lnTo>
                  <a:lnTo>
                    <a:pt x="16563" y="156"/>
                  </a:lnTo>
                  <a:lnTo>
                    <a:pt x="16228" y="104"/>
                  </a:lnTo>
                  <a:lnTo>
                    <a:pt x="15559" y="27"/>
                  </a:lnTo>
                  <a:lnTo>
                    <a:pt x="14966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6" name="Google Shape;2156;p36"/>
            <p:cNvSpPr/>
            <p:nvPr/>
          </p:nvSpPr>
          <p:spPr>
            <a:xfrm>
              <a:off x="3503480" y="1108511"/>
              <a:ext cx="53127" cy="52660"/>
            </a:xfrm>
            <a:custGeom>
              <a:avLst/>
              <a:gdLst/>
              <a:ahLst/>
              <a:cxnLst/>
              <a:rect l="l" t="t" r="r" b="b"/>
              <a:pathLst>
                <a:path w="2963" h="2937" extrusionOk="0">
                  <a:moveTo>
                    <a:pt x="1495" y="0"/>
                  </a:moveTo>
                  <a:lnTo>
                    <a:pt x="1186" y="26"/>
                  </a:lnTo>
                  <a:lnTo>
                    <a:pt x="902" y="103"/>
                  </a:lnTo>
                  <a:lnTo>
                    <a:pt x="670" y="232"/>
                  </a:lnTo>
                  <a:lnTo>
                    <a:pt x="439" y="412"/>
                  </a:lnTo>
                  <a:lnTo>
                    <a:pt x="258" y="644"/>
                  </a:lnTo>
                  <a:lnTo>
                    <a:pt x="129" y="902"/>
                  </a:lnTo>
                  <a:lnTo>
                    <a:pt x="52" y="1159"/>
                  </a:lnTo>
                  <a:lnTo>
                    <a:pt x="1" y="1468"/>
                  </a:lnTo>
                  <a:lnTo>
                    <a:pt x="52" y="1752"/>
                  </a:lnTo>
                  <a:lnTo>
                    <a:pt x="129" y="2035"/>
                  </a:lnTo>
                  <a:lnTo>
                    <a:pt x="258" y="2293"/>
                  </a:lnTo>
                  <a:lnTo>
                    <a:pt x="439" y="2499"/>
                  </a:lnTo>
                  <a:lnTo>
                    <a:pt x="670" y="2679"/>
                  </a:lnTo>
                  <a:lnTo>
                    <a:pt x="902" y="2833"/>
                  </a:lnTo>
                  <a:lnTo>
                    <a:pt x="1186" y="2911"/>
                  </a:lnTo>
                  <a:lnTo>
                    <a:pt x="1495" y="2937"/>
                  </a:lnTo>
                  <a:lnTo>
                    <a:pt x="1778" y="2911"/>
                  </a:lnTo>
                  <a:lnTo>
                    <a:pt x="2061" y="2833"/>
                  </a:lnTo>
                  <a:lnTo>
                    <a:pt x="2319" y="2679"/>
                  </a:lnTo>
                  <a:lnTo>
                    <a:pt x="2525" y="2499"/>
                  </a:lnTo>
                  <a:lnTo>
                    <a:pt x="2705" y="2293"/>
                  </a:lnTo>
                  <a:lnTo>
                    <a:pt x="2834" y="2035"/>
                  </a:lnTo>
                  <a:lnTo>
                    <a:pt x="2937" y="1752"/>
                  </a:lnTo>
                  <a:lnTo>
                    <a:pt x="2963" y="1468"/>
                  </a:lnTo>
                  <a:lnTo>
                    <a:pt x="2937" y="1159"/>
                  </a:lnTo>
                  <a:lnTo>
                    <a:pt x="2834" y="902"/>
                  </a:lnTo>
                  <a:lnTo>
                    <a:pt x="2705" y="644"/>
                  </a:lnTo>
                  <a:lnTo>
                    <a:pt x="2525" y="412"/>
                  </a:lnTo>
                  <a:lnTo>
                    <a:pt x="2319" y="232"/>
                  </a:lnTo>
                  <a:lnTo>
                    <a:pt x="2061" y="103"/>
                  </a:lnTo>
                  <a:lnTo>
                    <a:pt x="1778" y="26"/>
                  </a:lnTo>
                  <a:lnTo>
                    <a:pt x="1495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7" name="Google Shape;2157;p36"/>
            <p:cNvSpPr/>
            <p:nvPr/>
          </p:nvSpPr>
          <p:spPr>
            <a:xfrm>
              <a:off x="4041541" y="1151453"/>
              <a:ext cx="36505" cy="36972"/>
            </a:xfrm>
            <a:custGeom>
              <a:avLst/>
              <a:gdLst/>
              <a:ahLst/>
              <a:cxnLst/>
              <a:rect l="l" t="t" r="r" b="b"/>
              <a:pathLst>
                <a:path w="2036" h="2062" extrusionOk="0">
                  <a:moveTo>
                    <a:pt x="1005" y="1"/>
                  </a:moveTo>
                  <a:lnTo>
                    <a:pt x="799" y="26"/>
                  </a:lnTo>
                  <a:lnTo>
                    <a:pt x="619" y="78"/>
                  </a:lnTo>
                  <a:lnTo>
                    <a:pt x="439" y="181"/>
                  </a:lnTo>
                  <a:lnTo>
                    <a:pt x="284" y="310"/>
                  </a:lnTo>
                  <a:lnTo>
                    <a:pt x="155" y="464"/>
                  </a:lnTo>
                  <a:lnTo>
                    <a:pt x="78" y="645"/>
                  </a:lnTo>
                  <a:lnTo>
                    <a:pt x="1" y="825"/>
                  </a:lnTo>
                  <a:lnTo>
                    <a:pt x="1" y="1031"/>
                  </a:lnTo>
                  <a:lnTo>
                    <a:pt x="1" y="1237"/>
                  </a:lnTo>
                  <a:lnTo>
                    <a:pt x="78" y="1443"/>
                  </a:lnTo>
                  <a:lnTo>
                    <a:pt x="155" y="1598"/>
                  </a:lnTo>
                  <a:lnTo>
                    <a:pt x="284" y="1752"/>
                  </a:lnTo>
                  <a:lnTo>
                    <a:pt x="439" y="1881"/>
                  </a:lnTo>
                  <a:lnTo>
                    <a:pt x="619" y="1984"/>
                  </a:lnTo>
                  <a:lnTo>
                    <a:pt x="799" y="2036"/>
                  </a:lnTo>
                  <a:lnTo>
                    <a:pt x="1005" y="2061"/>
                  </a:lnTo>
                  <a:lnTo>
                    <a:pt x="1211" y="2036"/>
                  </a:lnTo>
                  <a:lnTo>
                    <a:pt x="1418" y="1984"/>
                  </a:lnTo>
                  <a:lnTo>
                    <a:pt x="1598" y="1881"/>
                  </a:lnTo>
                  <a:lnTo>
                    <a:pt x="1752" y="1752"/>
                  </a:lnTo>
                  <a:lnTo>
                    <a:pt x="1855" y="1598"/>
                  </a:lnTo>
                  <a:lnTo>
                    <a:pt x="1959" y="1443"/>
                  </a:lnTo>
                  <a:lnTo>
                    <a:pt x="2010" y="1237"/>
                  </a:lnTo>
                  <a:lnTo>
                    <a:pt x="2036" y="1031"/>
                  </a:lnTo>
                  <a:lnTo>
                    <a:pt x="2010" y="825"/>
                  </a:lnTo>
                  <a:lnTo>
                    <a:pt x="1959" y="645"/>
                  </a:lnTo>
                  <a:lnTo>
                    <a:pt x="1855" y="464"/>
                  </a:lnTo>
                  <a:lnTo>
                    <a:pt x="1752" y="310"/>
                  </a:lnTo>
                  <a:lnTo>
                    <a:pt x="1598" y="181"/>
                  </a:lnTo>
                  <a:lnTo>
                    <a:pt x="1418" y="78"/>
                  </a:lnTo>
                  <a:lnTo>
                    <a:pt x="1211" y="26"/>
                  </a:lnTo>
                  <a:lnTo>
                    <a:pt x="1005" y="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8" name="Google Shape;2158;p36"/>
            <p:cNvSpPr/>
            <p:nvPr/>
          </p:nvSpPr>
          <p:spPr>
            <a:xfrm>
              <a:off x="4059561" y="1755102"/>
              <a:ext cx="353795" cy="895568"/>
            </a:xfrm>
            <a:custGeom>
              <a:avLst/>
              <a:gdLst/>
              <a:ahLst/>
              <a:cxnLst/>
              <a:rect l="l" t="t" r="r" b="b"/>
              <a:pathLst>
                <a:path w="19732" h="49948" extrusionOk="0">
                  <a:moveTo>
                    <a:pt x="19732" y="1"/>
                  </a:moveTo>
                  <a:lnTo>
                    <a:pt x="0" y="15559"/>
                  </a:lnTo>
                  <a:lnTo>
                    <a:pt x="0" y="49948"/>
                  </a:lnTo>
                  <a:lnTo>
                    <a:pt x="19732" y="49948"/>
                  </a:lnTo>
                  <a:lnTo>
                    <a:pt x="197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59" name="Google Shape;2159;p36"/>
            <p:cNvSpPr/>
            <p:nvPr/>
          </p:nvSpPr>
          <p:spPr>
            <a:xfrm>
              <a:off x="3706232" y="1755102"/>
              <a:ext cx="353347" cy="895568"/>
            </a:xfrm>
            <a:custGeom>
              <a:avLst/>
              <a:gdLst/>
              <a:ahLst/>
              <a:cxnLst/>
              <a:rect l="l" t="t" r="r" b="b"/>
              <a:pathLst>
                <a:path w="19707" h="49948" extrusionOk="0">
                  <a:moveTo>
                    <a:pt x="19706" y="1"/>
                  </a:moveTo>
                  <a:lnTo>
                    <a:pt x="1" y="15559"/>
                  </a:lnTo>
                  <a:lnTo>
                    <a:pt x="181" y="49948"/>
                  </a:lnTo>
                  <a:lnTo>
                    <a:pt x="19706" y="49948"/>
                  </a:lnTo>
                  <a:lnTo>
                    <a:pt x="197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0" name="Google Shape;2160;p36"/>
            <p:cNvSpPr/>
            <p:nvPr/>
          </p:nvSpPr>
          <p:spPr>
            <a:xfrm>
              <a:off x="3486392" y="1434568"/>
              <a:ext cx="246645" cy="1216568"/>
            </a:xfrm>
            <a:custGeom>
              <a:avLst/>
              <a:gdLst/>
              <a:ahLst/>
              <a:cxnLst/>
              <a:rect l="l" t="t" r="r" b="b"/>
              <a:pathLst>
                <a:path w="13756" h="67851" extrusionOk="0">
                  <a:moveTo>
                    <a:pt x="2061" y="1"/>
                  </a:moveTo>
                  <a:lnTo>
                    <a:pt x="1" y="67850"/>
                  </a:lnTo>
                  <a:lnTo>
                    <a:pt x="13756" y="6785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1" name="Google Shape;2161;p36"/>
            <p:cNvSpPr/>
            <p:nvPr/>
          </p:nvSpPr>
          <p:spPr>
            <a:xfrm>
              <a:off x="3508106" y="1495548"/>
              <a:ext cx="202770" cy="39733"/>
            </a:xfrm>
            <a:custGeom>
              <a:avLst/>
              <a:gdLst/>
              <a:ahLst/>
              <a:cxnLst/>
              <a:rect l="l" t="t" r="r" b="b"/>
              <a:pathLst>
                <a:path w="11309" h="2216" extrusionOk="0">
                  <a:moveTo>
                    <a:pt x="902" y="0"/>
                  </a:moveTo>
                  <a:lnTo>
                    <a:pt x="696" y="77"/>
                  </a:lnTo>
                  <a:lnTo>
                    <a:pt x="515" y="180"/>
                  </a:lnTo>
                  <a:lnTo>
                    <a:pt x="335" y="309"/>
                  </a:lnTo>
                  <a:lnTo>
                    <a:pt x="206" y="490"/>
                  </a:lnTo>
                  <a:lnTo>
                    <a:pt x="103" y="670"/>
                  </a:lnTo>
                  <a:lnTo>
                    <a:pt x="26" y="876"/>
                  </a:lnTo>
                  <a:lnTo>
                    <a:pt x="0" y="1108"/>
                  </a:lnTo>
                  <a:lnTo>
                    <a:pt x="26" y="1340"/>
                  </a:lnTo>
                  <a:lnTo>
                    <a:pt x="103" y="1546"/>
                  </a:lnTo>
                  <a:lnTo>
                    <a:pt x="206" y="1726"/>
                  </a:lnTo>
                  <a:lnTo>
                    <a:pt x="335" y="1906"/>
                  </a:lnTo>
                  <a:lnTo>
                    <a:pt x="515" y="2035"/>
                  </a:lnTo>
                  <a:lnTo>
                    <a:pt x="696" y="2138"/>
                  </a:lnTo>
                  <a:lnTo>
                    <a:pt x="902" y="2215"/>
                  </a:lnTo>
                  <a:lnTo>
                    <a:pt x="10407" y="2215"/>
                  </a:lnTo>
                  <a:lnTo>
                    <a:pt x="10613" y="2138"/>
                  </a:lnTo>
                  <a:lnTo>
                    <a:pt x="10819" y="2035"/>
                  </a:lnTo>
                  <a:lnTo>
                    <a:pt x="10974" y="1906"/>
                  </a:lnTo>
                  <a:lnTo>
                    <a:pt x="11102" y="1726"/>
                  </a:lnTo>
                  <a:lnTo>
                    <a:pt x="11205" y="1546"/>
                  </a:lnTo>
                  <a:lnTo>
                    <a:pt x="11283" y="1340"/>
                  </a:lnTo>
                  <a:lnTo>
                    <a:pt x="11308" y="1108"/>
                  </a:lnTo>
                  <a:lnTo>
                    <a:pt x="11283" y="876"/>
                  </a:lnTo>
                  <a:lnTo>
                    <a:pt x="11205" y="670"/>
                  </a:lnTo>
                  <a:lnTo>
                    <a:pt x="11102" y="490"/>
                  </a:lnTo>
                  <a:lnTo>
                    <a:pt x="10974" y="309"/>
                  </a:lnTo>
                  <a:lnTo>
                    <a:pt x="10819" y="180"/>
                  </a:lnTo>
                  <a:lnTo>
                    <a:pt x="10613" y="77"/>
                  </a:lnTo>
                  <a:lnTo>
                    <a:pt x="104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2" name="Google Shape;2162;p36"/>
            <p:cNvSpPr/>
            <p:nvPr/>
          </p:nvSpPr>
          <p:spPr>
            <a:xfrm>
              <a:off x="3503480" y="1699681"/>
              <a:ext cx="212004" cy="40199"/>
            </a:xfrm>
            <a:custGeom>
              <a:avLst/>
              <a:gdLst/>
              <a:ahLst/>
              <a:cxnLst/>
              <a:rect l="l" t="t" r="r" b="b"/>
              <a:pathLst>
                <a:path w="11824" h="2242" extrusionOk="0">
                  <a:moveTo>
                    <a:pt x="1134" y="1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516" y="181"/>
                  </a:lnTo>
                  <a:lnTo>
                    <a:pt x="335" y="335"/>
                  </a:lnTo>
                  <a:lnTo>
                    <a:pt x="207" y="490"/>
                  </a:lnTo>
                  <a:lnTo>
                    <a:pt x="104" y="670"/>
                  </a:lnTo>
                  <a:lnTo>
                    <a:pt x="26" y="902"/>
                  </a:lnTo>
                  <a:lnTo>
                    <a:pt x="1" y="1108"/>
                  </a:lnTo>
                  <a:lnTo>
                    <a:pt x="26" y="1340"/>
                  </a:lnTo>
                  <a:lnTo>
                    <a:pt x="104" y="1546"/>
                  </a:lnTo>
                  <a:lnTo>
                    <a:pt x="207" y="1752"/>
                  </a:lnTo>
                  <a:lnTo>
                    <a:pt x="335" y="1907"/>
                  </a:lnTo>
                  <a:lnTo>
                    <a:pt x="516" y="2036"/>
                  </a:lnTo>
                  <a:lnTo>
                    <a:pt x="696" y="2139"/>
                  </a:lnTo>
                  <a:lnTo>
                    <a:pt x="902" y="2216"/>
                  </a:lnTo>
                  <a:lnTo>
                    <a:pt x="1134" y="2242"/>
                  </a:lnTo>
                  <a:lnTo>
                    <a:pt x="10691" y="2242"/>
                  </a:lnTo>
                  <a:lnTo>
                    <a:pt x="10922" y="2216"/>
                  </a:lnTo>
                  <a:lnTo>
                    <a:pt x="11128" y="2139"/>
                  </a:lnTo>
                  <a:lnTo>
                    <a:pt x="11335" y="2036"/>
                  </a:lnTo>
                  <a:lnTo>
                    <a:pt x="11489" y="1907"/>
                  </a:lnTo>
                  <a:lnTo>
                    <a:pt x="11618" y="1752"/>
                  </a:lnTo>
                  <a:lnTo>
                    <a:pt x="11721" y="1546"/>
                  </a:lnTo>
                  <a:lnTo>
                    <a:pt x="11798" y="1340"/>
                  </a:lnTo>
                  <a:lnTo>
                    <a:pt x="11824" y="1108"/>
                  </a:lnTo>
                  <a:lnTo>
                    <a:pt x="11798" y="902"/>
                  </a:lnTo>
                  <a:lnTo>
                    <a:pt x="11721" y="670"/>
                  </a:lnTo>
                  <a:lnTo>
                    <a:pt x="11618" y="490"/>
                  </a:lnTo>
                  <a:lnTo>
                    <a:pt x="11489" y="335"/>
                  </a:lnTo>
                  <a:lnTo>
                    <a:pt x="11335" y="181"/>
                  </a:lnTo>
                  <a:lnTo>
                    <a:pt x="11128" y="78"/>
                  </a:lnTo>
                  <a:lnTo>
                    <a:pt x="10922" y="26"/>
                  </a:lnTo>
                  <a:lnTo>
                    <a:pt x="1069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3" name="Google Shape;2163;p36"/>
            <p:cNvSpPr/>
            <p:nvPr/>
          </p:nvSpPr>
          <p:spPr>
            <a:xfrm>
              <a:off x="3497473" y="1935693"/>
              <a:ext cx="224017" cy="40199"/>
            </a:xfrm>
            <a:custGeom>
              <a:avLst/>
              <a:gdLst/>
              <a:ahLst/>
              <a:cxnLst/>
              <a:rect l="l" t="t" r="r" b="b"/>
              <a:pathLst>
                <a:path w="12494" h="2242" extrusionOk="0">
                  <a:moveTo>
                    <a:pt x="1108" y="0"/>
                  </a:moveTo>
                  <a:lnTo>
                    <a:pt x="902" y="26"/>
                  </a:lnTo>
                  <a:lnTo>
                    <a:pt x="696" y="78"/>
                  </a:lnTo>
                  <a:lnTo>
                    <a:pt x="490" y="181"/>
                  </a:lnTo>
                  <a:lnTo>
                    <a:pt x="336" y="310"/>
                  </a:lnTo>
                  <a:lnTo>
                    <a:pt x="181" y="490"/>
                  </a:lnTo>
                  <a:lnTo>
                    <a:pt x="78" y="670"/>
                  </a:lnTo>
                  <a:lnTo>
                    <a:pt x="27" y="876"/>
                  </a:lnTo>
                  <a:lnTo>
                    <a:pt x="1" y="1108"/>
                  </a:lnTo>
                  <a:lnTo>
                    <a:pt x="27" y="1340"/>
                  </a:lnTo>
                  <a:lnTo>
                    <a:pt x="78" y="1546"/>
                  </a:lnTo>
                  <a:lnTo>
                    <a:pt x="181" y="1726"/>
                  </a:lnTo>
                  <a:lnTo>
                    <a:pt x="336" y="1907"/>
                  </a:lnTo>
                  <a:lnTo>
                    <a:pt x="490" y="2035"/>
                  </a:lnTo>
                  <a:lnTo>
                    <a:pt x="696" y="2138"/>
                  </a:lnTo>
                  <a:lnTo>
                    <a:pt x="902" y="2216"/>
                  </a:lnTo>
                  <a:lnTo>
                    <a:pt x="1108" y="2242"/>
                  </a:lnTo>
                  <a:lnTo>
                    <a:pt x="11386" y="2242"/>
                  </a:lnTo>
                  <a:lnTo>
                    <a:pt x="11618" y="2216"/>
                  </a:lnTo>
                  <a:lnTo>
                    <a:pt x="11824" y="2138"/>
                  </a:lnTo>
                  <a:lnTo>
                    <a:pt x="12004" y="2035"/>
                  </a:lnTo>
                  <a:lnTo>
                    <a:pt x="12159" y="1907"/>
                  </a:lnTo>
                  <a:lnTo>
                    <a:pt x="12314" y="1726"/>
                  </a:lnTo>
                  <a:lnTo>
                    <a:pt x="12417" y="1546"/>
                  </a:lnTo>
                  <a:lnTo>
                    <a:pt x="12468" y="1340"/>
                  </a:lnTo>
                  <a:lnTo>
                    <a:pt x="12494" y="1108"/>
                  </a:lnTo>
                  <a:lnTo>
                    <a:pt x="12468" y="876"/>
                  </a:lnTo>
                  <a:lnTo>
                    <a:pt x="12417" y="670"/>
                  </a:lnTo>
                  <a:lnTo>
                    <a:pt x="12314" y="490"/>
                  </a:lnTo>
                  <a:lnTo>
                    <a:pt x="12159" y="310"/>
                  </a:lnTo>
                  <a:lnTo>
                    <a:pt x="12004" y="181"/>
                  </a:lnTo>
                  <a:lnTo>
                    <a:pt x="11824" y="78"/>
                  </a:lnTo>
                  <a:lnTo>
                    <a:pt x="11618" y="26"/>
                  </a:lnTo>
                  <a:lnTo>
                    <a:pt x="11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4" name="Google Shape;2164;p36"/>
            <p:cNvSpPr/>
            <p:nvPr/>
          </p:nvSpPr>
          <p:spPr>
            <a:xfrm>
              <a:off x="4125597" y="2129678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5" name="Google Shape;2165;p36"/>
            <p:cNvSpPr/>
            <p:nvPr/>
          </p:nvSpPr>
          <p:spPr>
            <a:xfrm>
              <a:off x="4125597" y="2186480"/>
              <a:ext cx="209709" cy="32812"/>
            </a:xfrm>
            <a:custGeom>
              <a:avLst/>
              <a:gdLst/>
              <a:ahLst/>
              <a:cxnLst/>
              <a:rect l="l" t="t" r="r" b="b"/>
              <a:pathLst>
                <a:path w="11696" h="1830" extrusionOk="0">
                  <a:moveTo>
                    <a:pt x="1" y="1"/>
                  </a:moveTo>
                  <a:lnTo>
                    <a:pt x="1" y="1830"/>
                  </a:lnTo>
                  <a:lnTo>
                    <a:pt x="11696" y="1830"/>
                  </a:lnTo>
                  <a:lnTo>
                    <a:pt x="1169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6" name="Google Shape;2166;p36"/>
            <p:cNvSpPr/>
            <p:nvPr/>
          </p:nvSpPr>
          <p:spPr>
            <a:xfrm>
              <a:off x="4125597" y="2243300"/>
              <a:ext cx="209709" cy="32794"/>
            </a:xfrm>
            <a:custGeom>
              <a:avLst/>
              <a:gdLst/>
              <a:ahLst/>
              <a:cxnLst/>
              <a:rect l="l" t="t" r="r" b="b"/>
              <a:pathLst>
                <a:path w="11696" h="1829" extrusionOk="0">
                  <a:moveTo>
                    <a:pt x="1" y="0"/>
                  </a:moveTo>
                  <a:lnTo>
                    <a:pt x="1" y="1829"/>
                  </a:lnTo>
                  <a:lnTo>
                    <a:pt x="11696" y="1829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7" name="Google Shape;2167;p36"/>
            <p:cNvSpPr/>
            <p:nvPr/>
          </p:nvSpPr>
          <p:spPr>
            <a:xfrm>
              <a:off x="3778293" y="2129678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8" name="Google Shape;2168;p36"/>
            <p:cNvSpPr/>
            <p:nvPr/>
          </p:nvSpPr>
          <p:spPr>
            <a:xfrm>
              <a:off x="3778293" y="2186480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1"/>
                  </a:moveTo>
                  <a:lnTo>
                    <a:pt x="0" y="1830"/>
                  </a:lnTo>
                  <a:lnTo>
                    <a:pt x="11695" y="1830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69" name="Google Shape;2169;p36"/>
            <p:cNvSpPr/>
            <p:nvPr/>
          </p:nvSpPr>
          <p:spPr>
            <a:xfrm>
              <a:off x="3778293" y="2243300"/>
              <a:ext cx="209691" cy="32794"/>
            </a:xfrm>
            <a:custGeom>
              <a:avLst/>
              <a:gdLst/>
              <a:ahLst/>
              <a:cxnLst/>
              <a:rect l="l" t="t" r="r" b="b"/>
              <a:pathLst>
                <a:path w="11695" h="1829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0" name="Google Shape;2170;p36"/>
            <p:cNvSpPr/>
            <p:nvPr/>
          </p:nvSpPr>
          <p:spPr>
            <a:xfrm>
              <a:off x="3778293" y="2300103"/>
              <a:ext cx="209691" cy="32812"/>
            </a:xfrm>
            <a:custGeom>
              <a:avLst/>
              <a:gdLst/>
              <a:ahLst/>
              <a:cxnLst/>
              <a:rect l="l" t="t" r="r" b="b"/>
              <a:pathLst>
                <a:path w="11695" h="1830" extrusionOk="0">
                  <a:moveTo>
                    <a:pt x="0" y="0"/>
                  </a:moveTo>
                  <a:lnTo>
                    <a:pt x="0" y="1829"/>
                  </a:lnTo>
                  <a:lnTo>
                    <a:pt x="11695" y="1829"/>
                  </a:lnTo>
                  <a:lnTo>
                    <a:pt x="116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1" name="Google Shape;2171;p36"/>
            <p:cNvSpPr/>
            <p:nvPr/>
          </p:nvSpPr>
          <p:spPr>
            <a:xfrm>
              <a:off x="3778293" y="2356905"/>
              <a:ext cx="209691" cy="33278"/>
            </a:xfrm>
            <a:custGeom>
              <a:avLst/>
              <a:gdLst/>
              <a:ahLst/>
              <a:cxnLst/>
              <a:rect l="l" t="t" r="r" b="b"/>
              <a:pathLst>
                <a:path w="11695" h="1856" extrusionOk="0">
                  <a:moveTo>
                    <a:pt x="0" y="1"/>
                  </a:moveTo>
                  <a:lnTo>
                    <a:pt x="0" y="1855"/>
                  </a:lnTo>
                  <a:lnTo>
                    <a:pt x="11695" y="1855"/>
                  </a:lnTo>
                  <a:lnTo>
                    <a:pt x="1169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2" name="Google Shape;2172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09BB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3" name="Google Shape;2173;p36"/>
            <p:cNvSpPr/>
            <p:nvPr/>
          </p:nvSpPr>
          <p:spPr>
            <a:xfrm>
              <a:off x="4059561" y="2034075"/>
              <a:ext cx="18" cy="18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4" name="Google Shape;2174;p36"/>
            <p:cNvSpPr/>
            <p:nvPr/>
          </p:nvSpPr>
          <p:spPr>
            <a:xfrm>
              <a:off x="3403717" y="2644179"/>
              <a:ext cx="1097854" cy="216182"/>
            </a:xfrm>
            <a:custGeom>
              <a:avLst/>
              <a:gdLst/>
              <a:ahLst/>
              <a:cxnLst/>
              <a:rect l="l" t="t" r="r" b="b"/>
              <a:pathLst>
                <a:path w="61230" h="12057" extrusionOk="0">
                  <a:moveTo>
                    <a:pt x="1" y="1"/>
                  </a:moveTo>
                  <a:lnTo>
                    <a:pt x="1" y="12056"/>
                  </a:lnTo>
                  <a:lnTo>
                    <a:pt x="61230" y="12056"/>
                  </a:lnTo>
                  <a:lnTo>
                    <a:pt x="6123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5" name="Google Shape;2175;p36"/>
            <p:cNvSpPr/>
            <p:nvPr/>
          </p:nvSpPr>
          <p:spPr>
            <a:xfrm>
              <a:off x="3466078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6" name="Google Shape;2176;p36"/>
            <p:cNvSpPr/>
            <p:nvPr/>
          </p:nvSpPr>
          <p:spPr>
            <a:xfrm>
              <a:off x="3545507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7" name="Google Shape;2177;p36"/>
            <p:cNvSpPr/>
            <p:nvPr/>
          </p:nvSpPr>
          <p:spPr>
            <a:xfrm>
              <a:off x="3625404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680" y="2705"/>
                  </a:lnTo>
                  <a:lnTo>
                    <a:pt x="268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8" name="Google Shape;2178;p36"/>
            <p:cNvSpPr/>
            <p:nvPr/>
          </p:nvSpPr>
          <p:spPr>
            <a:xfrm>
              <a:off x="3704851" y="2682980"/>
              <a:ext cx="48519" cy="48519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1" y="1"/>
                  </a:moveTo>
                  <a:lnTo>
                    <a:pt x="1" y="2705"/>
                  </a:lnTo>
                  <a:lnTo>
                    <a:pt x="2705" y="2705"/>
                  </a:lnTo>
                  <a:lnTo>
                    <a:pt x="270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79" name="Google Shape;2179;p36"/>
            <p:cNvSpPr/>
            <p:nvPr/>
          </p:nvSpPr>
          <p:spPr>
            <a:xfrm>
              <a:off x="4393489" y="2682980"/>
              <a:ext cx="48052" cy="48519"/>
            </a:xfrm>
            <a:custGeom>
              <a:avLst/>
              <a:gdLst/>
              <a:ahLst/>
              <a:cxnLst/>
              <a:rect l="l" t="t" r="r" b="b"/>
              <a:pathLst>
                <a:path w="2680" h="2706" extrusionOk="0">
                  <a:moveTo>
                    <a:pt x="0" y="1"/>
                  </a:moveTo>
                  <a:lnTo>
                    <a:pt x="0" y="2705"/>
                  </a:lnTo>
                  <a:lnTo>
                    <a:pt x="2679" y="2705"/>
                  </a:lnTo>
                  <a:lnTo>
                    <a:pt x="267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0" name="Google Shape;2180;p36"/>
            <p:cNvSpPr/>
            <p:nvPr/>
          </p:nvSpPr>
          <p:spPr>
            <a:xfrm>
              <a:off x="3832782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1" name="Google Shape;2181;p36"/>
            <p:cNvSpPr/>
            <p:nvPr/>
          </p:nvSpPr>
          <p:spPr>
            <a:xfrm>
              <a:off x="3905757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2" name="Google Shape;2182;p36"/>
            <p:cNvSpPr/>
            <p:nvPr/>
          </p:nvSpPr>
          <p:spPr>
            <a:xfrm>
              <a:off x="4200419" y="2682514"/>
              <a:ext cx="155202" cy="177848"/>
            </a:xfrm>
            <a:custGeom>
              <a:avLst/>
              <a:gdLst/>
              <a:ahLst/>
              <a:cxnLst/>
              <a:rect l="l" t="t" r="r" b="b"/>
              <a:pathLst>
                <a:path w="865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8656" y="9918"/>
                  </a:lnTo>
                  <a:lnTo>
                    <a:pt x="865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  <p:sp>
          <p:nvSpPr>
            <p:cNvPr id="2183" name="Google Shape;2183;p36"/>
            <p:cNvSpPr/>
            <p:nvPr/>
          </p:nvSpPr>
          <p:spPr>
            <a:xfrm>
              <a:off x="4273394" y="2682514"/>
              <a:ext cx="9252" cy="177848"/>
            </a:xfrm>
            <a:custGeom>
              <a:avLst/>
              <a:gdLst/>
              <a:ahLst/>
              <a:cxnLst/>
              <a:rect l="l" t="t" r="r" b="b"/>
              <a:pathLst>
                <a:path w="516" h="9919" extrusionOk="0">
                  <a:moveTo>
                    <a:pt x="1" y="1"/>
                  </a:moveTo>
                  <a:lnTo>
                    <a:pt x="1" y="9918"/>
                  </a:lnTo>
                  <a:lnTo>
                    <a:pt x="516" y="9918"/>
                  </a:lnTo>
                  <a:lnTo>
                    <a:pt x="5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89"/>
            </a:p>
          </p:txBody>
        </p:sp>
      </p:grpSp>
      <p:sp>
        <p:nvSpPr>
          <p:cNvPr id="2186" name="Google Shape;2186;p36"/>
          <p:cNvSpPr txBox="1"/>
          <p:nvPr/>
        </p:nvSpPr>
        <p:spPr>
          <a:xfrm>
            <a:off x="1544396" y="2523657"/>
            <a:ext cx="4964891" cy="15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6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Fira Sans Extra Condensed Medium"/>
                <a:cs typeface="Fira Sans Extra Condensed Medium"/>
                <a:sym typeface="Fira Sans Extra Condensed Medium"/>
              </a:rPr>
              <a:t>Thank you!</a:t>
            </a:r>
            <a:endParaRPr sz="6000" b="1" dirty="0">
              <a:solidFill>
                <a:schemeClr val="accent1">
                  <a:lumMod val="50000"/>
                </a:schemeClr>
              </a:solidFill>
              <a:latin typeface="+mn-lt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0FD8-CDA6-44F2-A976-E8F68F0E3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EPC Contracts</a:t>
            </a:r>
            <a:endParaRPr lang="en-US" sz="32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2F289-DDCD-4288-BC74-037ADE90B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424" y="1460797"/>
            <a:ext cx="10927188" cy="489654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C00000"/>
                </a:solidFill>
                <a:latin typeface="+mn-lt"/>
              </a:rPr>
              <a:t>EPC – Energy Performance Contract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000" b="1" dirty="0">
                <a:solidFill>
                  <a:srgbClr val="C00000"/>
                </a:solidFill>
              </a:rPr>
              <a:t>-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200" dirty="0"/>
              <a:t>contracts based on energy savings levels</a:t>
            </a:r>
            <a:endParaRPr lang="en-US" sz="30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49ADD-58DE-4501-BBC9-DF41F62598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1411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8850-92F5-4E3A-A613-3B5EFF061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525" y="548680"/>
            <a:ext cx="7758976" cy="49597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E7D9F-73C5-42D8-9B64-134621202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434" y="2221668"/>
            <a:ext cx="10177132" cy="29856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002060"/>
                </a:solidFill>
              </a:rPr>
              <a:t>NAME THE TYPES OF EPC CONTRACTS
THAT YOU KNOW?????</a:t>
            </a:r>
          </a:p>
        </p:txBody>
      </p:sp>
    </p:spTree>
    <p:extLst>
      <p:ext uri="{BB962C8B-B14F-4D97-AF65-F5344CB8AC3E}">
        <p14:creationId xmlns:p14="http://schemas.microsoft.com/office/powerpoint/2010/main" val="329852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0FD8-CDA6-44F2-A976-E8F68F0E3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Types of EPC Contracts</a:t>
            </a:r>
            <a:endParaRPr lang="en-US" sz="3200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2F289-DDCD-4288-BC74-037ADE90B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424" y="1460797"/>
            <a:ext cx="10927188" cy="330797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VN" sz="2400" dirty="0"/>
              <a:t>Popular EPC Contracts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VN" sz="2400" dirty="0"/>
              <a:t>Guaranteed Savings Contract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Shared Savings Contract</a:t>
            </a:r>
            <a:endParaRPr lang="en-VN" sz="24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/>
              <a:t>First-Out Contract</a:t>
            </a:r>
            <a:endParaRPr lang="en-VN" sz="2400" dirty="0"/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err="1"/>
              <a:t>Chauffage</a:t>
            </a:r>
            <a:endParaRPr lang="en-VN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449ADD-58DE-4501-BBC9-DF41F62598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70E8B96-6C17-404C-B209-86071FBA2009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232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3951FA-C4C3-5D52-9E73-C6B939AC1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VN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1. Guaranteed Savings Contract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9FF2240-7FC6-0474-C17A-1D62BCEF0644}"/>
              </a:ext>
            </a:extLst>
          </p:cNvPr>
          <p:cNvGrpSpPr/>
          <p:nvPr/>
        </p:nvGrpSpPr>
        <p:grpSpPr>
          <a:xfrm>
            <a:off x="778042" y="2238103"/>
            <a:ext cx="3661781" cy="3537039"/>
            <a:chOff x="6300198" y="1371600"/>
            <a:chExt cx="2592276" cy="2640310"/>
          </a:xfrm>
        </p:grpSpPr>
        <p:sp>
          <p:nvSpPr>
            <p:cNvPr id="9" name="Rectangle: Rounded Corners 5">
              <a:extLst>
                <a:ext uri="{FF2B5EF4-FFF2-40B4-BE49-F238E27FC236}">
                  <a16:creationId xmlns:a16="http://schemas.microsoft.com/office/drawing/2014/main" id="{AEC85E38-2FFC-F6E8-A322-E6CB70ABDE71}"/>
                </a:ext>
              </a:extLst>
            </p:cNvPr>
            <p:cNvSpPr/>
            <p:nvPr/>
          </p:nvSpPr>
          <p:spPr>
            <a:xfrm>
              <a:off x="6804248" y="1371600"/>
              <a:ext cx="1494166" cy="76810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>
                  <a:ea typeface="Cambria" panose="02040503050406030204" pitchFamily="18" charset="0"/>
                </a:rPr>
                <a:t>ESCO</a:t>
              </a:r>
            </a:p>
          </p:txBody>
        </p:sp>
        <p:sp>
          <p:nvSpPr>
            <p:cNvPr id="10" name="Rectangle: Rounded Corners 6">
              <a:extLst>
                <a:ext uri="{FF2B5EF4-FFF2-40B4-BE49-F238E27FC236}">
                  <a16:creationId xmlns:a16="http://schemas.microsoft.com/office/drawing/2014/main" id="{7279EE25-B991-E6DC-7ED7-84E065E050DD}"/>
                </a:ext>
              </a:extLst>
            </p:cNvPr>
            <p:cNvSpPr/>
            <p:nvPr/>
          </p:nvSpPr>
          <p:spPr>
            <a:xfrm>
              <a:off x="6804248" y="3243808"/>
              <a:ext cx="1494166" cy="76810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ea typeface="Cambria" panose="02040503050406030204" pitchFamily="18" charset="0"/>
                </a:rPr>
                <a:t>Project Owner / Customer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BF0E681-C690-67A4-ECE9-0A945F248AC5}"/>
                </a:ext>
              </a:extLst>
            </p:cNvPr>
            <p:cNvCxnSpPr/>
            <p:nvPr/>
          </p:nvCxnSpPr>
          <p:spPr>
            <a:xfrm>
              <a:off x="7308304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1C48B039-0AD5-E0DF-36F0-49421D118872}"/>
                </a:ext>
              </a:extLst>
            </p:cNvPr>
            <p:cNvCxnSpPr/>
            <p:nvPr/>
          </p:nvCxnSpPr>
          <p:spPr>
            <a:xfrm>
              <a:off x="7884368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DB150B0-FF9B-D5A4-C0A9-D1B555336EAD}"/>
                </a:ext>
              </a:extLst>
            </p:cNvPr>
            <p:cNvSpPr txBox="1"/>
            <p:nvPr/>
          </p:nvSpPr>
          <p:spPr>
            <a:xfrm flipH="1">
              <a:off x="6300198" y="2357466"/>
              <a:ext cx="957037" cy="62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  <a:ea typeface="Cambria" panose="02040503050406030204" pitchFamily="18" charset="0"/>
                </a:rPr>
                <a:t>Providing Energy Services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164B2F7-CB0E-A577-2B9C-E009DD95685F}"/>
                </a:ext>
              </a:extLst>
            </p:cNvPr>
            <p:cNvSpPr txBox="1"/>
            <p:nvPr/>
          </p:nvSpPr>
          <p:spPr>
            <a:xfrm flipH="1">
              <a:off x="7863437" y="2355726"/>
              <a:ext cx="1029037" cy="436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  <a:ea typeface="Cambria" panose="02040503050406030204" pitchFamily="18" charset="0"/>
                </a:rPr>
                <a:t>Fixed Payment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CA24046-8E21-45D1-0B8D-A1E8BC28F110}"/>
              </a:ext>
            </a:extLst>
          </p:cNvPr>
          <p:cNvSpPr txBox="1"/>
          <p:nvPr/>
        </p:nvSpPr>
        <p:spPr>
          <a:xfrm>
            <a:off x="4532730" y="1694506"/>
            <a:ext cx="6438897" cy="4651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commits to a specific energy savings level for the customer.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If the savings level is not achieved, ESCO will compensate the customer.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 customer typically arranges their own financing.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 customer usually makes fixed periodic payments to ESCO.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bears the risk regarding the level of savings (must achieve the committed savings level).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 customer bears the financial risk.</a:t>
            </a:r>
            <a:endParaRPr lang="en-VN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69AEC793-E77C-0D42-A67C-B6104117C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2. Shared Savings Contract</a:t>
            </a:r>
            <a:endParaRPr lang="en-VN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57197C-3818-0967-57A8-E6D8006142B8}"/>
              </a:ext>
            </a:extLst>
          </p:cNvPr>
          <p:cNvSpPr txBox="1"/>
          <p:nvPr/>
        </p:nvSpPr>
        <p:spPr>
          <a:xfrm>
            <a:off x="494264" y="1808053"/>
            <a:ext cx="7249162" cy="3728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 energy savings are shared between ESCO and the customer according to the ratio agreed upon in the contract.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will make the </a:t>
            </a:r>
            <a:r>
              <a:rPr lang="en-US" sz="2000" dirty="0">
                <a:solidFill>
                  <a:srgbClr val="FF0000"/>
                </a:solidFill>
              </a:rPr>
              <a:t>initial investment </a:t>
            </a:r>
            <a:r>
              <a:rPr lang="en-US" sz="2000" dirty="0"/>
              <a:t>and receive payments from the savings over a specified period.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bears the risks related to both finances and energy savings levels.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If the project does not achieve the expected savings, ESCO's profit will decrease.</a:t>
            </a:r>
            <a:endParaRPr lang="en-VN" sz="2000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5589E34-F087-84D5-97C9-9863DB9B70E7}"/>
              </a:ext>
            </a:extLst>
          </p:cNvPr>
          <p:cNvGrpSpPr/>
          <p:nvPr/>
        </p:nvGrpSpPr>
        <p:grpSpPr>
          <a:xfrm>
            <a:off x="7905831" y="2108844"/>
            <a:ext cx="4110343" cy="3728583"/>
            <a:chOff x="6117905" y="1371600"/>
            <a:chExt cx="3101920" cy="2640310"/>
          </a:xfrm>
        </p:grpSpPr>
        <p:sp>
          <p:nvSpPr>
            <p:cNvPr id="33" name="Rectangle: Rounded Corners 4">
              <a:extLst>
                <a:ext uri="{FF2B5EF4-FFF2-40B4-BE49-F238E27FC236}">
                  <a16:creationId xmlns:a16="http://schemas.microsoft.com/office/drawing/2014/main" id="{952C4D1A-B2EF-DD48-6817-5F0732597B20}"/>
                </a:ext>
              </a:extLst>
            </p:cNvPr>
            <p:cNvSpPr/>
            <p:nvPr/>
          </p:nvSpPr>
          <p:spPr>
            <a:xfrm>
              <a:off x="6804248" y="1371600"/>
              <a:ext cx="1494166" cy="76810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>
                  <a:ea typeface="Cambria" panose="02040503050406030204" pitchFamily="18" charset="0"/>
                </a:rPr>
                <a:t>ESCO</a:t>
              </a:r>
            </a:p>
          </p:txBody>
        </p:sp>
        <p:sp>
          <p:nvSpPr>
            <p:cNvPr id="34" name="Rectangle: Rounded Corners 5">
              <a:extLst>
                <a:ext uri="{FF2B5EF4-FFF2-40B4-BE49-F238E27FC236}">
                  <a16:creationId xmlns:a16="http://schemas.microsoft.com/office/drawing/2014/main" id="{A13B0A78-440E-8B7B-DD80-76A83DAE1C6C}"/>
                </a:ext>
              </a:extLst>
            </p:cNvPr>
            <p:cNvSpPr/>
            <p:nvPr/>
          </p:nvSpPr>
          <p:spPr>
            <a:xfrm>
              <a:off x="6804248" y="3243808"/>
              <a:ext cx="1494166" cy="76810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ea typeface="Cambria" panose="02040503050406030204" pitchFamily="18" charset="0"/>
                </a:rPr>
                <a:t>Project Owner / Customer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17E13D03-6184-563D-61E2-167E1E5A45EF}"/>
                </a:ext>
              </a:extLst>
            </p:cNvPr>
            <p:cNvCxnSpPr/>
            <p:nvPr/>
          </p:nvCxnSpPr>
          <p:spPr>
            <a:xfrm>
              <a:off x="7308304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76C1C2F4-9AB8-D1A4-7A28-E6EEC4562ADF}"/>
                </a:ext>
              </a:extLst>
            </p:cNvPr>
            <p:cNvCxnSpPr/>
            <p:nvPr/>
          </p:nvCxnSpPr>
          <p:spPr>
            <a:xfrm>
              <a:off x="7884368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9BBD56F-955D-0E35-BA0A-8817D0D79BFE}"/>
                </a:ext>
              </a:extLst>
            </p:cNvPr>
            <p:cNvSpPr txBox="1"/>
            <p:nvPr/>
          </p:nvSpPr>
          <p:spPr>
            <a:xfrm flipH="1">
              <a:off x="6117905" y="2200966"/>
              <a:ext cx="1147520" cy="93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Capital investment + provision of energy services</a:t>
              </a:r>
              <a:endParaRPr lang="en-US" sz="1600" b="1" dirty="0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E60DB10-DB7C-F2A2-C136-CADF1DD08661}"/>
                </a:ext>
              </a:extLst>
            </p:cNvPr>
            <p:cNvSpPr txBox="1"/>
            <p:nvPr/>
          </p:nvSpPr>
          <p:spPr>
            <a:xfrm flipH="1">
              <a:off x="8006930" y="2233378"/>
              <a:ext cx="1212895" cy="414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+mn-lt"/>
                </a:rPr>
                <a:t>Sharing of project savings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613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7FF753B-A904-A90C-AE71-4E711E89C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3. PRIORITY CONTRACT FOR CAPITAL RETURN</a:t>
            </a:r>
            <a:endParaRPr lang="en-VN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2A3520F-F387-58CD-9102-83412E17BDF9}"/>
              </a:ext>
            </a:extLst>
          </p:cNvPr>
          <p:cNvGrpSpPr/>
          <p:nvPr/>
        </p:nvGrpSpPr>
        <p:grpSpPr>
          <a:xfrm>
            <a:off x="314082" y="1891811"/>
            <a:ext cx="4420543" cy="3705787"/>
            <a:chOff x="5992090" y="1371600"/>
            <a:chExt cx="2935602" cy="2640310"/>
          </a:xfrm>
        </p:grpSpPr>
        <p:sp>
          <p:nvSpPr>
            <p:cNvPr id="9" name="Rectangle: Rounded Corners 5">
              <a:extLst>
                <a:ext uri="{FF2B5EF4-FFF2-40B4-BE49-F238E27FC236}">
                  <a16:creationId xmlns:a16="http://schemas.microsoft.com/office/drawing/2014/main" id="{04428FB8-B535-F340-5229-0207284985AC}"/>
                </a:ext>
              </a:extLst>
            </p:cNvPr>
            <p:cNvSpPr/>
            <p:nvPr/>
          </p:nvSpPr>
          <p:spPr>
            <a:xfrm>
              <a:off x="6804248" y="1371600"/>
              <a:ext cx="1494166" cy="76810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>
                  <a:ea typeface="Cambria" panose="02040503050406030204" pitchFamily="18" charset="0"/>
                </a:rPr>
                <a:t>ESCO</a:t>
              </a:r>
            </a:p>
          </p:txBody>
        </p:sp>
        <p:sp>
          <p:nvSpPr>
            <p:cNvPr id="10" name="Rectangle: Rounded Corners 6">
              <a:extLst>
                <a:ext uri="{FF2B5EF4-FFF2-40B4-BE49-F238E27FC236}">
                  <a16:creationId xmlns:a16="http://schemas.microsoft.com/office/drawing/2014/main" id="{EACB7A38-B1A0-3522-87E5-A6D11DB14179}"/>
                </a:ext>
              </a:extLst>
            </p:cNvPr>
            <p:cNvSpPr/>
            <p:nvPr/>
          </p:nvSpPr>
          <p:spPr>
            <a:xfrm>
              <a:off x="6804248" y="3243808"/>
              <a:ext cx="1494166" cy="76810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ea typeface="Cambria" panose="02040503050406030204" pitchFamily="18" charset="0"/>
                </a:rPr>
                <a:t>Project Owner / Customer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73B9F2A3-6204-FC32-CF25-EA384884D4D6}"/>
                </a:ext>
              </a:extLst>
            </p:cNvPr>
            <p:cNvCxnSpPr/>
            <p:nvPr/>
          </p:nvCxnSpPr>
          <p:spPr>
            <a:xfrm>
              <a:off x="7308304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4A21BD9E-A44D-1B1F-5C1E-4D3B9D8698A6}"/>
                </a:ext>
              </a:extLst>
            </p:cNvPr>
            <p:cNvCxnSpPr/>
            <p:nvPr/>
          </p:nvCxnSpPr>
          <p:spPr>
            <a:xfrm>
              <a:off x="7884368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B9E8E9-3460-E6CC-3691-BEA68A8D4BA2}"/>
                </a:ext>
              </a:extLst>
            </p:cNvPr>
            <p:cNvSpPr txBox="1"/>
            <p:nvPr/>
          </p:nvSpPr>
          <p:spPr>
            <a:xfrm flipH="1">
              <a:off x="5992090" y="2264148"/>
              <a:ext cx="1186082" cy="767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Capital investment + Provision of Energy Services</a:t>
              </a:r>
              <a:endParaRPr lang="en-US" sz="1600" b="1" dirty="0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D96F388-3659-2DD2-05B6-D8FEAF9367DA}"/>
                </a:ext>
              </a:extLst>
            </p:cNvPr>
            <p:cNvSpPr txBox="1"/>
            <p:nvPr/>
          </p:nvSpPr>
          <p:spPr>
            <a:xfrm flipH="1">
              <a:off x="7898655" y="2264148"/>
              <a:ext cx="1029037" cy="767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Collecting savings first until capital recovery</a:t>
              </a:r>
              <a:endParaRPr lang="en-US" sz="1600" b="1" dirty="0">
                <a:latin typeface="+mn-lt"/>
                <a:ea typeface="Cambria" panose="02040503050406030204" pitchFamily="18" charset="0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DB40375-60C5-2BB9-45FD-78979E749246}"/>
              </a:ext>
            </a:extLst>
          </p:cNvPr>
          <p:cNvSpPr txBox="1"/>
          <p:nvPr/>
        </p:nvSpPr>
        <p:spPr>
          <a:xfrm>
            <a:off x="4827302" y="1891811"/>
            <a:ext cx="6586656" cy="3728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will receive the entire amount of savings from the project until the investment costs are fully recovered. After that, the customer will receive all subsequent savings.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makes the </a:t>
            </a:r>
            <a:r>
              <a:rPr lang="en-US" sz="2000" dirty="0">
                <a:solidFill>
                  <a:srgbClr val="FF0000"/>
                </a:solidFill>
              </a:rPr>
              <a:t>initial investment </a:t>
            </a:r>
            <a:r>
              <a:rPr lang="en-US" sz="2000" dirty="0"/>
              <a:t>and </a:t>
            </a:r>
            <a:r>
              <a:rPr lang="en-US" sz="2000" dirty="0">
                <a:solidFill>
                  <a:srgbClr val="FF0000"/>
                </a:solidFill>
              </a:rPr>
              <a:t>collects all savings</a:t>
            </a:r>
            <a:r>
              <a:rPr lang="en-US" sz="2000" dirty="0"/>
              <a:t> until the investment is </a:t>
            </a:r>
            <a:r>
              <a:rPr lang="en-US" sz="2000" dirty="0">
                <a:solidFill>
                  <a:srgbClr val="FF0000"/>
                </a:solidFill>
              </a:rPr>
              <a:t>recouped</a:t>
            </a:r>
            <a:r>
              <a:rPr lang="en-US" sz="2000" dirty="0"/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bears the financial and savings risk until the capital is recovered.</a:t>
            </a:r>
            <a:endParaRPr lang="en-VN" sz="2000" dirty="0"/>
          </a:p>
        </p:txBody>
      </p:sp>
    </p:spTree>
    <p:extLst>
      <p:ext uri="{BB962C8B-B14F-4D97-AF65-F5344CB8AC3E}">
        <p14:creationId xmlns:p14="http://schemas.microsoft.com/office/powerpoint/2010/main" val="247329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8CF003-E1CD-0118-1084-3756AA146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4. CHAUFFAGE</a:t>
            </a:r>
            <a:endParaRPr lang="en-VN" sz="4000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09218CA-BB08-5499-59F5-FEE91C2B3444}"/>
              </a:ext>
            </a:extLst>
          </p:cNvPr>
          <p:cNvGrpSpPr/>
          <p:nvPr/>
        </p:nvGrpSpPr>
        <p:grpSpPr>
          <a:xfrm>
            <a:off x="413885" y="1891811"/>
            <a:ext cx="4370787" cy="3705787"/>
            <a:chOff x="6058367" y="1371600"/>
            <a:chExt cx="2902560" cy="2640310"/>
          </a:xfrm>
        </p:grpSpPr>
        <p:sp>
          <p:nvSpPr>
            <p:cNvPr id="31" name="Rectangle: Rounded Corners 5">
              <a:extLst>
                <a:ext uri="{FF2B5EF4-FFF2-40B4-BE49-F238E27FC236}">
                  <a16:creationId xmlns:a16="http://schemas.microsoft.com/office/drawing/2014/main" id="{DD455F59-D7D1-0804-9687-9059A7D29EFB}"/>
                </a:ext>
              </a:extLst>
            </p:cNvPr>
            <p:cNvSpPr/>
            <p:nvPr/>
          </p:nvSpPr>
          <p:spPr>
            <a:xfrm>
              <a:off x="6804248" y="1371600"/>
              <a:ext cx="1494166" cy="768102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>
                  <a:ea typeface="Cambria" panose="02040503050406030204" pitchFamily="18" charset="0"/>
                </a:rPr>
                <a:t>ESCO</a:t>
              </a:r>
            </a:p>
          </p:txBody>
        </p:sp>
        <p:sp>
          <p:nvSpPr>
            <p:cNvPr id="32" name="Rectangle: Rounded Corners 6">
              <a:extLst>
                <a:ext uri="{FF2B5EF4-FFF2-40B4-BE49-F238E27FC236}">
                  <a16:creationId xmlns:a16="http://schemas.microsoft.com/office/drawing/2014/main" id="{44C4D9D9-5047-3C3B-DD9D-CDC0FE671E44}"/>
                </a:ext>
              </a:extLst>
            </p:cNvPr>
            <p:cNvSpPr/>
            <p:nvPr/>
          </p:nvSpPr>
          <p:spPr>
            <a:xfrm>
              <a:off x="6804248" y="3243808"/>
              <a:ext cx="1494166" cy="768102"/>
            </a:xfrm>
            <a:prstGeom prst="round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>
                  <a:ea typeface="Cambria" panose="02040503050406030204" pitchFamily="18" charset="0"/>
                </a:rPr>
                <a:t>Project Owner / Customer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BB59DD87-B808-E64E-A733-CB6DFE26E7DD}"/>
                </a:ext>
              </a:extLst>
            </p:cNvPr>
            <p:cNvCxnSpPr/>
            <p:nvPr/>
          </p:nvCxnSpPr>
          <p:spPr>
            <a:xfrm>
              <a:off x="7308304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0BB9BD6-ABA7-FD76-440E-544C974B8E14}"/>
                </a:ext>
              </a:extLst>
            </p:cNvPr>
            <p:cNvCxnSpPr/>
            <p:nvPr/>
          </p:nvCxnSpPr>
          <p:spPr>
            <a:xfrm>
              <a:off x="7884368" y="2139702"/>
              <a:ext cx="0" cy="1104106"/>
            </a:xfrm>
            <a:prstGeom prst="straightConnector1">
              <a:avLst/>
            </a:prstGeom>
            <a:ln w="38100">
              <a:solidFill>
                <a:srgbClr val="00B05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8CF056-CE09-FBCD-6BAE-F395E3082CDF}"/>
                </a:ext>
              </a:extLst>
            </p:cNvPr>
            <p:cNvSpPr txBox="1"/>
            <p:nvPr/>
          </p:nvSpPr>
          <p:spPr>
            <a:xfrm flipH="1">
              <a:off x="6058367" y="2297934"/>
              <a:ext cx="1186082" cy="767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Capital investment + Provision of Energy Services</a:t>
              </a:r>
              <a:endParaRPr lang="en-US" sz="1600" b="1" dirty="0">
                <a:latin typeface="+mn-lt"/>
                <a:ea typeface="Cambria" panose="020405030504060302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76BBBFE-292E-AB60-AFA2-9E5C7B9C8526}"/>
                </a:ext>
              </a:extLst>
            </p:cNvPr>
            <p:cNvSpPr txBox="1"/>
            <p:nvPr/>
          </p:nvSpPr>
          <p:spPr>
            <a:xfrm flipH="1">
              <a:off x="7931890" y="2318077"/>
              <a:ext cx="1029037" cy="767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latin typeface="+mn-lt"/>
                </a:rPr>
                <a:t>Collecting savings first until capital recovery</a:t>
              </a:r>
              <a:endParaRPr lang="en-US" sz="1600" b="1" dirty="0">
                <a:latin typeface="+mn-lt"/>
                <a:ea typeface="Cambria" panose="02040503050406030204" pitchFamily="18" charset="0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06DCC64-EF06-2F3F-2E2A-86BE7A8B2E92}"/>
              </a:ext>
            </a:extLst>
          </p:cNvPr>
          <p:cNvSpPr txBox="1"/>
          <p:nvPr/>
        </p:nvSpPr>
        <p:spPr>
          <a:xfrm>
            <a:off x="4759736" y="1891811"/>
            <a:ext cx="6869289" cy="3728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is responsible for providing energy and managing the energy system for the customer.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commits to providing a specific energy service at a fixed cost.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The customer pays ESCO for the energy provision and system management service.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ESCO bears the risk for both performance and energy provision, almost fulfilling the role of an energy supplier.</a:t>
            </a:r>
            <a:endParaRPr lang="en-VN" sz="2000" dirty="0"/>
          </a:p>
        </p:txBody>
      </p:sp>
    </p:spTree>
    <p:extLst>
      <p:ext uri="{BB962C8B-B14F-4D97-AF65-F5344CB8AC3E}">
        <p14:creationId xmlns:p14="http://schemas.microsoft.com/office/powerpoint/2010/main" val="3839699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8850-92F5-4E3A-A613-3B5EFF061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DISCUSS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E7D9F-73C5-42D8-9B64-134621202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434" y="1835532"/>
            <a:ext cx="10177132" cy="31869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latin typeface="+mj-lt"/>
              </a:rPr>
              <a:t>1. When to choose  which  type of EPC contract?</a:t>
            </a:r>
          </a:p>
          <a:p>
            <a:pPr marL="0" indent="0">
              <a:buNone/>
            </a:pPr>
            <a:r>
              <a:rPr lang="en-US" sz="2400" b="1" dirty="0">
                <a:latin typeface="+mj-lt"/>
              </a:rPr>
              <a:t>2. What factors influence a customer's readiness to adopt an ESCO contract?</a:t>
            </a:r>
          </a:p>
          <a:p>
            <a:pPr marL="0" indent="0">
              <a:buNone/>
            </a:pPr>
            <a:r>
              <a:rPr lang="en-US" sz="2400" b="1" dirty="0">
                <a:latin typeface="+mj-lt"/>
              </a:rPr>
              <a:t>3. How can we address the varying levels of risk acceptance among customers to increase their willingness to invest in energy efficiency projects?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7542756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10457</TotalTime>
  <Words>521</Words>
  <Application>Microsoft Macintosh PowerPoint</Application>
  <PresentationFormat>Widescreen</PresentationFormat>
  <Paragraphs>72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Wingdings</vt:lpstr>
      <vt:lpstr>Arial</vt:lpstr>
      <vt:lpstr>Fira Sans Extra Condensed</vt:lpstr>
      <vt:lpstr>Cambria</vt:lpstr>
      <vt:lpstr>Roboto</vt:lpstr>
      <vt:lpstr>Energy Saving Infographics by Slidesgo</vt:lpstr>
      <vt:lpstr>PowerPoint Presentation</vt:lpstr>
      <vt:lpstr>EPC Contracts</vt:lpstr>
      <vt:lpstr>Question</vt:lpstr>
      <vt:lpstr>Types of EPC Contracts</vt:lpstr>
      <vt:lpstr>1. Guaranteed Savings Contract</vt:lpstr>
      <vt:lpstr>2. Shared Savings Contract</vt:lpstr>
      <vt:lpstr>3. PRIORITY CONTRACT FOR CAPITAL RETURN</vt:lpstr>
      <vt:lpstr>4. CHAUFFAGE</vt:lpstr>
      <vt:lpstr>DISCUSS QUESTION</vt:lpstr>
      <vt:lpstr>Choosing an EPC Contract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823417-Nguyễn Mạnh Hùng</cp:lastModifiedBy>
  <cp:revision>107</cp:revision>
  <dcterms:modified xsi:type="dcterms:W3CDTF">2025-02-21T03:40:21Z</dcterms:modified>
</cp:coreProperties>
</file>