
<file path=[Content_Types].xml><?xml version="1.0" encoding="utf-8"?>
<Types xmlns="http://schemas.openxmlformats.org/package/2006/content-types">
  <Default Extension="png" ContentType="image/png"/>
  <Default Extension="emf" ContentType="image/x-emf"/>
  <Default Extension="jpeg" ContentType="image/jpeg"/>
  <Default Extension="wmf" ContentType="image/x-wmf"/>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2.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 id="2147483665" r:id="rId2"/>
  </p:sldMasterIdLst>
  <p:notesMasterIdLst>
    <p:notesMasterId r:id="rId25"/>
  </p:notesMasterIdLst>
  <p:sldIdLst>
    <p:sldId id="2380" r:id="rId3"/>
    <p:sldId id="2371" r:id="rId4"/>
    <p:sldId id="271" r:id="rId5"/>
    <p:sldId id="273" r:id="rId6"/>
    <p:sldId id="275" r:id="rId7"/>
    <p:sldId id="2372" r:id="rId8"/>
    <p:sldId id="280" r:id="rId9"/>
    <p:sldId id="2373" r:id="rId10"/>
    <p:sldId id="281" r:id="rId11"/>
    <p:sldId id="2374" r:id="rId12"/>
    <p:sldId id="627" r:id="rId13"/>
    <p:sldId id="2375" r:id="rId14"/>
    <p:sldId id="282" r:id="rId15"/>
    <p:sldId id="558" r:id="rId16"/>
    <p:sldId id="2376" r:id="rId17"/>
    <p:sldId id="283" r:id="rId18"/>
    <p:sldId id="2377" r:id="rId19"/>
    <p:sldId id="284" r:id="rId20"/>
    <p:sldId id="285" r:id="rId21"/>
    <p:sldId id="2378" r:id="rId22"/>
    <p:sldId id="2379" r:id="rId23"/>
    <p:sldId id="2359" r:id="rId24"/>
  </p:sldIdLst>
  <p:sldSz cx="12192000" cy="6858000"/>
  <p:notesSz cx="6858000" cy="9144000"/>
  <p:embeddedFontLst>
    <p:embeddedFont>
      <p:font typeface="맑은 고딕" panose="020B0503020000020004" pitchFamily="34" charset="-127"/>
      <p:regular r:id="rId26"/>
      <p:bold r:id="rId27"/>
    </p:embeddedFont>
    <p:embeddedFont>
      <p:font typeface="Tahoma" panose="020B0604030504040204" pitchFamily="34" charset="0"/>
      <p:regular r:id="rId28"/>
      <p:bold r:id="rId29"/>
    </p:embeddedFont>
    <p:embeddedFont>
      <p:font typeface="Calibri" panose="020F0502020204030204" pitchFamily="34" charset="0"/>
      <p:regular r:id="rId30"/>
      <p:bold r:id="rId31"/>
      <p:italic r:id="rId32"/>
      <p:boldItalic r:id="rId33"/>
    </p:embeddedFont>
    <p:embeddedFont>
      <p:font typeface="Roboto" panose="020B0604020202020204" charset="0"/>
      <p:regular r:id="rId34"/>
      <p:bold r:id="rId35"/>
      <p:italic r:id="rId36"/>
      <p:boldItalic r:id="rId37"/>
    </p:embeddedFont>
    <p:embeddedFont>
      <p:font typeface="Fira Sans Extra Condensed" panose="020B0604020202020204" charset="0"/>
      <p:regular r:id="rId38"/>
      <p:bold r:id="rId39"/>
      <p:italic r:id="rId40"/>
      <p:boldItalic r:id="rId4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12ACAA50-B3C0-4FEF-8DD3-66675128A787}">
  <a:tblStyle styleId="{12ACAA50-B3C0-4FEF-8DD3-66675128A787}"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889" autoAdjust="0"/>
    <p:restoredTop sz="86438"/>
  </p:normalViewPr>
  <p:slideViewPr>
    <p:cSldViewPr snapToGrid="0">
      <p:cViewPr varScale="1">
        <p:scale>
          <a:sx n="60" d="100"/>
          <a:sy n="60" d="100"/>
        </p:scale>
        <p:origin x="816" y="78"/>
      </p:cViewPr>
      <p:guideLst/>
    </p:cSldViewPr>
  </p:slideViewPr>
  <p:outlineViewPr>
    <p:cViewPr>
      <p:scale>
        <a:sx n="33" d="100"/>
        <a:sy n="33" d="100"/>
      </p:scale>
      <p:origin x="0" y="-81704"/>
    </p:cViewPr>
  </p:outlineViewPr>
  <p:notesTextViewPr>
    <p:cViewPr>
      <p:scale>
        <a:sx n="1" d="1"/>
        <a:sy n="1" d="1"/>
      </p:scale>
      <p:origin x="0" y="0"/>
    </p:cViewPr>
  </p:notesTextViewPr>
  <p:notesViewPr>
    <p:cSldViewPr snapToGrid="0">
      <p:cViewPr varScale="1">
        <p:scale>
          <a:sx n="87" d="100"/>
          <a:sy n="87" d="100"/>
        </p:scale>
        <p:origin x="3904" y="2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font" Target="fonts/font1.fntdata"/><Relationship Id="rId39" Type="http://schemas.openxmlformats.org/officeDocument/2006/relationships/font" Target="fonts/font14.fntdata"/><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font" Target="fonts/font9.fntdata"/><Relationship Id="rId42"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33" Type="http://schemas.openxmlformats.org/officeDocument/2006/relationships/font" Target="fonts/font8.fntdata"/><Relationship Id="rId38" Type="http://schemas.openxmlformats.org/officeDocument/2006/relationships/font" Target="fonts/font13.fntdata"/><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4.fntdata"/><Relationship Id="rId41" Type="http://schemas.openxmlformats.org/officeDocument/2006/relationships/font" Target="fonts/font16.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7.fntdata"/><Relationship Id="rId37" Type="http://schemas.openxmlformats.org/officeDocument/2006/relationships/font" Target="fonts/font12.fntdata"/><Relationship Id="rId40" Type="http://schemas.openxmlformats.org/officeDocument/2006/relationships/font" Target="fonts/font15.fntdata"/><Relationship Id="rId45"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font" Target="fonts/font3.fntdata"/><Relationship Id="rId36" Type="http://schemas.openxmlformats.org/officeDocument/2006/relationships/font" Target="fonts/font11.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6.fntdata"/><Relationship Id="rId44"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font" Target="fonts/font2.fntdata"/><Relationship Id="rId30" Type="http://schemas.openxmlformats.org/officeDocument/2006/relationships/font" Target="fonts/font5.fntdata"/><Relationship Id="rId35" Type="http://schemas.openxmlformats.org/officeDocument/2006/relationships/font" Target="fonts/font10.fntdata"/><Relationship Id="rId43"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23">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B90777E-ADD2-4F22-9BA1-D244F040EFFC}" type="doc">
      <dgm:prSet loTypeId="urn:microsoft.com/office/officeart/2005/8/layout/process2" loCatId="process" qsTypeId="urn:microsoft.com/office/officeart/2005/8/quickstyle/simple1" qsCatId="simple" csTypeId="urn:microsoft.com/office/officeart/2005/8/colors/colorful5" csCatId="colorful" phldr="1"/>
      <dgm:spPr/>
      <dgm:t>
        <a:bodyPr/>
        <a:lstStyle/>
        <a:p>
          <a:endParaRPr lang="en-US"/>
        </a:p>
      </dgm:t>
    </dgm:pt>
    <dgm:pt modelId="{49AA8930-7506-4E2C-94D6-CD93515E655F}">
      <dgm:prSet phldrT="[Text]" custT="1"/>
      <dgm:spPr/>
      <dgm:t>
        <a:bodyPr/>
        <a:lstStyle/>
        <a:p>
          <a:pPr algn="ctr"/>
          <a:r>
            <a:rPr lang="en-US" sz="2000" b="0" i="0" smtClean="0">
              <a:solidFill>
                <a:srgbClr val="FFFF00"/>
              </a:solidFill>
              <a:latin typeface="+mn-lt"/>
              <a:cs typeface="Arial" panose="020B0604020202020204" pitchFamily="34" charset="0"/>
            </a:rPr>
            <a:t>Determine the situation</a:t>
          </a:r>
          <a:endParaRPr lang="en-US" sz="2000" b="0" i="0" dirty="0">
            <a:solidFill>
              <a:srgbClr val="FFFF00"/>
            </a:solidFill>
            <a:latin typeface="+mn-lt"/>
            <a:cs typeface="Arial" panose="020B0604020202020204" pitchFamily="34" charset="0"/>
          </a:endParaRPr>
        </a:p>
      </dgm:t>
    </dgm:pt>
    <dgm:pt modelId="{06207123-1C6D-401B-9FF7-266238637B64}" type="parTrans" cxnId="{3BB43F05-41D0-4C2D-9225-D16FA3041E2A}">
      <dgm:prSet/>
      <dgm:spPr/>
      <dgm:t>
        <a:bodyPr/>
        <a:lstStyle/>
        <a:p>
          <a:endParaRPr lang="en-US" sz="2600"/>
        </a:p>
      </dgm:t>
    </dgm:pt>
    <dgm:pt modelId="{01DCC13C-92F0-4112-9845-6AB5981C509B}" type="sibTrans" cxnId="{3BB43F05-41D0-4C2D-9225-D16FA3041E2A}">
      <dgm:prSet custT="1"/>
      <dgm:spPr/>
      <dgm:t>
        <a:bodyPr/>
        <a:lstStyle/>
        <a:p>
          <a:endParaRPr lang="en-US" sz="2600"/>
        </a:p>
      </dgm:t>
    </dgm:pt>
    <dgm:pt modelId="{1CB1BF06-E7F6-458D-8568-F2B7C486F020}">
      <dgm:prSet phldrT="[Text]" custT="1"/>
      <dgm:spPr/>
      <dgm:t>
        <a:bodyPr/>
        <a:lstStyle/>
        <a:p>
          <a:pPr algn="ctr"/>
          <a:r>
            <a:rPr lang="en-US" sz="2000" b="0" i="0" smtClean="0">
              <a:solidFill>
                <a:srgbClr val="FFFF00"/>
              </a:solidFill>
              <a:latin typeface="+mj-lt"/>
              <a:cs typeface="Arial" panose="020B0604020202020204" pitchFamily="34" charset="0"/>
            </a:rPr>
            <a:t>Find/choose a solution</a:t>
          </a:r>
          <a:endParaRPr lang="en-US" sz="2000" b="0" i="0" dirty="0">
            <a:solidFill>
              <a:srgbClr val="FFFF00"/>
            </a:solidFill>
            <a:latin typeface="+mj-lt"/>
            <a:cs typeface="Arial" panose="020B0604020202020204" pitchFamily="34" charset="0"/>
          </a:endParaRPr>
        </a:p>
      </dgm:t>
    </dgm:pt>
    <dgm:pt modelId="{F07C9885-3821-4290-B2D7-F9F916958974}" type="parTrans" cxnId="{D17D8503-070C-4CDB-B3DD-06151D2FB8B7}">
      <dgm:prSet/>
      <dgm:spPr/>
      <dgm:t>
        <a:bodyPr/>
        <a:lstStyle/>
        <a:p>
          <a:endParaRPr lang="en-US" sz="2600"/>
        </a:p>
      </dgm:t>
    </dgm:pt>
    <dgm:pt modelId="{CF4930E9-AB6B-441D-A55D-E28B986B8DE0}" type="sibTrans" cxnId="{D17D8503-070C-4CDB-B3DD-06151D2FB8B7}">
      <dgm:prSet custT="1"/>
      <dgm:spPr/>
      <dgm:t>
        <a:bodyPr/>
        <a:lstStyle/>
        <a:p>
          <a:endParaRPr lang="en-US" sz="2600"/>
        </a:p>
      </dgm:t>
    </dgm:pt>
    <dgm:pt modelId="{71C7731B-834E-401B-8F1D-76FF27A75D86}">
      <dgm:prSet phldrT="[Text]" custT="1"/>
      <dgm:spPr/>
      <dgm:t>
        <a:bodyPr/>
        <a:lstStyle/>
        <a:p>
          <a:pPr algn="ctr"/>
          <a:r>
            <a:rPr lang="en-US" sz="2000" b="0" i="0" smtClean="0">
              <a:solidFill>
                <a:srgbClr val="FFFF00"/>
              </a:solidFill>
              <a:latin typeface="+mj-lt"/>
              <a:cs typeface="Arial" panose="020B0604020202020204" pitchFamily="34" charset="0"/>
            </a:rPr>
            <a:t>Implement the solution</a:t>
          </a:r>
          <a:endParaRPr lang="en-US" sz="2000" b="0" i="0" dirty="0">
            <a:solidFill>
              <a:srgbClr val="FFFF00"/>
            </a:solidFill>
            <a:latin typeface="+mj-lt"/>
            <a:cs typeface="Arial" panose="020B0604020202020204" pitchFamily="34" charset="0"/>
          </a:endParaRPr>
        </a:p>
      </dgm:t>
    </dgm:pt>
    <dgm:pt modelId="{73CA42F0-4082-4690-8644-A5A76A42E50A}" type="parTrans" cxnId="{CDE94E47-B474-4B51-821A-9840F6CD7B5A}">
      <dgm:prSet/>
      <dgm:spPr/>
      <dgm:t>
        <a:bodyPr/>
        <a:lstStyle/>
        <a:p>
          <a:endParaRPr lang="en-US" sz="2600"/>
        </a:p>
      </dgm:t>
    </dgm:pt>
    <dgm:pt modelId="{9F4E9A82-3D01-4164-B702-7EA60E2022F6}" type="sibTrans" cxnId="{CDE94E47-B474-4B51-821A-9840F6CD7B5A}">
      <dgm:prSet/>
      <dgm:spPr/>
      <dgm:t>
        <a:bodyPr/>
        <a:lstStyle/>
        <a:p>
          <a:endParaRPr lang="en-US" sz="2600"/>
        </a:p>
      </dgm:t>
    </dgm:pt>
    <dgm:pt modelId="{A7277B28-601E-4B3B-AA9F-C940746A2EDA}" type="pres">
      <dgm:prSet presAssocID="{FB90777E-ADD2-4F22-9BA1-D244F040EFFC}" presName="linearFlow" presStyleCnt="0">
        <dgm:presLayoutVars>
          <dgm:resizeHandles val="exact"/>
        </dgm:presLayoutVars>
      </dgm:prSet>
      <dgm:spPr/>
      <dgm:t>
        <a:bodyPr/>
        <a:lstStyle/>
        <a:p>
          <a:endParaRPr lang="en-US"/>
        </a:p>
      </dgm:t>
    </dgm:pt>
    <dgm:pt modelId="{B3342F48-2F18-4A86-A4E8-1A102790A71D}" type="pres">
      <dgm:prSet presAssocID="{49AA8930-7506-4E2C-94D6-CD93515E655F}" presName="node" presStyleLbl="node1" presStyleIdx="0" presStyleCnt="3" custScaleX="231499">
        <dgm:presLayoutVars>
          <dgm:bulletEnabled val="1"/>
        </dgm:presLayoutVars>
      </dgm:prSet>
      <dgm:spPr/>
      <dgm:t>
        <a:bodyPr/>
        <a:lstStyle/>
        <a:p>
          <a:endParaRPr lang="en-US"/>
        </a:p>
      </dgm:t>
    </dgm:pt>
    <dgm:pt modelId="{F765189D-C744-4C8A-A640-41353EEE8EE3}" type="pres">
      <dgm:prSet presAssocID="{01DCC13C-92F0-4112-9845-6AB5981C509B}" presName="sibTrans" presStyleLbl="sibTrans2D1" presStyleIdx="0" presStyleCnt="2"/>
      <dgm:spPr/>
      <dgm:t>
        <a:bodyPr/>
        <a:lstStyle/>
        <a:p>
          <a:endParaRPr lang="en-US"/>
        </a:p>
      </dgm:t>
    </dgm:pt>
    <dgm:pt modelId="{52E97481-30FF-4F29-B92B-638B6358B086}" type="pres">
      <dgm:prSet presAssocID="{01DCC13C-92F0-4112-9845-6AB5981C509B}" presName="connectorText" presStyleLbl="sibTrans2D1" presStyleIdx="0" presStyleCnt="2"/>
      <dgm:spPr/>
      <dgm:t>
        <a:bodyPr/>
        <a:lstStyle/>
        <a:p>
          <a:endParaRPr lang="en-US"/>
        </a:p>
      </dgm:t>
    </dgm:pt>
    <dgm:pt modelId="{E2743355-C365-4B85-9EF0-4FC1DD311BA0}" type="pres">
      <dgm:prSet presAssocID="{1CB1BF06-E7F6-458D-8568-F2B7C486F020}" presName="node" presStyleLbl="node1" presStyleIdx="1" presStyleCnt="3" custScaleX="231499">
        <dgm:presLayoutVars>
          <dgm:bulletEnabled val="1"/>
        </dgm:presLayoutVars>
      </dgm:prSet>
      <dgm:spPr/>
      <dgm:t>
        <a:bodyPr/>
        <a:lstStyle/>
        <a:p>
          <a:endParaRPr lang="en-US"/>
        </a:p>
      </dgm:t>
    </dgm:pt>
    <dgm:pt modelId="{1130C289-E448-4B7B-96F5-B9BD227351BA}" type="pres">
      <dgm:prSet presAssocID="{CF4930E9-AB6B-441D-A55D-E28B986B8DE0}" presName="sibTrans" presStyleLbl="sibTrans2D1" presStyleIdx="1" presStyleCnt="2"/>
      <dgm:spPr/>
      <dgm:t>
        <a:bodyPr/>
        <a:lstStyle/>
        <a:p>
          <a:endParaRPr lang="en-US"/>
        </a:p>
      </dgm:t>
    </dgm:pt>
    <dgm:pt modelId="{23ED2F82-5EF0-447F-84FA-FC5C59FBBBBE}" type="pres">
      <dgm:prSet presAssocID="{CF4930E9-AB6B-441D-A55D-E28B986B8DE0}" presName="connectorText" presStyleLbl="sibTrans2D1" presStyleIdx="1" presStyleCnt="2"/>
      <dgm:spPr/>
      <dgm:t>
        <a:bodyPr/>
        <a:lstStyle/>
        <a:p>
          <a:endParaRPr lang="en-US"/>
        </a:p>
      </dgm:t>
    </dgm:pt>
    <dgm:pt modelId="{569FFBA9-EAB5-4570-8A11-1D12D47098B0}" type="pres">
      <dgm:prSet presAssocID="{71C7731B-834E-401B-8F1D-76FF27A75D86}" presName="node" presStyleLbl="node1" presStyleIdx="2" presStyleCnt="3" custScaleX="231499" custLinFactNeighborY="391">
        <dgm:presLayoutVars>
          <dgm:bulletEnabled val="1"/>
        </dgm:presLayoutVars>
      </dgm:prSet>
      <dgm:spPr/>
      <dgm:t>
        <a:bodyPr/>
        <a:lstStyle/>
        <a:p>
          <a:endParaRPr lang="en-US"/>
        </a:p>
      </dgm:t>
    </dgm:pt>
  </dgm:ptLst>
  <dgm:cxnLst>
    <dgm:cxn modelId="{124BEB38-12BF-4B75-AABF-D2CD9FA9BE76}" type="presOf" srcId="{CF4930E9-AB6B-441D-A55D-E28B986B8DE0}" destId="{1130C289-E448-4B7B-96F5-B9BD227351BA}" srcOrd="0" destOrd="0" presId="urn:microsoft.com/office/officeart/2005/8/layout/process2"/>
    <dgm:cxn modelId="{EC8DB3E0-F963-4C9A-A8FE-68B90DB9C672}" type="presOf" srcId="{1CB1BF06-E7F6-458D-8568-F2B7C486F020}" destId="{E2743355-C365-4B85-9EF0-4FC1DD311BA0}" srcOrd="0" destOrd="0" presId="urn:microsoft.com/office/officeart/2005/8/layout/process2"/>
    <dgm:cxn modelId="{364486AE-BD76-45F0-9F3D-54CD7EB483B6}" type="presOf" srcId="{01DCC13C-92F0-4112-9845-6AB5981C509B}" destId="{F765189D-C744-4C8A-A640-41353EEE8EE3}" srcOrd="0" destOrd="0" presId="urn:microsoft.com/office/officeart/2005/8/layout/process2"/>
    <dgm:cxn modelId="{93F1C7BB-4F60-4442-97D7-1EDE95841772}" type="presOf" srcId="{FB90777E-ADD2-4F22-9BA1-D244F040EFFC}" destId="{A7277B28-601E-4B3B-AA9F-C940746A2EDA}" srcOrd="0" destOrd="0" presId="urn:microsoft.com/office/officeart/2005/8/layout/process2"/>
    <dgm:cxn modelId="{BB700A2D-B5E7-4EE3-9A73-359ECA1AEAE8}" type="presOf" srcId="{49AA8930-7506-4E2C-94D6-CD93515E655F}" destId="{B3342F48-2F18-4A86-A4E8-1A102790A71D}" srcOrd="0" destOrd="0" presId="urn:microsoft.com/office/officeart/2005/8/layout/process2"/>
    <dgm:cxn modelId="{CDE94E47-B474-4B51-821A-9840F6CD7B5A}" srcId="{FB90777E-ADD2-4F22-9BA1-D244F040EFFC}" destId="{71C7731B-834E-401B-8F1D-76FF27A75D86}" srcOrd="2" destOrd="0" parTransId="{73CA42F0-4082-4690-8644-A5A76A42E50A}" sibTransId="{9F4E9A82-3D01-4164-B702-7EA60E2022F6}"/>
    <dgm:cxn modelId="{CD664FD3-561C-4431-8C13-3C2988A0E875}" type="presOf" srcId="{01DCC13C-92F0-4112-9845-6AB5981C509B}" destId="{52E97481-30FF-4F29-B92B-638B6358B086}" srcOrd="1" destOrd="0" presId="urn:microsoft.com/office/officeart/2005/8/layout/process2"/>
    <dgm:cxn modelId="{D17D8503-070C-4CDB-B3DD-06151D2FB8B7}" srcId="{FB90777E-ADD2-4F22-9BA1-D244F040EFFC}" destId="{1CB1BF06-E7F6-458D-8568-F2B7C486F020}" srcOrd="1" destOrd="0" parTransId="{F07C9885-3821-4290-B2D7-F9F916958974}" sibTransId="{CF4930E9-AB6B-441D-A55D-E28B986B8DE0}"/>
    <dgm:cxn modelId="{5317B79E-9D86-43E7-8B6E-A51E6FD1AD19}" type="presOf" srcId="{CF4930E9-AB6B-441D-A55D-E28B986B8DE0}" destId="{23ED2F82-5EF0-447F-84FA-FC5C59FBBBBE}" srcOrd="1" destOrd="0" presId="urn:microsoft.com/office/officeart/2005/8/layout/process2"/>
    <dgm:cxn modelId="{568CA496-BC0B-48AE-961F-FD3807A81405}" type="presOf" srcId="{71C7731B-834E-401B-8F1D-76FF27A75D86}" destId="{569FFBA9-EAB5-4570-8A11-1D12D47098B0}" srcOrd="0" destOrd="0" presId="urn:microsoft.com/office/officeart/2005/8/layout/process2"/>
    <dgm:cxn modelId="{3BB43F05-41D0-4C2D-9225-D16FA3041E2A}" srcId="{FB90777E-ADD2-4F22-9BA1-D244F040EFFC}" destId="{49AA8930-7506-4E2C-94D6-CD93515E655F}" srcOrd="0" destOrd="0" parTransId="{06207123-1C6D-401B-9FF7-266238637B64}" sibTransId="{01DCC13C-92F0-4112-9845-6AB5981C509B}"/>
    <dgm:cxn modelId="{F405CC4B-562B-412A-B987-F3D0AD47D7AC}" type="presParOf" srcId="{A7277B28-601E-4B3B-AA9F-C940746A2EDA}" destId="{B3342F48-2F18-4A86-A4E8-1A102790A71D}" srcOrd="0" destOrd="0" presId="urn:microsoft.com/office/officeart/2005/8/layout/process2"/>
    <dgm:cxn modelId="{7C597116-4BED-4D38-9392-8A72D1A9E9E1}" type="presParOf" srcId="{A7277B28-601E-4B3B-AA9F-C940746A2EDA}" destId="{F765189D-C744-4C8A-A640-41353EEE8EE3}" srcOrd="1" destOrd="0" presId="urn:microsoft.com/office/officeart/2005/8/layout/process2"/>
    <dgm:cxn modelId="{85CD2462-4E85-4668-A7FD-DDBDFDFD92AD}" type="presParOf" srcId="{F765189D-C744-4C8A-A640-41353EEE8EE3}" destId="{52E97481-30FF-4F29-B92B-638B6358B086}" srcOrd="0" destOrd="0" presId="urn:microsoft.com/office/officeart/2005/8/layout/process2"/>
    <dgm:cxn modelId="{BB60A4D1-6A8E-44B0-996F-6F5A2B67954E}" type="presParOf" srcId="{A7277B28-601E-4B3B-AA9F-C940746A2EDA}" destId="{E2743355-C365-4B85-9EF0-4FC1DD311BA0}" srcOrd="2" destOrd="0" presId="urn:microsoft.com/office/officeart/2005/8/layout/process2"/>
    <dgm:cxn modelId="{AF03F629-59E4-47EB-976A-258C6EDA4DF9}" type="presParOf" srcId="{A7277B28-601E-4B3B-AA9F-C940746A2EDA}" destId="{1130C289-E448-4B7B-96F5-B9BD227351BA}" srcOrd="3" destOrd="0" presId="urn:microsoft.com/office/officeart/2005/8/layout/process2"/>
    <dgm:cxn modelId="{B100BE81-715D-40AF-8F9D-8C45C7737BC5}" type="presParOf" srcId="{1130C289-E448-4B7B-96F5-B9BD227351BA}" destId="{23ED2F82-5EF0-447F-84FA-FC5C59FBBBBE}" srcOrd="0" destOrd="0" presId="urn:microsoft.com/office/officeart/2005/8/layout/process2"/>
    <dgm:cxn modelId="{06118BD7-9761-476B-AACF-6C34541AC7A6}" type="presParOf" srcId="{A7277B28-601E-4B3B-AA9F-C940746A2EDA}" destId="{569FFBA9-EAB5-4570-8A11-1D12D47098B0}" srcOrd="4" destOrd="0" presId="urn:microsoft.com/office/officeart/2005/8/layout/process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F081DEF-6B0F-49DF-8466-E949F9D20485}" type="doc">
      <dgm:prSet loTypeId="urn:microsoft.com/office/officeart/2005/8/layout/arrow2" loCatId="process" qsTypeId="urn:microsoft.com/office/officeart/2005/8/quickstyle/simple5" qsCatId="simple" csTypeId="urn:microsoft.com/office/officeart/2005/8/colors/colorful1#23" csCatId="colorful" phldr="1"/>
      <dgm:spPr/>
      <dgm:t>
        <a:bodyPr/>
        <a:lstStyle/>
        <a:p>
          <a:endParaRPr lang="en-US"/>
        </a:p>
      </dgm:t>
    </dgm:pt>
    <dgm:pt modelId="{E9E5603B-743C-40A0-BEA4-5799E49FE81F}">
      <dgm:prSet phldrT="[Text]" custT="1"/>
      <dgm:spPr/>
      <dgm:t>
        <a:bodyPr/>
        <a:lstStyle/>
        <a:p>
          <a:pPr algn="just"/>
          <a:r>
            <a:rPr lang="en-US" sz="1800" b="0" i="0" dirty="0">
              <a:latin typeface="+mn-lt"/>
              <a:cs typeface="Arial" panose="020B0604020202020204" pitchFamily="34" charset="0"/>
            </a:rPr>
            <a:t>Make employees aware of the reasons/benefits of EE</a:t>
          </a:r>
        </a:p>
      </dgm:t>
    </dgm:pt>
    <dgm:pt modelId="{8E88B50E-1F34-422F-8A7C-0CDAC92E337A}" type="parTrans" cxnId="{609D2162-E35D-4427-96B7-928BDA07FAF0}">
      <dgm:prSet/>
      <dgm:spPr/>
      <dgm:t>
        <a:bodyPr/>
        <a:lstStyle/>
        <a:p>
          <a:endParaRPr lang="en-US">
            <a:latin typeface="+mj-lt"/>
          </a:endParaRPr>
        </a:p>
      </dgm:t>
    </dgm:pt>
    <dgm:pt modelId="{0B868BB6-AC8F-4A46-8265-05A0FAD45616}" type="sibTrans" cxnId="{609D2162-E35D-4427-96B7-928BDA07FAF0}">
      <dgm:prSet/>
      <dgm:spPr/>
      <dgm:t>
        <a:bodyPr/>
        <a:lstStyle/>
        <a:p>
          <a:endParaRPr lang="en-US">
            <a:latin typeface="+mj-lt"/>
          </a:endParaRPr>
        </a:p>
      </dgm:t>
    </dgm:pt>
    <dgm:pt modelId="{5EC436E1-F163-4459-AFE0-268DE8D142CA}">
      <dgm:prSet phldrT="[Text]" custT="1"/>
      <dgm:spPr/>
      <dgm:t>
        <a:bodyPr/>
        <a:lstStyle/>
        <a:p>
          <a:pPr algn="l"/>
          <a:r>
            <a:rPr lang="vi-VN" sz="1800" b="0" i="0" dirty="0">
              <a:latin typeface="+mn-lt"/>
              <a:cs typeface="Arial" panose="020B0604020202020204" pitchFamily="34" charset="0"/>
            </a:rPr>
            <a:t>Training in skills and knowledge related to EE</a:t>
          </a:r>
          <a:endParaRPr lang="en-US" sz="1800" b="0" i="0" dirty="0">
            <a:latin typeface="+mn-lt"/>
            <a:cs typeface="Arial" panose="020B0604020202020204" pitchFamily="34" charset="0"/>
          </a:endParaRPr>
        </a:p>
      </dgm:t>
    </dgm:pt>
    <dgm:pt modelId="{76AFB7D3-DDDE-49F1-8F7C-74A96E134F8E}" type="parTrans" cxnId="{52AC84D9-B820-467D-BFB7-2D9345D90B94}">
      <dgm:prSet/>
      <dgm:spPr/>
      <dgm:t>
        <a:bodyPr/>
        <a:lstStyle/>
        <a:p>
          <a:endParaRPr lang="en-US">
            <a:latin typeface="+mj-lt"/>
          </a:endParaRPr>
        </a:p>
      </dgm:t>
    </dgm:pt>
    <dgm:pt modelId="{D8D99311-303C-4824-B853-52BEC86E1367}" type="sibTrans" cxnId="{52AC84D9-B820-467D-BFB7-2D9345D90B94}">
      <dgm:prSet/>
      <dgm:spPr/>
      <dgm:t>
        <a:bodyPr/>
        <a:lstStyle/>
        <a:p>
          <a:endParaRPr lang="en-US">
            <a:latin typeface="+mj-lt"/>
          </a:endParaRPr>
        </a:p>
      </dgm:t>
    </dgm:pt>
    <dgm:pt modelId="{37F9C0CD-E2D5-40BA-8E15-CCE680AC19F0}">
      <dgm:prSet phldrT="[Text]" custT="1"/>
      <dgm:spPr/>
      <dgm:t>
        <a:bodyPr/>
        <a:lstStyle/>
        <a:p>
          <a:pPr algn="just"/>
          <a:r>
            <a:rPr lang="en-US" sz="1800" b="0" i="0" dirty="0">
              <a:latin typeface="+mn-lt"/>
              <a:cs typeface="Arial" panose="020B0604020202020204" pitchFamily="34" charset="0"/>
            </a:rPr>
            <a:t>Mechanism to encourage people to actively participate in EE</a:t>
          </a:r>
        </a:p>
      </dgm:t>
    </dgm:pt>
    <dgm:pt modelId="{9B0F942C-400C-44FB-A1FC-9046C2868302}" type="parTrans" cxnId="{3D015D11-5C53-4228-848E-02AC9184E675}">
      <dgm:prSet/>
      <dgm:spPr/>
      <dgm:t>
        <a:bodyPr/>
        <a:lstStyle/>
        <a:p>
          <a:endParaRPr lang="en-US">
            <a:latin typeface="+mj-lt"/>
          </a:endParaRPr>
        </a:p>
      </dgm:t>
    </dgm:pt>
    <dgm:pt modelId="{8F7D05EF-AFCE-4268-BC07-8CBC3787C141}" type="sibTrans" cxnId="{3D015D11-5C53-4228-848E-02AC9184E675}">
      <dgm:prSet/>
      <dgm:spPr/>
      <dgm:t>
        <a:bodyPr/>
        <a:lstStyle/>
        <a:p>
          <a:endParaRPr lang="en-US">
            <a:latin typeface="+mj-lt"/>
          </a:endParaRPr>
        </a:p>
      </dgm:t>
    </dgm:pt>
    <dgm:pt modelId="{8D797199-EC4F-4FD5-AC13-AE0F26B0C9AF}" type="pres">
      <dgm:prSet presAssocID="{9F081DEF-6B0F-49DF-8466-E949F9D20485}" presName="arrowDiagram" presStyleCnt="0">
        <dgm:presLayoutVars>
          <dgm:chMax val="5"/>
          <dgm:dir/>
          <dgm:resizeHandles val="exact"/>
        </dgm:presLayoutVars>
      </dgm:prSet>
      <dgm:spPr/>
      <dgm:t>
        <a:bodyPr/>
        <a:lstStyle/>
        <a:p>
          <a:endParaRPr lang="en-US"/>
        </a:p>
      </dgm:t>
    </dgm:pt>
    <dgm:pt modelId="{12980CC9-A75F-4053-AA89-8D34F917B25B}" type="pres">
      <dgm:prSet presAssocID="{9F081DEF-6B0F-49DF-8466-E949F9D20485}" presName="arrow" presStyleLbl="bgShp" presStyleIdx="0" presStyleCnt="1" custLinFactNeighborX="517" custLinFactNeighborY="-4411"/>
      <dgm:spPr/>
    </dgm:pt>
    <dgm:pt modelId="{C43E0165-02AE-4385-A136-3BA02D6BB60A}" type="pres">
      <dgm:prSet presAssocID="{9F081DEF-6B0F-49DF-8466-E949F9D20485}" presName="arrowDiagram3" presStyleCnt="0"/>
      <dgm:spPr/>
    </dgm:pt>
    <dgm:pt modelId="{2C2BCC5D-6146-4523-889D-E7B35F5C6F16}" type="pres">
      <dgm:prSet presAssocID="{E9E5603B-743C-40A0-BEA4-5799E49FE81F}" presName="bullet3a" presStyleLbl="node1" presStyleIdx="0" presStyleCnt="3"/>
      <dgm:spPr/>
    </dgm:pt>
    <dgm:pt modelId="{C1FDE07A-257E-4C4B-AE30-5F6BC7201532}" type="pres">
      <dgm:prSet presAssocID="{E9E5603B-743C-40A0-BEA4-5799E49FE81F}" presName="textBox3a" presStyleLbl="revTx" presStyleIdx="0" presStyleCnt="3" custScaleX="184888" custScaleY="36266" custLinFactNeighborX="49804" custLinFactNeighborY="-45020">
        <dgm:presLayoutVars>
          <dgm:bulletEnabled val="1"/>
        </dgm:presLayoutVars>
      </dgm:prSet>
      <dgm:spPr/>
      <dgm:t>
        <a:bodyPr/>
        <a:lstStyle/>
        <a:p>
          <a:endParaRPr lang="en-US"/>
        </a:p>
      </dgm:t>
    </dgm:pt>
    <dgm:pt modelId="{3628AC06-16AB-47A3-8309-A770487EDD3A}" type="pres">
      <dgm:prSet presAssocID="{5EC436E1-F163-4459-AFE0-268DE8D142CA}" presName="bullet3b" presStyleLbl="node1" presStyleIdx="1" presStyleCnt="3" custLinFactNeighborX="-6780" custLinFactNeighborY="33541"/>
      <dgm:spPr/>
    </dgm:pt>
    <dgm:pt modelId="{ACED2C4E-3FA5-43AB-B907-D1C1EAF639B1}" type="pres">
      <dgm:prSet presAssocID="{5EC436E1-F163-4459-AFE0-268DE8D142CA}" presName="textBox3b" presStyleLbl="revTx" presStyleIdx="1" presStyleCnt="3" custScaleX="166083" custScaleY="18470" custLinFactNeighborX="43269" custLinFactNeighborY="-44934">
        <dgm:presLayoutVars>
          <dgm:bulletEnabled val="1"/>
        </dgm:presLayoutVars>
      </dgm:prSet>
      <dgm:spPr/>
      <dgm:t>
        <a:bodyPr/>
        <a:lstStyle/>
        <a:p>
          <a:endParaRPr lang="en-US"/>
        </a:p>
      </dgm:t>
    </dgm:pt>
    <dgm:pt modelId="{0F0FC320-BA11-40D0-8D85-41C576630FCF}" type="pres">
      <dgm:prSet presAssocID="{37F9C0CD-E2D5-40BA-8E15-CCE680AC19F0}" presName="bullet3c" presStyleLbl="node1" presStyleIdx="2" presStyleCnt="3"/>
      <dgm:spPr/>
    </dgm:pt>
    <dgm:pt modelId="{D844C141-B56F-4E4C-8906-D82946783946}" type="pres">
      <dgm:prSet presAssocID="{37F9C0CD-E2D5-40BA-8E15-CCE680AC19F0}" presName="textBox3c" presStyleLbl="revTx" presStyleIdx="2" presStyleCnt="3" custScaleX="224469" custScaleY="15499" custLinFactNeighborX="65880" custLinFactNeighborY="-49402">
        <dgm:presLayoutVars>
          <dgm:bulletEnabled val="1"/>
        </dgm:presLayoutVars>
      </dgm:prSet>
      <dgm:spPr/>
      <dgm:t>
        <a:bodyPr/>
        <a:lstStyle/>
        <a:p>
          <a:endParaRPr lang="en-US"/>
        </a:p>
      </dgm:t>
    </dgm:pt>
  </dgm:ptLst>
  <dgm:cxnLst>
    <dgm:cxn modelId="{BA5CC3CC-2D1E-404B-B488-0AB0BE1F3DFF}" type="presOf" srcId="{5EC436E1-F163-4459-AFE0-268DE8D142CA}" destId="{ACED2C4E-3FA5-43AB-B907-D1C1EAF639B1}" srcOrd="0" destOrd="0" presId="urn:microsoft.com/office/officeart/2005/8/layout/arrow2"/>
    <dgm:cxn modelId="{034DE43D-5130-4FC0-97D0-FCD2DC2C9FDE}" type="presOf" srcId="{37F9C0CD-E2D5-40BA-8E15-CCE680AC19F0}" destId="{D844C141-B56F-4E4C-8906-D82946783946}" srcOrd="0" destOrd="0" presId="urn:microsoft.com/office/officeart/2005/8/layout/arrow2"/>
    <dgm:cxn modelId="{609D2162-E35D-4427-96B7-928BDA07FAF0}" srcId="{9F081DEF-6B0F-49DF-8466-E949F9D20485}" destId="{E9E5603B-743C-40A0-BEA4-5799E49FE81F}" srcOrd="0" destOrd="0" parTransId="{8E88B50E-1F34-422F-8A7C-0CDAC92E337A}" sibTransId="{0B868BB6-AC8F-4A46-8265-05A0FAD45616}"/>
    <dgm:cxn modelId="{3D015D11-5C53-4228-848E-02AC9184E675}" srcId="{9F081DEF-6B0F-49DF-8466-E949F9D20485}" destId="{37F9C0CD-E2D5-40BA-8E15-CCE680AC19F0}" srcOrd="2" destOrd="0" parTransId="{9B0F942C-400C-44FB-A1FC-9046C2868302}" sibTransId="{8F7D05EF-AFCE-4268-BC07-8CBC3787C141}"/>
    <dgm:cxn modelId="{52AC84D9-B820-467D-BFB7-2D9345D90B94}" srcId="{9F081DEF-6B0F-49DF-8466-E949F9D20485}" destId="{5EC436E1-F163-4459-AFE0-268DE8D142CA}" srcOrd="1" destOrd="0" parTransId="{76AFB7D3-DDDE-49F1-8F7C-74A96E134F8E}" sibTransId="{D8D99311-303C-4824-B853-52BEC86E1367}"/>
    <dgm:cxn modelId="{1EA92AF4-2AB8-4490-8FF4-D955E51B05B1}" type="presOf" srcId="{E9E5603B-743C-40A0-BEA4-5799E49FE81F}" destId="{C1FDE07A-257E-4C4B-AE30-5F6BC7201532}" srcOrd="0" destOrd="0" presId="urn:microsoft.com/office/officeart/2005/8/layout/arrow2"/>
    <dgm:cxn modelId="{59248D83-8564-42B2-956D-2F17ECAB8ADF}" type="presOf" srcId="{9F081DEF-6B0F-49DF-8466-E949F9D20485}" destId="{8D797199-EC4F-4FD5-AC13-AE0F26B0C9AF}" srcOrd="0" destOrd="0" presId="urn:microsoft.com/office/officeart/2005/8/layout/arrow2"/>
    <dgm:cxn modelId="{66E36A50-4BD2-417A-B51D-B859A3A0B5EF}" type="presParOf" srcId="{8D797199-EC4F-4FD5-AC13-AE0F26B0C9AF}" destId="{12980CC9-A75F-4053-AA89-8D34F917B25B}" srcOrd="0" destOrd="0" presId="urn:microsoft.com/office/officeart/2005/8/layout/arrow2"/>
    <dgm:cxn modelId="{42DEBF83-6C16-41AA-9F94-C0399F6D1218}" type="presParOf" srcId="{8D797199-EC4F-4FD5-AC13-AE0F26B0C9AF}" destId="{C43E0165-02AE-4385-A136-3BA02D6BB60A}" srcOrd="1" destOrd="0" presId="urn:microsoft.com/office/officeart/2005/8/layout/arrow2"/>
    <dgm:cxn modelId="{27FE85D0-FAB4-45F2-84AA-20C9A7ACB170}" type="presParOf" srcId="{C43E0165-02AE-4385-A136-3BA02D6BB60A}" destId="{2C2BCC5D-6146-4523-889D-E7B35F5C6F16}" srcOrd="0" destOrd="0" presId="urn:microsoft.com/office/officeart/2005/8/layout/arrow2"/>
    <dgm:cxn modelId="{C416E547-B333-4546-A238-E636834F37A7}" type="presParOf" srcId="{C43E0165-02AE-4385-A136-3BA02D6BB60A}" destId="{C1FDE07A-257E-4C4B-AE30-5F6BC7201532}" srcOrd="1" destOrd="0" presId="urn:microsoft.com/office/officeart/2005/8/layout/arrow2"/>
    <dgm:cxn modelId="{84538827-0916-4894-B4E4-CE5F3DC20EE6}" type="presParOf" srcId="{C43E0165-02AE-4385-A136-3BA02D6BB60A}" destId="{3628AC06-16AB-47A3-8309-A770487EDD3A}" srcOrd="2" destOrd="0" presId="urn:microsoft.com/office/officeart/2005/8/layout/arrow2"/>
    <dgm:cxn modelId="{E550114B-DAA4-4F33-88D1-7B4B022AE2C4}" type="presParOf" srcId="{C43E0165-02AE-4385-A136-3BA02D6BB60A}" destId="{ACED2C4E-3FA5-43AB-B907-D1C1EAF639B1}" srcOrd="3" destOrd="0" presId="urn:microsoft.com/office/officeart/2005/8/layout/arrow2"/>
    <dgm:cxn modelId="{F5209191-F965-43F4-BFA5-074226B25C1B}" type="presParOf" srcId="{C43E0165-02AE-4385-A136-3BA02D6BB60A}" destId="{0F0FC320-BA11-40D0-8D85-41C576630FCF}" srcOrd="4" destOrd="0" presId="urn:microsoft.com/office/officeart/2005/8/layout/arrow2"/>
    <dgm:cxn modelId="{DFDC6B9E-915C-439E-8BBB-56F7F438E060}" type="presParOf" srcId="{C43E0165-02AE-4385-A136-3BA02D6BB60A}" destId="{D844C141-B56F-4E4C-8906-D82946783946}" srcOrd="5" destOrd="0" presId="urn:microsoft.com/office/officeart/2005/8/layout/arrow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1685D0C-E49C-431D-B827-3AC07F510758}" type="doc">
      <dgm:prSet loTypeId="urn:microsoft.com/office/officeart/2005/8/layout/process2" loCatId="process" qsTypeId="urn:microsoft.com/office/officeart/2005/8/quickstyle/simple1" qsCatId="simple" csTypeId="urn:microsoft.com/office/officeart/2005/8/colors/accent1_2" csCatId="accent1" phldr="1"/>
      <dgm:spPr/>
    </dgm:pt>
    <dgm:pt modelId="{32888119-2F9B-4372-ACC8-3233ECAE8558}">
      <dgm:prSet phldrT="[Text]" custT="1"/>
      <dgm:spPr/>
      <dgm:t>
        <a:bodyPr/>
        <a:lstStyle/>
        <a:p>
          <a:r>
            <a:rPr lang="vi-VN" sz="1800" b="0" i="0" dirty="0">
              <a:latin typeface="+mn-lt"/>
              <a:cs typeface="Arial" panose="020B0604020202020204" pitchFamily="34" charset="0"/>
            </a:rPr>
            <a:t>Needs Assessment</a:t>
          </a:r>
          <a:endParaRPr lang="en-US" sz="1800" b="0" i="0" dirty="0">
            <a:latin typeface="+mn-lt"/>
            <a:cs typeface="Arial" panose="020B0604020202020204" pitchFamily="34" charset="0"/>
          </a:endParaRPr>
        </a:p>
      </dgm:t>
    </dgm:pt>
    <dgm:pt modelId="{81C02768-195D-4481-A9BE-6535A31CB94B}" type="parTrans" cxnId="{E8323F2D-64F2-465C-ADB3-066EFF9C4132}">
      <dgm:prSet/>
      <dgm:spPr/>
      <dgm:t>
        <a:bodyPr/>
        <a:lstStyle/>
        <a:p>
          <a:endParaRPr lang="en-US" sz="1800">
            <a:latin typeface="+mj-lt"/>
          </a:endParaRPr>
        </a:p>
      </dgm:t>
    </dgm:pt>
    <dgm:pt modelId="{4911026A-3CA2-4B6F-BA04-99344A1B0604}" type="sibTrans" cxnId="{E8323F2D-64F2-465C-ADB3-066EFF9C4132}">
      <dgm:prSet custT="1"/>
      <dgm:spPr/>
      <dgm:t>
        <a:bodyPr/>
        <a:lstStyle/>
        <a:p>
          <a:endParaRPr lang="en-US" sz="1800">
            <a:latin typeface="+mj-lt"/>
          </a:endParaRPr>
        </a:p>
      </dgm:t>
    </dgm:pt>
    <dgm:pt modelId="{35FEBB92-D898-48C2-8EC3-72A6BCB28F4B}">
      <dgm:prSet phldrT="[Text]" custT="1"/>
      <dgm:spPr/>
      <dgm:t>
        <a:bodyPr/>
        <a:lstStyle/>
        <a:p>
          <a:r>
            <a:rPr lang="en-US" sz="1800" b="0" i="0" dirty="0">
              <a:latin typeface="+mn-lt"/>
              <a:cs typeface="Arial" panose="020B0604020202020204" pitchFamily="34" charset="0"/>
            </a:rPr>
            <a:t>Conduct training</a:t>
          </a:r>
        </a:p>
      </dgm:t>
    </dgm:pt>
    <dgm:pt modelId="{C182EE71-9A5A-44D8-B73F-D2FB316A1594}" type="parTrans" cxnId="{FA2EB92C-A374-4002-AFF9-DD605A19EFC3}">
      <dgm:prSet/>
      <dgm:spPr/>
      <dgm:t>
        <a:bodyPr/>
        <a:lstStyle/>
        <a:p>
          <a:endParaRPr lang="en-US" sz="1800">
            <a:latin typeface="+mj-lt"/>
          </a:endParaRPr>
        </a:p>
      </dgm:t>
    </dgm:pt>
    <dgm:pt modelId="{92EA467B-70B6-4909-B02A-4730FA1C4283}" type="sibTrans" cxnId="{FA2EB92C-A374-4002-AFF9-DD605A19EFC3}">
      <dgm:prSet custT="1"/>
      <dgm:spPr/>
      <dgm:t>
        <a:bodyPr/>
        <a:lstStyle/>
        <a:p>
          <a:endParaRPr lang="en-US" sz="1800">
            <a:latin typeface="+mj-lt"/>
          </a:endParaRPr>
        </a:p>
      </dgm:t>
    </dgm:pt>
    <dgm:pt modelId="{DDC347F2-1611-4239-8ACB-C50D2191A715}">
      <dgm:prSet phldrT="[Text]" custT="1"/>
      <dgm:spPr/>
      <dgm:t>
        <a:bodyPr/>
        <a:lstStyle/>
        <a:p>
          <a:r>
            <a:rPr lang="en-US" sz="1800" b="0" i="0" dirty="0">
              <a:latin typeface="+mn-lt"/>
              <a:cs typeface="Arial" panose="020B0604020202020204" pitchFamily="34" charset="0"/>
            </a:rPr>
            <a:t>Evaluation of effectiveness</a:t>
          </a:r>
        </a:p>
      </dgm:t>
    </dgm:pt>
    <dgm:pt modelId="{04817E58-712B-42C1-B788-7B194B3930A9}" type="parTrans" cxnId="{42AAA734-6166-439C-87C5-1D8371DA9DC4}">
      <dgm:prSet/>
      <dgm:spPr/>
      <dgm:t>
        <a:bodyPr/>
        <a:lstStyle/>
        <a:p>
          <a:endParaRPr lang="en-US" sz="1800">
            <a:latin typeface="+mj-lt"/>
          </a:endParaRPr>
        </a:p>
      </dgm:t>
    </dgm:pt>
    <dgm:pt modelId="{2135EBC8-339F-4019-A8D0-A6FD6E7CDF01}" type="sibTrans" cxnId="{42AAA734-6166-439C-87C5-1D8371DA9DC4}">
      <dgm:prSet/>
      <dgm:spPr/>
      <dgm:t>
        <a:bodyPr/>
        <a:lstStyle/>
        <a:p>
          <a:endParaRPr lang="en-US" sz="1800">
            <a:latin typeface="+mj-lt"/>
          </a:endParaRPr>
        </a:p>
      </dgm:t>
    </dgm:pt>
    <dgm:pt modelId="{182F26D2-27F3-42EE-BFA0-E5BE48790C51}" type="pres">
      <dgm:prSet presAssocID="{F1685D0C-E49C-431D-B827-3AC07F510758}" presName="linearFlow" presStyleCnt="0">
        <dgm:presLayoutVars>
          <dgm:resizeHandles val="exact"/>
        </dgm:presLayoutVars>
      </dgm:prSet>
      <dgm:spPr/>
    </dgm:pt>
    <dgm:pt modelId="{6EB1EE93-89D4-446B-B6F0-D3F1A543DB99}" type="pres">
      <dgm:prSet presAssocID="{32888119-2F9B-4372-ACC8-3233ECAE8558}" presName="node" presStyleLbl="node1" presStyleIdx="0" presStyleCnt="3" custScaleX="124511" custScaleY="31780" custLinFactNeighborY="-19184">
        <dgm:presLayoutVars>
          <dgm:bulletEnabled val="1"/>
        </dgm:presLayoutVars>
      </dgm:prSet>
      <dgm:spPr/>
      <dgm:t>
        <a:bodyPr/>
        <a:lstStyle/>
        <a:p>
          <a:endParaRPr lang="en-US"/>
        </a:p>
      </dgm:t>
    </dgm:pt>
    <dgm:pt modelId="{A55F29D9-486B-4341-B185-7859A60AB422}" type="pres">
      <dgm:prSet presAssocID="{4911026A-3CA2-4B6F-BA04-99344A1B0604}" presName="sibTrans" presStyleLbl="sibTrans2D1" presStyleIdx="0" presStyleCnt="2"/>
      <dgm:spPr/>
      <dgm:t>
        <a:bodyPr/>
        <a:lstStyle/>
        <a:p>
          <a:endParaRPr lang="en-US"/>
        </a:p>
      </dgm:t>
    </dgm:pt>
    <dgm:pt modelId="{E29569C1-F10A-4C30-8F17-32EC8A7856E8}" type="pres">
      <dgm:prSet presAssocID="{4911026A-3CA2-4B6F-BA04-99344A1B0604}" presName="connectorText" presStyleLbl="sibTrans2D1" presStyleIdx="0" presStyleCnt="2"/>
      <dgm:spPr/>
      <dgm:t>
        <a:bodyPr/>
        <a:lstStyle/>
        <a:p>
          <a:endParaRPr lang="en-US"/>
        </a:p>
      </dgm:t>
    </dgm:pt>
    <dgm:pt modelId="{7496BCC9-87C5-49CE-B058-96614FD2E61E}" type="pres">
      <dgm:prSet presAssocID="{35FEBB92-D898-48C2-8EC3-72A6BCB28F4B}" presName="node" presStyleLbl="node1" presStyleIdx="1" presStyleCnt="3" custScaleX="124511" custScaleY="29610">
        <dgm:presLayoutVars>
          <dgm:bulletEnabled val="1"/>
        </dgm:presLayoutVars>
      </dgm:prSet>
      <dgm:spPr/>
      <dgm:t>
        <a:bodyPr/>
        <a:lstStyle/>
        <a:p>
          <a:endParaRPr lang="en-US"/>
        </a:p>
      </dgm:t>
    </dgm:pt>
    <dgm:pt modelId="{0FB69F53-32BA-4845-B9AF-B3AD106B1FF1}" type="pres">
      <dgm:prSet presAssocID="{92EA467B-70B6-4909-B02A-4730FA1C4283}" presName="sibTrans" presStyleLbl="sibTrans2D1" presStyleIdx="1" presStyleCnt="2"/>
      <dgm:spPr/>
      <dgm:t>
        <a:bodyPr/>
        <a:lstStyle/>
        <a:p>
          <a:endParaRPr lang="en-US"/>
        </a:p>
      </dgm:t>
    </dgm:pt>
    <dgm:pt modelId="{BA9D1563-7CC8-4D29-BDB3-8CEE4E8CDB22}" type="pres">
      <dgm:prSet presAssocID="{92EA467B-70B6-4909-B02A-4730FA1C4283}" presName="connectorText" presStyleLbl="sibTrans2D1" presStyleIdx="1" presStyleCnt="2"/>
      <dgm:spPr/>
      <dgm:t>
        <a:bodyPr/>
        <a:lstStyle/>
        <a:p>
          <a:endParaRPr lang="en-US"/>
        </a:p>
      </dgm:t>
    </dgm:pt>
    <dgm:pt modelId="{FB41F7CF-9FE3-4D9D-837F-139ED7AB4EE1}" type="pres">
      <dgm:prSet presAssocID="{DDC347F2-1611-4239-8ACB-C50D2191A715}" presName="node" presStyleLbl="node1" presStyleIdx="2" presStyleCnt="3" custScaleX="124511" custScaleY="42612">
        <dgm:presLayoutVars>
          <dgm:bulletEnabled val="1"/>
        </dgm:presLayoutVars>
      </dgm:prSet>
      <dgm:spPr/>
      <dgm:t>
        <a:bodyPr/>
        <a:lstStyle/>
        <a:p>
          <a:endParaRPr lang="en-US"/>
        </a:p>
      </dgm:t>
    </dgm:pt>
  </dgm:ptLst>
  <dgm:cxnLst>
    <dgm:cxn modelId="{2852F094-0C88-4D23-9881-CD862E645104}" type="presOf" srcId="{F1685D0C-E49C-431D-B827-3AC07F510758}" destId="{182F26D2-27F3-42EE-BFA0-E5BE48790C51}" srcOrd="0" destOrd="0" presId="urn:microsoft.com/office/officeart/2005/8/layout/process2"/>
    <dgm:cxn modelId="{6FDEAECE-CEE9-4CC0-ACB8-65F7B604C6E9}" type="presOf" srcId="{32888119-2F9B-4372-ACC8-3233ECAE8558}" destId="{6EB1EE93-89D4-446B-B6F0-D3F1A543DB99}" srcOrd="0" destOrd="0" presId="urn:microsoft.com/office/officeart/2005/8/layout/process2"/>
    <dgm:cxn modelId="{42AAA734-6166-439C-87C5-1D8371DA9DC4}" srcId="{F1685D0C-E49C-431D-B827-3AC07F510758}" destId="{DDC347F2-1611-4239-8ACB-C50D2191A715}" srcOrd="2" destOrd="0" parTransId="{04817E58-712B-42C1-B788-7B194B3930A9}" sibTransId="{2135EBC8-339F-4019-A8D0-A6FD6E7CDF01}"/>
    <dgm:cxn modelId="{5D28D508-4F8F-403F-AF40-364D43A2E3D8}" type="presOf" srcId="{35FEBB92-D898-48C2-8EC3-72A6BCB28F4B}" destId="{7496BCC9-87C5-49CE-B058-96614FD2E61E}" srcOrd="0" destOrd="0" presId="urn:microsoft.com/office/officeart/2005/8/layout/process2"/>
    <dgm:cxn modelId="{A4D78D3E-6C37-4BB1-8840-F4F67A18FF97}" type="presOf" srcId="{92EA467B-70B6-4909-B02A-4730FA1C4283}" destId="{BA9D1563-7CC8-4D29-BDB3-8CEE4E8CDB22}" srcOrd="1" destOrd="0" presId="urn:microsoft.com/office/officeart/2005/8/layout/process2"/>
    <dgm:cxn modelId="{8DE8EB6C-BA81-40F3-8BCE-859445DB708A}" type="presOf" srcId="{DDC347F2-1611-4239-8ACB-C50D2191A715}" destId="{FB41F7CF-9FE3-4D9D-837F-139ED7AB4EE1}" srcOrd="0" destOrd="0" presId="urn:microsoft.com/office/officeart/2005/8/layout/process2"/>
    <dgm:cxn modelId="{CB3AF036-7D5F-4480-82B6-9D1AA04D2F46}" type="presOf" srcId="{92EA467B-70B6-4909-B02A-4730FA1C4283}" destId="{0FB69F53-32BA-4845-B9AF-B3AD106B1FF1}" srcOrd="0" destOrd="0" presId="urn:microsoft.com/office/officeart/2005/8/layout/process2"/>
    <dgm:cxn modelId="{846A20DF-08B5-42A1-85F8-37830B45F57D}" type="presOf" srcId="{4911026A-3CA2-4B6F-BA04-99344A1B0604}" destId="{A55F29D9-486B-4341-B185-7859A60AB422}" srcOrd="0" destOrd="0" presId="urn:microsoft.com/office/officeart/2005/8/layout/process2"/>
    <dgm:cxn modelId="{FA2EB92C-A374-4002-AFF9-DD605A19EFC3}" srcId="{F1685D0C-E49C-431D-B827-3AC07F510758}" destId="{35FEBB92-D898-48C2-8EC3-72A6BCB28F4B}" srcOrd="1" destOrd="0" parTransId="{C182EE71-9A5A-44D8-B73F-D2FB316A1594}" sibTransId="{92EA467B-70B6-4909-B02A-4730FA1C4283}"/>
    <dgm:cxn modelId="{E8323F2D-64F2-465C-ADB3-066EFF9C4132}" srcId="{F1685D0C-E49C-431D-B827-3AC07F510758}" destId="{32888119-2F9B-4372-ACC8-3233ECAE8558}" srcOrd="0" destOrd="0" parTransId="{81C02768-195D-4481-A9BE-6535A31CB94B}" sibTransId="{4911026A-3CA2-4B6F-BA04-99344A1B0604}"/>
    <dgm:cxn modelId="{D82CB2A5-11FC-4D0F-B8B1-21E5480C9C68}" type="presOf" srcId="{4911026A-3CA2-4B6F-BA04-99344A1B0604}" destId="{E29569C1-F10A-4C30-8F17-32EC8A7856E8}" srcOrd="1" destOrd="0" presId="urn:microsoft.com/office/officeart/2005/8/layout/process2"/>
    <dgm:cxn modelId="{AA3C638D-8E99-4668-ACA4-83F68F87B22D}" type="presParOf" srcId="{182F26D2-27F3-42EE-BFA0-E5BE48790C51}" destId="{6EB1EE93-89D4-446B-B6F0-D3F1A543DB99}" srcOrd="0" destOrd="0" presId="urn:microsoft.com/office/officeart/2005/8/layout/process2"/>
    <dgm:cxn modelId="{99EDDF5B-0062-4E91-9DF9-190AB27A0B8C}" type="presParOf" srcId="{182F26D2-27F3-42EE-BFA0-E5BE48790C51}" destId="{A55F29D9-486B-4341-B185-7859A60AB422}" srcOrd="1" destOrd="0" presId="urn:microsoft.com/office/officeart/2005/8/layout/process2"/>
    <dgm:cxn modelId="{649E4A50-DF57-40F1-89C7-97FA49095E05}" type="presParOf" srcId="{A55F29D9-486B-4341-B185-7859A60AB422}" destId="{E29569C1-F10A-4C30-8F17-32EC8A7856E8}" srcOrd="0" destOrd="0" presId="urn:microsoft.com/office/officeart/2005/8/layout/process2"/>
    <dgm:cxn modelId="{86B2C5C1-F462-4D8E-871B-920C95D17F59}" type="presParOf" srcId="{182F26D2-27F3-42EE-BFA0-E5BE48790C51}" destId="{7496BCC9-87C5-49CE-B058-96614FD2E61E}" srcOrd="2" destOrd="0" presId="urn:microsoft.com/office/officeart/2005/8/layout/process2"/>
    <dgm:cxn modelId="{B0C67D7D-EC00-4DCC-9B64-02F20CFA08D7}" type="presParOf" srcId="{182F26D2-27F3-42EE-BFA0-E5BE48790C51}" destId="{0FB69F53-32BA-4845-B9AF-B3AD106B1FF1}" srcOrd="3" destOrd="0" presId="urn:microsoft.com/office/officeart/2005/8/layout/process2"/>
    <dgm:cxn modelId="{E665DB90-48A7-481F-A40C-B84CBB9A4A2D}" type="presParOf" srcId="{0FB69F53-32BA-4845-B9AF-B3AD106B1FF1}" destId="{BA9D1563-7CC8-4D29-BDB3-8CEE4E8CDB22}" srcOrd="0" destOrd="0" presId="urn:microsoft.com/office/officeart/2005/8/layout/process2"/>
    <dgm:cxn modelId="{DD73AD61-1DB9-49DB-AE3E-A6E146C46D5F}" type="presParOf" srcId="{182F26D2-27F3-42EE-BFA0-E5BE48790C51}" destId="{FB41F7CF-9FE3-4D9D-837F-139ED7AB4EE1}" srcOrd="4" destOrd="0" presId="urn:microsoft.com/office/officeart/2005/8/layout/process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3342F48-2F18-4A86-A4E8-1A102790A71D}">
      <dsp:nvSpPr>
        <dsp:cNvPr id="0" name=""/>
        <dsp:cNvSpPr/>
      </dsp:nvSpPr>
      <dsp:spPr>
        <a:xfrm>
          <a:off x="0" y="1051"/>
          <a:ext cx="4528041" cy="537774"/>
        </a:xfrm>
        <a:prstGeom prst="roundRect">
          <a:avLst>
            <a:gd name="adj" fmla="val 10000"/>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b="0" i="0" kern="1200" smtClean="0">
              <a:solidFill>
                <a:srgbClr val="FFFF00"/>
              </a:solidFill>
              <a:latin typeface="+mn-lt"/>
              <a:cs typeface="Arial" panose="020B0604020202020204" pitchFamily="34" charset="0"/>
            </a:rPr>
            <a:t>Determine the situation</a:t>
          </a:r>
          <a:endParaRPr lang="en-US" sz="2000" b="0" i="0" kern="1200" dirty="0">
            <a:solidFill>
              <a:srgbClr val="FFFF00"/>
            </a:solidFill>
            <a:latin typeface="+mn-lt"/>
            <a:cs typeface="Arial" panose="020B0604020202020204" pitchFamily="34" charset="0"/>
          </a:endParaRPr>
        </a:p>
      </dsp:txBody>
      <dsp:txXfrm>
        <a:off x="15751" y="16802"/>
        <a:ext cx="4496539" cy="506272"/>
      </dsp:txXfrm>
    </dsp:sp>
    <dsp:sp modelId="{F765189D-C744-4C8A-A640-41353EEE8EE3}">
      <dsp:nvSpPr>
        <dsp:cNvPr id="0" name=""/>
        <dsp:cNvSpPr/>
      </dsp:nvSpPr>
      <dsp:spPr>
        <a:xfrm rot="5400000">
          <a:off x="2163187" y="552269"/>
          <a:ext cx="201665" cy="241998"/>
        </a:xfrm>
        <a:prstGeom prst="rightArrow">
          <a:avLst>
            <a:gd name="adj1" fmla="val 60000"/>
            <a:gd name="adj2" fmla="val 5000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155700">
            <a:lnSpc>
              <a:spcPct val="90000"/>
            </a:lnSpc>
            <a:spcBef>
              <a:spcPct val="0"/>
            </a:spcBef>
            <a:spcAft>
              <a:spcPct val="35000"/>
            </a:spcAft>
          </a:pPr>
          <a:endParaRPr lang="en-US" sz="2600" kern="1200"/>
        </a:p>
      </dsp:txBody>
      <dsp:txXfrm rot="-5400000">
        <a:off x="2191421" y="572436"/>
        <a:ext cx="145198" cy="141166"/>
      </dsp:txXfrm>
    </dsp:sp>
    <dsp:sp modelId="{E2743355-C365-4B85-9EF0-4FC1DD311BA0}">
      <dsp:nvSpPr>
        <dsp:cNvPr id="0" name=""/>
        <dsp:cNvSpPr/>
      </dsp:nvSpPr>
      <dsp:spPr>
        <a:xfrm>
          <a:off x="0" y="807712"/>
          <a:ext cx="4528041" cy="537774"/>
        </a:xfrm>
        <a:prstGeom prst="roundRect">
          <a:avLst>
            <a:gd name="adj" fmla="val 10000"/>
          </a:avLst>
        </a:prstGeom>
        <a:solidFill>
          <a:schemeClr val="accent5">
            <a:hueOff val="-123675"/>
            <a:satOff val="-3599"/>
            <a:lumOff val="-9804"/>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b="0" i="0" kern="1200" smtClean="0">
              <a:solidFill>
                <a:srgbClr val="FFFF00"/>
              </a:solidFill>
              <a:latin typeface="+mj-lt"/>
              <a:cs typeface="Arial" panose="020B0604020202020204" pitchFamily="34" charset="0"/>
            </a:rPr>
            <a:t>Find/choose a solution</a:t>
          </a:r>
          <a:endParaRPr lang="en-US" sz="2000" b="0" i="0" kern="1200" dirty="0">
            <a:solidFill>
              <a:srgbClr val="FFFF00"/>
            </a:solidFill>
            <a:latin typeface="+mj-lt"/>
            <a:cs typeface="Arial" panose="020B0604020202020204" pitchFamily="34" charset="0"/>
          </a:endParaRPr>
        </a:p>
      </dsp:txBody>
      <dsp:txXfrm>
        <a:off x="15751" y="823463"/>
        <a:ext cx="4496539" cy="506272"/>
      </dsp:txXfrm>
    </dsp:sp>
    <dsp:sp modelId="{1130C289-E448-4B7B-96F5-B9BD227351BA}">
      <dsp:nvSpPr>
        <dsp:cNvPr id="0" name=""/>
        <dsp:cNvSpPr/>
      </dsp:nvSpPr>
      <dsp:spPr>
        <a:xfrm rot="5400000">
          <a:off x="2162793" y="1359456"/>
          <a:ext cx="202453" cy="241998"/>
        </a:xfrm>
        <a:prstGeom prst="rightArrow">
          <a:avLst>
            <a:gd name="adj1" fmla="val 60000"/>
            <a:gd name="adj2" fmla="val 50000"/>
          </a:avLst>
        </a:prstGeom>
        <a:solidFill>
          <a:schemeClr val="accent5">
            <a:hueOff val="-247351"/>
            <a:satOff val="-7198"/>
            <a:lumOff val="-19608"/>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155700">
            <a:lnSpc>
              <a:spcPct val="90000"/>
            </a:lnSpc>
            <a:spcBef>
              <a:spcPct val="0"/>
            </a:spcBef>
            <a:spcAft>
              <a:spcPct val="35000"/>
            </a:spcAft>
          </a:pPr>
          <a:endParaRPr lang="en-US" sz="2600" kern="1200"/>
        </a:p>
      </dsp:txBody>
      <dsp:txXfrm rot="-5400000">
        <a:off x="2191421" y="1379228"/>
        <a:ext cx="145198" cy="141717"/>
      </dsp:txXfrm>
    </dsp:sp>
    <dsp:sp modelId="{569FFBA9-EAB5-4570-8A11-1D12D47098B0}">
      <dsp:nvSpPr>
        <dsp:cNvPr id="0" name=""/>
        <dsp:cNvSpPr/>
      </dsp:nvSpPr>
      <dsp:spPr>
        <a:xfrm>
          <a:off x="0" y="1615424"/>
          <a:ext cx="4528041" cy="537774"/>
        </a:xfrm>
        <a:prstGeom prst="roundRect">
          <a:avLst>
            <a:gd name="adj" fmla="val 10000"/>
          </a:avLst>
        </a:prstGeom>
        <a:solidFill>
          <a:schemeClr val="accent5">
            <a:hueOff val="-247351"/>
            <a:satOff val="-7198"/>
            <a:lumOff val="-1960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b="0" i="0" kern="1200" smtClean="0">
              <a:solidFill>
                <a:srgbClr val="FFFF00"/>
              </a:solidFill>
              <a:latin typeface="+mj-lt"/>
              <a:cs typeface="Arial" panose="020B0604020202020204" pitchFamily="34" charset="0"/>
            </a:rPr>
            <a:t>Implement the solution</a:t>
          </a:r>
          <a:endParaRPr lang="en-US" sz="2000" b="0" i="0" kern="1200" dirty="0">
            <a:solidFill>
              <a:srgbClr val="FFFF00"/>
            </a:solidFill>
            <a:latin typeface="+mj-lt"/>
            <a:cs typeface="Arial" panose="020B0604020202020204" pitchFamily="34" charset="0"/>
          </a:endParaRPr>
        </a:p>
      </dsp:txBody>
      <dsp:txXfrm>
        <a:off x="15751" y="1631175"/>
        <a:ext cx="4496539" cy="50627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2980CC9-A75F-4053-AA89-8D34F917B25B}">
      <dsp:nvSpPr>
        <dsp:cNvPr id="0" name=""/>
        <dsp:cNvSpPr/>
      </dsp:nvSpPr>
      <dsp:spPr>
        <a:xfrm>
          <a:off x="1378323" y="0"/>
          <a:ext cx="7755465" cy="4847165"/>
        </a:xfrm>
        <a:prstGeom prst="swooshArrow">
          <a:avLst>
            <a:gd name="adj1" fmla="val 25000"/>
            <a:gd name="adj2" fmla="val 25000"/>
          </a:avLst>
        </a:prstGeom>
        <a:solidFill>
          <a:schemeClr val="accent2">
            <a:tint val="4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2C2BCC5D-6146-4523-889D-E7B35F5C6F16}">
      <dsp:nvSpPr>
        <dsp:cNvPr id="0" name=""/>
        <dsp:cNvSpPr/>
      </dsp:nvSpPr>
      <dsp:spPr>
        <a:xfrm>
          <a:off x="2323171" y="3345513"/>
          <a:ext cx="201642" cy="201642"/>
        </a:xfrm>
        <a:prstGeom prst="ellipse">
          <a:avLst/>
        </a:prstGeom>
        <a:gradFill rotWithShape="0">
          <a:gsLst>
            <a:gs pos="0">
              <a:schemeClr val="accent2">
                <a:hueOff val="0"/>
                <a:satOff val="0"/>
                <a:lumOff val="0"/>
                <a:alphaOff val="0"/>
                <a:tint val="100000"/>
                <a:shade val="100000"/>
                <a:satMod val="130000"/>
              </a:schemeClr>
            </a:gs>
            <a:gs pos="100000">
              <a:schemeClr val="accent2">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C1FDE07A-257E-4C4B-AE30-5F6BC7201532}">
      <dsp:nvSpPr>
        <dsp:cNvPr id="0" name=""/>
        <dsp:cNvSpPr/>
      </dsp:nvSpPr>
      <dsp:spPr>
        <a:xfrm>
          <a:off x="2556989" y="3262083"/>
          <a:ext cx="3340969" cy="5080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846" tIns="0" rIns="0" bIns="0" numCol="1" spcCol="1270" anchor="t" anchorCtr="0">
          <a:noAutofit/>
        </a:bodyPr>
        <a:lstStyle/>
        <a:p>
          <a:pPr lvl="0" algn="just" defTabSz="800100">
            <a:lnSpc>
              <a:spcPct val="90000"/>
            </a:lnSpc>
            <a:spcBef>
              <a:spcPct val="0"/>
            </a:spcBef>
            <a:spcAft>
              <a:spcPct val="35000"/>
            </a:spcAft>
          </a:pPr>
          <a:r>
            <a:rPr lang="en-US" sz="1800" b="0" i="0" kern="1200" dirty="0">
              <a:latin typeface="+mn-lt"/>
              <a:cs typeface="Arial" panose="020B0604020202020204" pitchFamily="34" charset="0"/>
            </a:rPr>
            <a:t>Make employees aware of the reasons/benefits of EE</a:t>
          </a:r>
        </a:p>
      </dsp:txBody>
      <dsp:txXfrm>
        <a:off x="2556989" y="3262083"/>
        <a:ext cx="3340969" cy="508025"/>
      </dsp:txXfrm>
    </dsp:sp>
    <dsp:sp modelId="{3628AC06-16AB-47A3-8309-A770487EDD3A}">
      <dsp:nvSpPr>
        <dsp:cNvPr id="0" name=""/>
        <dsp:cNvSpPr/>
      </dsp:nvSpPr>
      <dsp:spPr>
        <a:xfrm>
          <a:off x="4078337" y="2150313"/>
          <a:ext cx="364506" cy="364506"/>
        </a:xfrm>
        <a:prstGeom prst="ellipse">
          <a:avLst/>
        </a:prstGeom>
        <a:gradFill rotWithShape="0">
          <a:gsLst>
            <a:gs pos="0">
              <a:schemeClr val="accent3">
                <a:hueOff val="0"/>
                <a:satOff val="0"/>
                <a:lumOff val="0"/>
                <a:alphaOff val="0"/>
                <a:tint val="100000"/>
                <a:shade val="100000"/>
                <a:satMod val="130000"/>
              </a:schemeClr>
            </a:gs>
            <a:gs pos="100000">
              <a:schemeClr val="accent3">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ACED2C4E-3FA5-43AB-B907-D1C1EAF639B1}">
      <dsp:nvSpPr>
        <dsp:cNvPr id="0" name=""/>
        <dsp:cNvSpPr/>
      </dsp:nvSpPr>
      <dsp:spPr>
        <a:xfrm>
          <a:off x="4475670" y="2100377"/>
          <a:ext cx="3091322" cy="4870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3145" tIns="0" rIns="0" bIns="0" numCol="1" spcCol="1270" anchor="t" anchorCtr="0">
          <a:noAutofit/>
        </a:bodyPr>
        <a:lstStyle/>
        <a:p>
          <a:pPr lvl="0" algn="l" defTabSz="800100">
            <a:lnSpc>
              <a:spcPct val="90000"/>
            </a:lnSpc>
            <a:spcBef>
              <a:spcPct val="0"/>
            </a:spcBef>
            <a:spcAft>
              <a:spcPct val="35000"/>
            </a:spcAft>
          </a:pPr>
          <a:r>
            <a:rPr lang="vi-VN" sz="1800" b="0" i="0" kern="1200" dirty="0">
              <a:latin typeface="+mn-lt"/>
              <a:cs typeface="Arial" panose="020B0604020202020204" pitchFamily="34" charset="0"/>
            </a:rPr>
            <a:t>Training in skills and knowledge related to EE</a:t>
          </a:r>
          <a:endParaRPr lang="en-US" sz="1800" b="0" i="0" kern="1200" dirty="0">
            <a:latin typeface="+mn-lt"/>
            <a:cs typeface="Arial" panose="020B0604020202020204" pitchFamily="34" charset="0"/>
          </a:endParaRPr>
        </a:p>
      </dsp:txBody>
      <dsp:txXfrm>
        <a:off x="4475670" y="2100377"/>
        <a:ext cx="3091322" cy="487027"/>
      </dsp:txXfrm>
    </dsp:sp>
    <dsp:sp modelId="{0F0FC320-BA11-40D0-8D85-41C576630FCF}">
      <dsp:nvSpPr>
        <dsp:cNvPr id="0" name=""/>
        <dsp:cNvSpPr/>
      </dsp:nvSpPr>
      <dsp:spPr>
        <a:xfrm>
          <a:off x="6243559" y="1226332"/>
          <a:ext cx="504105" cy="504105"/>
        </a:xfrm>
        <a:prstGeom prst="ellipse">
          <a:avLst/>
        </a:prstGeom>
        <a:gradFill rotWithShape="0">
          <a:gsLst>
            <a:gs pos="0">
              <a:schemeClr val="accent4">
                <a:hueOff val="0"/>
                <a:satOff val="0"/>
                <a:lumOff val="0"/>
                <a:alphaOff val="0"/>
                <a:tint val="100000"/>
                <a:shade val="100000"/>
                <a:satMod val="130000"/>
              </a:schemeClr>
            </a:gs>
            <a:gs pos="100000">
              <a:schemeClr val="accent4">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D844C141-B56F-4E4C-8906-D82946783946}">
      <dsp:nvSpPr>
        <dsp:cNvPr id="0" name=""/>
        <dsp:cNvSpPr/>
      </dsp:nvSpPr>
      <dsp:spPr>
        <a:xfrm>
          <a:off x="6563466" y="1237467"/>
          <a:ext cx="4178067" cy="5221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7115" tIns="0" rIns="0" bIns="0" numCol="1" spcCol="1270" anchor="t" anchorCtr="0">
          <a:noAutofit/>
        </a:bodyPr>
        <a:lstStyle/>
        <a:p>
          <a:pPr lvl="0" algn="just" defTabSz="800100">
            <a:lnSpc>
              <a:spcPct val="90000"/>
            </a:lnSpc>
            <a:spcBef>
              <a:spcPct val="0"/>
            </a:spcBef>
            <a:spcAft>
              <a:spcPct val="35000"/>
            </a:spcAft>
          </a:pPr>
          <a:r>
            <a:rPr lang="en-US" sz="1800" b="0" i="0" kern="1200" dirty="0">
              <a:latin typeface="+mn-lt"/>
              <a:cs typeface="Arial" panose="020B0604020202020204" pitchFamily="34" charset="0"/>
            </a:rPr>
            <a:t>Mechanism to encourage people to actively participate in EE</a:t>
          </a:r>
        </a:p>
      </dsp:txBody>
      <dsp:txXfrm>
        <a:off x="6563466" y="1237467"/>
        <a:ext cx="4178067" cy="522127"/>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EB1EE93-89D4-446B-B6F0-D3F1A543DB99}">
      <dsp:nvSpPr>
        <dsp:cNvPr id="0" name=""/>
        <dsp:cNvSpPr/>
      </dsp:nvSpPr>
      <dsp:spPr>
        <a:xfrm>
          <a:off x="0" y="0"/>
          <a:ext cx="2970755" cy="36701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vi-VN" sz="1800" b="0" i="0" kern="1200" dirty="0">
              <a:latin typeface="+mn-lt"/>
              <a:cs typeface="Arial" panose="020B0604020202020204" pitchFamily="34" charset="0"/>
            </a:rPr>
            <a:t>Needs Assessment</a:t>
          </a:r>
          <a:endParaRPr lang="en-US" sz="1800" b="0" i="0" kern="1200" dirty="0">
            <a:latin typeface="+mn-lt"/>
            <a:cs typeface="Arial" panose="020B0604020202020204" pitchFamily="34" charset="0"/>
          </a:endParaRPr>
        </a:p>
      </dsp:txBody>
      <dsp:txXfrm>
        <a:off x="10749" y="10749"/>
        <a:ext cx="2949257" cy="345516"/>
      </dsp:txXfrm>
    </dsp:sp>
    <dsp:sp modelId="{A55F29D9-486B-4341-B185-7859A60AB422}">
      <dsp:nvSpPr>
        <dsp:cNvPr id="0" name=""/>
        <dsp:cNvSpPr/>
      </dsp:nvSpPr>
      <dsp:spPr>
        <a:xfrm rot="5400000">
          <a:off x="1268007" y="396997"/>
          <a:ext cx="434739" cy="519686"/>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00100">
            <a:lnSpc>
              <a:spcPct val="90000"/>
            </a:lnSpc>
            <a:spcBef>
              <a:spcPct val="0"/>
            </a:spcBef>
            <a:spcAft>
              <a:spcPct val="35000"/>
            </a:spcAft>
          </a:pPr>
          <a:endParaRPr lang="en-US" sz="1800" kern="1200">
            <a:latin typeface="+mj-lt"/>
          </a:endParaRPr>
        </a:p>
      </dsp:txBody>
      <dsp:txXfrm rot="-5400000">
        <a:off x="1329471" y="439470"/>
        <a:ext cx="311812" cy="304317"/>
      </dsp:txXfrm>
    </dsp:sp>
    <dsp:sp modelId="{7496BCC9-87C5-49CE-B058-96614FD2E61E}">
      <dsp:nvSpPr>
        <dsp:cNvPr id="0" name=""/>
        <dsp:cNvSpPr/>
      </dsp:nvSpPr>
      <dsp:spPr>
        <a:xfrm>
          <a:off x="0" y="946667"/>
          <a:ext cx="2970755" cy="34195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b="0" i="0" kern="1200" dirty="0">
              <a:latin typeface="+mn-lt"/>
              <a:cs typeface="Arial" panose="020B0604020202020204" pitchFamily="34" charset="0"/>
            </a:rPr>
            <a:t>Conduct training</a:t>
          </a:r>
        </a:p>
      </dsp:txBody>
      <dsp:txXfrm>
        <a:off x="10015" y="956682"/>
        <a:ext cx="2950725" cy="321924"/>
      </dsp:txXfrm>
    </dsp:sp>
    <dsp:sp modelId="{0FB69F53-32BA-4845-B9AF-B3AD106B1FF1}">
      <dsp:nvSpPr>
        <dsp:cNvPr id="0" name=""/>
        <dsp:cNvSpPr/>
      </dsp:nvSpPr>
      <dsp:spPr>
        <a:xfrm rot="5400000">
          <a:off x="1268841" y="1317493"/>
          <a:ext cx="433072" cy="519686"/>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00100">
            <a:lnSpc>
              <a:spcPct val="90000"/>
            </a:lnSpc>
            <a:spcBef>
              <a:spcPct val="0"/>
            </a:spcBef>
            <a:spcAft>
              <a:spcPct val="35000"/>
            </a:spcAft>
          </a:pPr>
          <a:endParaRPr lang="en-US" sz="1800" kern="1200">
            <a:latin typeface="+mj-lt"/>
          </a:endParaRPr>
        </a:p>
      </dsp:txBody>
      <dsp:txXfrm rot="-5400000">
        <a:off x="1329471" y="1360800"/>
        <a:ext cx="311812" cy="303150"/>
      </dsp:txXfrm>
    </dsp:sp>
    <dsp:sp modelId="{FB41F7CF-9FE3-4D9D-837F-139ED7AB4EE1}">
      <dsp:nvSpPr>
        <dsp:cNvPr id="0" name=""/>
        <dsp:cNvSpPr/>
      </dsp:nvSpPr>
      <dsp:spPr>
        <a:xfrm>
          <a:off x="0" y="1866051"/>
          <a:ext cx="2970755" cy="49210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b="0" i="0" kern="1200" dirty="0">
              <a:latin typeface="+mn-lt"/>
              <a:cs typeface="Arial" panose="020B0604020202020204" pitchFamily="34" charset="0"/>
            </a:rPr>
            <a:t>Evaluation of effectiveness</a:t>
          </a:r>
        </a:p>
      </dsp:txBody>
      <dsp:txXfrm>
        <a:off x="14413" y="1880464"/>
        <a:ext cx="2941929" cy="463282"/>
      </dsp:txXfrm>
    </dsp:sp>
  </dsp:spTree>
</dsp:drawing>
</file>

<file path=ppt/diagrams/layout1.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layout3.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19175370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Slide Image Placeholder 1">
            <a:extLst>
              <a:ext uri="{FF2B5EF4-FFF2-40B4-BE49-F238E27FC236}">
                <a16:creationId xmlns:a16="http://schemas.microsoft.com/office/drawing/2014/main" id="{D1BC12AA-DC88-2E65-C6FA-481AEA80050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1379" name="Notes Placeholder 2">
            <a:extLst>
              <a:ext uri="{FF2B5EF4-FFF2-40B4-BE49-F238E27FC236}">
                <a16:creationId xmlns:a16="http://schemas.microsoft.com/office/drawing/2014/main" id="{4A588356-8522-2575-E886-0E589EFD1D5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101380" name="Slide Number Placeholder 3">
            <a:extLst>
              <a:ext uri="{FF2B5EF4-FFF2-40B4-BE49-F238E27FC236}">
                <a16:creationId xmlns:a16="http://schemas.microsoft.com/office/drawing/2014/main" id="{7996EBDD-CA06-0B5A-16AF-729E32EA6C75}"/>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000">
                <a:solidFill>
                  <a:schemeClr val="tx1"/>
                </a:solidFill>
                <a:latin typeface="Tahoma" panose="020B0604030504040204" pitchFamily="34" charset="0"/>
                <a:cs typeface="Tahoma" panose="020B0604030504040204" pitchFamily="34" charset="0"/>
              </a:defRPr>
            </a:lvl1pPr>
            <a:lvl2pPr marL="742950" indent="-285750">
              <a:spcBef>
                <a:spcPct val="30000"/>
              </a:spcBef>
              <a:defRPr sz="1000">
                <a:solidFill>
                  <a:schemeClr val="tx1"/>
                </a:solidFill>
                <a:latin typeface="Tahoma" panose="020B0604030504040204" pitchFamily="34" charset="0"/>
                <a:cs typeface="Tahoma" panose="020B0604030504040204" pitchFamily="34" charset="0"/>
              </a:defRPr>
            </a:lvl2pPr>
            <a:lvl3pPr marL="1143000" indent="-228600">
              <a:spcBef>
                <a:spcPct val="30000"/>
              </a:spcBef>
              <a:defRPr sz="1000">
                <a:solidFill>
                  <a:schemeClr val="tx1"/>
                </a:solidFill>
                <a:latin typeface="Tahoma" panose="020B0604030504040204" pitchFamily="34" charset="0"/>
                <a:cs typeface="Tahoma" panose="020B0604030504040204" pitchFamily="34" charset="0"/>
              </a:defRPr>
            </a:lvl3pPr>
            <a:lvl4pPr marL="1600200" indent="-228600">
              <a:spcBef>
                <a:spcPct val="30000"/>
              </a:spcBef>
              <a:defRPr sz="1000">
                <a:solidFill>
                  <a:schemeClr val="tx1"/>
                </a:solidFill>
                <a:latin typeface="Tahoma" panose="020B0604030504040204" pitchFamily="34" charset="0"/>
                <a:cs typeface="Tahoma" panose="020B0604030504040204" pitchFamily="34" charset="0"/>
              </a:defRPr>
            </a:lvl4pPr>
            <a:lvl5pPr marL="2057400" indent="-228600">
              <a:spcBef>
                <a:spcPct val="30000"/>
              </a:spcBef>
              <a:defRPr sz="1000">
                <a:solidFill>
                  <a:schemeClr val="tx1"/>
                </a:solidFill>
                <a:latin typeface="Tahoma" panose="020B0604030504040204" pitchFamily="34" charset="0"/>
                <a:cs typeface="Tahoma" panose="020B0604030504040204" pitchFamily="34" charset="0"/>
              </a:defRPr>
            </a:lvl5pPr>
            <a:lvl6pPr marL="25146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6pPr>
            <a:lvl7pPr marL="29718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7pPr>
            <a:lvl8pPr marL="34290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8pPr>
            <a:lvl9pPr marL="38862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9pPr>
          </a:lstStyle>
          <a:p>
            <a:pPr>
              <a:spcBef>
                <a:spcPct val="0"/>
              </a:spcBef>
            </a:pPr>
            <a:fld id="{A2D10147-C8BE-4551-BCC5-11C53A7F0E74}" type="slidenum">
              <a:rPr lang="en-US" altLang="en-US" sz="1200" smtClean="0">
                <a:cs typeface="Arial" panose="020B0604020202020204" pitchFamily="34" charset="0"/>
              </a:rPr>
              <a:pPr>
                <a:spcBef>
                  <a:spcPct val="0"/>
                </a:spcBef>
              </a:pPr>
              <a:t>11</a:t>
            </a:fld>
            <a:endParaRPr lang="en-US" altLang="en-US" sz="1200">
              <a:cs typeface="Arial" panose="020B060402020202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Slide Image Placeholder 1">
            <a:extLst>
              <a:ext uri="{FF2B5EF4-FFF2-40B4-BE49-F238E27FC236}">
                <a16:creationId xmlns:a16="http://schemas.microsoft.com/office/drawing/2014/main" id="{93AA5F1D-FBA4-7789-476A-4A2C3368E36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5475" name="Notes Placeholder 2">
            <a:extLst>
              <a:ext uri="{FF2B5EF4-FFF2-40B4-BE49-F238E27FC236}">
                <a16:creationId xmlns:a16="http://schemas.microsoft.com/office/drawing/2014/main" id="{D144554A-C113-46EA-F68D-380E32E8060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t>Tr</a:t>
            </a:r>
            <a:r>
              <a:rPr lang="vi-VN" altLang="en-US"/>
              <a:t>ướ</a:t>
            </a:r>
            <a:r>
              <a:rPr lang="en-US" altLang="en-US"/>
              <a:t>c tiên </a:t>
            </a:r>
            <a:r>
              <a:rPr lang="vi-VN" altLang="en-US"/>
              <a:t>để</a:t>
            </a:r>
            <a:r>
              <a:rPr lang="en-US" altLang="en-US"/>
              <a:t> mọi ng</a:t>
            </a:r>
            <a:r>
              <a:rPr lang="vi-VN" altLang="en-US"/>
              <a:t>ườ</a:t>
            </a:r>
            <a:r>
              <a:rPr lang="en-US" altLang="en-US"/>
              <a:t>i có thể tham gia thực hiện TKNL họ phải  hiểu </a:t>
            </a:r>
            <a:r>
              <a:rPr lang="vi-VN" altLang="en-US"/>
              <a:t>đượ</a:t>
            </a:r>
            <a:r>
              <a:rPr lang="en-US" altLang="en-US"/>
              <a:t>c lý do hay lợi ích của việc TKNL </a:t>
            </a:r>
          </a:p>
          <a:p>
            <a:r>
              <a:rPr lang="en-US" altLang="en-US"/>
              <a:t>Các hoạt </a:t>
            </a:r>
            <a:r>
              <a:rPr lang="vi-VN" altLang="en-US"/>
              <a:t>độ</a:t>
            </a:r>
            <a:r>
              <a:rPr lang="en-US" altLang="en-US"/>
              <a:t>ng </a:t>
            </a:r>
            <a:r>
              <a:rPr lang="vi-VN" altLang="en-US"/>
              <a:t>đ</a:t>
            </a:r>
            <a:r>
              <a:rPr lang="en-US" altLang="en-US"/>
              <a:t>ào tạo, nhất là </a:t>
            </a:r>
            <a:r>
              <a:rPr lang="vi-VN" altLang="en-US"/>
              <a:t>đà</a:t>
            </a:r>
            <a:r>
              <a:rPr lang="en-US" altLang="en-US"/>
              <a:t>o tạo </a:t>
            </a:r>
            <a:r>
              <a:rPr lang="vi-VN" altLang="en-US"/>
              <a:t>để</a:t>
            </a:r>
            <a:r>
              <a:rPr lang="en-US" altLang="en-US"/>
              <a:t> </a:t>
            </a:r>
            <a:r>
              <a:rPr lang="vi-VN" altLang="en-US"/>
              <a:t>đả</a:t>
            </a:r>
            <a:r>
              <a:rPr lang="en-US" altLang="en-US"/>
              <a:t>m bảo nhân viên có </a:t>
            </a:r>
            <a:r>
              <a:rPr lang="vi-VN" altLang="en-US"/>
              <a:t>đủ</a:t>
            </a:r>
            <a:r>
              <a:rPr lang="en-US" altLang="en-US"/>
              <a:t> khả n</a:t>
            </a:r>
            <a:r>
              <a:rPr lang="vi-VN" altLang="en-US"/>
              <a:t>ă</a:t>
            </a:r>
            <a:r>
              <a:rPr lang="en-US" altLang="en-US"/>
              <a:t>ng là một phần quan trọng trong việc tạo </a:t>
            </a:r>
            <a:r>
              <a:rPr lang="vi-VN" altLang="en-US"/>
              <a:t>độ</a:t>
            </a:r>
            <a:r>
              <a:rPr lang="en-US" altLang="en-US"/>
              <a:t>ng lực thực hiện TKNL.</a:t>
            </a:r>
          </a:p>
          <a:p>
            <a:r>
              <a:rPr lang="en-US" altLang="en-US"/>
              <a:t>Ngoài ra, doanh nghiệp nên có những c</a:t>
            </a:r>
            <a:r>
              <a:rPr lang="vi-VN" altLang="en-US"/>
              <a:t>ơ</a:t>
            </a:r>
            <a:r>
              <a:rPr lang="en-US" altLang="en-US"/>
              <a:t> chế khác (ví dụ chia sẻ lợi ích) </a:t>
            </a:r>
            <a:r>
              <a:rPr lang="vi-VN" altLang="en-US"/>
              <a:t>để</a:t>
            </a:r>
            <a:r>
              <a:rPr lang="en-US" altLang="en-US"/>
              <a:t> tạo </a:t>
            </a:r>
            <a:r>
              <a:rPr lang="vi-VN" altLang="en-US"/>
              <a:t>độ</a:t>
            </a:r>
            <a:r>
              <a:rPr lang="en-US" altLang="en-US"/>
              <a:t>ng lực mạnh mẽ h</a:t>
            </a:r>
            <a:r>
              <a:rPr lang="vi-VN" altLang="en-US"/>
              <a:t>ơ</a:t>
            </a:r>
            <a:r>
              <a:rPr lang="en-US" altLang="en-US"/>
              <a:t>n trong việc thực hiện TKNL</a:t>
            </a:r>
          </a:p>
        </p:txBody>
      </p:sp>
      <p:sp>
        <p:nvSpPr>
          <p:cNvPr id="105476" name="Slide Number Placeholder 3">
            <a:extLst>
              <a:ext uri="{FF2B5EF4-FFF2-40B4-BE49-F238E27FC236}">
                <a16:creationId xmlns:a16="http://schemas.microsoft.com/office/drawing/2014/main" id="{33A3E5B2-17EA-BAD9-D78C-464731D8E844}"/>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000">
                <a:solidFill>
                  <a:schemeClr val="tx1"/>
                </a:solidFill>
                <a:latin typeface="Tahoma" panose="020B0604030504040204" pitchFamily="34" charset="0"/>
                <a:cs typeface="Tahoma" panose="020B0604030504040204" pitchFamily="34" charset="0"/>
              </a:defRPr>
            </a:lvl1pPr>
            <a:lvl2pPr marL="742950" indent="-285750">
              <a:spcBef>
                <a:spcPct val="30000"/>
              </a:spcBef>
              <a:defRPr sz="1000">
                <a:solidFill>
                  <a:schemeClr val="tx1"/>
                </a:solidFill>
                <a:latin typeface="Tahoma" panose="020B0604030504040204" pitchFamily="34" charset="0"/>
                <a:cs typeface="Tahoma" panose="020B0604030504040204" pitchFamily="34" charset="0"/>
              </a:defRPr>
            </a:lvl2pPr>
            <a:lvl3pPr marL="1143000" indent="-228600">
              <a:spcBef>
                <a:spcPct val="30000"/>
              </a:spcBef>
              <a:defRPr sz="1000">
                <a:solidFill>
                  <a:schemeClr val="tx1"/>
                </a:solidFill>
                <a:latin typeface="Tahoma" panose="020B0604030504040204" pitchFamily="34" charset="0"/>
                <a:cs typeface="Tahoma" panose="020B0604030504040204" pitchFamily="34" charset="0"/>
              </a:defRPr>
            </a:lvl3pPr>
            <a:lvl4pPr marL="1600200" indent="-228600">
              <a:spcBef>
                <a:spcPct val="30000"/>
              </a:spcBef>
              <a:defRPr sz="1000">
                <a:solidFill>
                  <a:schemeClr val="tx1"/>
                </a:solidFill>
                <a:latin typeface="Tahoma" panose="020B0604030504040204" pitchFamily="34" charset="0"/>
                <a:cs typeface="Tahoma" panose="020B0604030504040204" pitchFamily="34" charset="0"/>
              </a:defRPr>
            </a:lvl4pPr>
            <a:lvl5pPr marL="2057400" indent="-228600">
              <a:spcBef>
                <a:spcPct val="30000"/>
              </a:spcBef>
              <a:defRPr sz="1000">
                <a:solidFill>
                  <a:schemeClr val="tx1"/>
                </a:solidFill>
                <a:latin typeface="Tahoma" panose="020B0604030504040204" pitchFamily="34" charset="0"/>
                <a:cs typeface="Tahoma" panose="020B0604030504040204" pitchFamily="34" charset="0"/>
              </a:defRPr>
            </a:lvl5pPr>
            <a:lvl6pPr marL="25146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6pPr>
            <a:lvl7pPr marL="29718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7pPr>
            <a:lvl8pPr marL="34290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8pPr>
            <a:lvl9pPr marL="38862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9pPr>
          </a:lstStyle>
          <a:p>
            <a:pPr>
              <a:spcBef>
                <a:spcPct val="0"/>
              </a:spcBef>
            </a:pPr>
            <a:fld id="{F95349DC-AAC0-4227-BD94-AE7391D363C9}" type="slidenum">
              <a:rPr lang="en-US" altLang="en-US" sz="1200" smtClean="0">
                <a:cs typeface="Arial" panose="020B0604020202020204" pitchFamily="34" charset="0"/>
              </a:rPr>
              <a:pPr>
                <a:spcBef>
                  <a:spcPct val="0"/>
                </a:spcBef>
              </a:pPr>
              <a:t>13</a:t>
            </a:fld>
            <a:endParaRPr lang="en-US" altLang="en-US" sz="1200">
              <a:cs typeface="Arial" panose="020B060402020202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Slide Image Placeholder 1">
            <a:extLst>
              <a:ext uri="{FF2B5EF4-FFF2-40B4-BE49-F238E27FC236}">
                <a16:creationId xmlns:a16="http://schemas.microsoft.com/office/drawing/2014/main" id="{262CA6A2-8DF9-5A4B-99FE-5BCA1A80AB5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7523" name="Notes Placeholder 2">
            <a:extLst>
              <a:ext uri="{FF2B5EF4-FFF2-40B4-BE49-F238E27FC236}">
                <a16:creationId xmlns:a16="http://schemas.microsoft.com/office/drawing/2014/main" id="{B4BE7356-4D62-0FE8-551E-3392742FF2A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err="1"/>
              <a:t>Một</a:t>
            </a:r>
            <a:r>
              <a:rPr lang="en-US" altLang="en-US" dirty="0"/>
              <a:t> </a:t>
            </a:r>
            <a:r>
              <a:rPr lang="en-US" altLang="en-US" dirty="0" err="1"/>
              <a:t>số</a:t>
            </a:r>
            <a:r>
              <a:rPr lang="en-US" altLang="en-US" dirty="0"/>
              <a:t> </a:t>
            </a:r>
            <a:r>
              <a:rPr lang="en-US" altLang="en-US" dirty="0" err="1"/>
              <a:t>lý</a:t>
            </a:r>
            <a:r>
              <a:rPr lang="en-US" altLang="en-US" dirty="0"/>
              <a:t> do </a:t>
            </a:r>
            <a:r>
              <a:rPr lang="en-US" altLang="en-US" dirty="0" err="1"/>
              <a:t>mà</a:t>
            </a:r>
            <a:r>
              <a:rPr lang="en-US" altLang="en-US" dirty="0"/>
              <a:t> </a:t>
            </a:r>
            <a:r>
              <a:rPr lang="en-US" altLang="en-US" dirty="0" err="1"/>
              <a:t>mọi</a:t>
            </a:r>
            <a:r>
              <a:rPr lang="en-US" altLang="en-US" dirty="0"/>
              <a:t> ng</a:t>
            </a:r>
            <a:r>
              <a:rPr lang="vi-VN" altLang="en-US" dirty="0"/>
              <a:t>ườ</a:t>
            </a:r>
            <a:r>
              <a:rPr lang="en-US" altLang="en-US" dirty="0" err="1"/>
              <a:t>i</a:t>
            </a:r>
            <a:r>
              <a:rPr lang="en-US" altLang="en-US" dirty="0"/>
              <a:t> </a:t>
            </a:r>
            <a:r>
              <a:rPr lang="en-US" altLang="en-US" dirty="0" err="1"/>
              <a:t>không</a:t>
            </a:r>
            <a:r>
              <a:rPr lang="en-US" altLang="en-US" dirty="0"/>
              <a:t> </a:t>
            </a:r>
            <a:r>
              <a:rPr lang="en-US" altLang="en-US" dirty="0" err="1"/>
              <a:t>quan</a:t>
            </a:r>
            <a:r>
              <a:rPr lang="en-US" altLang="en-US" dirty="0"/>
              <a:t> </a:t>
            </a:r>
            <a:r>
              <a:rPr lang="en-US" altLang="en-US" dirty="0" err="1"/>
              <a:t>tâm</a:t>
            </a:r>
            <a:r>
              <a:rPr lang="en-US" altLang="en-US" dirty="0"/>
              <a:t> </a:t>
            </a:r>
            <a:r>
              <a:rPr lang="vi-VN" altLang="en-US" dirty="0"/>
              <a:t>đế</a:t>
            </a:r>
            <a:r>
              <a:rPr lang="en-US" altLang="en-US" dirty="0"/>
              <a:t>n </a:t>
            </a:r>
            <a:r>
              <a:rPr lang="en-US" altLang="en-US" dirty="0" err="1"/>
              <a:t>việc</a:t>
            </a:r>
            <a:r>
              <a:rPr lang="en-US" altLang="en-US" dirty="0"/>
              <a:t> </a:t>
            </a:r>
            <a:r>
              <a:rPr lang="en-US" altLang="en-US" dirty="0" err="1"/>
              <a:t>lãng</a:t>
            </a:r>
            <a:r>
              <a:rPr lang="en-US" altLang="en-US" dirty="0"/>
              <a:t> </a:t>
            </a:r>
            <a:r>
              <a:rPr lang="en-US" altLang="en-US" dirty="0" err="1"/>
              <a:t>phí</a:t>
            </a:r>
            <a:r>
              <a:rPr lang="en-US" altLang="en-US" dirty="0"/>
              <a:t> n</a:t>
            </a:r>
            <a:r>
              <a:rPr lang="vi-VN" altLang="en-US" dirty="0"/>
              <a:t>ă</a:t>
            </a:r>
            <a:r>
              <a:rPr lang="en-US" altLang="en-US" dirty="0"/>
              <a:t>ng l</a:t>
            </a:r>
            <a:r>
              <a:rPr lang="vi-VN" altLang="en-US" dirty="0"/>
              <a:t>ượ</a:t>
            </a:r>
            <a:r>
              <a:rPr lang="en-US" altLang="en-US" dirty="0"/>
              <a:t>ng </a:t>
            </a:r>
            <a:r>
              <a:rPr lang="en-US" altLang="en-US" dirty="0" err="1"/>
              <a:t>tại</a:t>
            </a:r>
            <a:r>
              <a:rPr lang="en-US" altLang="en-US" dirty="0"/>
              <a:t> n</a:t>
            </a:r>
            <a:r>
              <a:rPr lang="vi-VN" altLang="en-US" dirty="0"/>
              <a:t>ơ</a:t>
            </a:r>
            <a:r>
              <a:rPr lang="en-US" altLang="en-US" dirty="0" err="1"/>
              <a:t>i</a:t>
            </a:r>
            <a:r>
              <a:rPr lang="en-US" altLang="en-US" dirty="0"/>
              <a:t> </a:t>
            </a:r>
            <a:r>
              <a:rPr lang="en-US" altLang="en-US" dirty="0" err="1"/>
              <a:t>làm</a:t>
            </a:r>
            <a:r>
              <a:rPr lang="en-US" altLang="en-US" dirty="0"/>
              <a:t> </a:t>
            </a:r>
            <a:r>
              <a:rPr lang="en-US" altLang="en-US" dirty="0" err="1"/>
              <a:t>việc</a:t>
            </a:r>
            <a:r>
              <a:rPr lang="en-US" altLang="en-US" dirty="0"/>
              <a:t>:</a:t>
            </a:r>
          </a:p>
          <a:p>
            <a:pPr lvl="1"/>
            <a:r>
              <a:rPr lang="en-US" altLang="en-US" dirty="0" err="1"/>
              <a:t>Không</a:t>
            </a:r>
            <a:r>
              <a:rPr lang="en-US" altLang="en-US" dirty="0"/>
              <a:t> </a:t>
            </a:r>
            <a:r>
              <a:rPr lang="en-US" altLang="en-US" dirty="0" err="1"/>
              <a:t>quan</a:t>
            </a:r>
            <a:r>
              <a:rPr lang="en-US" altLang="en-US" dirty="0"/>
              <a:t> </a:t>
            </a:r>
            <a:r>
              <a:rPr lang="en-US" altLang="en-US" dirty="0" err="1"/>
              <a:t>tâm</a:t>
            </a:r>
            <a:r>
              <a:rPr lang="en-US" altLang="en-US" dirty="0"/>
              <a:t> </a:t>
            </a:r>
            <a:r>
              <a:rPr lang="en-US" altLang="en-US" dirty="0" err="1"/>
              <a:t>tiền</a:t>
            </a:r>
            <a:r>
              <a:rPr lang="en-US" altLang="en-US" dirty="0"/>
              <a:t> </a:t>
            </a:r>
            <a:r>
              <a:rPr lang="en-US" altLang="en-US" dirty="0" err="1"/>
              <a:t>phải</a:t>
            </a:r>
            <a:r>
              <a:rPr lang="en-US" altLang="en-US" dirty="0"/>
              <a:t> </a:t>
            </a:r>
            <a:r>
              <a:rPr lang="en-US" altLang="en-US" dirty="0" err="1"/>
              <a:t>trả</a:t>
            </a:r>
            <a:r>
              <a:rPr lang="en-US" altLang="en-US" dirty="0"/>
              <a:t> </a:t>
            </a:r>
            <a:r>
              <a:rPr lang="en-US" altLang="en-US" dirty="0" err="1"/>
              <a:t>cho</a:t>
            </a:r>
            <a:r>
              <a:rPr lang="en-US" altLang="en-US" dirty="0"/>
              <a:t> </a:t>
            </a:r>
            <a:r>
              <a:rPr lang="en-US" altLang="en-US" dirty="0" err="1"/>
              <a:t>việc</a:t>
            </a:r>
            <a:r>
              <a:rPr lang="en-US" altLang="en-US" dirty="0"/>
              <a:t> </a:t>
            </a:r>
            <a:r>
              <a:rPr lang="en-US" altLang="en-US" dirty="0" err="1"/>
              <a:t>sử</a:t>
            </a:r>
            <a:r>
              <a:rPr lang="en-US" altLang="en-US" dirty="0"/>
              <a:t> </a:t>
            </a:r>
            <a:r>
              <a:rPr lang="en-US" altLang="en-US" dirty="0" err="1"/>
              <a:t>dụng</a:t>
            </a:r>
            <a:r>
              <a:rPr lang="en-US" altLang="en-US" dirty="0"/>
              <a:t> n</a:t>
            </a:r>
            <a:r>
              <a:rPr lang="vi-VN" altLang="en-US" dirty="0"/>
              <a:t>ă</a:t>
            </a:r>
            <a:r>
              <a:rPr lang="en-US" altLang="en-US" dirty="0"/>
              <a:t>ng l</a:t>
            </a:r>
            <a:r>
              <a:rPr lang="vi-VN" altLang="en-US" dirty="0"/>
              <a:t>ượ</a:t>
            </a:r>
            <a:r>
              <a:rPr lang="en-US" altLang="en-US" dirty="0"/>
              <a:t>ng</a:t>
            </a:r>
          </a:p>
          <a:p>
            <a:pPr lvl="1"/>
            <a:r>
              <a:rPr lang="en-US" altLang="en-US" dirty="0" err="1"/>
              <a:t>Không</a:t>
            </a:r>
            <a:r>
              <a:rPr lang="en-US" altLang="en-US" dirty="0"/>
              <a:t> </a:t>
            </a:r>
            <a:r>
              <a:rPr lang="en-US" altLang="en-US" dirty="0" err="1"/>
              <a:t>gặp</a:t>
            </a:r>
            <a:r>
              <a:rPr lang="en-US" altLang="en-US" dirty="0"/>
              <a:t> </a:t>
            </a:r>
            <a:r>
              <a:rPr lang="en-US" altLang="en-US" dirty="0" err="1"/>
              <a:t>phải</a:t>
            </a:r>
            <a:r>
              <a:rPr lang="en-US" altLang="en-US" dirty="0"/>
              <a:t> </a:t>
            </a:r>
            <a:r>
              <a:rPr lang="en-US" altLang="en-US" dirty="0" err="1"/>
              <a:t>vấn</a:t>
            </a:r>
            <a:r>
              <a:rPr lang="en-US" altLang="en-US" dirty="0"/>
              <a:t> </a:t>
            </a:r>
            <a:r>
              <a:rPr lang="vi-VN" altLang="en-US" dirty="0"/>
              <a:t>đề</a:t>
            </a:r>
            <a:r>
              <a:rPr lang="en-US" altLang="en-US" dirty="0"/>
              <a:t> </a:t>
            </a:r>
            <a:r>
              <a:rPr lang="en-US" altLang="en-US" dirty="0" err="1"/>
              <a:t>gì</a:t>
            </a:r>
            <a:r>
              <a:rPr lang="en-US" altLang="en-US" dirty="0"/>
              <a:t> </a:t>
            </a:r>
            <a:r>
              <a:rPr lang="en-US" altLang="en-US" dirty="0" err="1"/>
              <a:t>liên</a:t>
            </a:r>
            <a:r>
              <a:rPr lang="en-US" altLang="en-US" dirty="0"/>
              <a:t> </a:t>
            </a:r>
            <a:r>
              <a:rPr lang="en-US" altLang="en-US" dirty="0" err="1"/>
              <a:t>quan</a:t>
            </a:r>
            <a:r>
              <a:rPr lang="en-US" altLang="en-US" dirty="0"/>
              <a:t> </a:t>
            </a:r>
            <a:r>
              <a:rPr lang="en-US" altLang="en-US" dirty="0" err="1"/>
              <a:t>việc</a:t>
            </a:r>
            <a:r>
              <a:rPr lang="en-US" altLang="en-US" dirty="0"/>
              <a:t> </a:t>
            </a:r>
            <a:r>
              <a:rPr lang="en-US" altLang="en-US" dirty="0" err="1"/>
              <a:t>cung</a:t>
            </a:r>
            <a:r>
              <a:rPr lang="en-US" altLang="en-US" dirty="0"/>
              <a:t> </a:t>
            </a:r>
            <a:r>
              <a:rPr lang="en-US" altLang="en-US" dirty="0" err="1"/>
              <a:t>cấp</a:t>
            </a:r>
            <a:r>
              <a:rPr lang="en-US" altLang="en-US" dirty="0"/>
              <a:t> </a:t>
            </a:r>
            <a:r>
              <a:rPr lang="en-US" altLang="en-US" dirty="0" err="1"/>
              <a:t>và</a:t>
            </a:r>
            <a:r>
              <a:rPr lang="en-US" altLang="en-US" dirty="0"/>
              <a:t> </a:t>
            </a:r>
            <a:r>
              <a:rPr lang="en-US" altLang="en-US" dirty="0" err="1"/>
              <a:t>tiêu</a:t>
            </a:r>
            <a:r>
              <a:rPr lang="en-US" altLang="en-US" dirty="0"/>
              <a:t> </a:t>
            </a:r>
            <a:r>
              <a:rPr lang="en-US" altLang="en-US" dirty="0" err="1"/>
              <a:t>thụ</a:t>
            </a:r>
            <a:r>
              <a:rPr lang="en-US" altLang="en-US" dirty="0"/>
              <a:t> n</a:t>
            </a:r>
            <a:r>
              <a:rPr lang="vi-VN" altLang="en-US" dirty="0"/>
              <a:t>ă</a:t>
            </a:r>
            <a:r>
              <a:rPr lang="en-US" altLang="en-US" dirty="0"/>
              <a:t>ng l</a:t>
            </a:r>
            <a:r>
              <a:rPr lang="vi-VN" altLang="en-US" dirty="0"/>
              <a:t>ượ</a:t>
            </a:r>
            <a:r>
              <a:rPr lang="en-US" altLang="en-US" dirty="0"/>
              <a:t>ng (</a:t>
            </a:r>
            <a:r>
              <a:rPr lang="en-US" altLang="en-US" dirty="0" err="1"/>
              <a:t>ví</a:t>
            </a:r>
            <a:r>
              <a:rPr lang="en-US" altLang="en-US" dirty="0"/>
              <a:t> </a:t>
            </a:r>
            <a:r>
              <a:rPr lang="en-US" altLang="en-US" dirty="0" err="1"/>
              <a:t>dụ</a:t>
            </a:r>
            <a:r>
              <a:rPr lang="en-US" altLang="en-US" dirty="0"/>
              <a:t>: </a:t>
            </a:r>
            <a:r>
              <a:rPr lang="en-US" altLang="en-US" dirty="0" err="1"/>
              <a:t>nếu</a:t>
            </a:r>
            <a:r>
              <a:rPr lang="en-US" altLang="en-US" dirty="0"/>
              <a:t> </a:t>
            </a:r>
            <a:r>
              <a:rPr lang="vi-VN" altLang="en-US" dirty="0"/>
              <a:t>đã</a:t>
            </a:r>
            <a:r>
              <a:rPr lang="en-US" altLang="en-US" dirty="0"/>
              <a:t> </a:t>
            </a:r>
            <a:r>
              <a:rPr lang="en-US" altLang="en-US" dirty="0" err="1"/>
              <a:t>gặp</a:t>
            </a:r>
            <a:r>
              <a:rPr lang="en-US" altLang="en-US" dirty="0"/>
              <a:t> </a:t>
            </a:r>
            <a:r>
              <a:rPr lang="en-US" altLang="en-US" dirty="0" err="1"/>
              <a:t>vấn</a:t>
            </a:r>
            <a:r>
              <a:rPr lang="en-US" altLang="en-US" dirty="0"/>
              <a:t> </a:t>
            </a:r>
            <a:r>
              <a:rPr lang="vi-VN" altLang="en-US" dirty="0"/>
              <a:t>đế</a:t>
            </a:r>
            <a:r>
              <a:rPr lang="en-US" altLang="en-US" dirty="0"/>
              <a:t> do </a:t>
            </a:r>
            <a:r>
              <a:rPr lang="en-US" altLang="en-US" dirty="0" err="1"/>
              <a:t>mở</a:t>
            </a:r>
            <a:r>
              <a:rPr lang="en-US" altLang="en-US" dirty="0"/>
              <a:t> </a:t>
            </a:r>
            <a:r>
              <a:rPr lang="en-US" altLang="en-US" dirty="0" err="1"/>
              <a:t>rất</a:t>
            </a:r>
            <a:r>
              <a:rPr lang="en-US" altLang="en-US" dirty="0"/>
              <a:t> </a:t>
            </a:r>
            <a:r>
              <a:rPr lang="en-US" altLang="en-US" dirty="0" err="1"/>
              <a:t>nhiều</a:t>
            </a:r>
            <a:r>
              <a:rPr lang="en-US" altLang="en-US" dirty="0"/>
              <a:t> </a:t>
            </a:r>
            <a:r>
              <a:rPr lang="en-US" altLang="en-US" dirty="0" err="1"/>
              <a:t>thiết</a:t>
            </a:r>
            <a:r>
              <a:rPr lang="en-US" altLang="en-US" dirty="0"/>
              <a:t> </a:t>
            </a:r>
            <a:r>
              <a:rPr lang="en-US" altLang="en-US" dirty="0" err="1"/>
              <a:t>bị</a:t>
            </a:r>
            <a:r>
              <a:rPr lang="en-US" altLang="en-US" dirty="0"/>
              <a:t> </a:t>
            </a:r>
            <a:r>
              <a:rPr lang="en-US" altLang="en-US" dirty="0" err="1"/>
              <a:t>cùng</a:t>
            </a:r>
            <a:r>
              <a:rPr lang="en-US" altLang="en-US" dirty="0"/>
              <a:t> </a:t>
            </a:r>
            <a:r>
              <a:rPr lang="en-US" altLang="en-US" dirty="0" err="1"/>
              <a:t>lúc</a:t>
            </a:r>
            <a:r>
              <a:rPr lang="en-US" altLang="en-US" dirty="0"/>
              <a:t> </a:t>
            </a:r>
            <a:r>
              <a:rPr lang="en-US" altLang="en-US" dirty="0" err="1"/>
              <a:t>có</a:t>
            </a:r>
            <a:r>
              <a:rPr lang="en-US" altLang="en-US" dirty="0"/>
              <a:t> </a:t>
            </a:r>
            <a:r>
              <a:rPr lang="en-US" altLang="en-US" dirty="0" err="1"/>
              <a:t>thể</a:t>
            </a:r>
            <a:r>
              <a:rPr lang="en-US" altLang="en-US" dirty="0"/>
              <a:t> </a:t>
            </a:r>
            <a:r>
              <a:rPr lang="en-US" altLang="en-US" dirty="0" err="1"/>
              <a:t>dẫn</a:t>
            </a:r>
            <a:r>
              <a:rPr lang="en-US" altLang="en-US" dirty="0"/>
              <a:t> </a:t>
            </a:r>
            <a:r>
              <a:rPr lang="vi-VN" altLang="en-US" dirty="0"/>
              <a:t>đế</a:t>
            </a:r>
            <a:r>
              <a:rPr lang="en-US" altLang="en-US" dirty="0"/>
              <a:t>n </a:t>
            </a:r>
            <a:r>
              <a:rPr lang="en-US" altLang="en-US" dirty="0" err="1"/>
              <a:t>quá</a:t>
            </a:r>
            <a:r>
              <a:rPr lang="en-US" altLang="en-US" dirty="0"/>
              <a:t> </a:t>
            </a:r>
            <a:r>
              <a:rPr lang="en-US" altLang="en-US" dirty="0" err="1"/>
              <a:t>tải</a:t>
            </a:r>
            <a:r>
              <a:rPr lang="en-US" altLang="en-US" dirty="0"/>
              <a:t> </a:t>
            </a:r>
            <a:r>
              <a:rPr lang="en-US" altLang="en-US" dirty="0" err="1"/>
              <a:t>và</a:t>
            </a:r>
            <a:r>
              <a:rPr lang="en-US" altLang="en-US" dirty="0"/>
              <a:t> </a:t>
            </a:r>
            <a:r>
              <a:rPr lang="en-US" altLang="en-US" dirty="0" err="1"/>
              <a:t>bị</a:t>
            </a:r>
            <a:r>
              <a:rPr lang="en-US" altLang="en-US" dirty="0"/>
              <a:t> </a:t>
            </a:r>
            <a:r>
              <a:rPr lang="en-US" altLang="en-US" dirty="0" err="1"/>
              <a:t>cắt</a:t>
            </a:r>
            <a:r>
              <a:rPr lang="en-US" altLang="en-US" dirty="0"/>
              <a:t> </a:t>
            </a:r>
            <a:r>
              <a:rPr lang="vi-VN" altLang="en-US" dirty="0"/>
              <a:t>đ</a:t>
            </a:r>
            <a:r>
              <a:rPr lang="en-US" altLang="en-US" dirty="0" err="1"/>
              <a:t>iện</a:t>
            </a:r>
            <a:r>
              <a:rPr lang="en-US" altLang="en-US" dirty="0"/>
              <a:t> </a:t>
            </a:r>
            <a:r>
              <a:rPr lang="en-US" altLang="en-US" dirty="0">
                <a:sym typeface="Wingdings" panose="05000000000000000000" pitchFamily="2" charset="2"/>
              </a:rPr>
              <a:t> </a:t>
            </a:r>
            <a:r>
              <a:rPr lang="en-US" altLang="en-US" dirty="0" err="1">
                <a:sym typeface="Wingdings" panose="05000000000000000000" pitchFamily="2" charset="2"/>
              </a:rPr>
              <a:t>nhân</a:t>
            </a:r>
            <a:r>
              <a:rPr lang="en-US" altLang="en-US" dirty="0">
                <a:sym typeface="Wingdings" panose="05000000000000000000" pitchFamily="2" charset="2"/>
              </a:rPr>
              <a:t> </a:t>
            </a:r>
            <a:r>
              <a:rPr lang="en-US" altLang="en-US" dirty="0" err="1">
                <a:sym typeface="Wingdings" panose="05000000000000000000" pitchFamily="2" charset="2"/>
              </a:rPr>
              <a:t>viên</a:t>
            </a:r>
            <a:r>
              <a:rPr lang="en-US" altLang="en-US" dirty="0">
                <a:sym typeface="Wingdings" panose="05000000000000000000" pitchFamily="2" charset="2"/>
              </a:rPr>
              <a:t> </a:t>
            </a:r>
            <a:r>
              <a:rPr lang="en-US" altLang="en-US" dirty="0" err="1">
                <a:sym typeface="Wingdings" panose="05000000000000000000" pitchFamily="2" charset="2"/>
              </a:rPr>
              <a:t>có</a:t>
            </a:r>
            <a:r>
              <a:rPr lang="en-US" altLang="en-US" dirty="0">
                <a:sym typeface="Wingdings" panose="05000000000000000000" pitchFamily="2" charset="2"/>
              </a:rPr>
              <a:t> </a:t>
            </a:r>
            <a:r>
              <a:rPr lang="en-US" altLang="en-US" dirty="0" err="1">
                <a:sym typeface="Wingdings" panose="05000000000000000000" pitchFamily="2" charset="2"/>
              </a:rPr>
              <a:t>thể</a:t>
            </a:r>
            <a:r>
              <a:rPr lang="en-US" altLang="en-US" dirty="0">
                <a:sym typeface="Wingdings" panose="05000000000000000000" pitchFamily="2" charset="2"/>
              </a:rPr>
              <a:t> </a:t>
            </a:r>
            <a:r>
              <a:rPr lang="en-US" altLang="en-US" dirty="0" err="1">
                <a:sym typeface="Wingdings" panose="05000000000000000000" pitchFamily="2" charset="2"/>
              </a:rPr>
              <a:t>ý</a:t>
            </a:r>
            <a:r>
              <a:rPr lang="en-US" altLang="en-US" dirty="0">
                <a:sym typeface="Wingdings" panose="05000000000000000000" pitchFamily="2" charset="2"/>
              </a:rPr>
              <a:t> </a:t>
            </a:r>
            <a:r>
              <a:rPr lang="en-US" altLang="en-US" dirty="0" err="1">
                <a:sym typeface="Wingdings" panose="05000000000000000000" pitchFamily="2" charset="2"/>
              </a:rPr>
              <a:t>thức</a:t>
            </a:r>
            <a:r>
              <a:rPr lang="en-US" altLang="en-US" dirty="0">
                <a:sym typeface="Wingdings" panose="05000000000000000000" pitchFamily="2" charset="2"/>
              </a:rPr>
              <a:t> </a:t>
            </a:r>
            <a:r>
              <a:rPr lang="en-US" altLang="en-US" dirty="0" err="1">
                <a:sym typeface="Wingdings" panose="05000000000000000000" pitchFamily="2" charset="2"/>
              </a:rPr>
              <a:t>giảm</a:t>
            </a:r>
            <a:r>
              <a:rPr lang="en-US" altLang="en-US" dirty="0">
                <a:sym typeface="Wingdings" panose="05000000000000000000" pitchFamily="2" charset="2"/>
              </a:rPr>
              <a:t> </a:t>
            </a:r>
            <a:r>
              <a:rPr lang="en-US" altLang="en-US" dirty="0" err="1">
                <a:sym typeface="Wingdings" panose="05000000000000000000" pitchFamily="2" charset="2"/>
              </a:rPr>
              <a:t>sử</a:t>
            </a:r>
            <a:r>
              <a:rPr lang="en-US" altLang="en-US" dirty="0">
                <a:sym typeface="Wingdings" panose="05000000000000000000" pitchFamily="2" charset="2"/>
              </a:rPr>
              <a:t> </a:t>
            </a:r>
            <a:r>
              <a:rPr lang="en-US" altLang="en-US" dirty="0" err="1">
                <a:sym typeface="Wingdings" panose="05000000000000000000" pitchFamily="2" charset="2"/>
              </a:rPr>
              <a:t>dụng</a:t>
            </a:r>
            <a:r>
              <a:rPr lang="en-US" altLang="en-US" dirty="0">
                <a:sym typeface="Wingdings" panose="05000000000000000000" pitchFamily="2" charset="2"/>
              </a:rPr>
              <a:t> </a:t>
            </a:r>
            <a:r>
              <a:rPr lang="en-US" altLang="en-US" dirty="0" err="1">
                <a:sym typeface="Wingdings" panose="05000000000000000000" pitchFamily="2" charset="2"/>
              </a:rPr>
              <a:t>khi</a:t>
            </a:r>
            <a:r>
              <a:rPr lang="en-US" altLang="en-US" dirty="0">
                <a:sym typeface="Wingdings" panose="05000000000000000000" pitchFamily="2" charset="2"/>
              </a:rPr>
              <a:t> </a:t>
            </a:r>
            <a:r>
              <a:rPr lang="en-US" altLang="en-US" dirty="0" err="1">
                <a:sym typeface="Wingdings" panose="05000000000000000000" pitchFamily="2" charset="2"/>
              </a:rPr>
              <a:t>ch</a:t>
            </a:r>
            <a:r>
              <a:rPr lang="vi-VN" altLang="en-US" dirty="0">
                <a:sym typeface="Wingdings" panose="05000000000000000000" pitchFamily="2" charset="2"/>
              </a:rPr>
              <a:t>ư</a:t>
            </a:r>
            <a:r>
              <a:rPr lang="en-US" altLang="en-US" dirty="0">
                <a:sym typeface="Wingdings" panose="05000000000000000000" pitchFamily="2" charset="2"/>
              </a:rPr>
              <a:t>a </a:t>
            </a:r>
            <a:r>
              <a:rPr lang="en-US" altLang="en-US" dirty="0" err="1">
                <a:sym typeface="Wingdings" panose="05000000000000000000" pitchFamily="2" charset="2"/>
              </a:rPr>
              <a:t>cần</a:t>
            </a:r>
            <a:r>
              <a:rPr lang="en-US" altLang="en-US" dirty="0">
                <a:sym typeface="Wingdings" panose="05000000000000000000" pitchFamily="2" charset="2"/>
              </a:rPr>
              <a:t> )</a:t>
            </a:r>
            <a:endParaRPr lang="en-US" altLang="en-US" dirty="0"/>
          </a:p>
          <a:p>
            <a:pPr lvl="1"/>
            <a:r>
              <a:rPr lang="en-US" altLang="en-US" dirty="0" err="1"/>
              <a:t>Xem</a:t>
            </a:r>
            <a:r>
              <a:rPr lang="en-US" altLang="en-US" dirty="0"/>
              <a:t> TKNL </a:t>
            </a:r>
            <a:r>
              <a:rPr lang="en-US" altLang="en-US" dirty="0" err="1"/>
              <a:t>không</a:t>
            </a:r>
            <a:r>
              <a:rPr lang="en-US" altLang="en-US" dirty="0"/>
              <a:t> </a:t>
            </a:r>
            <a:r>
              <a:rPr lang="en-US" altLang="en-US" dirty="0" err="1"/>
              <a:t>phải</a:t>
            </a:r>
            <a:r>
              <a:rPr lang="en-US" altLang="en-US" dirty="0"/>
              <a:t> </a:t>
            </a:r>
            <a:r>
              <a:rPr lang="en-US" altLang="en-US" dirty="0" err="1"/>
              <a:t>là</a:t>
            </a:r>
            <a:r>
              <a:rPr lang="en-US" altLang="en-US" dirty="0"/>
              <a:t> </a:t>
            </a:r>
            <a:r>
              <a:rPr lang="en-US" altLang="en-US" dirty="0" err="1"/>
              <a:t>trách</a:t>
            </a:r>
            <a:r>
              <a:rPr lang="en-US" altLang="en-US" dirty="0"/>
              <a:t> </a:t>
            </a:r>
            <a:r>
              <a:rPr lang="en-US" altLang="en-US" dirty="0" err="1"/>
              <a:t>nhiệm</a:t>
            </a:r>
            <a:r>
              <a:rPr lang="en-US" altLang="en-US" dirty="0"/>
              <a:t> </a:t>
            </a:r>
            <a:r>
              <a:rPr lang="en-US" altLang="en-US" dirty="0" err="1"/>
              <a:t>của</a:t>
            </a:r>
            <a:r>
              <a:rPr lang="en-US" altLang="en-US" dirty="0"/>
              <a:t> </a:t>
            </a:r>
            <a:r>
              <a:rPr lang="en-US" altLang="en-US" dirty="0" err="1"/>
              <a:t>họ</a:t>
            </a:r>
            <a:endParaRPr lang="en-US" altLang="en-US" dirty="0"/>
          </a:p>
          <a:p>
            <a:pPr lvl="1"/>
            <a:r>
              <a:rPr lang="en-US" altLang="en-US" dirty="0" err="1"/>
              <a:t>Quá</a:t>
            </a:r>
            <a:r>
              <a:rPr lang="en-US" altLang="en-US" dirty="0"/>
              <a:t> </a:t>
            </a:r>
            <a:r>
              <a:rPr lang="en-US" altLang="en-US" dirty="0" err="1"/>
              <a:t>tải</a:t>
            </a:r>
            <a:r>
              <a:rPr lang="en-US" altLang="en-US" dirty="0"/>
              <a:t> </a:t>
            </a:r>
            <a:r>
              <a:rPr lang="en-US" altLang="en-US" dirty="0" err="1"/>
              <a:t>với</a:t>
            </a:r>
            <a:r>
              <a:rPr lang="en-US" altLang="en-US" dirty="0"/>
              <a:t> </a:t>
            </a:r>
            <a:r>
              <a:rPr lang="en-US" altLang="en-US" dirty="0" err="1"/>
              <a:t>công</a:t>
            </a:r>
            <a:r>
              <a:rPr lang="en-US" altLang="en-US" dirty="0"/>
              <a:t> </a:t>
            </a:r>
            <a:r>
              <a:rPr lang="en-US" altLang="en-US" dirty="0" err="1"/>
              <a:t>việc</a:t>
            </a:r>
            <a:r>
              <a:rPr lang="en-US" altLang="en-US" dirty="0"/>
              <a:t> </a:t>
            </a:r>
            <a:r>
              <a:rPr lang="en-US" altLang="en-US" dirty="0" err="1"/>
              <a:t>hằng</a:t>
            </a:r>
            <a:r>
              <a:rPr lang="en-US" altLang="en-US" dirty="0"/>
              <a:t> </a:t>
            </a:r>
            <a:r>
              <a:rPr lang="en-US" altLang="en-US" dirty="0" err="1"/>
              <a:t>ngày</a:t>
            </a:r>
            <a:r>
              <a:rPr lang="en-US" altLang="en-US" dirty="0"/>
              <a:t> </a:t>
            </a:r>
            <a:r>
              <a:rPr lang="en-US" altLang="en-US" dirty="0" err="1"/>
              <a:t>nên</a:t>
            </a:r>
            <a:r>
              <a:rPr lang="en-US" altLang="en-US" dirty="0"/>
              <a:t> </a:t>
            </a:r>
            <a:r>
              <a:rPr lang="en-US" altLang="en-US" dirty="0" err="1"/>
              <a:t>không</a:t>
            </a:r>
            <a:r>
              <a:rPr lang="en-US" altLang="en-US" dirty="0"/>
              <a:t> </a:t>
            </a:r>
            <a:r>
              <a:rPr lang="en-US" altLang="en-US" dirty="0" err="1"/>
              <a:t>nghĩ</a:t>
            </a:r>
            <a:r>
              <a:rPr lang="en-US" altLang="en-US" dirty="0"/>
              <a:t> </a:t>
            </a:r>
            <a:r>
              <a:rPr lang="vi-VN" altLang="en-US" dirty="0"/>
              <a:t>đế</a:t>
            </a:r>
            <a:r>
              <a:rPr lang="en-US" altLang="en-US" dirty="0"/>
              <a:t>n </a:t>
            </a:r>
            <a:r>
              <a:rPr lang="en-US" altLang="en-US" dirty="0" err="1"/>
              <a:t>việc</a:t>
            </a:r>
            <a:r>
              <a:rPr lang="en-US" altLang="en-US" dirty="0"/>
              <a:t> TKNL</a:t>
            </a:r>
          </a:p>
          <a:p>
            <a:pPr lvl="1"/>
            <a:r>
              <a:rPr lang="en-US" altLang="en-US" dirty="0" err="1"/>
              <a:t>Không</a:t>
            </a:r>
            <a:r>
              <a:rPr lang="en-US" altLang="en-US" dirty="0"/>
              <a:t> </a:t>
            </a:r>
            <a:r>
              <a:rPr lang="en-US" altLang="en-US" dirty="0" err="1"/>
              <a:t>biết</a:t>
            </a:r>
            <a:r>
              <a:rPr lang="en-US" altLang="en-US" dirty="0"/>
              <a:t> </a:t>
            </a:r>
            <a:r>
              <a:rPr lang="en-US" altLang="en-US" dirty="0" err="1"/>
              <a:t>chính</a:t>
            </a:r>
            <a:r>
              <a:rPr lang="en-US" altLang="en-US" dirty="0"/>
              <a:t> </a:t>
            </a:r>
            <a:r>
              <a:rPr lang="en-US" altLang="en-US" dirty="0" err="1"/>
              <a:t>sách</a:t>
            </a:r>
            <a:r>
              <a:rPr lang="en-US" altLang="en-US" dirty="0"/>
              <a:t>/ </a:t>
            </a:r>
            <a:r>
              <a:rPr lang="en-US" altLang="en-US" dirty="0" err="1"/>
              <a:t>chiến</a:t>
            </a:r>
            <a:r>
              <a:rPr lang="en-US" altLang="en-US" dirty="0"/>
              <a:t> l</a:t>
            </a:r>
            <a:r>
              <a:rPr lang="vi-VN" altLang="en-US" dirty="0"/>
              <a:t>ượ</a:t>
            </a:r>
            <a:r>
              <a:rPr lang="en-US" altLang="en-US" dirty="0"/>
              <a:t>c TKNL </a:t>
            </a:r>
            <a:r>
              <a:rPr lang="en-US" altLang="en-US" dirty="0" err="1"/>
              <a:t>từ</a:t>
            </a:r>
            <a:r>
              <a:rPr lang="en-US" altLang="en-US" dirty="0"/>
              <a:t> </a:t>
            </a:r>
            <a:r>
              <a:rPr lang="en-US" altLang="en-US" dirty="0" err="1"/>
              <a:t>lãnh</a:t>
            </a:r>
            <a:r>
              <a:rPr lang="en-US" altLang="en-US" dirty="0"/>
              <a:t> </a:t>
            </a:r>
            <a:r>
              <a:rPr lang="vi-VN" altLang="en-US" dirty="0"/>
              <a:t>đạ</a:t>
            </a:r>
            <a:r>
              <a:rPr lang="en-US" altLang="en-US" dirty="0"/>
              <a:t>o</a:t>
            </a:r>
          </a:p>
          <a:p>
            <a:endParaRPr lang="en-US" altLang="en-US" dirty="0"/>
          </a:p>
        </p:txBody>
      </p:sp>
      <p:sp>
        <p:nvSpPr>
          <p:cNvPr id="107524" name="Slide Number Placeholder 3">
            <a:extLst>
              <a:ext uri="{FF2B5EF4-FFF2-40B4-BE49-F238E27FC236}">
                <a16:creationId xmlns:a16="http://schemas.microsoft.com/office/drawing/2014/main" id="{8482470F-78B7-BE97-5B3B-EF805EDE13EF}"/>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000">
                <a:solidFill>
                  <a:schemeClr val="tx1"/>
                </a:solidFill>
                <a:latin typeface="Tahoma" panose="020B0604030504040204" pitchFamily="34" charset="0"/>
                <a:cs typeface="Tahoma" panose="020B0604030504040204" pitchFamily="34" charset="0"/>
              </a:defRPr>
            </a:lvl1pPr>
            <a:lvl2pPr marL="742950" indent="-285750">
              <a:spcBef>
                <a:spcPct val="30000"/>
              </a:spcBef>
              <a:defRPr sz="1000">
                <a:solidFill>
                  <a:schemeClr val="tx1"/>
                </a:solidFill>
                <a:latin typeface="Tahoma" panose="020B0604030504040204" pitchFamily="34" charset="0"/>
                <a:cs typeface="Tahoma" panose="020B0604030504040204" pitchFamily="34" charset="0"/>
              </a:defRPr>
            </a:lvl2pPr>
            <a:lvl3pPr marL="1143000" indent="-228600">
              <a:spcBef>
                <a:spcPct val="30000"/>
              </a:spcBef>
              <a:defRPr sz="1000">
                <a:solidFill>
                  <a:schemeClr val="tx1"/>
                </a:solidFill>
                <a:latin typeface="Tahoma" panose="020B0604030504040204" pitchFamily="34" charset="0"/>
                <a:cs typeface="Tahoma" panose="020B0604030504040204" pitchFamily="34" charset="0"/>
              </a:defRPr>
            </a:lvl3pPr>
            <a:lvl4pPr marL="1600200" indent="-228600">
              <a:spcBef>
                <a:spcPct val="30000"/>
              </a:spcBef>
              <a:defRPr sz="1000">
                <a:solidFill>
                  <a:schemeClr val="tx1"/>
                </a:solidFill>
                <a:latin typeface="Tahoma" panose="020B0604030504040204" pitchFamily="34" charset="0"/>
                <a:cs typeface="Tahoma" panose="020B0604030504040204" pitchFamily="34" charset="0"/>
              </a:defRPr>
            </a:lvl4pPr>
            <a:lvl5pPr marL="2057400" indent="-228600">
              <a:spcBef>
                <a:spcPct val="30000"/>
              </a:spcBef>
              <a:defRPr sz="1000">
                <a:solidFill>
                  <a:schemeClr val="tx1"/>
                </a:solidFill>
                <a:latin typeface="Tahoma" panose="020B0604030504040204" pitchFamily="34" charset="0"/>
                <a:cs typeface="Tahoma" panose="020B0604030504040204" pitchFamily="34" charset="0"/>
              </a:defRPr>
            </a:lvl5pPr>
            <a:lvl6pPr marL="25146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6pPr>
            <a:lvl7pPr marL="29718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7pPr>
            <a:lvl8pPr marL="34290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8pPr>
            <a:lvl9pPr marL="38862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9pPr>
          </a:lstStyle>
          <a:p>
            <a:pPr>
              <a:spcBef>
                <a:spcPct val="0"/>
              </a:spcBef>
            </a:pPr>
            <a:fld id="{DA4A5862-E3FD-45DD-82B6-DEB1BA893F45}" type="slidenum">
              <a:rPr lang="en-US" altLang="en-US" sz="1200" smtClean="0">
                <a:cs typeface="Arial" panose="020B0604020202020204" pitchFamily="34" charset="0"/>
              </a:rPr>
              <a:pPr>
                <a:spcBef>
                  <a:spcPct val="0"/>
                </a:spcBef>
              </a:pPr>
              <a:t>14</a:t>
            </a:fld>
            <a:endParaRPr lang="en-US" altLang="en-US" sz="1200">
              <a:cs typeface="Arial" panose="020B060402020202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Slide Image Placeholder 1">
            <a:extLst>
              <a:ext uri="{FF2B5EF4-FFF2-40B4-BE49-F238E27FC236}">
                <a16:creationId xmlns:a16="http://schemas.microsoft.com/office/drawing/2014/main" id="{DB1F3C65-5F81-A961-55AA-0E9DAE28EE1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1619" name="Notes Placeholder 2">
            <a:extLst>
              <a:ext uri="{FF2B5EF4-FFF2-40B4-BE49-F238E27FC236}">
                <a16:creationId xmlns:a16="http://schemas.microsoft.com/office/drawing/2014/main" id="{15DECF29-4ACC-9BA8-466C-7542F7195DE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t>Khu vực thích hợp cần theo dõi tiêu thụ n</a:t>
            </a:r>
            <a:r>
              <a:rPr lang="vi-VN" altLang="en-US"/>
              <a:t>ă</a:t>
            </a:r>
            <a:r>
              <a:rPr lang="en-US" altLang="en-US"/>
              <a:t>ng l</a:t>
            </a:r>
            <a:r>
              <a:rPr lang="vi-VN" altLang="en-US"/>
              <a:t>ượ</a:t>
            </a:r>
            <a:r>
              <a:rPr lang="en-US" altLang="en-US"/>
              <a:t>ng: </a:t>
            </a:r>
          </a:p>
          <a:p>
            <a:pPr lvl="1"/>
            <a:r>
              <a:rPr lang="en-US" altLang="en-US"/>
              <a:t>Những khu vực cần </a:t>
            </a:r>
            <a:r>
              <a:rPr lang="vi-VN" altLang="en-US"/>
              <a:t>đ</a:t>
            </a:r>
            <a:r>
              <a:rPr lang="en-US" altLang="en-US"/>
              <a:t>o </a:t>
            </a:r>
            <a:r>
              <a:rPr lang="vi-VN" altLang="en-US"/>
              <a:t>đế</a:t>
            </a:r>
            <a:r>
              <a:rPr lang="en-US" altLang="en-US"/>
              <a:t>m phải có thiết bị</a:t>
            </a:r>
          </a:p>
          <a:p>
            <a:pPr lvl="1"/>
            <a:r>
              <a:rPr lang="en-US" altLang="en-US"/>
              <a:t>phụ thuộc vào việc xác </a:t>
            </a:r>
            <a:r>
              <a:rPr lang="vi-VN" altLang="en-US"/>
              <a:t>đị</a:t>
            </a:r>
            <a:r>
              <a:rPr lang="en-US" altLang="en-US"/>
              <a:t>nh hộ tiêu thụ n</a:t>
            </a:r>
            <a:r>
              <a:rPr lang="vi-VN" altLang="en-US"/>
              <a:t>ă</a:t>
            </a:r>
            <a:r>
              <a:rPr lang="en-US" altLang="en-US"/>
              <a:t>ng l</a:t>
            </a:r>
            <a:r>
              <a:rPr lang="vi-VN" altLang="en-US"/>
              <a:t>ượ</a:t>
            </a:r>
            <a:r>
              <a:rPr lang="en-US" altLang="en-US"/>
              <a:t>ng sẽ </a:t>
            </a:r>
            <a:r>
              <a:rPr lang="vi-VN" altLang="en-US"/>
              <a:t>đượ</a:t>
            </a:r>
            <a:r>
              <a:rPr lang="en-US" altLang="en-US"/>
              <a:t>c thảo luận ở phần sau.</a:t>
            </a:r>
          </a:p>
        </p:txBody>
      </p:sp>
      <p:sp>
        <p:nvSpPr>
          <p:cNvPr id="111620" name="Slide Number Placeholder 3">
            <a:extLst>
              <a:ext uri="{FF2B5EF4-FFF2-40B4-BE49-F238E27FC236}">
                <a16:creationId xmlns:a16="http://schemas.microsoft.com/office/drawing/2014/main" id="{8B762150-1651-7E54-735C-AE2A3A286F2F}"/>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000">
                <a:solidFill>
                  <a:schemeClr val="tx1"/>
                </a:solidFill>
                <a:latin typeface="Tahoma" panose="020B0604030504040204" pitchFamily="34" charset="0"/>
                <a:cs typeface="Tahoma" panose="020B0604030504040204" pitchFamily="34" charset="0"/>
              </a:defRPr>
            </a:lvl1pPr>
            <a:lvl2pPr marL="742950" indent="-285750">
              <a:spcBef>
                <a:spcPct val="30000"/>
              </a:spcBef>
              <a:defRPr sz="1000">
                <a:solidFill>
                  <a:schemeClr val="tx1"/>
                </a:solidFill>
                <a:latin typeface="Tahoma" panose="020B0604030504040204" pitchFamily="34" charset="0"/>
                <a:cs typeface="Tahoma" panose="020B0604030504040204" pitchFamily="34" charset="0"/>
              </a:defRPr>
            </a:lvl2pPr>
            <a:lvl3pPr marL="1143000" indent="-228600">
              <a:spcBef>
                <a:spcPct val="30000"/>
              </a:spcBef>
              <a:defRPr sz="1000">
                <a:solidFill>
                  <a:schemeClr val="tx1"/>
                </a:solidFill>
                <a:latin typeface="Tahoma" panose="020B0604030504040204" pitchFamily="34" charset="0"/>
                <a:cs typeface="Tahoma" panose="020B0604030504040204" pitchFamily="34" charset="0"/>
              </a:defRPr>
            </a:lvl3pPr>
            <a:lvl4pPr marL="1600200" indent="-228600">
              <a:spcBef>
                <a:spcPct val="30000"/>
              </a:spcBef>
              <a:defRPr sz="1000">
                <a:solidFill>
                  <a:schemeClr val="tx1"/>
                </a:solidFill>
                <a:latin typeface="Tahoma" panose="020B0604030504040204" pitchFamily="34" charset="0"/>
                <a:cs typeface="Tahoma" panose="020B0604030504040204" pitchFamily="34" charset="0"/>
              </a:defRPr>
            </a:lvl4pPr>
            <a:lvl5pPr marL="2057400" indent="-228600">
              <a:spcBef>
                <a:spcPct val="30000"/>
              </a:spcBef>
              <a:defRPr sz="1000">
                <a:solidFill>
                  <a:schemeClr val="tx1"/>
                </a:solidFill>
                <a:latin typeface="Tahoma" panose="020B0604030504040204" pitchFamily="34" charset="0"/>
                <a:cs typeface="Tahoma" panose="020B0604030504040204" pitchFamily="34" charset="0"/>
              </a:defRPr>
            </a:lvl5pPr>
            <a:lvl6pPr marL="25146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6pPr>
            <a:lvl7pPr marL="29718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7pPr>
            <a:lvl8pPr marL="34290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8pPr>
            <a:lvl9pPr marL="38862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9pPr>
          </a:lstStyle>
          <a:p>
            <a:pPr>
              <a:spcBef>
                <a:spcPct val="0"/>
              </a:spcBef>
            </a:pPr>
            <a:fld id="{A7C1B546-CE5E-4F0F-87C9-EEF00BCE20F8}" type="slidenum">
              <a:rPr lang="en-US" altLang="en-US" sz="1200" smtClean="0">
                <a:cs typeface="Arial" panose="020B0604020202020204" pitchFamily="34" charset="0"/>
              </a:rPr>
              <a:pPr>
                <a:spcBef>
                  <a:spcPct val="0"/>
                </a:spcBef>
              </a:pPr>
              <a:t>16</a:t>
            </a:fld>
            <a:endParaRPr lang="en-US" altLang="en-US" sz="1200">
              <a:cs typeface="Arial" panose="020B060402020202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Slide Image Placeholder 1">
            <a:extLst>
              <a:ext uri="{FF2B5EF4-FFF2-40B4-BE49-F238E27FC236}">
                <a16:creationId xmlns:a16="http://schemas.microsoft.com/office/drawing/2014/main" id="{61B73639-D103-CD79-35D6-9D39A4F2B4F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3667" name="Notes Placeholder 2">
            <a:extLst>
              <a:ext uri="{FF2B5EF4-FFF2-40B4-BE49-F238E27FC236}">
                <a16:creationId xmlns:a16="http://schemas.microsoft.com/office/drawing/2014/main" id="{1E54B902-C0D3-1418-4591-8B3136679D7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t>Thành phần thứ 5 yêu cầu doanh nghiệp thực hiện truyền thông thực hiện TKNL cho cả nội bộ và bên ngoài doanh nghiệp</a:t>
            </a:r>
          </a:p>
        </p:txBody>
      </p:sp>
      <p:sp>
        <p:nvSpPr>
          <p:cNvPr id="113668" name="Slide Number Placeholder 3">
            <a:extLst>
              <a:ext uri="{FF2B5EF4-FFF2-40B4-BE49-F238E27FC236}">
                <a16:creationId xmlns:a16="http://schemas.microsoft.com/office/drawing/2014/main" id="{F2248EAA-F19A-104C-8C70-6EEC16C45BD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000">
                <a:solidFill>
                  <a:schemeClr val="tx1"/>
                </a:solidFill>
                <a:latin typeface="Tahoma" panose="020B0604030504040204" pitchFamily="34" charset="0"/>
                <a:cs typeface="Tahoma" panose="020B0604030504040204" pitchFamily="34" charset="0"/>
              </a:defRPr>
            </a:lvl1pPr>
            <a:lvl2pPr marL="742950" indent="-285750">
              <a:spcBef>
                <a:spcPct val="30000"/>
              </a:spcBef>
              <a:defRPr sz="1000">
                <a:solidFill>
                  <a:schemeClr val="tx1"/>
                </a:solidFill>
                <a:latin typeface="Tahoma" panose="020B0604030504040204" pitchFamily="34" charset="0"/>
                <a:cs typeface="Tahoma" panose="020B0604030504040204" pitchFamily="34" charset="0"/>
              </a:defRPr>
            </a:lvl2pPr>
            <a:lvl3pPr marL="1143000" indent="-228600">
              <a:spcBef>
                <a:spcPct val="30000"/>
              </a:spcBef>
              <a:defRPr sz="1000">
                <a:solidFill>
                  <a:schemeClr val="tx1"/>
                </a:solidFill>
                <a:latin typeface="Tahoma" panose="020B0604030504040204" pitchFamily="34" charset="0"/>
                <a:cs typeface="Tahoma" panose="020B0604030504040204" pitchFamily="34" charset="0"/>
              </a:defRPr>
            </a:lvl3pPr>
            <a:lvl4pPr marL="1600200" indent="-228600">
              <a:spcBef>
                <a:spcPct val="30000"/>
              </a:spcBef>
              <a:defRPr sz="1000">
                <a:solidFill>
                  <a:schemeClr val="tx1"/>
                </a:solidFill>
                <a:latin typeface="Tahoma" panose="020B0604030504040204" pitchFamily="34" charset="0"/>
                <a:cs typeface="Tahoma" panose="020B0604030504040204" pitchFamily="34" charset="0"/>
              </a:defRPr>
            </a:lvl4pPr>
            <a:lvl5pPr marL="2057400" indent="-228600">
              <a:spcBef>
                <a:spcPct val="30000"/>
              </a:spcBef>
              <a:defRPr sz="1000">
                <a:solidFill>
                  <a:schemeClr val="tx1"/>
                </a:solidFill>
                <a:latin typeface="Tahoma" panose="020B0604030504040204" pitchFamily="34" charset="0"/>
                <a:cs typeface="Tahoma" panose="020B0604030504040204" pitchFamily="34" charset="0"/>
              </a:defRPr>
            </a:lvl5pPr>
            <a:lvl6pPr marL="25146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6pPr>
            <a:lvl7pPr marL="29718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7pPr>
            <a:lvl8pPr marL="34290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8pPr>
            <a:lvl9pPr marL="38862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9pPr>
          </a:lstStyle>
          <a:p>
            <a:pPr>
              <a:spcBef>
                <a:spcPct val="0"/>
              </a:spcBef>
            </a:pPr>
            <a:fld id="{B16A89DF-65FE-4044-AD26-3D220B2D2386}" type="slidenum">
              <a:rPr lang="en-US" altLang="en-US" sz="1200" smtClean="0">
                <a:cs typeface="Arial" panose="020B0604020202020204" pitchFamily="34" charset="0"/>
              </a:rPr>
              <a:pPr>
                <a:spcBef>
                  <a:spcPct val="0"/>
                </a:spcBef>
              </a:pPr>
              <a:t>18</a:t>
            </a:fld>
            <a:endParaRPr lang="en-US" altLang="en-US" sz="1200">
              <a:cs typeface="Arial" panose="020B060402020202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Slide Image Placeholder 1">
            <a:extLst>
              <a:ext uri="{FF2B5EF4-FFF2-40B4-BE49-F238E27FC236}">
                <a16:creationId xmlns:a16="http://schemas.microsoft.com/office/drawing/2014/main" id="{A651F13F-D3A8-50F7-DE89-6BE3D6D1CCB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8787" name="Notes Placeholder 2">
            <a:extLst>
              <a:ext uri="{FF2B5EF4-FFF2-40B4-BE49-F238E27FC236}">
                <a16:creationId xmlns:a16="http://schemas.microsoft.com/office/drawing/2014/main" id="{D03D1564-9915-7E3F-31C2-EAC0E1C8D2E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t>Hiện nay các công nghệ TKNL có hiệu quả cao </a:t>
            </a:r>
            <a:r>
              <a:rPr lang="vi-VN" altLang="en-US"/>
              <a:t>đã</a:t>
            </a:r>
            <a:r>
              <a:rPr lang="en-US" altLang="en-US"/>
              <a:t> </a:t>
            </a:r>
            <a:r>
              <a:rPr lang="vi-VN" altLang="en-US"/>
              <a:t>đượ</a:t>
            </a:r>
            <a:r>
              <a:rPr lang="en-US" altLang="en-US"/>
              <a:t>c xác nhận. Nếu tuyên bố cam kết TKNL mà không </a:t>
            </a:r>
            <a:r>
              <a:rPr lang="vi-VN" altLang="en-US"/>
              <a:t>đầ</a:t>
            </a:r>
            <a:r>
              <a:rPr lang="en-US" altLang="en-US"/>
              <a:t>u t</a:t>
            </a:r>
            <a:r>
              <a:rPr lang="vi-VN" altLang="en-US"/>
              <a:t>ư</a:t>
            </a:r>
            <a:r>
              <a:rPr lang="en-US" altLang="en-US"/>
              <a:t> cho các dự án TKNL thì </a:t>
            </a:r>
            <a:r>
              <a:rPr lang="vi-VN" altLang="en-US"/>
              <a:t>đ</a:t>
            </a:r>
            <a:r>
              <a:rPr lang="en-US" altLang="en-US"/>
              <a:t>iều </a:t>
            </a:r>
            <a:r>
              <a:rPr lang="vi-VN" altLang="en-US"/>
              <a:t>đó</a:t>
            </a:r>
            <a:r>
              <a:rPr lang="en-US" altLang="en-US"/>
              <a:t> thực sự là ch</a:t>
            </a:r>
            <a:r>
              <a:rPr lang="vi-VN" altLang="en-US"/>
              <a:t>ư</a:t>
            </a:r>
            <a:r>
              <a:rPr lang="en-US" altLang="en-US"/>
              <a:t>a có cam kết.</a:t>
            </a:r>
          </a:p>
        </p:txBody>
      </p:sp>
      <p:sp>
        <p:nvSpPr>
          <p:cNvPr id="118788" name="Slide Number Placeholder 3">
            <a:extLst>
              <a:ext uri="{FF2B5EF4-FFF2-40B4-BE49-F238E27FC236}">
                <a16:creationId xmlns:a16="http://schemas.microsoft.com/office/drawing/2014/main" id="{850DE60E-3D6A-71B8-B9DF-9E468FB50AE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000">
                <a:solidFill>
                  <a:schemeClr val="tx1"/>
                </a:solidFill>
                <a:latin typeface="Tahoma" panose="020B0604030504040204" pitchFamily="34" charset="0"/>
                <a:cs typeface="Tahoma" panose="020B0604030504040204" pitchFamily="34" charset="0"/>
              </a:defRPr>
            </a:lvl1pPr>
            <a:lvl2pPr marL="742950" indent="-285750">
              <a:spcBef>
                <a:spcPct val="30000"/>
              </a:spcBef>
              <a:defRPr sz="1000">
                <a:solidFill>
                  <a:schemeClr val="tx1"/>
                </a:solidFill>
                <a:latin typeface="Tahoma" panose="020B0604030504040204" pitchFamily="34" charset="0"/>
                <a:cs typeface="Tahoma" panose="020B0604030504040204" pitchFamily="34" charset="0"/>
              </a:defRPr>
            </a:lvl2pPr>
            <a:lvl3pPr marL="1143000" indent="-228600">
              <a:spcBef>
                <a:spcPct val="30000"/>
              </a:spcBef>
              <a:defRPr sz="1000">
                <a:solidFill>
                  <a:schemeClr val="tx1"/>
                </a:solidFill>
                <a:latin typeface="Tahoma" panose="020B0604030504040204" pitchFamily="34" charset="0"/>
                <a:cs typeface="Tahoma" panose="020B0604030504040204" pitchFamily="34" charset="0"/>
              </a:defRPr>
            </a:lvl3pPr>
            <a:lvl4pPr marL="1600200" indent="-228600">
              <a:spcBef>
                <a:spcPct val="30000"/>
              </a:spcBef>
              <a:defRPr sz="1000">
                <a:solidFill>
                  <a:schemeClr val="tx1"/>
                </a:solidFill>
                <a:latin typeface="Tahoma" panose="020B0604030504040204" pitchFamily="34" charset="0"/>
                <a:cs typeface="Tahoma" panose="020B0604030504040204" pitchFamily="34" charset="0"/>
              </a:defRPr>
            </a:lvl4pPr>
            <a:lvl5pPr marL="2057400" indent="-228600">
              <a:spcBef>
                <a:spcPct val="30000"/>
              </a:spcBef>
              <a:defRPr sz="1000">
                <a:solidFill>
                  <a:schemeClr val="tx1"/>
                </a:solidFill>
                <a:latin typeface="Tahoma" panose="020B0604030504040204" pitchFamily="34" charset="0"/>
                <a:cs typeface="Tahoma" panose="020B0604030504040204" pitchFamily="34" charset="0"/>
              </a:defRPr>
            </a:lvl5pPr>
            <a:lvl6pPr marL="25146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6pPr>
            <a:lvl7pPr marL="29718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7pPr>
            <a:lvl8pPr marL="34290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8pPr>
            <a:lvl9pPr marL="38862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9pPr>
          </a:lstStyle>
          <a:p>
            <a:pPr>
              <a:spcBef>
                <a:spcPct val="0"/>
              </a:spcBef>
            </a:pPr>
            <a:fld id="{71129267-4300-4F78-AC7B-7C997984A089}" type="slidenum">
              <a:rPr lang="en-US" altLang="en-US" sz="1200" smtClean="0">
                <a:cs typeface="Arial" panose="020B0604020202020204" pitchFamily="34" charset="0"/>
              </a:rPr>
              <a:pPr>
                <a:spcBef>
                  <a:spcPct val="0"/>
                </a:spcBef>
              </a:pPr>
              <a:t>19</a:t>
            </a:fld>
            <a:endParaRPr lang="en-US" altLang="en-US" sz="1200">
              <a:cs typeface="Arial" panose="020B0604020202020204"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Slide Image Placeholder 1">
            <a:extLst>
              <a:ext uri="{FF2B5EF4-FFF2-40B4-BE49-F238E27FC236}">
                <a16:creationId xmlns:a16="http://schemas.microsoft.com/office/drawing/2014/main" id="{414378D6-0E73-A6E5-98D6-01D57C741CE7}"/>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0531" name="Notes Placeholder 2">
            <a:extLst>
              <a:ext uri="{FF2B5EF4-FFF2-40B4-BE49-F238E27FC236}">
                <a16:creationId xmlns:a16="http://schemas.microsoft.com/office/drawing/2014/main" id="{6573A3D4-7F00-47DC-6DE8-CC277D89F81B}"/>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4" name="Date Placeholder 3">
            <a:extLst>
              <a:ext uri="{FF2B5EF4-FFF2-40B4-BE49-F238E27FC236}">
                <a16:creationId xmlns:a16="http://schemas.microsoft.com/office/drawing/2014/main" id="{88E230E1-2C38-0A3F-A29B-AFB47CA23CDA}"/>
              </a:ext>
            </a:extLst>
          </p:cNvPr>
          <p:cNvSpPr>
            <a:spLocks noGrp="1"/>
          </p:cNvSpPr>
          <p:nvPr>
            <p:ph type="dt" sz="quarter" idx="1"/>
          </p:nvPr>
        </p:nvSpPr>
        <p:spPr/>
        <p:txBody>
          <a:bodyPr/>
          <a:lstStyle/>
          <a:p>
            <a:pPr>
              <a:defRPr/>
            </a:pPr>
            <a:fld id="{96C489A5-3A56-6E43-B6AF-2006F77D92DF}" type="datetime1">
              <a:rPr lang="en-GB"/>
              <a:pPr>
                <a:defRPr/>
              </a:pPr>
              <a:t>26/05/2025</a:t>
            </a:fld>
            <a:endParaRPr lang="en-US" dirty="0"/>
          </a:p>
        </p:txBody>
      </p:sp>
      <p:sp>
        <p:nvSpPr>
          <p:cNvPr id="5" name="Footer Placeholder 4">
            <a:extLst>
              <a:ext uri="{FF2B5EF4-FFF2-40B4-BE49-F238E27FC236}">
                <a16:creationId xmlns:a16="http://schemas.microsoft.com/office/drawing/2014/main" id="{BFAD528D-C2B8-1763-8E3A-375409DB490E}"/>
              </a:ext>
            </a:extLst>
          </p:cNvPr>
          <p:cNvSpPr>
            <a:spLocks noGrp="1"/>
          </p:cNvSpPr>
          <p:nvPr>
            <p:ph type="ftr" sz="quarter" idx="4"/>
          </p:nvPr>
        </p:nvSpPr>
        <p:spPr/>
        <p:txBody>
          <a:bodyPr/>
          <a:lstStyle/>
          <a:p>
            <a:pPr>
              <a:defRPr/>
            </a:pPr>
            <a:endParaRPr lang="en-US"/>
          </a:p>
        </p:txBody>
      </p:sp>
      <p:sp>
        <p:nvSpPr>
          <p:cNvPr id="150534" name="Slide Number Placeholder 5">
            <a:extLst>
              <a:ext uri="{FF2B5EF4-FFF2-40B4-BE49-F238E27FC236}">
                <a16:creationId xmlns:a16="http://schemas.microsoft.com/office/drawing/2014/main" id="{49AD6B45-FEAB-661A-B7F7-FB578170180D}"/>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31C1C726-5A7D-4B1D-930F-B2F4930006D2}" type="slidenum">
              <a:rPr lang="en-US" altLang="en-US" smtClean="0"/>
              <a:pPr/>
              <a:t>21</a:t>
            </a:fld>
            <a:endParaRPr lang="en-US" altLang="en-US"/>
          </a:p>
        </p:txBody>
      </p:sp>
    </p:spTree>
    <p:extLst>
      <p:ext uri="{BB962C8B-B14F-4D97-AF65-F5344CB8AC3E}">
        <p14:creationId xmlns:p14="http://schemas.microsoft.com/office/powerpoint/2010/main" val="5843804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790477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a:extLst>
              <a:ext uri="{FF2B5EF4-FFF2-40B4-BE49-F238E27FC236}">
                <a16:creationId xmlns:a16="http://schemas.microsoft.com/office/drawing/2014/main" id="{A764A109-03F2-FA27-9922-D065BBACFF5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0659" name="Notes Placeholder 2">
            <a:extLst>
              <a:ext uri="{FF2B5EF4-FFF2-40B4-BE49-F238E27FC236}">
                <a16:creationId xmlns:a16="http://schemas.microsoft.com/office/drawing/2014/main" id="{9F21FED1-E258-D4EE-C641-FB8257EA5D8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58750" indent="0">
              <a:buNone/>
            </a:pPr>
            <a:endParaRPr lang="en-US" altLang="en-US"/>
          </a:p>
        </p:txBody>
      </p:sp>
      <p:sp>
        <p:nvSpPr>
          <p:cNvPr id="70660" name="Slide Number Placeholder 3">
            <a:extLst>
              <a:ext uri="{FF2B5EF4-FFF2-40B4-BE49-F238E27FC236}">
                <a16:creationId xmlns:a16="http://schemas.microsoft.com/office/drawing/2014/main" id="{5FB15DE2-F080-4FFC-3FF2-71708C78A630}"/>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000">
                <a:solidFill>
                  <a:schemeClr val="tx1"/>
                </a:solidFill>
                <a:latin typeface="Tahoma" panose="020B0604030504040204" pitchFamily="34" charset="0"/>
                <a:cs typeface="Tahoma" panose="020B0604030504040204" pitchFamily="34" charset="0"/>
              </a:defRPr>
            </a:lvl1pPr>
            <a:lvl2pPr marL="742950" indent="-285750">
              <a:spcBef>
                <a:spcPct val="30000"/>
              </a:spcBef>
              <a:defRPr sz="1000">
                <a:solidFill>
                  <a:schemeClr val="tx1"/>
                </a:solidFill>
                <a:latin typeface="Tahoma" panose="020B0604030504040204" pitchFamily="34" charset="0"/>
                <a:cs typeface="Tahoma" panose="020B0604030504040204" pitchFamily="34" charset="0"/>
              </a:defRPr>
            </a:lvl2pPr>
            <a:lvl3pPr marL="1143000" indent="-228600">
              <a:spcBef>
                <a:spcPct val="30000"/>
              </a:spcBef>
              <a:defRPr sz="1000">
                <a:solidFill>
                  <a:schemeClr val="tx1"/>
                </a:solidFill>
                <a:latin typeface="Tahoma" panose="020B0604030504040204" pitchFamily="34" charset="0"/>
                <a:cs typeface="Tahoma" panose="020B0604030504040204" pitchFamily="34" charset="0"/>
              </a:defRPr>
            </a:lvl3pPr>
            <a:lvl4pPr marL="1600200" indent="-228600">
              <a:spcBef>
                <a:spcPct val="30000"/>
              </a:spcBef>
              <a:defRPr sz="1000">
                <a:solidFill>
                  <a:schemeClr val="tx1"/>
                </a:solidFill>
                <a:latin typeface="Tahoma" panose="020B0604030504040204" pitchFamily="34" charset="0"/>
                <a:cs typeface="Tahoma" panose="020B0604030504040204" pitchFamily="34" charset="0"/>
              </a:defRPr>
            </a:lvl4pPr>
            <a:lvl5pPr marL="2057400" indent="-228600">
              <a:spcBef>
                <a:spcPct val="30000"/>
              </a:spcBef>
              <a:defRPr sz="1000">
                <a:solidFill>
                  <a:schemeClr val="tx1"/>
                </a:solidFill>
                <a:latin typeface="Tahoma" panose="020B0604030504040204" pitchFamily="34" charset="0"/>
                <a:cs typeface="Tahoma" panose="020B0604030504040204" pitchFamily="34" charset="0"/>
              </a:defRPr>
            </a:lvl5pPr>
            <a:lvl6pPr marL="25146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6pPr>
            <a:lvl7pPr marL="29718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7pPr>
            <a:lvl8pPr marL="34290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8pPr>
            <a:lvl9pPr marL="38862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9pPr>
          </a:lstStyle>
          <a:p>
            <a:pPr>
              <a:spcBef>
                <a:spcPct val="0"/>
              </a:spcBef>
            </a:pPr>
            <a:fld id="{F2EAE727-3E5C-46E6-9273-A7B02B6E6A0C}" type="slidenum">
              <a:rPr lang="en-US" altLang="en-US" sz="1200" smtClean="0">
                <a:cs typeface="Arial" panose="020B0604020202020204" pitchFamily="34" charset="0"/>
              </a:rPr>
              <a:pPr>
                <a:spcBef>
                  <a:spcPct val="0"/>
                </a:spcBef>
              </a:pPr>
              <a:t>2</a:t>
            </a:fld>
            <a:endParaRPr lang="en-US" altLang="en-US" sz="1200">
              <a:cs typeface="Arial" panose="020B0604020202020204" pitchFamily="34" charset="0"/>
            </a:endParaRPr>
          </a:p>
        </p:txBody>
      </p:sp>
    </p:spTree>
    <p:extLst>
      <p:ext uri="{BB962C8B-B14F-4D97-AF65-F5344CB8AC3E}">
        <p14:creationId xmlns:p14="http://schemas.microsoft.com/office/powerpoint/2010/main" val="6418038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a:extLst>
              <a:ext uri="{FF2B5EF4-FFF2-40B4-BE49-F238E27FC236}">
                <a16:creationId xmlns:a16="http://schemas.microsoft.com/office/drawing/2014/main" id="{901286A8-69CC-EC47-2DB0-5C4EDAD586A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2707" name="Notes Placeholder 2">
            <a:extLst>
              <a:ext uri="{FF2B5EF4-FFF2-40B4-BE49-F238E27FC236}">
                <a16:creationId xmlns:a16="http://schemas.microsoft.com/office/drawing/2014/main" id="{DEB09ABC-991B-B93B-7AB5-9FC5264C218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latin typeface="Arial" panose="020B0604020202020204" pitchFamily="34" charset="0"/>
                <a:cs typeface="Arial" panose="020B0604020202020204" pitchFamily="34" charset="0"/>
              </a:rPr>
              <a:t>L</a:t>
            </a:r>
            <a:r>
              <a:rPr lang="vi-VN" altLang="en-US">
                <a:latin typeface="Arial" panose="020B0604020202020204" pitchFamily="34" charset="0"/>
                <a:cs typeface="Arial" panose="020B0604020202020204" pitchFamily="34" charset="0"/>
              </a:rPr>
              <a:t>ư</a:t>
            </a:r>
            <a:r>
              <a:rPr lang="en-US" altLang="en-US">
                <a:latin typeface="Arial" panose="020B0604020202020204" pitchFamily="34" charset="0"/>
                <a:cs typeface="Arial" panose="020B0604020202020204" pitchFamily="34" charset="0"/>
              </a:rPr>
              <a:t>u ý cho giảng viên: khái niệm hệ thống ở </a:t>
            </a:r>
            <a:r>
              <a:rPr lang="vi-VN" altLang="en-US">
                <a:latin typeface="Arial" panose="020B0604020202020204" pitchFamily="34" charset="0"/>
                <a:cs typeface="Arial" panose="020B0604020202020204" pitchFamily="34" charset="0"/>
              </a:rPr>
              <a:t>đâ</a:t>
            </a:r>
            <a:r>
              <a:rPr lang="en-US" altLang="en-US">
                <a:latin typeface="Arial" panose="020B0604020202020204" pitchFamily="34" charset="0"/>
                <a:cs typeface="Arial" panose="020B0604020202020204" pitchFamily="34" charset="0"/>
              </a:rPr>
              <a:t>y là một hệ thống bài bản và hiệu quả. Vì  khái niệm hệ thống bình th</a:t>
            </a:r>
            <a:r>
              <a:rPr lang="vi-VN" altLang="en-US">
                <a:latin typeface="Arial" panose="020B0604020202020204" pitchFamily="34" charset="0"/>
                <a:cs typeface="Arial" panose="020B0604020202020204" pitchFamily="34" charset="0"/>
              </a:rPr>
              <a:t>ườ</a:t>
            </a:r>
            <a:r>
              <a:rPr lang="en-US" altLang="en-US">
                <a:latin typeface="Arial" panose="020B0604020202020204" pitchFamily="34" charset="0"/>
                <a:cs typeface="Arial" panose="020B0604020202020204" pitchFamily="34" charset="0"/>
              </a:rPr>
              <a:t>ng thì bất cứ một doanh nghiệp nào cũng có một “kiểu hệ thống” của họ (chỉ giải thích l</a:t>
            </a:r>
            <a:r>
              <a:rPr lang="vi-VN" altLang="en-US">
                <a:latin typeface="Arial" panose="020B0604020202020204" pitchFamily="34" charset="0"/>
                <a:cs typeface="Arial" panose="020B0604020202020204" pitchFamily="34" charset="0"/>
              </a:rPr>
              <a:t>ư</a:t>
            </a:r>
            <a:r>
              <a:rPr lang="en-US" altLang="en-US">
                <a:latin typeface="Arial" panose="020B0604020202020204" pitchFamily="34" charset="0"/>
                <a:cs typeface="Arial" panose="020B0604020202020204" pitchFamily="34" charset="0"/>
              </a:rPr>
              <a:t>u ý này khi có thắc mắc của học viên)</a:t>
            </a:r>
          </a:p>
          <a:p>
            <a:endParaRPr lang="en-US" altLang="en-US">
              <a:latin typeface="Arial" panose="020B0604020202020204" pitchFamily="34" charset="0"/>
              <a:cs typeface="Arial" panose="020B0604020202020204" pitchFamily="34" charset="0"/>
            </a:endParaRPr>
          </a:p>
        </p:txBody>
      </p:sp>
      <p:sp>
        <p:nvSpPr>
          <p:cNvPr id="72708" name="Slide Number Placeholder 3">
            <a:extLst>
              <a:ext uri="{FF2B5EF4-FFF2-40B4-BE49-F238E27FC236}">
                <a16:creationId xmlns:a16="http://schemas.microsoft.com/office/drawing/2014/main" id="{40F14D21-17B5-6D5E-3CD9-D7088F238669}"/>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000">
                <a:solidFill>
                  <a:schemeClr val="tx1"/>
                </a:solidFill>
                <a:latin typeface="Tahoma" panose="020B0604030504040204" pitchFamily="34" charset="0"/>
                <a:cs typeface="Tahoma" panose="020B0604030504040204" pitchFamily="34" charset="0"/>
              </a:defRPr>
            </a:lvl1pPr>
            <a:lvl2pPr marL="742950" indent="-285750">
              <a:spcBef>
                <a:spcPct val="30000"/>
              </a:spcBef>
              <a:defRPr sz="1000">
                <a:solidFill>
                  <a:schemeClr val="tx1"/>
                </a:solidFill>
                <a:latin typeface="Tahoma" panose="020B0604030504040204" pitchFamily="34" charset="0"/>
                <a:cs typeface="Tahoma" panose="020B0604030504040204" pitchFamily="34" charset="0"/>
              </a:defRPr>
            </a:lvl2pPr>
            <a:lvl3pPr marL="1143000" indent="-228600">
              <a:spcBef>
                <a:spcPct val="30000"/>
              </a:spcBef>
              <a:defRPr sz="1000">
                <a:solidFill>
                  <a:schemeClr val="tx1"/>
                </a:solidFill>
                <a:latin typeface="Tahoma" panose="020B0604030504040204" pitchFamily="34" charset="0"/>
                <a:cs typeface="Tahoma" panose="020B0604030504040204" pitchFamily="34" charset="0"/>
              </a:defRPr>
            </a:lvl3pPr>
            <a:lvl4pPr marL="1600200" indent="-228600">
              <a:spcBef>
                <a:spcPct val="30000"/>
              </a:spcBef>
              <a:defRPr sz="1000">
                <a:solidFill>
                  <a:schemeClr val="tx1"/>
                </a:solidFill>
                <a:latin typeface="Tahoma" panose="020B0604030504040204" pitchFamily="34" charset="0"/>
                <a:cs typeface="Tahoma" panose="020B0604030504040204" pitchFamily="34" charset="0"/>
              </a:defRPr>
            </a:lvl4pPr>
            <a:lvl5pPr marL="2057400" indent="-228600">
              <a:spcBef>
                <a:spcPct val="30000"/>
              </a:spcBef>
              <a:defRPr sz="1000">
                <a:solidFill>
                  <a:schemeClr val="tx1"/>
                </a:solidFill>
                <a:latin typeface="Tahoma" panose="020B0604030504040204" pitchFamily="34" charset="0"/>
                <a:cs typeface="Tahoma" panose="020B0604030504040204" pitchFamily="34" charset="0"/>
              </a:defRPr>
            </a:lvl5pPr>
            <a:lvl6pPr marL="25146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6pPr>
            <a:lvl7pPr marL="29718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7pPr>
            <a:lvl8pPr marL="34290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8pPr>
            <a:lvl9pPr marL="38862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9pPr>
          </a:lstStyle>
          <a:p>
            <a:pPr>
              <a:spcBef>
                <a:spcPct val="0"/>
              </a:spcBef>
            </a:pPr>
            <a:fld id="{023B645E-16CB-45B1-BC63-AB0E2ADC5A46}" type="slidenum">
              <a:rPr lang="en-US" altLang="en-US" sz="1200" smtClean="0">
                <a:cs typeface="Arial" panose="020B0604020202020204" pitchFamily="34" charset="0"/>
              </a:rPr>
              <a:pPr>
                <a:spcBef>
                  <a:spcPct val="0"/>
                </a:spcBef>
              </a:pPr>
              <a:t>3</a:t>
            </a:fld>
            <a:endParaRPr lang="en-US" altLang="en-US" sz="1200">
              <a:cs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a:extLst>
              <a:ext uri="{FF2B5EF4-FFF2-40B4-BE49-F238E27FC236}">
                <a16:creationId xmlns:a16="http://schemas.microsoft.com/office/drawing/2014/main" id="{77C09FD4-4652-EB78-9DE2-F0FE0E178F2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6803" name="Notes Placeholder 2">
            <a:extLst>
              <a:ext uri="{FF2B5EF4-FFF2-40B4-BE49-F238E27FC236}">
                <a16:creationId xmlns:a16="http://schemas.microsoft.com/office/drawing/2014/main" id="{275DF4B6-2E4B-CABE-122D-75EE4B9925D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latin typeface="Arial" panose="020B0604020202020204" pitchFamily="34" charset="0"/>
                <a:cs typeface="Arial" panose="020B0604020202020204" pitchFamily="34" charset="0"/>
              </a:rPr>
              <a:t>HTQLNL </a:t>
            </a:r>
            <a:r>
              <a:rPr lang="en-US" altLang="en-US" dirty="0" err="1">
                <a:latin typeface="Arial" panose="020B0604020202020204" pitchFamily="34" charset="0"/>
                <a:cs typeface="Arial" panose="020B0604020202020204" pitchFamily="34" charset="0"/>
              </a:rPr>
              <a:t>không</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phải</a:t>
            </a:r>
            <a:r>
              <a:rPr lang="en-US" altLang="en-US" dirty="0">
                <a:latin typeface="Arial" panose="020B0604020202020204" pitchFamily="34" charset="0"/>
                <a:cs typeface="Arial" panose="020B0604020202020204" pitchFamily="34" charset="0"/>
              </a:rPr>
              <a:t> </a:t>
            </a:r>
            <a:r>
              <a:rPr lang="vi-VN" altLang="en-US" dirty="0">
                <a:latin typeface="Arial" panose="020B0604020202020204" pitchFamily="34" charset="0"/>
                <a:cs typeface="Arial" panose="020B0604020202020204" pitchFamily="34" charset="0"/>
              </a:rPr>
              <a:t>đượ</a:t>
            </a:r>
            <a:r>
              <a:rPr lang="en-US" altLang="en-US" dirty="0">
                <a:latin typeface="Arial" panose="020B0604020202020204" pitchFamily="34" charset="0"/>
                <a:cs typeface="Arial" panose="020B0604020202020204" pitchFamily="34" charset="0"/>
              </a:rPr>
              <a:t>c </a:t>
            </a:r>
            <a:r>
              <a:rPr lang="en-US" altLang="en-US" dirty="0" err="1">
                <a:latin typeface="Arial" panose="020B0604020202020204" pitchFamily="34" charset="0"/>
                <a:cs typeface="Arial" panose="020B0604020202020204" pitchFamily="34" charset="0"/>
              </a:rPr>
              <a:t>triển</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khai</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theo</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ngẫu</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hứng</a:t>
            </a:r>
            <a:endParaRPr lang="en-US" altLang="en-US" dirty="0">
              <a:latin typeface="Arial" panose="020B0604020202020204" pitchFamily="34" charset="0"/>
              <a:cs typeface="Arial" panose="020B0604020202020204" pitchFamily="34" charset="0"/>
            </a:endParaRPr>
          </a:p>
          <a:p>
            <a:r>
              <a:rPr lang="en-US" altLang="en-US" dirty="0">
                <a:latin typeface="Arial" panose="020B0604020202020204" pitchFamily="34" charset="0"/>
                <a:cs typeface="Arial" panose="020B0604020202020204" pitchFamily="34" charset="0"/>
              </a:rPr>
              <a:t>HTQLNL </a:t>
            </a:r>
            <a:r>
              <a:rPr lang="en-US" altLang="en-US" dirty="0" err="1">
                <a:latin typeface="Arial" panose="020B0604020202020204" pitchFamily="34" charset="0"/>
                <a:cs typeface="Arial" panose="020B0604020202020204" pitchFamily="34" charset="0"/>
              </a:rPr>
              <a:t>yêu</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cầu</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tổ</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chức</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công</a:t>
            </a:r>
            <a:r>
              <a:rPr lang="en-US" altLang="en-US" dirty="0">
                <a:latin typeface="Arial" panose="020B0604020202020204" pitchFamily="34" charset="0"/>
                <a:cs typeface="Arial" panose="020B0604020202020204" pitchFamily="34" charset="0"/>
              </a:rPr>
              <a:t> ty </a:t>
            </a:r>
            <a:r>
              <a:rPr lang="en-US" altLang="en-US" dirty="0" err="1">
                <a:latin typeface="Arial" panose="020B0604020202020204" pitchFamily="34" charset="0"/>
                <a:cs typeface="Arial" panose="020B0604020202020204" pitchFamily="34" charset="0"/>
              </a:rPr>
              <a:t>liên</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tục</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thực</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hiện</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chu</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trình</a:t>
            </a:r>
            <a:r>
              <a:rPr lang="en-US" altLang="en-US" dirty="0">
                <a:latin typeface="Arial" panose="020B0604020202020204" pitchFamily="34" charset="0"/>
                <a:cs typeface="Arial" panose="020B0604020202020204" pitchFamily="34" charset="0"/>
              </a:rPr>
              <a:t> – </a:t>
            </a:r>
            <a:r>
              <a:rPr lang="en-US" altLang="en-US" dirty="0" err="1">
                <a:latin typeface="Arial" panose="020B0604020202020204" pitchFamily="34" charset="0"/>
                <a:cs typeface="Arial" panose="020B0604020202020204" pitchFamily="34" charset="0"/>
              </a:rPr>
              <a:t>xác</a:t>
            </a:r>
            <a:r>
              <a:rPr lang="en-US" altLang="en-US" dirty="0">
                <a:latin typeface="Arial" panose="020B0604020202020204" pitchFamily="34" charset="0"/>
                <a:cs typeface="Arial" panose="020B0604020202020204" pitchFamily="34" charset="0"/>
              </a:rPr>
              <a:t> </a:t>
            </a:r>
            <a:r>
              <a:rPr lang="vi-VN" altLang="en-US" dirty="0">
                <a:latin typeface="Arial" panose="020B0604020202020204" pitchFamily="34" charset="0"/>
                <a:cs typeface="Arial" panose="020B0604020202020204" pitchFamily="34" charset="0"/>
              </a:rPr>
              <a:t>đị</a:t>
            </a:r>
            <a:r>
              <a:rPr lang="en-US" altLang="en-US" dirty="0" err="1">
                <a:latin typeface="Arial" panose="020B0604020202020204" pitchFamily="34" charset="0"/>
                <a:cs typeface="Arial" panose="020B0604020202020204" pitchFamily="34" charset="0"/>
              </a:rPr>
              <a:t>nh</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chính</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sách</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mục</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tiêu</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xây</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dựng</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ch</a:t>
            </a:r>
            <a:r>
              <a:rPr lang="vi-VN" altLang="en-US" dirty="0">
                <a:latin typeface="Arial" panose="020B0604020202020204" pitchFamily="34" charset="0"/>
                <a:cs typeface="Arial" panose="020B0604020202020204" pitchFamily="34" charset="0"/>
              </a:rPr>
              <a:t>ươ</a:t>
            </a:r>
            <a:r>
              <a:rPr lang="en-US" altLang="en-US" dirty="0">
                <a:latin typeface="Arial" panose="020B0604020202020204" pitchFamily="34" charset="0"/>
                <a:cs typeface="Arial" panose="020B0604020202020204" pitchFamily="34" charset="0"/>
              </a:rPr>
              <a:t>ng </a:t>
            </a:r>
            <a:r>
              <a:rPr lang="en-US" altLang="en-US" dirty="0" err="1">
                <a:latin typeface="Arial" panose="020B0604020202020204" pitchFamily="34" charset="0"/>
                <a:cs typeface="Arial" panose="020B0604020202020204" pitchFamily="34" charset="0"/>
              </a:rPr>
              <a:t>trình</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hành</a:t>
            </a:r>
            <a:r>
              <a:rPr lang="en-US" altLang="en-US" dirty="0">
                <a:latin typeface="Arial" panose="020B0604020202020204" pitchFamily="34" charset="0"/>
                <a:cs typeface="Arial" panose="020B0604020202020204" pitchFamily="34" charset="0"/>
              </a:rPr>
              <a:t> </a:t>
            </a:r>
            <a:r>
              <a:rPr lang="vi-VN" altLang="en-US" dirty="0">
                <a:latin typeface="Arial" panose="020B0604020202020204" pitchFamily="34" charset="0"/>
                <a:cs typeface="Arial" panose="020B0604020202020204" pitchFamily="34" charset="0"/>
              </a:rPr>
              <a:t>độ</a:t>
            </a:r>
            <a:r>
              <a:rPr lang="en-US" altLang="en-US" dirty="0">
                <a:latin typeface="Arial" panose="020B0604020202020204" pitchFamily="34" charset="0"/>
                <a:cs typeface="Arial" panose="020B0604020202020204" pitchFamily="34" charset="0"/>
              </a:rPr>
              <a:t>ng </a:t>
            </a:r>
            <a:r>
              <a:rPr lang="en-US" altLang="en-US" dirty="0" err="1">
                <a:latin typeface="Arial" panose="020B0604020202020204" pitchFamily="34" charset="0"/>
                <a:cs typeface="Arial" panose="020B0604020202020204" pitchFamily="34" charset="0"/>
              </a:rPr>
              <a:t>và</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thực</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hiện</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ch</a:t>
            </a:r>
            <a:r>
              <a:rPr lang="vi-VN" altLang="en-US" dirty="0">
                <a:latin typeface="Arial" panose="020B0604020202020204" pitchFamily="34" charset="0"/>
                <a:cs typeface="Arial" panose="020B0604020202020204" pitchFamily="34" charset="0"/>
              </a:rPr>
              <a:t>ượ</a:t>
            </a:r>
            <a:r>
              <a:rPr lang="en-US" altLang="en-US" dirty="0">
                <a:latin typeface="Arial" panose="020B0604020202020204" pitchFamily="34" charset="0"/>
                <a:cs typeface="Arial" panose="020B0604020202020204" pitchFamily="34" charset="0"/>
              </a:rPr>
              <a:t>ng </a:t>
            </a:r>
            <a:r>
              <a:rPr lang="en-US" altLang="en-US" dirty="0" err="1">
                <a:latin typeface="Arial" panose="020B0604020202020204" pitchFamily="34" charset="0"/>
                <a:cs typeface="Arial" panose="020B0604020202020204" pitchFamily="34" charset="0"/>
              </a:rPr>
              <a:t>ch</a:t>
            </a:r>
            <a:r>
              <a:rPr lang="vi-VN" altLang="en-US" dirty="0">
                <a:latin typeface="Arial" panose="020B0604020202020204" pitchFamily="34" charset="0"/>
                <a:cs typeface="Arial" panose="020B0604020202020204" pitchFamily="34" charset="0"/>
              </a:rPr>
              <a:t>ươ</a:t>
            </a:r>
            <a:r>
              <a:rPr lang="en-US" altLang="en-US" dirty="0">
                <a:latin typeface="Arial" panose="020B0604020202020204" pitchFamily="34" charset="0"/>
                <a:cs typeface="Arial" panose="020B0604020202020204" pitchFamily="34" charset="0"/>
              </a:rPr>
              <a:t>ng </a:t>
            </a:r>
            <a:r>
              <a:rPr lang="en-US" altLang="en-US" dirty="0" err="1">
                <a:latin typeface="Arial" panose="020B0604020202020204" pitchFamily="34" charset="0"/>
                <a:cs typeface="Arial" panose="020B0604020202020204" pitchFamily="34" charset="0"/>
              </a:rPr>
              <a:t>trình</a:t>
            </a:r>
            <a:r>
              <a:rPr lang="en-US" altLang="en-US" dirty="0">
                <a:latin typeface="Arial" panose="020B0604020202020204" pitchFamily="34" charset="0"/>
                <a:cs typeface="Arial" panose="020B0604020202020204" pitchFamily="34" charset="0"/>
              </a:rPr>
              <a:t> TKNL.</a:t>
            </a:r>
          </a:p>
        </p:txBody>
      </p:sp>
      <p:sp>
        <p:nvSpPr>
          <p:cNvPr id="76804" name="Slide Number Placeholder 3">
            <a:extLst>
              <a:ext uri="{FF2B5EF4-FFF2-40B4-BE49-F238E27FC236}">
                <a16:creationId xmlns:a16="http://schemas.microsoft.com/office/drawing/2014/main" id="{6CD6E2E3-0754-2DCF-D3D8-4B9EDFAA786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000">
                <a:solidFill>
                  <a:schemeClr val="tx1"/>
                </a:solidFill>
                <a:latin typeface="Tahoma" panose="020B0604030504040204" pitchFamily="34" charset="0"/>
                <a:cs typeface="Tahoma" panose="020B0604030504040204" pitchFamily="34" charset="0"/>
              </a:defRPr>
            </a:lvl1pPr>
            <a:lvl2pPr marL="742950" indent="-285750">
              <a:spcBef>
                <a:spcPct val="30000"/>
              </a:spcBef>
              <a:defRPr sz="1000">
                <a:solidFill>
                  <a:schemeClr val="tx1"/>
                </a:solidFill>
                <a:latin typeface="Tahoma" panose="020B0604030504040204" pitchFamily="34" charset="0"/>
                <a:cs typeface="Tahoma" panose="020B0604030504040204" pitchFamily="34" charset="0"/>
              </a:defRPr>
            </a:lvl2pPr>
            <a:lvl3pPr marL="1143000" indent="-228600">
              <a:spcBef>
                <a:spcPct val="30000"/>
              </a:spcBef>
              <a:defRPr sz="1000">
                <a:solidFill>
                  <a:schemeClr val="tx1"/>
                </a:solidFill>
                <a:latin typeface="Tahoma" panose="020B0604030504040204" pitchFamily="34" charset="0"/>
                <a:cs typeface="Tahoma" panose="020B0604030504040204" pitchFamily="34" charset="0"/>
              </a:defRPr>
            </a:lvl3pPr>
            <a:lvl4pPr marL="1600200" indent="-228600">
              <a:spcBef>
                <a:spcPct val="30000"/>
              </a:spcBef>
              <a:defRPr sz="1000">
                <a:solidFill>
                  <a:schemeClr val="tx1"/>
                </a:solidFill>
                <a:latin typeface="Tahoma" panose="020B0604030504040204" pitchFamily="34" charset="0"/>
                <a:cs typeface="Tahoma" panose="020B0604030504040204" pitchFamily="34" charset="0"/>
              </a:defRPr>
            </a:lvl4pPr>
            <a:lvl5pPr marL="2057400" indent="-228600">
              <a:spcBef>
                <a:spcPct val="30000"/>
              </a:spcBef>
              <a:defRPr sz="1000">
                <a:solidFill>
                  <a:schemeClr val="tx1"/>
                </a:solidFill>
                <a:latin typeface="Tahoma" panose="020B0604030504040204" pitchFamily="34" charset="0"/>
                <a:cs typeface="Tahoma" panose="020B0604030504040204" pitchFamily="34" charset="0"/>
              </a:defRPr>
            </a:lvl5pPr>
            <a:lvl6pPr marL="25146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6pPr>
            <a:lvl7pPr marL="29718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7pPr>
            <a:lvl8pPr marL="34290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8pPr>
            <a:lvl9pPr marL="38862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9pPr>
          </a:lstStyle>
          <a:p>
            <a:pPr>
              <a:spcBef>
                <a:spcPct val="0"/>
              </a:spcBef>
            </a:pPr>
            <a:fld id="{0C9F2AFE-9EFF-4BE1-A604-35B88396A4BD}" type="slidenum">
              <a:rPr lang="en-US" altLang="en-US" sz="1200" smtClean="0">
                <a:cs typeface="Arial" panose="020B0604020202020204" pitchFamily="34" charset="0"/>
              </a:rPr>
              <a:pPr>
                <a:spcBef>
                  <a:spcPct val="0"/>
                </a:spcBef>
              </a:pPr>
              <a:t>4</a:t>
            </a:fld>
            <a:endParaRPr lang="en-US" altLang="en-US" sz="1200">
              <a:cs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a:extLst>
              <a:ext uri="{FF2B5EF4-FFF2-40B4-BE49-F238E27FC236}">
                <a16:creationId xmlns:a16="http://schemas.microsoft.com/office/drawing/2014/main" id="{9E89A8C3-ACE8-DD6E-8E15-B8B4E9C6811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0899" name="Notes Placeholder 2">
            <a:extLst>
              <a:ext uri="{FF2B5EF4-FFF2-40B4-BE49-F238E27FC236}">
                <a16:creationId xmlns:a16="http://schemas.microsoft.com/office/drawing/2014/main" id="{A0FB96D1-186C-7CE8-6D9B-11498B37628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2000" b="1" dirty="0"/>
              <a:t>Leadership Commitment</a:t>
            </a:r>
            <a:r>
              <a:rPr lang="en-US" sz="2000" dirty="0"/>
              <a:t> – Often challenged by:</a:t>
            </a:r>
          </a:p>
          <a:p>
            <a:pPr>
              <a:buFont typeface="Arial" panose="020B0604020202020204" pitchFamily="34" charset="0"/>
              <a:buChar char="•"/>
            </a:pPr>
            <a:r>
              <a:rPr lang="en-US" sz="2000" dirty="0"/>
              <a:t>Leaders being busy; if their interest is not strong enough, they may not allocate time for direct involvement.</a:t>
            </a:r>
          </a:p>
          <a:p>
            <a:pPr>
              <a:buFont typeface="Arial" panose="020B0604020202020204" pitchFamily="34" charset="0"/>
              <a:buChar char="•"/>
            </a:pPr>
            <a:r>
              <a:rPr lang="en-US" sz="2000" dirty="0"/>
              <a:t>Investments in energy savings may not appear as economically attractive in the short term compared to other investments.</a:t>
            </a:r>
          </a:p>
          <a:p>
            <a:r>
              <a:rPr lang="en-US" sz="2000" b="1" dirty="0"/>
              <a:t>Employee Participation</a:t>
            </a:r>
            <a:r>
              <a:rPr lang="en-US" sz="2000" dirty="0"/>
              <a:t> – Common challenges:</a:t>
            </a:r>
          </a:p>
          <a:p>
            <a:pPr>
              <a:buFont typeface="Arial" panose="020B0604020202020204" pitchFamily="34" charset="0"/>
              <a:buChar char="•"/>
            </a:pPr>
            <a:r>
              <a:rPr lang="en-US" sz="2000" dirty="0"/>
              <a:t>Awareness and habits of employees regarding energy saving.</a:t>
            </a:r>
          </a:p>
          <a:p>
            <a:pPr>
              <a:buFont typeface="Arial" panose="020B0604020202020204" pitchFamily="34" charset="0"/>
              <a:buChar char="•"/>
            </a:pPr>
            <a:r>
              <a:rPr lang="en-US" sz="2000" dirty="0"/>
              <a:t>Employees' skills and capabilities may not be suitable.</a:t>
            </a:r>
          </a:p>
        </p:txBody>
      </p:sp>
      <p:sp>
        <p:nvSpPr>
          <p:cNvPr id="80900" name="Slide Number Placeholder 3">
            <a:extLst>
              <a:ext uri="{FF2B5EF4-FFF2-40B4-BE49-F238E27FC236}">
                <a16:creationId xmlns:a16="http://schemas.microsoft.com/office/drawing/2014/main" id="{6B768EA8-99C3-698D-5C29-37C45862D25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000">
                <a:solidFill>
                  <a:schemeClr val="tx1"/>
                </a:solidFill>
                <a:latin typeface="Tahoma" panose="020B0604030504040204" pitchFamily="34" charset="0"/>
                <a:cs typeface="Tahoma" panose="020B0604030504040204" pitchFamily="34" charset="0"/>
              </a:defRPr>
            </a:lvl1pPr>
            <a:lvl2pPr marL="742950" indent="-285750">
              <a:spcBef>
                <a:spcPct val="30000"/>
              </a:spcBef>
              <a:defRPr sz="1000">
                <a:solidFill>
                  <a:schemeClr val="tx1"/>
                </a:solidFill>
                <a:latin typeface="Tahoma" panose="020B0604030504040204" pitchFamily="34" charset="0"/>
                <a:cs typeface="Tahoma" panose="020B0604030504040204" pitchFamily="34" charset="0"/>
              </a:defRPr>
            </a:lvl2pPr>
            <a:lvl3pPr marL="1143000" indent="-228600">
              <a:spcBef>
                <a:spcPct val="30000"/>
              </a:spcBef>
              <a:defRPr sz="1000">
                <a:solidFill>
                  <a:schemeClr val="tx1"/>
                </a:solidFill>
                <a:latin typeface="Tahoma" panose="020B0604030504040204" pitchFamily="34" charset="0"/>
                <a:cs typeface="Tahoma" panose="020B0604030504040204" pitchFamily="34" charset="0"/>
              </a:defRPr>
            </a:lvl3pPr>
            <a:lvl4pPr marL="1600200" indent="-228600">
              <a:spcBef>
                <a:spcPct val="30000"/>
              </a:spcBef>
              <a:defRPr sz="1000">
                <a:solidFill>
                  <a:schemeClr val="tx1"/>
                </a:solidFill>
                <a:latin typeface="Tahoma" panose="020B0604030504040204" pitchFamily="34" charset="0"/>
                <a:cs typeface="Tahoma" panose="020B0604030504040204" pitchFamily="34" charset="0"/>
              </a:defRPr>
            </a:lvl4pPr>
            <a:lvl5pPr marL="2057400" indent="-228600">
              <a:spcBef>
                <a:spcPct val="30000"/>
              </a:spcBef>
              <a:defRPr sz="1000">
                <a:solidFill>
                  <a:schemeClr val="tx1"/>
                </a:solidFill>
                <a:latin typeface="Tahoma" panose="020B0604030504040204" pitchFamily="34" charset="0"/>
                <a:cs typeface="Tahoma" panose="020B0604030504040204" pitchFamily="34" charset="0"/>
              </a:defRPr>
            </a:lvl5pPr>
            <a:lvl6pPr marL="25146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6pPr>
            <a:lvl7pPr marL="29718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7pPr>
            <a:lvl8pPr marL="34290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8pPr>
            <a:lvl9pPr marL="38862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9pPr>
          </a:lstStyle>
          <a:p>
            <a:pPr>
              <a:spcBef>
                <a:spcPct val="0"/>
              </a:spcBef>
            </a:pPr>
            <a:fld id="{490DE583-F682-4C84-B2CD-AAC168A3A15D}" type="slidenum">
              <a:rPr lang="en-US" altLang="en-US" sz="1200" smtClean="0">
                <a:cs typeface="Arial" panose="020B0604020202020204" pitchFamily="34" charset="0"/>
              </a:rPr>
              <a:pPr>
                <a:spcBef>
                  <a:spcPct val="0"/>
                </a:spcBef>
              </a:pPr>
              <a:t>5</a:t>
            </a:fld>
            <a:endParaRPr lang="en-US" altLang="en-US" sz="1200">
              <a:cs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a:extLst>
              <a:ext uri="{FF2B5EF4-FFF2-40B4-BE49-F238E27FC236}">
                <a16:creationId xmlns:a16="http://schemas.microsoft.com/office/drawing/2014/main" id="{CCC64091-96B9-4ACE-64CB-715489B6D82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9091" name="Notes Placeholder 2">
            <a:extLst>
              <a:ext uri="{FF2B5EF4-FFF2-40B4-BE49-F238E27FC236}">
                <a16:creationId xmlns:a16="http://schemas.microsoft.com/office/drawing/2014/main" id="{EDD07AE5-3D23-5B53-D33D-20968805464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t>Giới thiệu ma trận hệ thống quản lý n</a:t>
            </a:r>
            <a:r>
              <a:rPr lang="vi-VN" altLang="en-US"/>
              <a:t>ă</a:t>
            </a:r>
            <a:r>
              <a:rPr lang="en-US" altLang="en-US"/>
              <a:t>ng l</a:t>
            </a:r>
            <a:r>
              <a:rPr lang="vi-VN" altLang="en-US"/>
              <a:t>ượ</a:t>
            </a:r>
            <a:r>
              <a:rPr lang="en-US" altLang="en-US"/>
              <a:t>ng th</a:t>
            </a:r>
            <a:r>
              <a:rPr lang="vi-VN" altLang="en-US"/>
              <a:t>ườ</a:t>
            </a:r>
            <a:r>
              <a:rPr lang="en-US" altLang="en-US"/>
              <a:t>ng </a:t>
            </a:r>
            <a:r>
              <a:rPr lang="vi-VN" altLang="en-US"/>
              <a:t>đượ</a:t>
            </a:r>
            <a:r>
              <a:rPr lang="en-US" altLang="en-US"/>
              <a:t>c sử dụng nh</a:t>
            </a:r>
            <a:r>
              <a:rPr lang="vi-VN" altLang="en-US"/>
              <a:t>ư</a:t>
            </a:r>
            <a:r>
              <a:rPr lang="en-US" altLang="en-US"/>
              <a:t> là một h</a:t>
            </a:r>
            <a:r>
              <a:rPr lang="vi-VN" altLang="en-US"/>
              <a:t>ướ</a:t>
            </a:r>
            <a:r>
              <a:rPr lang="en-US" altLang="en-US"/>
              <a:t>ng dẫn </a:t>
            </a:r>
            <a:r>
              <a:rPr lang="vi-VN" altLang="en-US"/>
              <a:t>để</a:t>
            </a:r>
            <a:r>
              <a:rPr lang="en-US" altLang="en-US"/>
              <a:t> xây dựng hệ thống quản lý n</a:t>
            </a:r>
            <a:r>
              <a:rPr lang="vi-VN" altLang="en-US"/>
              <a:t>ă</a:t>
            </a:r>
            <a:r>
              <a:rPr lang="en-US" altLang="en-US"/>
              <a:t>ng l</a:t>
            </a:r>
            <a:r>
              <a:rPr lang="vi-VN" altLang="en-US"/>
              <a:t>ượ</a:t>
            </a:r>
            <a:r>
              <a:rPr lang="en-US" altLang="en-US"/>
              <a:t>ng tại các doanh nghiệp. </a:t>
            </a:r>
          </a:p>
          <a:p>
            <a:r>
              <a:rPr lang="en-US" altLang="en-US"/>
              <a:t>Các cột là các thành phần của một hệ thống quản lý n</a:t>
            </a:r>
            <a:r>
              <a:rPr lang="vi-VN" altLang="en-US"/>
              <a:t>ă</a:t>
            </a:r>
            <a:r>
              <a:rPr lang="en-US" altLang="en-US"/>
              <a:t>ng l</a:t>
            </a:r>
            <a:r>
              <a:rPr lang="vi-VN" altLang="en-US"/>
              <a:t>ượ</a:t>
            </a:r>
            <a:r>
              <a:rPr lang="en-US" altLang="en-US"/>
              <a:t>ng.  Hàng là các cấp </a:t>
            </a:r>
            <a:r>
              <a:rPr lang="vi-VN" altLang="en-US"/>
              <a:t>độ</a:t>
            </a:r>
            <a:r>
              <a:rPr lang="en-US" altLang="en-US"/>
              <a:t> thực hiện. H</a:t>
            </a:r>
            <a:r>
              <a:rPr lang="vi-VN" altLang="en-US"/>
              <a:t>ướ</a:t>
            </a:r>
            <a:r>
              <a:rPr lang="en-US" altLang="en-US"/>
              <a:t>ng tới </a:t>
            </a:r>
            <a:r>
              <a:rPr lang="vi-VN" altLang="en-US"/>
              <a:t>đạ</a:t>
            </a:r>
            <a:r>
              <a:rPr lang="en-US" altLang="en-US"/>
              <a:t>t </a:t>
            </a:r>
            <a:r>
              <a:rPr lang="vi-VN" altLang="en-US"/>
              <a:t>đượ</a:t>
            </a:r>
            <a:r>
              <a:rPr lang="en-US" altLang="en-US"/>
              <a:t>c cấp </a:t>
            </a:r>
            <a:r>
              <a:rPr lang="vi-VN" altLang="en-US"/>
              <a:t>độ</a:t>
            </a:r>
            <a:r>
              <a:rPr lang="en-US" altLang="en-US"/>
              <a:t> 4 của từng thành phần sẽ giúp có </a:t>
            </a:r>
            <a:r>
              <a:rPr lang="vi-VN" altLang="en-US"/>
              <a:t>đượ</a:t>
            </a:r>
            <a:r>
              <a:rPr lang="en-US" altLang="en-US"/>
              <a:t>c một hệ thống quản lý n</a:t>
            </a:r>
            <a:r>
              <a:rPr lang="vi-VN" altLang="en-US"/>
              <a:t>ă</a:t>
            </a:r>
            <a:r>
              <a:rPr lang="en-US" altLang="en-US"/>
              <a:t>ng l</a:t>
            </a:r>
            <a:r>
              <a:rPr lang="vi-VN" altLang="en-US"/>
              <a:t>ượ</a:t>
            </a:r>
            <a:r>
              <a:rPr lang="en-US" altLang="en-US"/>
              <a:t>ng hiệu quả.</a:t>
            </a:r>
          </a:p>
          <a:p>
            <a:r>
              <a:rPr lang="en-US" altLang="en-US"/>
              <a:t>L</a:t>
            </a:r>
            <a:r>
              <a:rPr lang="vi-VN" altLang="en-US"/>
              <a:t>ư</a:t>
            </a:r>
            <a:r>
              <a:rPr lang="en-US" altLang="en-US"/>
              <a:t>u ý cho giảng viên (chỉ giải thích khi có học viên thắc mắc): </a:t>
            </a:r>
          </a:p>
          <a:p>
            <a:pPr lvl="1"/>
            <a:r>
              <a:rPr lang="en-US" altLang="en-US"/>
              <a:t>Có một các cách tiếp cận khác chia các thành phần của HTQLNLVí dụ phân chia các thành phần/ yếu tố theo các </a:t>
            </a:r>
            <a:r>
              <a:rPr lang="vi-VN" altLang="en-US"/>
              <a:t>đ</a:t>
            </a:r>
            <a:r>
              <a:rPr lang="en-US" altLang="en-US"/>
              <a:t>iều khoản trong tiêu chuẩn BIS 16001 hoặc ISO 50001. Các cách tiếp cận này không mâu thuẫn nhau. Có nghĩa là khi xây dựng hệ thống theo cách tiếp cận này một cách </a:t>
            </a:r>
            <a:r>
              <a:rPr lang="vi-VN" altLang="en-US"/>
              <a:t>đầ</a:t>
            </a:r>
            <a:r>
              <a:rPr lang="en-US" altLang="en-US"/>
              <a:t>y </a:t>
            </a:r>
            <a:r>
              <a:rPr lang="vi-VN" altLang="en-US"/>
              <a:t>đủ</a:t>
            </a:r>
            <a:r>
              <a:rPr lang="en-US" altLang="en-US"/>
              <a:t> và hiệu quả thì hệ thống cũng phù hợp với các tiêu chí của cách tiếp cận kia . </a:t>
            </a:r>
          </a:p>
          <a:p>
            <a:pPr lvl="1"/>
            <a:r>
              <a:rPr lang="en-US" altLang="en-US"/>
              <a:t>Khóa học này sử dụng matrận 6 cột – 5 hàng. </a:t>
            </a:r>
          </a:p>
          <a:p>
            <a:endParaRPr lang="en-US" altLang="en-US"/>
          </a:p>
        </p:txBody>
      </p:sp>
      <p:sp>
        <p:nvSpPr>
          <p:cNvPr id="89092" name="Slide Number Placeholder 3">
            <a:extLst>
              <a:ext uri="{FF2B5EF4-FFF2-40B4-BE49-F238E27FC236}">
                <a16:creationId xmlns:a16="http://schemas.microsoft.com/office/drawing/2014/main" id="{BB3D20AC-9977-742D-3F92-FD4BB8CBB3C0}"/>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000">
                <a:solidFill>
                  <a:schemeClr val="tx1"/>
                </a:solidFill>
                <a:latin typeface="Tahoma" panose="020B0604030504040204" pitchFamily="34" charset="0"/>
                <a:cs typeface="Tahoma" panose="020B0604030504040204" pitchFamily="34" charset="0"/>
              </a:defRPr>
            </a:lvl1pPr>
            <a:lvl2pPr marL="742950" indent="-285750">
              <a:spcBef>
                <a:spcPct val="30000"/>
              </a:spcBef>
              <a:defRPr sz="1000">
                <a:solidFill>
                  <a:schemeClr val="tx1"/>
                </a:solidFill>
                <a:latin typeface="Tahoma" panose="020B0604030504040204" pitchFamily="34" charset="0"/>
                <a:cs typeface="Tahoma" panose="020B0604030504040204" pitchFamily="34" charset="0"/>
              </a:defRPr>
            </a:lvl2pPr>
            <a:lvl3pPr marL="1143000" indent="-228600">
              <a:spcBef>
                <a:spcPct val="30000"/>
              </a:spcBef>
              <a:defRPr sz="1000">
                <a:solidFill>
                  <a:schemeClr val="tx1"/>
                </a:solidFill>
                <a:latin typeface="Tahoma" panose="020B0604030504040204" pitchFamily="34" charset="0"/>
                <a:cs typeface="Tahoma" panose="020B0604030504040204" pitchFamily="34" charset="0"/>
              </a:defRPr>
            </a:lvl3pPr>
            <a:lvl4pPr marL="1600200" indent="-228600">
              <a:spcBef>
                <a:spcPct val="30000"/>
              </a:spcBef>
              <a:defRPr sz="1000">
                <a:solidFill>
                  <a:schemeClr val="tx1"/>
                </a:solidFill>
                <a:latin typeface="Tahoma" panose="020B0604030504040204" pitchFamily="34" charset="0"/>
                <a:cs typeface="Tahoma" panose="020B0604030504040204" pitchFamily="34" charset="0"/>
              </a:defRPr>
            </a:lvl4pPr>
            <a:lvl5pPr marL="2057400" indent="-228600">
              <a:spcBef>
                <a:spcPct val="30000"/>
              </a:spcBef>
              <a:defRPr sz="1000">
                <a:solidFill>
                  <a:schemeClr val="tx1"/>
                </a:solidFill>
                <a:latin typeface="Tahoma" panose="020B0604030504040204" pitchFamily="34" charset="0"/>
                <a:cs typeface="Tahoma" panose="020B0604030504040204" pitchFamily="34" charset="0"/>
              </a:defRPr>
            </a:lvl5pPr>
            <a:lvl6pPr marL="25146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6pPr>
            <a:lvl7pPr marL="29718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7pPr>
            <a:lvl8pPr marL="34290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8pPr>
            <a:lvl9pPr marL="38862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9pPr>
          </a:lstStyle>
          <a:p>
            <a:pPr>
              <a:spcBef>
                <a:spcPct val="0"/>
              </a:spcBef>
            </a:pPr>
            <a:fld id="{18805C8C-C7A3-477A-8949-E463F55E08CA}" type="slidenum">
              <a:rPr lang="en-US" altLang="en-US" sz="1200" smtClean="0">
                <a:cs typeface="Arial" panose="020B0604020202020204" pitchFamily="34" charset="0"/>
              </a:rPr>
              <a:pPr>
                <a:spcBef>
                  <a:spcPct val="0"/>
                </a:spcBef>
              </a:pPr>
              <a:t>6</a:t>
            </a:fld>
            <a:endParaRPr lang="en-US" altLang="en-US" sz="1200">
              <a:cs typeface="Arial" panose="020B0604020202020204" pitchFamily="34" charset="0"/>
            </a:endParaRPr>
          </a:p>
        </p:txBody>
      </p:sp>
    </p:spTree>
    <p:extLst>
      <p:ext uri="{BB962C8B-B14F-4D97-AF65-F5344CB8AC3E}">
        <p14:creationId xmlns:p14="http://schemas.microsoft.com/office/powerpoint/2010/main" val="954639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Image Placeholder 1">
            <a:extLst>
              <a:ext uri="{FF2B5EF4-FFF2-40B4-BE49-F238E27FC236}">
                <a16:creationId xmlns:a16="http://schemas.microsoft.com/office/drawing/2014/main" id="{9065F00B-B5F5-7AAB-6E2B-CA6CED15B29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1139" name="Notes Placeholder 2">
            <a:extLst>
              <a:ext uri="{FF2B5EF4-FFF2-40B4-BE49-F238E27FC236}">
                <a16:creationId xmlns:a16="http://schemas.microsoft.com/office/drawing/2014/main" id="{A11EB435-1E55-F817-C5F4-C9DE5080F6A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t>Nhấn mạnh chính sách n</a:t>
            </a:r>
            <a:r>
              <a:rPr lang="vi-VN" altLang="en-US"/>
              <a:t>ă</a:t>
            </a:r>
            <a:r>
              <a:rPr lang="en-US" altLang="en-US"/>
              <a:t>ng l</a:t>
            </a:r>
            <a:r>
              <a:rPr lang="vi-VN" altLang="en-US"/>
              <a:t>ượ</a:t>
            </a:r>
            <a:r>
              <a:rPr lang="en-US" altLang="en-US"/>
              <a:t>ng mới chỉ là tuyên bố cam kết</a:t>
            </a:r>
          </a:p>
          <a:p>
            <a:r>
              <a:rPr lang="en-US" altLang="en-US"/>
              <a:t>Cam kết của lãnh </a:t>
            </a:r>
            <a:r>
              <a:rPr lang="vi-VN" altLang="en-US"/>
              <a:t>đạ</a:t>
            </a:r>
            <a:r>
              <a:rPr lang="en-US" altLang="en-US"/>
              <a:t>o phải bao gồm việc họ trực tiếp tham gia vào hoạt </a:t>
            </a:r>
            <a:r>
              <a:rPr lang="vi-VN" altLang="en-US"/>
              <a:t>độ</a:t>
            </a:r>
            <a:r>
              <a:rPr lang="en-US" altLang="en-US"/>
              <a:t>ng của hệ thống QLNL và cung cấp nguồn lực phù hợp cho hoạt </a:t>
            </a:r>
            <a:r>
              <a:rPr lang="vi-VN" altLang="en-US"/>
              <a:t>độ</a:t>
            </a:r>
            <a:r>
              <a:rPr lang="en-US" altLang="en-US"/>
              <a:t>ng của HTQLNL</a:t>
            </a:r>
          </a:p>
        </p:txBody>
      </p:sp>
      <p:sp>
        <p:nvSpPr>
          <p:cNvPr id="91140" name="Slide Number Placeholder 3">
            <a:extLst>
              <a:ext uri="{FF2B5EF4-FFF2-40B4-BE49-F238E27FC236}">
                <a16:creationId xmlns:a16="http://schemas.microsoft.com/office/drawing/2014/main" id="{823B4D50-218F-3DF4-393A-EDE9D8FD2495}"/>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000">
                <a:solidFill>
                  <a:schemeClr val="tx1"/>
                </a:solidFill>
                <a:latin typeface="Tahoma" panose="020B0604030504040204" pitchFamily="34" charset="0"/>
                <a:cs typeface="Tahoma" panose="020B0604030504040204" pitchFamily="34" charset="0"/>
              </a:defRPr>
            </a:lvl1pPr>
            <a:lvl2pPr marL="742950" indent="-285750">
              <a:spcBef>
                <a:spcPct val="30000"/>
              </a:spcBef>
              <a:defRPr sz="1000">
                <a:solidFill>
                  <a:schemeClr val="tx1"/>
                </a:solidFill>
                <a:latin typeface="Tahoma" panose="020B0604030504040204" pitchFamily="34" charset="0"/>
                <a:cs typeface="Tahoma" panose="020B0604030504040204" pitchFamily="34" charset="0"/>
              </a:defRPr>
            </a:lvl2pPr>
            <a:lvl3pPr marL="1143000" indent="-228600">
              <a:spcBef>
                <a:spcPct val="30000"/>
              </a:spcBef>
              <a:defRPr sz="1000">
                <a:solidFill>
                  <a:schemeClr val="tx1"/>
                </a:solidFill>
                <a:latin typeface="Tahoma" panose="020B0604030504040204" pitchFamily="34" charset="0"/>
                <a:cs typeface="Tahoma" panose="020B0604030504040204" pitchFamily="34" charset="0"/>
              </a:defRPr>
            </a:lvl3pPr>
            <a:lvl4pPr marL="1600200" indent="-228600">
              <a:spcBef>
                <a:spcPct val="30000"/>
              </a:spcBef>
              <a:defRPr sz="1000">
                <a:solidFill>
                  <a:schemeClr val="tx1"/>
                </a:solidFill>
                <a:latin typeface="Tahoma" panose="020B0604030504040204" pitchFamily="34" charset="0"/>
                <a:cs typeface="Tahoma" panose="020B0604030504040204" pitchFamily="34" charset="0"/>
              </a:defRPr>
            </a:lvl4pPr>
            <a:lvl5pPr marL="2057400" indent="-228600">
              <a:spcBef>
                <a:spcPct val="30000"/>
              </a:spcBef>
              <a:defRPr sz="1000">
                <a:solidFill>
                  <a:schemeClr val="tx1"/>
                </a:solidFill>
                <a:latin typeface="Tahoma" panose="020B0604030504040204" pitchFamily="34" charset="0"/>
                <a:cs typeface="Tahoma" panose="020B0604030504040204" pitchFamily="34" charset="0"/>
              </a:defRPr>
            </a:lvl5pPr>
            <a:lvl6pPr marL="25146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6pPr>
            <a:lvl7pPr marL="29718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7pPr>
            <a:lvl8pPr marL="34290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8pPr>
            <a:lvl9pPr marL="38862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9pPr>
          </a:lstStyle>
          <a:p>
            <a:pPr>
              <a:spcBef>
                <a:spcPct val="0"/>
              </a:spcBef>
            </a:pPr>
            <a:fld id="{452B6381-DCF5-430A-8EF8-588AC604757D}" type="slidenum">
              <a:rPr lang="en-US" altLang="en-US" sz="1200" smtClean="0">
                <a:cs typeface="Arial" panose="020B0604020202020204" pitchFamily="34" charset="0"/>
              </a:rPr>
              <a:pPr>
                <a:spcBef>
                  <a:spcPct val="0"/>
                </a:spcBef>
              </a:pPr>
              <a:t>7</a:t>
            </a:fld>
            <a:endParaRPr lang="en-US" altLang="en-US" sz="1200">
              <a:cs typeface="Arial" panose="020B060402020202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Image Placeholder 1">
            <a:extLst>
              <a:ext uri="{FF2B5EF4-FFF2-40B4-BE49-F238E27FC236}">
                <a16:creationId xmlns:a16="http://schemas.microsoft.com/office/drawing/2014/main" id="{1529CC02-9D3F-D13E-3AB8-7489F142B37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5235" name="Notes Placeholder 2">
            <a:extLst>
              <a:ext uri="{FF2B5EF4-FFF2-40B4-BE49-F238E27FC236}">
                <a16:creationId xmlns:a16="http://schemas.microsoft.com/office/drawing/2014/main" id="{B5A36384-450C-6186-040F-5557333E754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a:t>Building an organizational structure for the Energy Management System (EMS) requires ensuring the availability of personnel to operate the system.</a:t>
            </a:r>
          </a:p>
          <a:p>
            <a:r>
              <a:rPr lang="en-US" b="1" dirty="0"/>
              <a:t>Personnel Assignments:</a:t>
            </a:r>
          </a:p>
          <a:p>
            <a:r>
              <a:rPr lang="en-US" dirty="0"/>
              <a:t>Key roles in the system include:</a:t>
            </a:r>
          </a:p>
          <a:p>
            <a:pPr>
              <a:buFont typeface="Arial" panose="020B0604020202020204" pitchFamily="34" charset="0"/>
              <a:buChar char="•"/>
            </a:pPr>
            <a:r>
              <a:rPr lang="en-US" b="1" dirty="0"/>
              <a:t>Energy Manager:</a:t>
            </a:r>
            <a:endParaRPr lang="en-US" dirty="0"/>
          </a:p>
          <a:p>
            <a:pPr marL="742950" lvl="1" indent="-285750">
              <a:buFont typeface="Arial" panose="020B0604020202020204" pitchFamily="34" charset="0"/>
              <a:buChar char="•"/>
            </a:pPr>
            <a:r>
              <a:rPr lang="en-US" dirty="0"/>
              <a:t>Oversees and coordinates EMS implementation.</a:t>
            </a:r>
          </a:p>
          <a:p>
            <a:pPr>
              <a:buFont typeface="Arial" panose="020B0604020202020204" pitchFamily="34" charset="0"/>
              <a:buChar char="•"/>
            </a:pPr>
            <a:r>
              <a:rPr lang="en-US" b="1" dirty="0"/>
              <a:t>Energy Committee:</a:t>
            </a:r>
            <a:endParaRPr lang="en-US" dirty="0"/>
          </a:p>
          <a:p>
            <a:pPr marL="742950" lvl="1" indent="-285750">
              <a:buFont typeface="Arial" panose="020B0604020202020204" pitchFamily="34" charset="0"/>
              <a:buChar char="•"/>
            </a:pPr>
            <a:r>
              <a:rPr lang="en-US" dirty="0"/>
              <a:t>Consists of representatives from various areas/departments within the enterprise.</a:t>
            </a:r>
          </a:p>
          <a:p>
            <a:r>
              <a:rPr lang="en-US" b="1" dirty="0"/>
              <a:t>Ensuring Necessary Support:</a:t>
            </a:r>
          </a:p>
          <a:p>
            <a:r>
              <a:rPr lang="en-US" dirty="0"/>
              <a:t>Beyond assigning roles, companies must ensure personnel have the necessary "tools" to fulfill their duties:</a:t>
            </a:r>
          </a:p>
          <a:p>
            <a:pPr>
              <a:buFont typeface="+mj-lt"/>
              <a:buAutoNum type="arabicPeriod"/>
            </a:pPr>
            <a:r>
              <a:rPr lang="en-US" b="1" dirty="0"/>
              <a:t>Defined Responsibilities: </a:t>
            </a:r>
            <a:r>
              <a:rPr lang="en-US" dirty="0"/>
              <a:t>This aspect is often well-addressed by companies.</a:t>
            </a:r>
          </a:p>
          <a:p>
            <a:pPr>
              <a:buFont typeface="+mj-lt"/>
              <a:buAutoNum type="arabicPeriod"/>
            </a:pPr>
            <a:r>
              <a:rPr lang="en-US" b="1" dirty="0"/>
              <a:t>Delegation of Authority:</a:t>
            </a:r>
            <a:endParaRPr lang="en-US" dirty="0"/>
          </a:p>
          <a:p>
            <a:pPr marL="742950" lvl="1" indent="-285750"/>
            <a:r>
              <a:rPr lang="en-US" dirty="0"/>
              <a:t>Authority should not just be vaguely outlined in an official document. Empowering individuals means enabling them to make decisions and mobilize people.</a:t>
            </a:r>
          </a:p>
          <a:p>
            <a:pPr marL="742950" lvl="1" indent="-285750"/>
            <a:r>
              <a:rPr lang="en-US" dirty="0"/>
              <a:t>In addition to an official decision, leadership should actively support individuals, especially during the initial phase when they face challenges in exercising authority.</a:t>
            </a:r>
          </a:p>
          <a:p>
            <a:pPr>
              <a:buFont typeface="+mj-lt"/>
              <a:buAutoNum type="arabicPeriod"/>
            </a:pPr>
            <a:r>
              <a:rPr lang="en-US" b="1" dirty="0"/>
              <a:t>Time Allocation: </a:t>
            </a:r>
            <a:r>
              <a:rPr lang="en-US" dirty="0"/>
              <a:t>Avoid assigning personnel on paper without allowing them sufficient time to dedicate to system-related activities.</a:t>
            </a:r>
          </a:p>
        </p:txBody>
      </p:sp>
      <p:sp>
        <p:nvSpPr>
          <p:cNvPr id="95236" name="Slide Number Placeholder 3">
            <a:extLst>
              <a:ext uri="{FF2B5EF4-FFF2-40B4-BE49-F238E27FC236}">
                <a16:creationId xmlns:a16="http://schemas.microsoft.com/office/drawing/2014/main" id="{9382CF7B-652E-6AA4-DFCA-EB3ABBDBB622}"/>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000">
                <a:solidFill>
                  <a:schemeClr val="tx1"/>
                </a:solidFill>
                <a:latin typeface="Tahoma" panose="020B0604030504040204" pitchFamily="34" charset="0"/>
                <a:cs typeface="Tahoma" panose="020B0604030504040204" pitchFamily="34" charset="0"/>
              </a:defRPr>
            </a:lvl1pPr>
            <a:lvl2pPr marL="742950" indent="-285750">
              <a:spcBef>
                <a:spcPct val="30000"/>
              </a:spcBef>
              <a:defRPr sz="1000">
                <a:solidFill>
                  <a:schemeClr val="tx1"/>
                </a:solidFill>
                <a:latin typeface="Tahoma" panose="020B0604030504040204" pitchFamily="34" charset="0"/>
                <a:cs typeface="Tahoma" panose="020B0604030504040204" pitchFamily="34" charset="0"/>
              </a:defRPr>
            </a:lvl2pPr>
            <a:lvl3pPr marL="1143000" indent="-228600">
              <a:spcBef>
                <a:spcPct val="30000"/>
              </a:spcBef>
              <a:defRPr sz="1000">
                <a:solidFill>
                  <a:schemeClr val="tx1"/>
                </a:solidFill>
                <a:latin typeface="Tahoma" panose="020B0604030504040204" pitchFamily="34" charset="0"/>
                <a:cs typeface="Tahoma" panose="020B0604030504040204" pitchFamily="34" charset="0"/>
              </a:defRPr>
            </a:lvl3pPr>
            <a:lvl4pPr marL="1600200" indent="-228600">
              <a:spcBef>
                <a:spcPct val="30000"/>
              </a:spcBef>
              <a:defRPr sz="1000">
                <a:solidFill>
                  <a:schemeClr val="tx1"/>
                </a:solidFill>
                <a:latin typeface="Tahoma" panose="020B0604030504040204" pitchFamily="34" charset="0"/>
                <a:cs typeface="Tahoma" panose="020B0604030504040204" pitchFamily="34" charset="0"/>
              </a:defRPr>
            </a:lvl4pPr>
            <a:lvl5pPr marL="2057400" indent="-228600">
              <a:spcBef>
                <a:spcPct val="30000"/>
              </a:spcBef>
              <a:defRPr sz="1000">
                <a:solidFill>
                  <a:schemeClr val="tx1"/>
                </a:solidFill>
                <a:latin typeface="Tahoma" panose="020B0604030504040204" pitchFamily="34" charset="0"/>
                <a:cs typeface="Tahoma" panose="020B0604030504040204" pitchFamily="34" charset="0"/>
              </a:defRPr>
            </a:lvl5pPr>
            <a:lvl6pPr marL="25146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6pPr>
            <a:lvl7pPr marL="29718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7pPr>
            <a:lvl8pPr marL="34290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8pPr>
            <a:lvl9pPr marL="38862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9pPr>
          </a:lstStyle>
          <a:p>
            <a:pPr>
              <a:spcBef>
                <a:spcPct val="0"/>
              </a:spcBef>
            </a:pPr>
            <a:fld id="{1495B3CE-3257-41CF-A041-0EDD3E456353}" type="slidenum">
              <a:rPr lang="en-US" altLang="en-US" sz="1200" smtClean="0">
                <a:cs typeface="Arial" panose="020B0604020202020204" pitchFamily="34" charset="0"/>
              </a:rPr>
              <a:pPr>
                <a:spcBef>
                  <a:spcPct val="0"/>
                </a:spcBef>
              </a:pPr>
              <a:t>9</a:t>
            </a:fld>
            <a:endParaRPr lang="en-US" altLang="en-US" sz="1200">
              <a:cs typeface="Arial" panose="020B060402020202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a:extLst>
              <a:ext uri="{FF2B5EF4-FFF2-40B4-BE49-F238E27FC236}">
                <a16:creationId xmlns:a16="http://schemas.microsoft.com/office/drawing/2014/main" id="{19519ABA-3CD5-9DFA-5CE2-A675EE630E7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7283" name="Notes Placeholder 2">
            <a:extLst>
              <a:ext uri="{FF2B5EF4-FFF2-40B4-BE49-F238E27FC236}">
                <a16:creationId xmlns:a16="http://schemas.microsoft.com/office/drawing/2014/main" id="{38442035-CC89-331F-6C68-ED6EE235B47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58750" indent="0">
              <a:buNone/>
            </a:pPr>
            <a:endParaRPr lang="en-US" altLang="en-US"/>
          </a:p>
        </p:txBody>
      </p:sp>
      <p:sp>
        <p:nvSpPr>
          <p:cNvPr id="97284" name="Slide Number Placeholder 3">
            <a:extLst>
              <a:ext uri="{FF2B5EF4-FFF2-40B4-BE49-F238E27FC236}">
                <a16:creationId xmlns:a16="http://schemas.microsoft.com/office/drawing/2014/main" id="{A80D09C6-27CD-E5C1-9608-3C28AEB81EC8}"/>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000">
                <a:solidFill>
                  <a:schemeClr val="tx1"/>
                </a:solidFill>
                <a:latin typeface="Tahoma" panose="020B0604030504040204" pitchFamily="34" charset="0"/>
                <a:cs typeface="Tahoma" panose="020B0604030504040204" pitchFamily="34" charset="0"/>
              </a:defRPr>
            </a:lvl1pPr>
            <a:lvl2pPr marL="742950" indent="-285750">
              <a:spcBef>
                <a:spcPct val="30000"/>
              </a:spcBef>
              <a:defRPr sz="1000">
                <a:solidFill>
                  <a:schemeClr val="tx1"/>
                </a:solidFill>
                <a:latin typeface="Tahoma" panose="020B0604030504040204" pitchFamily="34" charset="0"/>
                <a:cs typeface="Tahoma" panose="020B0604030504040204" pitchFamily="34" charset="0"/>
              </a:defRPr>
            </a:lvl2pPr>
            <a:lvl3pPr marL="1143000" indent="-228600">
              <a:spcBef>
                <a:spcPct val="30000"/>
              </a:spcBef>
              <a:defRPr sz="1000">
                <a:solidFill>
                  <a:schemeClr val="tx1"/>
                </a:solidFill>
                <a:latin typeface="Tahoma" panose="020B0604030504040204" pitchFamily="34" charset="0"/>
                <a:cs typeface="Tahoma" panose="020B0604030504040204" pitchFamily="34" charset="0"/>
              </a:defRPr>
            </a:lvl3pPr>
            <a:lvl4pPr marL="1600200" indent="-228600">
              <a:spcBef>
                <a:spcPct val="30000"/>
              </a:spcBef>
              <a:defRPr sz="1000">
                <a:solidFill>
                  <a:schemeClr val="tx1"/>
                </a:solidFill>
                <a:latin typeface="Tahoma" panose="020B0604030504040204" pitchFamily="34" charset="0"/>
                <a:cs typeface="Tahoma" panose="020B0604030504040204" pitchFamily="34" charset="0"/>
              </a:defRPr>
            </a:lvl4pPr>
            <a:lvl5pPr marL="2057400" indent="-228600">
              <a:spcBef>
                <a:spcPct val="30000"/>
              </a:spcBef>
              <a:defRPr sz="1000">
                <a:solidFill>
                  <a:schemeClr val="tx1"/>
                </a:solidFill>
                <a:latin typeface="Tahoma" panose="020B0604030504040204" pitchFamily="34" charset="0"/>
                <a:cs typeface="Tahoma" panose="020B0604030504040204" pitchFamily="34" charset="0"/>
              </a:defRPr>
            </a:lvl5pPr>
            <a:lvl6pPr marL="25146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6pPr>
            <a:lvl7pPr marL="29718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7pPr>
            <a:lvl8pPr marL="34290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8pPr>
            <a:lvl9pPr marL="38862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9pPr>
          </a:lstStyle>
          <a:p>
            <a:pPr>
              <a:spcBef>
                <a:spcPct val="0"/>
              </a:spcBef>
            </a:pPr>
            <a:fld id="{E3969090-DE3A-440A-94C6-8F494DF4B0DF}" type="slidenum">
              <a:rPr lang="en-US" altLang="en-US" sz="1200" smtClean="0">
                <a:cs typeface="Arial" panose="020B0604020202020204" pitchFamily="34" charset="0"/>
              </a:rPr>
              <a:pPr>
                <a:spcBef>
                  <a:spcPct val="0"/>
                </a:spcBef>
              </a:pPr>
              <a:t>10</a:t>
            </a:fld>
            <a:endParaRPr lang="en-US" altLang="en-US" sz="1200">
              <a:cs typeface="Arial" panose="020B0604020202020204" pitchFamily="34" charset="0"/>
            </a:endParaRPr>
          </a:p>
        </p:txBody>
      </p:sp>
    </p:spTree>
    <p:extLst>
      <p:ext uri="{BB962C8B-B14F-4D97-AF65-F5344CB8AC3E}">
        <p14:creationId xmlns:p14="http://schemas.microsoft.com/office/powerpoint/2010/main" val="354939478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b="0" i="0">
                <a:latin typeface="+mj-lt"/>
                <a:cs typeface="Arial" panose="020B0604020202020204" pitchFamily="34" charset="0"/>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7871254" y="235090"/>
            <a:ext cx="2430979" cy="501471"/>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10610836" y="-202847"/>
            <a:ext cx="1377347" cy="1377347"/>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868234" y="6176750"/>
            <a:ext cx="537281" cy="475737"/>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a:latin typeface="+mn-lt"/>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1600"/>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5" name="Picture 4">
            <a:extLst>
              <a:ext uri="{FF2B5EF4-FFF2-40B4-BE49-F238E27FC236}">
                <a16:creationId xmlns:a16="http://schemas.microsoft.com/office/drawing/2014/main" id="{3FF16318-F0EE-7076-6EA0-CFB15EC13239}"/>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8" name="Picture 7">
            <a:extLst>
              <a:ext uri="{FF2B5EF4-FFF2-40B4-BE49-F238E27FC236}">
                <a16:creationId xmlns:a16="http://schemas.microsoft.com/office/drawing/2014/main" id="{3ED660BF-AF9A-2642-1C1F-71E1521DB1B8}"/>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10" name="Straight Connector 9">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7631271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a:latin typeface="+mj-lt"/>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5" name="Picture 4">
            <a:extLst>
              <a:ext uri="{FF2B5EF4-FFF2-40B4-BE49-F238E27FC236}">
                <a16:creationId xmlns:a16="http://schemas.microsoft.com/office/drawing/2014/main" id="{BB14368D-44D5-5B80-A3EE-4BCE40806013}"/>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6" name="Picture 5">
            <a:extLst>
              <a:ext uri="{FF2B5EF4-FFF2-40B4-BE49-F238E27FC236}">
                <a16:creationId xmlns:a16="http://schemas.microsoft.com/office/drawing/2014/main" id="{2470529B-C816-FE81-5A4A-D64C9631E885}"/>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11" name="Straight Connector 10">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319897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5" name="Picture 4">
            <a:extLst>
              <a:ext uri="{FF2B5EF4-FFF2-40B4-BE49-F238E27FC236}">
                <a16:creationId xmlns:a16="http://schemas.microsoft.com/office/drawing/2014/main" id="{B893F6FD-A6C9-AB8E-7732-0E23982C3BC9}"/>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6" name="Picture 5">
            <a:extLst>
              <a:ext uri="{FF2B5EF4-FFF2-40B4-BE49-F238E27FC236}">
                <a16:creationId xmlns:a16="http://schemas.microsoft.com/office/drawing/2014/main" id="{19D54538-6A5D-C8CC-F745-C299E5571424}"/>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58142638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5" name="Picture 4">
            <a:extLst>
              <a:ext uri="{FF2B5EF4-FFF2-40B4-BE49-F238E27FC236}">
                <a16:creationId xmlns:a16="http://schemas.microsoft.com/office/drawing/2014/main" id="{B8D209EB-56FB-6BB1-737C-85E9772E3549}"/>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6" name="Picture 5">
            <a:extLst>
              <a:ext uri="{FF2B5EF4-FFF2-40B4-BE49-F238E27FC236}">
                <a16:creationId xmlns:a16="http://schemas.microsoft.com/office/drawing/2014/main" id="{54DC6624-6C06-E7F1-C86F-98AE00DBDD4C}"/>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9" name="Straight Connector 8">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0866002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a:latin typeface="+mj-lt"/>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7871254" y="86807"/>
            <a:ext cx="2430979" cy="501471"/>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10610836" y="-351130"/>
            <a:ext cx="1377347" cy="1377347"/>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868234" y="6176750"/>
            <a:ext cx="537281" cy="475737"/>
          </a:xfrm>
          <a:prstGeom prst="rect">
            <a:avLst/>
          </a:prstGeom>
        </p:spPr>
      </p:pic>
    </p:spTree>
    <p:extLst>
      <p:ext uri="{BB962C8B-B14F-4D97-AF65-F5344CB8AC3E}">
        <p14:creationId xmlns:p14="http://schemas.microsoft.com/office/powerpoint/2010/main" val="10024750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1"/>
        <p:cNvGrpSpPr/>
        <p:nvPr/>
      </p:nvGrpSpPr>
      <p:grpSpPr>
        <a:xfrm>
          <a:off x="0" y="0"/>
          <a:ext cx="0" cy="0"/>
          <a:chOff x="0" y="0"/>
          <a:chExt cx="0" cy="0"/>
        </a:xfrm>
      </p:grpSpPr>
      <p:sp>
        <p:nvSpPr>
          <p:cNvPr id="12" name="Google Shape;12;p3"/>
          <p:cNvSpPr txBox="1">
            <a:spLocks noGrp="1"/>
          </p:cNvSpPr>
          <p:nvPr>
            <p:ph type="title"/>
          </p:nvPr>
        </p:nvSpPr>
        <p:spPr>
          <a:xfrm>
            <a:off x="415600" y="2867800"/>
            <a:ext cx="11360800" cy="11224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4800">
                <a:latin typeface="+mj-lt"/>
              </a:defRPr>
            </a:lvl1pPr>
            <a:lvl2pPr lvl="1" algn="ctr">
              <a:spcBef>
                <a:spcPts val="0"/>
              </a:spcBef>
              <a:spcAft>
                <a:spcPts val="0"/>
              </a:spcAft>
              <a:buSzPts val="3600"/>
              <a:buNone/>
              <a:defRPr sz="4800"/>
            </a:lvl2pPr>
            <a:lvl3pPr lvl="2" algn="ctr">
              <a:spcBef>
                <a:spcPts val="0"/>
              </a:spcBef>
              <a:spcAft>
                <a:spcPts val="0"/>
              </a:spcAft>
              <a:buSzPts val="3600"/>
              <a:buNone/>
              <a:defRPr sz="4800"/>
            </a:lvl3pPr>
            <a:lvl4pPr lvl="3" algn="ctr">
              <a:spcBef>
                <a:spcPts val="0"/>
              </a:spcBef>
              <a:spcAft>
                <a:spcPts val="0"/>
              </a:spcAft>
              <a:buSzPts val="3600"/>
              <a:buNone/>
              <a:defRPr sz="4800"/>
            </a:lvl4pPr>
            <a:lvl5pPr lvl="4" algn="ctr">
              <a:spcBef>
                <a:spcPts val="0"/>
              </a:spcBef>
              <a:spcAft>
                <a:spcPts val="0"/>
              </a:spcAft>
              <a:buSzPts val="3600"/>
              <a:buNone/>
              <a:defRPr sz="4800"/>
            </a:lvl5pPr>
            <a:lvl6pPr lvl="5" algn="ctr">
              <a:spcBef>
                <a:spcPts val="0"/>
              </a:spcBef>
              <a:spcAft>
                <a:spcPts val="0"/>
              </a:spcAft>
              <a:buSzPts val="3600"/>
              <a:buNone/>
              <a:defRPr sz="4800"/>
            </a:lvl6pPr>
            <a:lvl7pPr lvl="6" algn="ctr">
              <a:spcBef>
                <a:spcPts val="0"/>
              </a:spcBef>
              <a:spcAft>
                <a:spcPts val="0"/>
              </a:spcAft>
              <a:buSzPts val="3600"/>
              <a:buNone/>
              <a:defRPr sz="4800"/>
            </a:lvl7pPr>
            <a:lvl8pPr lvl="7" algn="ctr">
              <a:spcBef>
                <a:spcPts val="0"/>
              </a:spcBef>
              <a:spcAft>
                <a:spcPts val="0"/>
              </a:spcAft>
              <a:buSzPts val="3600"/>
              <a:buNone/>
              <a:defRPr sz="4800"/>
            </a:lvl8pPr>
            <a:lvl9pPr lvl="8" algn="ctr">
              <a:spcBef>
                <a:spcPts val="0"/>
              </a:spcBef>
              <a:spcAft>
                <a:spcPts val="0"/>
              </a:spcAft>
              <a:buSzPts val="3600"/>
              <a:buNone/>
              <a:defRPr sz="4800"/>
            </a:lvl9pPr>
          </a:lstStyle>
          <a:p>
            <a:endParaRPr dirty="0"/>
          </a:p>
        </p:txBody>
      </p:sp>
      <p:pic>
        <p:nvPicPr>
          <p:cNvPr id="2" name="Picture 1">
            <a:extLst>
              <a:ext uri="{FF2B5EF4-FFF2-40B4-BE49-F238E27FC236}">
                <a16:creationId xmlns:a16="http://schemas.microsoft.com/office/drawing/2014/main" id="{F17E2DED-C2AE-E955-8AD6-5B883E80426D}"/>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2F2410B-D205-1AA5-5BF4-557ED67DE8D0}"/>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8" name="Picture 7">
            <a:extLst>
              <a:ext uri="{FF2B5EF4-FFF2-40B4-BE49-F238E27FC236}">
                <a16:creationId xmlns:a16="http://schemas.microsoft.com/office/drawing/2014/main" id="{B72B5A13-6E09-2E20-7BCA-A23E2B64857B}"/>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9" name="Picture 8">
            <a:extLst>
              <a:ext uri="{FF2B5EF4-FFF2-40B4-BE49-F238E27FC236}">
                <a16:creationId xmlns:a16="http://schemas.microsoft.com/office/drawing/2014/main" id="{942DD8D9-F6BF-C988-59EF-FA1E7B9ECFA8}"/>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10" name="Straight Connector 9">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5386644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36551" y="101600"/>
            <a:ext cx="10524067" cy="654050"/>
          </a:xfrm>
          <a:prstGeom prst="rect">
            <a:avLst/>
          </a:prstGeom>
        </p:spPr>
        <p:txBody>
          <a:bodyPr>
            <a:noAutofit/>
          </a:bodyPr>
          <a:lstStyle>
            <a:lvl1pPr>
              <a:defRPr sz="2800" b="1" i="0">
                <a:latin typeface="+mj-lt"/>
                <a:cs typeface="Arial" panose="020B0604020202020204" pitchFamily="34" charset="0"/>
              </a:defRPr>
            </a:lvl1pPr>
          </a:lstStyle>
          <a:p>
            <a:r>
              <a:rPr lang="fr-FR" dirty="0"/>
              <a:t>Cliquez et modifiez le titre</a:t>
            </a:r>
          </a:p>
        </p:txBody>
      </p:sp>
      <p:sp>
        <p:nvSpPr>
          <p:cNvPr id="3" name="Espace réservé du contenu 2"/>
          <p:cNvSpPr>
            <a:spLocks noGrp="1"/>
          </p:cNvSpPr>
          <p:nvPr>
            <p:ph idx="1"/>
          </p:nvPr>
        </p:nvSpPr>
        <p:spPr/>
        <p:txBody>
          <a:bodyPr>
            <a:normAutofit/>
          </a:bodyPr>
          <a:lstStyle>
            <a:lvl1pPr>
              <a:defRPr sz="2000">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6" name="Picture 5">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4" y="6343651"/>
            <a:ext cx="941949" cy="308836"/>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5" y="6297948"/>
            <a:ext cx="400404" cy="354539"/>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352522227"/>
      </p:ext>
    </p:extLst>
  </p:cSld>
  <p:clrMapOvr>
    <a:masterClrMapping/>
  </p:clrMapOvr>
  <p:transition advClick="0"/>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37"/>
        <p:cNvGrpSpPr/>
        <p:nvPr/>
      </p:nvGrpSpPr>
      <p:grpSpPr>
        <a:xfrm>
          <a:off x="0" y="0"/>
          <a:ext cx="0" cy="0"/>
          <a:chOff x="0" y="0"/>
          <a:chExt cx="0" cy="0"/>
        </a:xfrm>
      </p:grpSpPr>
      <p:pic>
        <p:nvPicPr>
          <p:cNvPr id="2" name="Picture 1">
            <a:extLst>
              <a:ext uri="{FF2B5EF4-FFF2-40B4-BE49-F238E27FC236}">
                <a16:creationId xmlns:a16="http://schemas.microsoft.com/office/drawing/2014/main" id="{49231936-1297-1748-B431-7A65D950EA73}"/>
              </a:ext>
            </a:extLst>
          </p:cNvPr>
          <p:cNvPicPr>
            <a:picLocks noChangeAspect="1"/>
          </p:cNvPicPr>
          <p:nvPr/>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1B488A13-50B4-B198-A45D-28C584128726}"/>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8" name="Straight Connector 7">
            <a:extLst>
              <a:ext uri="{FF2B5EF4-FFF2-40B4-BE49-F238E27FC236}">
                <a16:creationId xmlns:a16="http://schemas.microsoft.com/office/drawing/2014/main" id="{46C03EFC-ACAB-F9C7-AFB8-38904DEAA83C}"/>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42497140-7AE0-F828-6520-0B4E16FCC044}"/>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EB7A6FEA-B124-D7A3-9864-59595CD20115}"/>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303846455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B68D054-4A44-B920-FE27-8756A1EDBAAE}"/>
              </a:ext>
            </a:extLst>
          </p:cNvPr>
          <p:cNvPicPr>
            <a:picLocks noChangeAspect="1"/>
          </p:cNvPicPr>
          <p:nvPr userDrawn="1"/>
        </p:nvPicPr>
        <p:blipFill>
          <a:blip r:embed="rId2"/>
          <a:stretch>
            <a:fillRect/>
          </a:stretch>
        </p:blipFill>
        <p:spPr>
          <a:xfrm>
            <a:off x="315684" y="6343651"/>
            <a:ext cx="941949" cy="308836"/>
          </a:xfrm>
          <a:prstGeom prst="rect">
            <a:avLst/>
          </a:prstGeom>
        </p:spPr>
      </p:pic>
      <p:pic>
        <p:nvPicPr>
          <p:cNvPr id="7" name="Picture 6">
            <a:extLst>
              <a:ext uri="{FF2B5EF4-FFF2-40B4-BE49-F238E27FC236}">
                <a16:creationId xmlns:a16="http://schemas.microsoft.com/office/drawing/2014/main" id="{F7D7563C-9FC8-1AC2-0D96-9228B71507AB}"/>
              </a:ext>
            </a:extLst>
          </p:cNvPr>
          <p:cNvPicPr>
            <a:picLocks noChangeAspect="1"/>
          </p:cNvPicPr>
          <p:nvPr userDrawn="1"/>
        </p:nvPicPr>
        <p:blipFill>
          <a:blip r:embed="rId3"/>
          <a:stretch>
            <a:fillRect/>
          </a:stretch>
        </p:blipFill>
        <p:spPr>
          <a:xfrm>
            <a:off x="1497845" y="6297948"/>
            <a:ext cx="400404" cy="354539"/>
          </a:xfrm>
          <a:prstGeom prst="rect">
            <a:avLst/>
          </a:prstGeom>
        </p:spPr>
      </p:pic>
      <p:cxnSp>
        <p:nvCxnSpPr>
          <p:cNvPr id="4" name="Straight Connector 3">
            <a:extLst>
              <a:ext uri="{FF2B5EF4-FFF2-40B4-BE49-F238E27FC236}">
                <a16:creationId xmlns:a16="http://schemas.microsoft.com/office/drawing/2014/main" id="{2208FD8B-E854-1F82-CF16-FD2CBFDB535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FB41C246-8F03-7163-D298-5044CDABE1C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006026CD-4790-D1DD-EC54-1824E36BD1D5}"/>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384402970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Autofit/>
          </a:bodyPr>
          <a:lstStyle>
            <a:lvl1pPr lvl="0" algn="ctr">
              <a:spcBef>
                <a:spcPts val="0"/>
              </a:spcBef>
              <a:spcAft>
                <a:spcPts val="0"/>
              </a:spcAft>
              <a:buSzPts val="2800"/>
              <a:buNone/>
              <a:defRPr sz="3200" b="1">
                <a:latin typeface="+mj-lt"/>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endParaRPr dirty="0"/>
          </a:p>
        </p:txBody>
      </p:sp>
      <p:sp>
        <p:nvSpPr>
          <p:cNvPr id="15" name="Google Shape;15;p4"/>
          <p:cNvSpPr txBox="1">
            <a:spLocks noGrp="1"/>
          </p:cNvSpPr>
          <p:nvPr>
            <p:ph type="body" idx="1"/>
          </p:nvPr>
        </p:nvSpPr>
        <p:spPr>
          <a:xfrm>
            <a:off x="609600" y="1663933"/>
            <a:ext cx="10972800" cy="40388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2000"/>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10" name="Picture 9">
            <a:extLst>
              <a:ext uri="{FF2B5EF4-FFF2-40B4-BE49-F238E27FC236}">
                <a16:creationId xmlns:a16="http://schemas.microsoft.com/office/drawing/2014/main" id="{ABA5D615-0A23-1F02-B340-BA84ACF71A72}"/>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11" name="Picture 10">
            <a:extLst>
              <a:ext uri="{FF2B5EF4-FFF2-40B4-BE49-F238E27FC236}">
                <a16:creationId xmlns:a16="http://schemas.microsoft.com/office/drawing/2014/main" id="{61EADC86-86F9-2293-2229-7419BC4D2724}"/>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9" name="Straight Connector 8">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0055715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b="0" i="0">
                <a:latin typeface="+mj-lt"/>
                <a:cs typeface="Arial" panose="020B0604020202020204" pitchFamily="34" charset="0"/>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2000">
                <a:latin typeface="+mn-lt"/>
              </a:defRPr>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06400" y="152401"/>
            <a:ext cx="11277600" cy="563563"/>
          </a:xfrm>
        </p:spPr>
        <p:txBody>
          <a:bodyPr/>
          <a:lstStyle/>
          <a:p>
            <a:r>
              <a:rPr lang="en-US"/>
              <a:t>Click to edit Master title style</a:t>
            </a:r>
          </a:p>
        </p:txBody>
      </p:sp>
      <p:sp>
        <p:nvSpPr>
          <p:cNvPr id="3" name="Table Placeholder 2"/>
          <p:cNvSpPr>
            <a:spLocks noGrp="1"/>
          </p:cNvSpPr>
          <p:nvPr>
            <p:ph type="tbl" idx="1"/>
          </p:nvPr>
        </p:nvSpPr>
        <p:spPr>
          <a:xfrm>
            <a:off x="609600" y="1152526"/>
            <a:ext cx="10972800" cy="5248275"/>
          </a:xfrm>
        </p:spPr>
        <p:txBody>
          <a:bodyPr/>
          <a:lstStyle>
            <a:lvl1pPr>
              <a:defRPr>
                <a:solidFill>
                  <a:schemeClr val="tx1"/>
                </a:solidFill>
              </a:defRPr>
            </a:lvl1pPr>
          </a:lstStyle>
          <a:p>
            <a:pPr lvl="0"/>
            <a:r>
              <a:rPr lang="en-US" noProof="0" dirty="0"/>
              <a:t>Click icon to add table</a:t>
            </a:r>
          </a:p>
        </p:txBody>
      </p:sp>
      <p:sp>
        <p:nvSpPr>
          <p:cNvPr id="4" name="Rectangle 5">
            <a:extLst>
              <a:ext uri="{FF2B5EF4-FFF2-40B4-BE49-F238E27FC236}">
                <a16:creationId xmlns:a16="http://schemas.microsoft.com/office/drawing/2014/main" id="{D8329E1A-3EFA-A3A6-D2F7-F94C478C0302}"/>
              </a:ext>
            </a:extLst>
          </p:cNvPr>
          <p:cNvSpPr>
            <a:spLocks noGrp="1" noChangeArrowheads="1"/>
          </p:cNvSpPr>
          <p:nvPr>
            <p:ph type="ftr" sz="quarter" idx="10"/>
          </p:nvPr>
        </p:nvSpPr>
        <p:spPr>
          <a:xfrm>
            <a:off x="7823200" y="6461126"/>
            <a:ext cx="3860800" cy="320675"/>
          </a:xfrm>
        </p:spPr>
        <p:txBody>
          <a:bodyPr/>
          <a:lstStyle>
            <a:lvl1pPr>
              <a:defRPr>
                <a:latin typeface="Arial"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 name="Rectangle 6">
            <a:extLst>
              <a:ext uri="{FF2B5EF4-FFF2-40B4-BE49-F238E27FC236}">
                <a16:creationId xmlns:a16="http://schemas.microsoft.com/office/drawing/2014/main" id="{8D6DFE11-424A-1C04-201D-A4C79B38CE36}"/>
              </a:ext>
            </a:extLst>
          </p:cNvPr>
          <p:cNvSpPr>
            <a:spLocks noGrp="1" noChangeArrowheads="1"/>
          </p:cNvSpPr>
          <p:nvPr>
            <p:ph type="sldNum" sz="quarter" idx="11"/>
          </p:nvPr>
        </p:nvSpPr>
        <p:spPr>
          <a:xfrm>
            <a:off x="9347200" y="6537326"/>
            <a:ext cx="2844800" cy="320675"/>
          </a:xfrm>
        </p:spPr>
        <p:txBody>
          <a:bodyPr/>
          <a:lstStyle>
            <a:lvl1pPr>
              <a:defRPr sz="1400">
                <a:solidFill>
                  <a:schemeClr val="tx1"/>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A04590B5-A5FA-4EC3-92AC-AD566F78E6A0}" type="slidenum">
              <a:rPr kumimoji="0" lang="en-US" altLang="en-US" sz="1400" b="0" i="0" u="none" strike="noStrike" kern="1200" cap="none" spc="0" normalizeH="0" baseline="0" noProof="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US" altLang="en-US" sz="1400" b="0" i="0" u="none" strike="noStrike" kern="1200" cap="none" spc="0" normalizeH="0" baseline="0" noProof="0">
              <a:ln>
                <a:noFill/>
              </a:ln>
              <a:solidFill>
                <a:srgbClr val="000000"/>
              </a:solidFill>
              <a:effectLst/>
              <a:uLnTx/>
              <a:uFillTx/>
              <a:latin typeface="Arial"/>
              <a:ea typeface="+mn-ea"/>
              <a:cs typeface="+mn-cs"/>
            </a:endParaRPr>
          </a:p>
        </p:txBody>
      </p:sp>
      <p:sp>
        <p:nvSpPr>
          <p:cNvPr id="6" name="Rectangle 4">
            <a:extLst>
              <a:ext uri="{FF2B5EF4-FFF2-40B4-BE49-F238E27FC236}">
                <a16:creationId xmlns:a16="http://schemas.microsoft.com/office/drawing/2014/main" id="{8CA8605F-DBD1-54E8-78D7-D7822BCBAA59}"/>
              </a:ext>
            </a:extLst>
          </p:cNvPr>
          <p:cNvSpPr>
            <a:spLocks noGrp="1" noChangeArrowheads="1"/>
          </p:cNvSpPr>
          <p:nvPr>
            <p:ph type="dt" sz="half" idx="12"/>
          </p:nvPr>
        </p:nvSpPr>
        <p:spPr>
          <a:xfrm>
            <a:off x="19051" y="838200"/>
            <a:ext cx="11277600" cy="228600"/>
          </a:xfrm>
        </p:spPr>
        <p:txBody>
          <a:bodyPr/>
          <a:lstStyle>
            <a:lvl1pPr>
              <a:defRPr>
                <a:latin typeface="Arial"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charset="0"/>
              <a:ea typeface="+mn-ea"/>
              <a:cs typeface="+mn-cs"/>
            </a:endParaRPr>
          </a:p>
        </p:txBody>
      </p:sp>
      <p:cxnSp>
        <p:nvCxnSpPr>
          <p:cNvPr id="7" name="Straight Connector 6">
            <a:extLst>
              <a:ext uri="{FF2B5EF4-FFF2-40B4-BE49-F238E27FC236}">
                <a16:creationId xmlns:a16="http://schemas.microsoft.com/office/drawing/2014/main" id="{91BBDE42-6C23-F771-4D5E-D1E2FB378F4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8" name="Picture 7">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9" name="Picture 8">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10" name="Picture 9">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1" name="Picture 10">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374862727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Title and Table">
    <p:spTree>
      <p:nvGrpSpPr>
        <p:cNvPr id="1" name=""/>
        <p:cNvGrpSpPr/>
        <p:nvPr/>
      </p:nvGrpSpPr>
      <p:grpSpPr>
        <a:xfrm>
          <a:off x="0" y="0"/>
          <a:ext cx="0" cy="0"/>
          <a:chOff x="0" y="0"/>
          <a:chExt cx="0" cy="0"/>
        </a:xfrm>
      </p:grpSpPr>
      <p:sp>
        <p:nvSpPr>
          <p:cNvPr id="3" name="Table Placeholder 2"/>
          <p:cNvSpPr>
            <a:spLocks noGrp="1"/>
          </p:cNvSpPr>
          <p:nvPr>
            <p:ph type="tbl" idx="1"/>
          </p:nvPr>
        </p:nvSpPr>
        <p:spPr>
          <a:xfrm>
            <a:off x="609600" y="1152526"/>
            <a:ext cx="10972800" cy="5248275"/>
          </a:xfrm>
        </p:spPr>
        <p:txBody>
          <a:bodyPr/>
          <a:lstStyle>
            <a:lvl1pPr>
              <a:defRPr>
                <a:solidFill>
                  <a:schemeClr val="tx1"/>
                </a:solidFill>
              </a:defRPr>
            </a:lvl1pPr>
          </a:lstStyle>
          <a:p>
            <a:pPr lvl="0"/>
            <a:r>
              <a:rPr lang="en-US" noProof="0" dirty="0"/>
              <a:t>Click icon to add table</a:t>
            </a:r>
          </a:p>
        </p:txBody>
      </p:sp>
      <p:sp>
        <p:nvSpPr>
          <p:cNvPr id="4" name="Rectangle 5">
            <a:extLst>
              <a:ext uri="{FF2B5EF4-FFF2-40B4-BE49-F238E27FC236}">
                <a16:creationId xmlns:a16="http://schemas.microsoft.com/office/drawing/2014/main" id="{D8329E1A-3EFA-A3A6-D2F7-F94C478C0302}"/>
              </a:ext>
            </a:extLst>
          </p:cNvPr>
          <p:cNvSpPr>
            <a:spLocks noGrp="1" noChangeArrowheads="1"/>
          </p:cNvSpPr>
          <p:nvPr>
            <p:ph type="ftr" sz="quarter" idx="10"/>
          </p:nvPr>
        </p:nvSpPr>
        <p:spPr>
          <a:xfrm>
            <a:off x="7823200" y="6461126"/>
            <a:ext cx="3860800" cy="320675"/>
          </a:xfrm>
        </p:spPr>
        <p:txBody>
          <a:bodyPr/>
          <a:lstStyle>
            <a:lvl1pPr>
              <a:defRPr>
                <a:latin typeface="Arial"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 name="Rectangle 6">
            <a:extLst>
              <a:ext uri="{FF2B5EF4-FFF2-40B4-BE49-F238E27FC236}">
                <a16:creationId xmlns:a16="http://schemas.microsoft.com/office/drawing/2014/main" id="{8D6DFE11-424A-1C04-201D-A4C79B38CE36}"/>
              </a:ext>
            </a:extLst>
          </p:cNvPr>
          <p:cNvSpPr>
            <a:spLocks noGrp="1" noChangeArrowheads="1"/>
          </p:cNvSpPr>
          <p:nvPr>
            <p:ph type="sldNum" sz="quarter" idx="11"/>
          </p:nvPr>
        </p:nvSpPr>
        <p:spPr>
          <a:xfrm>
            <a:off x="9347200" y="6537326"/>
            <a:ext cx="2844800" cy="320675"/>
          </a:xfrm>
        </p:spPr>
        <p:txBody>
          <a:bodyPr/>
          <a:lstStyle>
            <a:lvl1pPr>
              <a:defRPr sz="1400">
                <a:solidFill>
                  <a:schemeClr val="tx1"/>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A04590B5-A5FA-4EC3-92AC-AD566F78E6A0}" type="slidenum">
              <a:rPr kumimoji="0" lang="en-US" altLang="en-US" sz="1400" b="0" i="0" u="none" strike="noStrike" kern="1200" cap="none" spc="0" normalizeH="0" baseline="0" noProof="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US" altLang="en-US" sz="1400" b="0" i="0" u="none" strike="noStrike" kern="1200" cap="none" spc="0" normalizeH="0" baseline="0" noProof="0">
              <a:ln>
                <a:noFill/>
              </a:ln>
              <a:solidFill>
                <a:srgbClr val="000000"/>
              </a:solidFill>
              <a:effectLst/>
              <a:uLnTx/>
              <a:uFillTx/>
              <a:latin typeface="Arial"/>
              <a:ea typeface="+mn-ea"/>
              <a:cs typeface="+mn-cs"/>
            </a:endParaRPr>
          </a:p>
        </p:txBody>
      </p:sp>
      <p:cxnSp>
        <p:nvCxnSpPr>
          <p:cNvPr id="6" name="Straight Connector 5">
            <a:extLst>
              <a:ext uri="{FF2B5EF4-FFF2-40B4-BE49-F238E27FC236}">
                <a16:creationId xmlns:a16="http://schemas.microsoft.com/office/drawing/2014/main" id="{91BBDE42-6C23-F771-4D5E-D1E2FB378F4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8" name="Picture 7">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9" name="Picture 8">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14047792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2_Title and Table">
    <p:spTree>
      <p:nvGrpSpPr>
        <p:cNvPr id="1" name=""/>
        <p:cNvGrpSpPr/>
        <p:nvPr/>
      </p:nvGrpSpPr>
      <p:grpSpPr>
        <a:xfrm>
          <a:off x="0" y="0"/>
          <a:ext cx="0" cy="0"/>
          <a:chOff x="0" y="0"/>
          <a:chExt cx="0" cy="0"/>
        </a:xfrm>
      </p:grpSpPr>
      <p:sp>
        <p:nvSpPr>
          <p:cNvPr id="3" name="Table Placeholder 2"/>
          <p:cNvSpPr>
            <a:spLocks noGrp="1"/>
          </p:cNvSpPr>
          <p:nvPr>
            <p:ph type="tbl" idx="1"/>
          </p:nvPr>
        </p:nvSpPr>
        <p:spPr>
          <a:xfrm>
            <a:off x="609600" y="1152526"/>
            <a:ext cx="10972800" cy="5248275"/>
          </a:xfrm>
        </p:spPr>
        <p:txBody>
          <a:bodyPr/>
          <a:lstStyle>
            <a:lvl1pPr>
              <a:defRPr>
                <a:solidFill>
                  <a:schemeClr val="tx1"/>
                </a:solidFill>
              </a:defRPr>
            </a:lvl1pPr>
          </a:lstStyle>
          <a:p>
            <a:pPr lvl="0"/>
            <a:r>
              <a:rPr lang="en-US" noProof="0" dirty="0"/>
              <a:t>Click icon to add table</a:t>
            </a:r>
          </a:p>
        </p:txBody>
      </p:sp>
      <p:sp>
        <p:nvSpPr>
          <p:cNvPr id="4" name="Rectangle 5">
            <a:extLst>
              <a:ext uri="{FF2B5EF4-FFF2-40B4-BE49-F238E27FC236}">
                <a16:creationId xmlns:a16="http://schemas.microsoft.com/office/drawing/2014/main" id="{D8329E1A-3EFA-A3A6-D2F7-F94C478C0302}"/>
              </a:ext>
            </a:extLst>
          </p:cNvPr>
          <p:cNvSpPr>
            <a:spLocks noGrp="1" noChangeArrowheads="1"/>
          </p:cNvSpPr>
          <p:nvPr>
            <p:ph type="ftr" sz="quarter" idx="10"/>
          </p:nvPr>
        </p:nvSpPr>
        <p:spPr>
          <a:xfrm>
            <a:off x="7823200" y="6461126"/>
            <a:ext cx="3860800" cy="320675"/>
          </a:xfrm>
        </p:spPr>
        <p:txBody>
          <a:bodyPr/>
          <a:lstStyle>
            <a:lvl1pPr>
              <a:defRPr>
                <a:latin typeface="Arial"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 name="Rectangle 6">
            <a:extLst>
              <a:ext uri="{FF2B5EF4-FFF2-40B4-BE49-F238E27FC236}">
                <a16:creationId xmlns:a16="http://schemas.microsoft.com/office/drawing/2014/main" id="{8D6DFE11-424A-1C04-201D-A4C79B38CE36}"/>
              </a:ext>
            </a:extLst>
          </p:cNvPr>
          <p:cNvSpPr>
            <a:spLocks noGrp="1" noChangeArrowheads="1"/>
          </p:cNvSpPr>
          <p:nvPr>
            <p:ph type="sldNum" sz="quarter" idx="11"/>
          </p:nvPr>
        </p:nvSpPr>
        <p:spPr>
          <a:xfrm>
            <a:off x="9347200" y="6537326"/>
            <a:ext cx="2844800" cy="320675"/>
          </a:xfrm>
        </p:spPr>
        <p:txBody>
          <a:bodyPr/>
          <a:lstStyle>
            <a:lvl1pPr>
              <a:defRPr sz="1400">
                <a:solidFill>
                  <a:schemeClr val="tx1"/>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A04590B5-A5FA-4EC3-92AC-AD566F78E6A0}" type="slidenum">
              <a:rPr kumimoji="0" lang="en-US" altLang="en-US" sz="1400" b="0" i="0" u="none" strike="noStrike" kern="1200" cap="none" spc="0" normalizeH="0" baseline="0" noProof="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US" altLang="en-US" sz="1400" b="0" i="0" u="none" strike="noStrike" kern="1200" cap="none" spc="0" normalizeH="0" baseline="0" noProof="0">
              <a:ln>
                <a:noFill/>
              </a:ln>
              <a:solidFill>
                <a:srgbClr val="000000"/>
              </a:solidFill>
              <a:effectLst/>
              <a:uLnTx/>
              <a:uFillTx/>
              <a:latin typeface="Arial"/>
              <a:ea typeface="+mn-ea"/>
              <a:cs typeface="+mn-cs"/>
            </a:endParaRPr>
          </a:p>
        </p:txBody>
      </p:sp>
      <p:cxnSp>
        <p:nvCxnSpPr>
          <p:cNvPr id="6" name="Straight Connector 5">
            <a:extLst>
              <a:ext uri="{FF2B5EF4-FFF2-40B4-BE49-F238E27FC236}">
                <a16:creationId xmlns:a16="http://schemas.microsoft.com/office/drawing/2014/main" id="{91BBDE42-6C23-F771-4D5E-D1E2FB378F4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8" name="Picture 7">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9" name="Picture 8">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9853305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3_Title and Table">
    <p:spTree>
      <p:nvGrpSpPr>
        <p:cNvPr id="1" name=""/>
        <p:cNvGrpSpPr/>
        <p:nvPr/>
      </p:nvGrpSpPr>
      <p:grpSpPr>
        <a:xfrm>
          <a:off x="0" y="0"/>
          <a:ext cx="0" cy="0"/>
          <a:chOff x="0" y="0"/>
          <a:chExt cx="0" cy="0"/>
        </a:xfrm>
      </p:grpSpPr>
      <p:sp>
        <p:nvSpPr>
          <p:cNvPr id="3" name="Table Placeholder 2"/>
          <p:cNvSpPr>
            <a:spLocks noGrp="1"/>
          </p:cNvSpPr>
          <p:nvPr>
            <p:ph type="tbl" idx="1"/>
          </p:nvPr>
        </p:nvSpPr>
        <p:spPr>
          <a:xfrm>
            <a:off x="609600" y="1152526"/>
            <a:ext cx="10972800" cy="5248275"/>
          </a:xfrm>
        </p:spPr>
        <p:txBody>
          <a:bodyPr/>
          <a:lstStyle>
            <a:lvl1pPr>
              <a:defRPr>
                <a:solidFill>
                  <a:schemeClr val="tx1"/>
                </a:solidFill>
              </a:defRPr>
            </a:lvl1pPr>
          </a:lstStyle>
          <a:p>
            <a:pPr lvl="0"/>
            <a:r>
              <a:rPr lang="en-US" noProof="0" dirty="0"/>
              <a:t>Click icon to add table</a:t>
            </a:r>
          </a:p>
        </p:txBody>
      </p:sp>
      <p:sp>
        <p:nvSpPr>
          <p:cNvPr id="4" name="Rectangle 5">
            <a:extLst>
              <a:ext uri="{FF2B5EF4-FFF2-40B4-BE49-F238E27FC236}">
                <a16:creationId xmlns:a16="http://schemas.microsoft.com/office/drawing/2014/main" id="{D8329E1A-3EFA-A3A6-D2F7-F94C478C0302}"/>
              </a:ext>
            </a:extLst>
          </p:cNvPr>
          <p:cNvSpPr>
            <a:spLocks noGrp="1" noChangeArrowheads="1"/>
          </p:cNvSpPr>
          <p:nvPr>
            <p:ph type="ftr" sz="quarter" idx="10"/>
          </p:nvPr>
        </p:nvSpPr>
        <p:spPr>
          <a:xfrm>
            <a:off x="7823200" y="6461126"/>
            <a:ext cx="3860800" cy="320675"/>
          </a:xfrm>
        </p:spPr>
        <p:txBody>
          <a:bodyPr/>
          <a:lstStyle>
            <a:lvl1pPr>
              <a:defRPr>
                <a:latin typeface="Arial"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 name="Rectangle 6">
            <a:extLst>
              <a:ext uri="{FF2B5EF4-FFF2-40B4-BE49-F238E27FC236}">
                <a16:creationId xmlns:a16="http://schemas.microsoft.com/office/drawing/2014/main" id="{8D6DFE11-424A-1C04-201D-A4C79B38CE36}"/>
              </a:ext>
            </a:extLst>
          </p:cNvPr>
          <p:cNvSpPr>
            <a:spLocks noGrp="1" noChangeArrowheads="1"/>
          </p:cNvSpPr>
          <p:nvPr>
            <p:ph type="sldNum" sz="quarter" idx="11"/>
          </p:nvPr>
        </p:nvSpPr>
        <p:spPr>
          <a:xfrm>
            <a:off x="9347200" y="6537326"/>
            <a:ext cx="2844800" cy="320675"/>
          </a:xfrm>
        </p:spPr>
        <p:txBody>
          <a:bodyPr/>
          <a:lstStyle>
            <a:lvl1pPr>
              <a:defRPr sz="1400">
                <a:solidFill>
                  <a:schemeClr val="tx1"/>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A04590B5-A5FA-4EC3-92AC-AD566F78E6A0}" type="slidenum">
              <a:rPr kumimoji="0" lang="en-US" altLang="en-US" sz="1400" b="0" i="0" u="none" strike="noStrike" kern="1200" cap="none" spc="0" normalizeH="0" baseline="0" noProof="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US" altLang="en-US" sz="1400" b="0" i="0" u="none" strike="noStrike" kern="1200" cap="none" spc="0" normalizeH="0" baseline="0" noProof="0">
              <a:ln>
                <a:noFill/>
              </a:ln>
              <a:solidFill>
                <a:srgbClr val="000000"/>
              </a:solidFill>
              <a:effectLst/>
              <a:uLnTx/>
              <a:uFillTx/>
              <a:latin typeface="Arial"/>
              <a:ea typeface="+mn-ea"/>
              <a:cs typeface="+mn-cs"/>
            </a:endParaRPr>
          </a:p>
        </p:txBody>
      </p:sp>
      <p:cxnSp>
        <p:nvCxnSpPr>
          <p:cNvPr id="6" name="Straight Connector 5">
            <a:extLst>
              <a:ext uri="{FF2B5EF4-FFF2-40B4-BE49-F238E27FC236}">
                <a16:creationId xmlns:a16="http://schemas.microsoft.com/office/drawing/2014/main" id="{91BBDE42-6C23-F771-4D5E-D1E2FB378F4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8" name="Picture 7">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9" name="Picture 8">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353416638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4_Title and Table">
    <p:spTree>
      <p:nvGrpSpPr>
        <p:cNvPr id="1" name=""/>
        <p:cNvGrpSpPr/>
        <p:nvPr/>
      </p:nvGrpSpPr>
      <p:grpSpPr>
        <a:xfrm>
          <a:off x="0" y="0"/>
          <a:ext cx="0" cy="0"/>
          <a:chOff x="0" y="0"/>
          <a:chExt cx="0" cy="0"/>
        </a:xfrm>
      </p:grpSpPr>
      <p:sp>
        <p:nvSpPr>
          <p:cNvPr id="3" name="Table Placeholder 2"/>
          <p:cNvSpPr>
            <a:spLocks noGrp="1"/>
          </p:cNvSpPr>
          <p:nvPr>
            <p:ph type="tbl" idx="1"/>
          </p:nvPr>
        </p:nvSpPr>
        <p:spPr>
          <a:xfrm>
            <a:off x="609600" y="1152526"/>
            <a:ext cx="10972800" cy="5248275"/>
          </a:xfrm>
        </p:spPr>
        <p:txBody>
          <a:bodyPr/>
          <a:lstStyle>
            <a:lvl1pPr>
              <a:defRPr>
                <a:solidFill>
                  <a:schemeClr val="tx1"/>
                </a:solidFill>
              </a:defRPr>
            </a:lvl1pPr>
          </a:lstStyle>
          <a:p>
            <a:pPr lvl="0"/>
            <a:r>
              <a:rPr lang="en-US" noProof="0" dirty="0"/>
              <a:t>Click icon to add table</a:t>
            </a:r>
          </a:p>
        </p:txBody>
      </p:sp>
      <p:sp>
        <p:nvSpPr>
          <p:cNvPr id="4" name="Rectangle 5">
            <a:extLst>
              <a:ext uri="{FF2B5EF4-FFF2-40B4-BE49-F238E27FC236}">
                <a16:creationId xmlns:a16="http://schemas.microsoft.com/office/drawing/2014/main" id="{D8329E1A-3EFA-A3A6-D2F7-F94C478C0302}"/>
              </a:ext>
            </a:extLst>
          </p:cNvPr>
          <p:cNvSpPr>
            <a:spLocks noGrp="1" noChangeArrowheads="1"/>
          </p:cNvSpPr>
          <p:nvPr>
            <p:ph type="ftr" sz="quarter" idx="10"/>
          </p:nvPr>
        </p:nvSpPr>
        <p:spPr>
          <a:xfrm>
            <a:off x="7823200" y="6461126"/>
            <a:ext cx="3860800" cy="320675"/>
          </a:xfrm>
        </p:spPr>
        <p:txBody>
          <a:bodyPr/>
          <a:lstStyle>
            <a:lvl1pPr>
              <a:defRPr>
                <a:latin typeface="Arial"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 name="Rectangle 6">
            <a:extLst>
              <a:ext uri="{FF2B5EF4-FFF2-40B4-BE49-F238E27FC236}">
                <a16:creationId xmlns:a16="http://schemas.microsoft.com/office/drawing/2014/main" id="{8D6DFE11-424A-1C04-201D-A4C79B38CE36}"/>
              </a:ext>
            </a:extLst>
          </p:cNvPr>
          <p:cNvSpPr>
            <a:spLocks noGrp="1" noChangeArrowheads="1"/>
          </p:cNvSpPr>
          <p:nvPr>
            <p:ph type="sldNum" sz="quarter" idx="11"/>
          </p:nvPr>
        </p:nvSpPr>
        <p:spPr>
          <a:xfrm>
            <a:off x="9347200" y="6537326"/>
            <a:ext cx="2844800" cy="320675"/>
          </a:xfrm>
        </p:spPr>
        <p:txBody>
          <a:bodyPr/>
          <a:lstStyle>
            <a:lvl1pPr>
              <a:defRPr sz="1400">
                <a:solidFill>
                  <a:schemeClr val="tx1"/>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A04590B5-A5FA-4EC3-92AC-AD566F78E6A0}" type="slidenum">
              <a:rPr kumimoji="0" lang="en-US" altLang="en-US" sz="1400" b="0" i="0" u="none" strike="noStrike" kern="1200" cap="none" spc="0" normalizeH="0" baseline="0" noProof="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US" altLang="en-US" sz="1400" b="0" i="0" u="none" strike="noStrike" kern="1200" cap="none" spc="0" normalizeH="0" baseline="0" noProof="0">
              <a:ln>
                <a:noFill/>
              </a:ln>
              <a:solidFill>
                <a:srgbClr val="000000"/>
              </a:solidFill>
              <a:effectLst/>
              <a:uLnTx/>
              <a:uFillTx/>
              <a:latin typeface="Arial"/>
              <a:ea typeface="+mn-ea"/>
              <a:cs typeface="+mn-cs"/>
            </a:endParaRPr>
          </a:p>
        </p:txBody>
      </p:sp>
      <p:cxnSp>
        <p:nvCxnSpPr>
          <p:cNvPr id="6" name="Straight Connector 5">
            <a:extLst>
              <a:ext uri="{FF2B5EF4-FFF2-40B4-BE49-F238E27FC236}">
                <a16:creationId xmlns:a16="http://schemas.microsoft.com/office/drawing/2014/main" id="{91BBDE42-6C23-F771-4D5E-D1E2FB378F4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8" name="Picture 7">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9" name="Picture 8">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14685369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b="0" i="0">
                <a:latin typeface="+mj-lt"/>
                <a:cs typeface="Arial" panose="020B0604020202020204" pitchFamily="34" charset="0"/>
              </a:defRPr>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89"/>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b="0" i="0">
                <a:latin typeface="+mj-lt"/>
                <a:cs typeface="Arial" panose="020B0604020202020204" pitchFamily="34" charset="0"/>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atin typeface="+mn-lt"/>
              </a:defRPr>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sz="2000">
                <a:latin typeface="+mn-lt"/>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rPr dirty="0"/>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sz="2000">
                <a:latin typeface="+mn-lt"/>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36551" y="101600"/>
            <a:ext cx="10524067" cy="654050"/>
          </a:xfrm>
          <a:prstGeom prst="rect">
            <a:avLst/>
          </a:prstGeom>
        </p:spPr>
        <p:txBody>
          <a:bodyPr>
            <a:noAutofit/>
          </a:bodyPr>
          <a:lstStyle>
            <a:lvl1pPr>
              <a:defRPr sz="2800" b="1" i="0">
                <a:latin typeface="+mj-lt"/>
                <a:cs typeface="Arial" panose="020B0604020202020204" pitchFamily="34" charset="0"/>
              </a:defRPr>
            </a:lvl1pPr>
          </a:lstStyle>
          <a:p>
            <a:r>
              <a:rPr lang="fr-FR" dirty="0"/>
              <a:t>Cliquez et modifiez le titre</a:t>
            </a:r>
          </a:p>
        </p:txBody>
      </p:sp>
      <p:sp>
        <p:nvSpPr>
          <p:cNvPr id="3" name="Espace réservé du contenu 2"/>
          <p:cNvSpPr>
            <a:spLocks noGrp="1"/>
          </p:cNvSpPr>
          <p:nvPr>
            <p:ph idx="1"/>
          </p:nvPr>
        </p:nvSpPr>
        <p:spPr/>
        <p:txBody>
          <a:bodyPr>
            <a:normAutofit/>
          </a:bodyPr>
          <a:lstStyle>
            <a:lvl1pPr>
              <a:defRPr sz="2000">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6" name="Picture 5">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4" y="6343651"/>
            <a:ext cx="941949" cy="308836"/>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5" y="6297948"/>
            <a:ext cx="400404" cy="354539"/>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607162972"/>
      </p:ext>
    </p:extLst>
  </p:cSld>
  <p:clrMapOvr>
    <a:masterClrMapping/>
  </p:clrMapOvr>
  <p:transition advClick="0"/>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woTxTwoObj">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9" y="381456"/>
            <a:ext cx="10515600" cy="713310"/>
          </a:xfrm>
          <a:prstGeom prst="rect">
            <a:avLst/>
          </a:prstGeom>
        </p:spPr>
        <p:txBody>
          <a:bodyPr/>
          <a:lstStyle>
            <a:lvl1pPr algn="ctr">
              <a:defRPr b="1" i="0">
                <a:latin typeface="+mj-lt"/>
                <a:cs typeface="Arial" panose="020B0604020202020204" pitchFamily="34" charset="0"/>
              </a:defRPr>
            </a:lvl1pPr>
          </a:lstStyle>
          <a:p>
            <a:r>
              <a:rPr lang="en-US" dirty="0"/>
              <a:t>Click to edit Master title style</a:t>
            </a:r>
            <a:endParaRPr lang="en-GB" dirty="0"/>
          </a:p>
        </p:txBody>
      </p:sp>
      <p:sp>
        <p:nvSpPr>
          <p:cNvPr id="3" name="Text Placeholder 2"/>
          <p:cNvSpPr>
            <a:spLocks noGrp="1"/>
          </p:cNvSpPr>
          <p:nvPr>
            <p:ph type="body" idx="1"/>
          </p:nvPr>
        </p:nvSpPr>
        <p:spPr>
          <a:xfrm>
            <a:off x="839789" y="1681163"/>
            <a:ext cx="5157787" cy="823912"/>
          </a:xfrm>
          <a:prstGeom prst="rect">
            <a:avLst/>
          </a:prstGeom>
        </p:spPr>
        <p:txBody>
          <a:bodyPr anchor="b"/>
          <a:lstStyle>
            <a:lvl1pPr marL="0" indent="0">
              <a:buNone/>
              <a:defRPr sz="2400" b="1">
                <a:latin typeface="+mn-lt"/>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9" y="2505075"/>
            <a:ext cx="5157787" cy="3684588"/>
          </a:xfrm>
          <a:prstGeom prst="rect">
            <a:avLst/>
          </a:prstGeo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1" y="1681163"/>
            <a:ext cx="5183188" cy="823912"/>
          </a:xfrm>
          <a:prstGeom prst="rect">
            <a:avLst/>
          </a:prstGeom>
        </p:spPr>
        <p:txBody>
          <a:bodyPr anchor="b"/>
          <a:lstStyle>
            <a:lvl1pPr marL="0" indent="0">
              <a:buNone/>
              <a:defRPr sz="2400" b="1">
                <a:latin typeface="+mn-lt"/>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1" y="2505075"/>
            <a:ext cx="5183188" cy="3684588"/>
          </a:xfrm>
          <a:prstGeom prst="rect">
            <a:avLst/>
          </a:prstGeo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10" name="Picture 9">
            <a:extLst>
              <a:ext uri="{FF2B5EF4-FFF2-40B4-BE49-F238E27FC236}">
                <a16:creationId xmlns:a16="http://schemas.microsoft.com/office/drawing/2014/main" id="{651E81C3-6159-8A90-BE8D-699FBB64599C}"/>
              </a:ext>
            </a:extLst>
          </p:cNvPr>
          <p:cNvPicPr>
            <a:picLocks noChangeAspect="1"/>
          </p:cNvPicPr>
          <p:nvPr userDrawn="1"/>
        </p:nvPicPr>
        <p:blipFill>
          <a:blip r:embed="rId2"/>
          <a:stretch>
            <a:fillRect/>
          </a:stretch>
        </p:blipFill>
        <p:spPr>
          <a:xfrm>
            <a:off x="8916383" y="107941"/>
            <a:ext cx="1855274" cy="382713"/>
          </a:xfrm>
          <a:prstGeom prst="rect">
            <a:avLst/>
          </a:prstGeom>
        </p:spPr>
      </p:pic>
      <p:pic>
        <p:nvPicPr>
          <p:cNvPr id="11" name="Picture 10">
            <a:extLst>
              <a:ext uri="{FF2B5EF4-FFF2-40B4-BE49-F238E27FC236}">
                <a16:creationId xmlns:a16="http://schemas.microsoft.com/office/drawing/2014/main" id="{20F47D52-26D2-FE0A-60FD-FF037B1B3B2C}"/>
              </a:ext>
            </a:extLst>
          </p:cNvPr>
          <p:cNvPicPr>
            <a:picLocks noChangeAspect="1"/>
          </p:cNvPicPr>
          <p:nvPr userDrawn="1"/>
        </p:nvPicPr>
        <p:blipFill>
          <a:blip r:embed="rId3"/>
          <a:stretch>
            <a:fillRect/>
          </a:stretch>
        </p:blipFill>
        <p:spPr>
          <a:xfrm>
            <a:off x="10907506" y="-201877"/>
            <a:ext cx="1043186" cy="1043186"/>
          </a:xfrm>
          <a:prstGeom prst="rect">
            <a:avLst/>
          </a:prstGeom>
        </p:spPr>
      </p:pic>
      <p:cxnSp>
        <p:nvCxnSpPr>
          <p:cNvPr id="8" name="Straight Connector 7">
            <a:extLst>
              <a:ext uri="{FF2B5EF4-FFF2-40B4-BE49-F238E27FC236}">
                <a16:creationId xmlns:a16="http://schemas.microsoft.com/office/drawing/2014/main" id="{DB9F5B24-07E8-1C51-2031-27C88D7EE038}"/>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2AAC0565-F133-DECF-C483-85F722B86ECF}"/>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12" name="Picture 11">
            <a:extLst>
              <a:ext uri="{FF2B5EF4-FFF2-40B4-BE49-F238E27FC236}">
                <a16:creationId xmlns:a16="http://schemas.microsoft.com/office/drawing/2014/main" id="{0C723D47-2690-5C7E-20CA-83F152487D58}"/>
              </a:ext>
            </a:extLst>
          </p:cNvPr>
          <p:cNvPicPr>
            <a:picLocks noChangeAspect="1"/>
          </p:cNvPicPr>
          <p:nvPr userDrawn="1"/>
        </p:nvPicPr>
        <p:blipFill>
          <a:blip r:embed="rId5"/>
          <a:stretch>
            <a:fillRect/>
          </a:stretch>
        </p:blipFill>
        <p:spPr>
          <a:xfrm>
            <a:off x="1868234" y="6176750"/>
            <a:ext cx="537281" cy="475737"/>
          </a:xfrm>
          <a:prstGeom prst="rect">
            <a:avLst/>
          </a:prstGeom>
        </p:spPr>
      </p:pic>
    </p:spTree>
    <p:extLst>
      <p:ext uri="{BB962C8B-B14F-4D97-AF65-F5344CB8AC3E}">
        <p14:creationId xmlns:p14="http://schemas.microsoft.com/office/powerpoint/2010/main" val="29093038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20"/>
        <p:cNvGrpSpPr/>
        <p:nvPr/>
      </p:nvGrpSpPr>
      <p:grpSpPr>
        <a:xfrm>
          <a:off x="0" y="0"/>
          <a:ext cx="0" cy="0"/>
          <a:chOff x="0" y="0"/>
          <a:chExt cx="0" cy="0"/>
        </a:xfrm>
      </p:grpSpPr>
      <p:sp>
        <p:nvSpPr>
          <p:cNvPr id="21" name="Google Shape;21;p6"/>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Autofit/>
          </a:bodyPr>
          <a:lstStyle>
            <a:lvl1pPr lvl="0" algn="ctr">
              <a:spcBef>
                <a:spcPts val="0"/>
              </a:spcBef>
              <a:spcAft>
                <a:spcPts val="0"/>
              </a:spcAft>
              <a:buSzPts val="2800"/>
              <a:buNone/>
              <a:defRPr sz="3200">
                <a:solidFill>
                  <a:schemeClr val="accent1">
                    <a:lumMod val="50000"/>
                  </a:schemeClr>
                </a:solidFill>
                <a:latin typeface="+mj-lt"/>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dirty="0"/>
          </a:p>
        </p:txBody>
      </p:sp>
      <p:pic>
        <p:nvPicPr>
          <p:cNvPr id="2" name="Picture 1">
            <a:extLst>
              <a:ext uri="{FF2B5EF4-FFF2-40B4-BE49-F238E27FC236}">
                <a16:creationId xmlns:a16="http://schemas.microsoft.com/office/drawing/2014/main" id="{8B3A6617-F959-C907-C408-9A1E032DD0E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7B165EE-3417-1A29-1853-8D8949BE1703}"/>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5" name="Picture 4">
            <a:extLst>
              <a:ext uri="{FF2B5EF4-FFF2-40B4-BE49-F238E27FC236}">
                <a16:creationId xmlns:a16="http://schemas.microsoft.com/office/drawing/2014/main" id="{CE735C02-A6A7-428F-77F2-128142154753}"/>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8" name="Picture 7">
            <a:extLst>
              <a:ext uri="{FF2B5EF4-FFF2-40B4-BE49-F238E27FC236}">
                <a16:creationId xmlns:a16="http://schemas.microsoft.com/office/drawing/2014/main" id="{F87E1DCA-E430-FF0C-489A-DB201B59FB57}"/>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9" name="Straight Connector 8">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406402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6.xml"/><Relationship Id="rId13" Type="http://schemas.openxmlformats.org/officeDocument/2006/relationships/slideLayout" Target="../slideLayouts/slideLayout21.xml"/><Relationship Id="rId3" Type="http://schemas.openxmlformats.org/officeDocument/2006/relationships/slideLayout" Target="../slideLayouts/slideLayout11.xml"/><Relationship Id="rId7" Type="http://schemas.openxmlformats.org/officeDocument/2006/relationships/slideLayout" Target="../slideLayouts/slideLayout15.xml"/><Relationship Id="rId12" Type="http://schemas.openxmlformats.org/officeDocument/2006/relationships/slideLayout" Target="../slideLayouts/slideLayout20.xml"/><Relationship Id="rId17" Type="http://schemas.openxmlformats.org/officeDocument/2006/relationships/theme" Target="../theme/theme2.xml"/><Relationship Id="rId2" Type="http://schemas.openxmlformats.org/officeDocument/2006/relationships/slideLayout" Target="../slideLayouts/slideLayout10.xml"/><Relationship Id="rId16" Type="http://schemas.openxmlformats.org/officeDocument/2006/relationships/slideLayout" Target="../slideLayouts/slideLayout24.xml"/><Relationship Id="rId1" Type="http://schemas.openxmlformats.org/officeDocument/2006/relationships/slideLayout" Target="../slideLayouts/slideLayout9.xml"/><Relationship Id="rId6" Type="http://schemas.openxmlformats.org/officeDocument/2006/relationships/slideLayout" Target="../slideLayouts/slideLayout14.xml"/><Relationship Id="rId11" Type="http://schemas.openxmlformats.org/officeDocument/2006/relationships/slideLayout" Target="../slideLayouts/slideLayout19.xml"/><Relationship Id="rId5" Type="http://schemas.openxmlformats.org/officeDocument/2006/relationships/slideLayout" Target="../slideLayouts/slideLayout13.xml"/><Relationship Id="rId15" Type="http://schemas.openxmlformats.org/officeDocument/2006/relationships/slideLayout" Target="../slideLayouts/slideLayout23.xml"/><Relationship Id="rId10" Type="http://schemas.openxmlformats.org/officeDocument/2006/relationships/slideLayout" Target="../slideLayouts/slideLayout18.xml"/><Relationship Id="rId4" Type="http://schemas.openxmlformats.org/officeDocument/2006/relationships/slideLayout" Target="../slideLayouts/slideLayout12.xml"/><Relationship Id="rId9" Type="http://schemas.openxmlformats.org/officeDocument/2006/relationships/slideLayout" Target="../slideLayouts/slideLayout17.xml"/><Relationship Id="rId14"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cSld>
  <p:clrMap bg1="lt1" tx1="dk1" bg2="dk2" tx2="lt2" accent1="accent1" accent2="accent2" accent3="accent3" accent4="accent4" accent5="accent5" accent6="accent6" hlink="hlink" folHlink="folHlink"/>
  <p:sldLayoutIdLst>
    <p:sldLayoutId id="2147483648" r:id="rId1"/>
    <p:sldLayoutId id="2147483653" r:id="rId2"/>
    <p:sldLayoutId id="2147483654" r:id="rId3"/>
    <p:sldLayoutId id="2147483655" r:id="rId4"/>
    <p:sldLayoutId id="2147483656" r:id="rId5"/>
    <p:sldLayoutId id="2147483657" r:id="rId6"/>
    <p:sldLayoutId id="2147483662" r:id="rId7"/>
    <p:sldLayoutId id="2147483664" r:id="rId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j-lt"/>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extLst>
      <p:ext uri="{BB962C8B-B14F-4D97-AF65-F5344CB8AC3E}">
        <p14:creationId xmlns:p14="http://schemas.microsoft.com/office/powerpoint/2010/main" val="1245525633"/>
      </p:ext>
    </p:extLst>
  </p:cSld>
  <p:clrMap bg1="lt1" tx1="dk1" bg2="dk2" tx2="lt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 id="2147483677" r:id="rId12"/>
    <p:sldLayoutId id="2147483678" r:id="rId13"/>
    <p:sldLayoutId id="2147483679" r:id="rId14"/>
    <p:sldLayoutId id="2147483680" r:id="rId15"/>
    <p:sldLayoutId id="2147483681" r:id="rId1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j-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4.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16.wmf"/><Relationship Id="rId7" Type="http://schemas.openxmlformats.org/officeDocument/2006/relationships/diagramColors" Target="../diagrams/colors3.xml"/><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4.xml"/><Relationship Id="rId1" Type="http://schemas.openxmlformats.org/officeDocument/2006/relationships/slideLayout" Target="../slideLayouts/slideLayout7.xml"/><Relationship Id="rId5" Type="http://schemas.openxmlformats.org/officeDocument/2006/relationships/image" Target="../media/image20.png"/><Relationship Id="rId4" Type="http://schemas.openxmlformats.org/officeDocument/2006/relationships/image" Target="../media/image19.png"/></Relationships>
</file>

<file path=ppt/slides/_rels/slide19.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image" Target="../media/image6.emf"/><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8.xml"/><Relationship Id="rId5" Type="http://schemas.openxmlformats.org/officeDocument/2006/relationships/image" Target="../media/image11.pn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hyperlink" Target="http://images.google.com.vn/imgres?imgurl=http://www.uk-energy-saving.com/home_energy_efficiency_scheme.jpg&amp;imgrefurl=http://www.uk-energy-saving.com/home_energy_efficiency_scheme.html&amp;usg=__Ke-9lZ04VBlESeZsQCT8yj3AEH4=&amp;h=245&amp;w=250&amp;sz=12&amp;hl=vi&amp;start=2&amp;itbs=1&amp;tbnid=PbS_9vl11-Gt1M:&amp;tbnh=109&amp;tbnw=111&amp;prev=/images?q=energy+efficiency&amp;hl=vi&amp;sa=X&amp;gbv=2&amp;tbs=isch:1" TargetMode="External"/><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12.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14.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grpSp>
        <p:nvGrpSpPr>
          <p:cNvPr id="48" name="Google Shape;48;p15"/>
          <p:cNvGrpSpPr/>
          <p:nvPr/>
        </p:nvGrpSpPr>
        <p:grpSpPr>
          <a:xfrm>
            <a:off x="6604674" y="1927317"/>
            <a:ext cx="5010091" cy="4258959"/>
            <a:chOff x="1079350" y="238125"/>
            <a:chExt cx="5461275" cy="4525625"/>
          </a:xfrm>
        </p:grpSpPr>
        <p:sp>
          <p:nvSpPr>
            <p:cNvPr id="49"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0"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1"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2"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3"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4"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5"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6"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7"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8"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59"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0"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1"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2"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3"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4"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5"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6"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7"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8"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9"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70"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71"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72"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73"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74"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75"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76"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77"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78"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79"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80"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81"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82"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83"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84"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85"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86"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87"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88"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89"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90"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91"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92"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93"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94"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95"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96"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97"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98"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99"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00"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01"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02"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03"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04"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05"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06"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07"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08"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09"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10"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11"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12"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13"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14"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15"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16"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17"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18"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19"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20"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21"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22"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23"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24"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25"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26"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27"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28"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29"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30"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31"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32"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33"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34"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35"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36"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37"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38"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39"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40"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41"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42"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43"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44"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45"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46"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47"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48"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49"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50"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51"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52"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53"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54"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55"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56"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57"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58"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59"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60"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61"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62"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63"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64"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65"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66"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67"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68"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69"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70"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71"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72"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73"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74"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75"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76"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77"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78"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79"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80"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81"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82"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83"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84"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85"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86"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87"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88"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89"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90"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91"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92"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93"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94"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95"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96"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97"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98"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99"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00"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01"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02"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03"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04"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05"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06"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07"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08"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09"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10"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11"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12"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13"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14"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15"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16"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17"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18"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19"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20"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21"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22"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23"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24"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25"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26"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27"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28"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29"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30"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31"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32"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33"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34"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35"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36"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37"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38"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39"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40"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41"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42"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43"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44"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45"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46"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47"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48"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49"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50"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51"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52"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53"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54"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55"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56"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57"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58"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59"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60"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61"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62"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63"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64"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65"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66"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67"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68"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69"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70"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71"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72"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73"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74"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75"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76"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77"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78"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79"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80"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81"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82"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83"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84"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85"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86"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87"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88"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89"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90"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91"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92"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93"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94"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95"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96"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97"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98"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99"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00"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01"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02"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03"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04"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05"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06"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07"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08"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09"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10"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11"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12"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13"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14"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15"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16"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17"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18"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19"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20"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21"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22"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23"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24"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25"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26"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27"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28"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29"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30"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31"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32"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33"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34"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35"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36"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37"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38"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39"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40"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41"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42"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43"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44"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45"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46"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47"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48"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49"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50"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51"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52"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53"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54"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55"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56"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57"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58"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59"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60"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61"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62"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363"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grpSp>
      <p:sp>
        <p:nvSpPr>
          <p:cNvPr id="3" name="Subtitle 2">
            <a:extLst>
              <a:ext uri="{FF2B5EF4-FFF2-40B4-BE49-F238E27FC236}">
                <a16:creationId xmlns:a16="http://schemas.microsoft.com/office/drawing/2014/main" id="{CF8BC7D1-17D2-7144-7D21-58C10DB2CDEE}"/>
              </a:ext>
            </a:extLst>
          </p:cNvPr>
          <p:cNvSpPr>
            <a:spLocks noGrp="1"/>
          </p:cNvSpPr>
          <p:nvPr>
            <p:ph type="subTitle" idx="1"/>
          </p:nvPr>
        </p:nvSpPr>
        <p:spPr>
          <a:xfrm>
            <a:off x="608691" y="3718976"/>
            <a:ext cx="6316832" cy="1629255"/>
          </a:xfrm>
        </p:spPr>
        <p:txBody>
          <a:bodyPr>
            <a:normAutofit/>
          </a:bodyPr>
          <a:lstStyle/>
          <a:p>
            <a:pPr marL="114300" indent="0"/>
            <a:r>
              <a:rPr lang="en-US" sz="2000" b="1" u="sng">
                <a:solidFill>
                  <a:schemeClr val="accent1">
                    <a:lumMod val="50000"/>
                  </a:schemeClr>
                </a:solidFill>
              </a:rPr>
              <a:t>Module </a:t>
            </a:r>
            <a:r>
              <a:rPr lang="en-US" sz="2000" b="1" u="sng" smtClean="0">
                <a:solidFill>
                  <a:schemeClr val="accent1">
                    <a:lumMod val="50000"/>
                  </a:schemeClr>
                </a:solidFill>
              </a:rPr>
              <a:t>5: </a:t>
            </a:r>
            <a:endParaRPr lang="en-US" sz="2000" b="1" u="sng" dirty="0">
              <a:solidFill>
                <a:schemeClr val="accent1">
                  <a:lumMod val="50000"/>
                </a:schemeClr>
              </a:solidFill>
            </a:endParaRPr>
          </a:p>
          <a:p>
            <a:pPr marL="114300" indent="0" algn="just"/>
            <a:r>
              <a:rPr lang="en-US" sz="2000">
                <a:solidFill>
                  <a:schemeClr val="accent1">
                    <a:lumMod val="50000"/>
                  </a:schemeClr>
                </a:solidFill>
              </a:rPr>
              <a:t>Energy Management, Energy Management System</a:t>
            </a:r>
          </a:p>
        </p:txBody>
      </p:sp>
      <p:pic>
        <p:nvPicPr>
          <p:cNvPr id="364" name="Picture 363"/>
          <p:cNvPicPr>
            <a:picLocks noChangeAspect="1"/>
          </p:cNvPicPr>
          <p:nvPr/>
        </p:nvPicPr>
        <p:blipFill>
          <a:blip r:embed="rId3"/>
          <a:stretch>
            <a:fillRect/>
          </a:stretch>
        </p:blipFill>
        <p:spPr>
          <a:xfrm>
            <a:off x="11188160" y="5996280"/>
            <a:ext cx="1000211" cy="861720"/>
          </a:xfrm>
          <a:prstGeom prst="rect">
            <a:avLst/>
          </a:prstGeom>
        </p:spPr>
      </p:pic>
      <p:sp>
        <p:nvSpPr>
          <p:cNvPr id="4" name="TextBox 3">
            <a:extLst>
              <a:ext uri="{FF2B5EF4-FFF2-40B4-BE49-F238E27FC236}">
                <a16:creationId xmlns:a16="http://schemas.microsoft.com/office/drawing/2014/main" id="{A8700BCA-B241-F378-79B3-6CC35DAF2ED5}"/>
              </a:ext>
            </a:extLst>
          </p:cNvPr>
          <p:cNvSpPr txBox="1"/>
          <p:nvPr/>
        </p:nvSpPr>
        <p:spPr>
          <a:xfrm>
            <a:off x="654135" y="3287819"/>
            <a:ext cx="5443733" cy="400110"/>
          </a:xfrm>
          <a:prstGeom prst="rect">
            <a:avLst/>
          </a:prstGeom>
          <a:noFill/>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70C0"/>
                </a:solidFill>
                <a:effectLst/>
                <a:uLnTx/>
                <a:uFillTx/>
                <a:latin typeface="Arial"/>
                <a:ea typeface="+mn-ea"/>
                <a:cs typeface="+mn-cs"/>
              </a:rPr>
              <a:t>Technical staffs</a:t>
            </a:r>
            <a:endParaRPr kumimoji="0" lang="ko-KR" altLang="en-US" sz="2000" b="1" i="0" u="none" strike="noStrike" kern="1200" cap="none" spc="0" normalizeH="0" baseline="0" noProof="0" dirty="0">
              <a:ln>
                <a:noFill/>
              </a:ln>
              <a:solidFill>
                <a:srgbClr val="0070C0"/>
              </a:solidFill>
              <a:effectLst/>
              <a:uLnTx/>
              <a:uFillTx/>
              <a:latin typeface="Arial"/>
              <a:ea typeface="맑은 고딕" panose="020B0503020000020004" pitchFamily="34" charset="-127"/>
              <a:cs typeface="Arial" pitchFamily="34" charset="0"/>
            </a:endParaRPr>
          </a:p>
        </p:txBody>
      </p:sp>
      <p:sp>
        <p:nvSpPr>
          <p:cNvPr id="6" name="Google Shape;46;p15">
            <a:extLst>
              <a:ext uri="{FF2B5EF4-FFF2-40B4-BE49-F238E27FC236}">
                <a16:creationId xmlns:a16="http://schemas.microsoft.com/office/drawing/2014/main" id="{BE2AF1DF-5460-4372-AFE9-31C9823D72B4}"/>
              </a:ext>
            </a:extLst>
          </p:cNvPr>
          <p:cNvSpPr txBox="1">
            <a:spLocks/>
          </p:cNvSpPr>
          <p:nvPr/>
        </p:nvSpPr>
        <p:spPr>
          <a:xfrm>
            <a:off x="590000" y="1261045"/>
            <a:ext cx="8519720" cy="881571"/>
          </a:xfrm>
          <a:prstGeom prst="rect">
            <a:avLst/>
          </a:prstGeom>
          <a:noFill/>
          <a:ln>
            <a:noFill/>
          </a:ln>
        </p:spPr>
        <p:txBody>
          <a:bodyPr spcFirstLastPara="1" wrap="square" lIns="146280" tIns="146280" rIns="146280" bIns="14628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768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9pPr>
          </a:lstStyle>
          <a:p>
            <a:pPr marL="0" marR="0" lvl="0" indent="0" algn="l" defTabSz="914400" rtl="0" eaLnBrk="1" fontAlgn="auto" latinLnBrk="0" hangingPunct="1">
              <a:lnSpc>
                <a:spcPct val="100000"/>
              </a:lnSpc>
              <a:spcBef>
                <a:spcPts val="0"/>
              </a:spcBef>
              <a:spcAft>
                <a:spcPts val="0"/>
              </a:spcAft>
              <a:buClr>
                <a:srgbClr val="000000"/>
              </a:buClr>
              <a:buSzPts val="5200"/>
              <a:buFont typeface="Fira Sans Extra Condensed"/>
              <a:buNone/>
              <a:tabLst/>
              <a:defRPr/>
            </a:pPr>
            <a:r>
              <a:rPr kumimoji="0" lang="en-US" sz="3600" b="1" i="0" u="none" strike="noStrike" kern="0" cap="none" spc="0" normalizeH="0" baseline="0" noProof="0" dirty="0">
                <a:ln>
                  <a:noFill/>
                </a:ln>
                <a:solidFill>
                  <a:srgbClr val="87C6CC">
                    <a:lumMod val="50000"/>
                  </a:srgbClr>
                </a:solidFill>
                <a:effectLst/>
                <a:uLnTx/>
                <a:uFillTx/>
                <a:latin typeface="Arial"/>
                <a:cs typeface="Arial" panose="020B0604020202020204" pitchFamily="34" charset="0"/>
                <a:sym typeface="Fira Sans Extra Condensed"/>
              </a:rPr>
              <a:t>TRAINING PROGRAMME </a:t>
            </a:r>
            <a:br>
              <a:rPr kumimoji="0" lang="en-US" sz="3600" b="1" i="0" u="none" strike="noStrike" kern="0" cap="none" spc="0" normalizeH="0" baseline="0" noProof="0" dirty="0">
                <a:ln>
                  <a:noFill/>
                </a:ln>
                <a:solidFill>
                  <a:srgbClr val="87C6CC">
                    <a:lumMod val="50000"/>
                  </a:srgbClr>
                </a:solidFill>
                <a:effectLst/>
                <a:uLnTx/>
                <a:uFillTx/>
                <a:latin typeface="Arial"/>
                <a:cs typeface="Arial" panose="020B0604020202020204" pitchFamily="34" charset="0"/>
                <a:sym typeface="Fira Sans Extra Condensed"/>
              </a:rPr>
            </a:br>
            <a:r>
              <a:rPr kumimoji="0" lang="en-US" sz="3600" b="1" i="0" u="none" strike="noStrike" kern="0" cap="none" spc="0" normalizeH="0" baseline="0" noProof="0" dirty="0">
                <a:ln>
                  <a:noFill/>
                </a:ln>
                <a:solidFill>
                  <a:srgbClr val="87C6CC">
                    <a:lumMod val="50000"/>
                  </a:srgbClr>
                </a:solidFill>
                <a:effectLst/>
                <a:uLnTx/>
                <a:uFillTx/>
                <a:latin typeface="Arial"/>
                <a:cs typeface="Arial" panose="020B0604020202020204" pitchFamily="34" charset="0"/>
                <a:sym typeface="Fira Sans Extra Condensed"/>
              </a:rPr>
              <a:t>FOR </a:t>
            </a:r>
            <a:r>
              <a:rPr kumimoji="0" lang="en-US" sz="3600" b="1" i="0" u="none" strike="noStrike" kern="0" cap="none" spc="0" normalizeH="0" baseline="0" noProof="0">
                <a:ln>
                  <a:noFill/>
                </a:ln>
                <a:solidFill>
                  <a:srgbClr val="87C6CC">
                    <a:lumMod val="50000"/>
                  </a:srgbClr>
                </a:solidFill>
                <a:effectLst/>
                <a:uLnTx/>
                <a:uFillTx/>
                <a:latin typeface="Arial"/>
                <a:cs typeface="Arial" panose="020B0604020202020204" pitchFamily="34" charset="0"/>
                <a:sym typeface="Fira Sans Extra Condensed"/>
              </a:rPr>
              <a:t>INDUSTRIAL </a:t>
            </a:r>
            <a:r>
              <a:rPr kumimoji="0" lang="en-US" sz="3600" b="1" i="0" u="none" strike="noStrike" kern="0" cap="none" spc="0" normalizeH="0" baseline="0" noProof="0" smtClean="0">
                <a:ln>
                  <a:noFill/>
                </a:ln>
                <a:solidFill>
                  <a:srgbClr val="87C6CC">
                    <a:lumMod val="50000"/>
                  </a:srgbClr>
                </a:solidFill>
                <a:effectLst/>
                <a:uLnTx/>
                <a:uFillTx/>
                <a:latin typeface="Arial"/>
                <a:cs typeface="Arial" panose="020B0604020202020204" pitchFamily="34" charset="0"/>
                <a:sym typeface="Fira Sans Extra Condensed"/>
              </a:rPr>
              <a:t>ENTERPRISES</a:t>
            </a:r>
            <a:endParaRPr kumimoji="0" lang="en-US" sz="3600" b="1" i="0" u="none" strike="noStrike" kern="0" cap="none" spc="0" normalizeH="0" baseline="0" noProof="0" dirty="0">
              <a:ln>
                <a:noFill/>
              </a:ln>
              <a:solidFill>
                <a:srgbClr val="87C6CC">
                  <a:lumMod val="50000"/>
                </a:srgbClr>
              </a:solidFill>
              <a:effectLst/>
              <a:uLnTx/>
              <a:uFillTx/>
              <a:latin typeface="Arial"/>
              <a:cs typeface="Arial" panose="020B0604020202020204" pitchFamily="34" charset="0"/>
              <a:sym typeface="Fira Sans Extra Condensed"/>
            </a:endParaRPr>
          </a:p>
        </p:txBody>
      </p:sp>
    </p:spTree>
    <p:extLst>
      <p:ext uri="{BB962C8B-B14F-4D97-AF65-F5344CB8AC3E}">
        <p14:creationId xmlns:p14="http://schemas.microsoft.com/office/powerpoint/2010/main" val="341205465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75943A-9D8B-9367-DAA2-ACAAB399AA06}"/>
              </a:ext>
            </a:extLst>
          </p:cNvPr>
          <p:cNvSpPr>
            <a:spLocks noGrp="1"/>
          </p:cNvSpPr>
          <p:nvPr>
            <p:ph type="title"/>
          </p:nvPr>
        </p:nvSpPr>
        <p:spPr>
          <a:xfrm>
            <a:off x="587830" y="533623"/>
            <a:ext cx="11052236" cy="639233"/>
          </a:xfrm>
        </p:spPr>
        <p:txBody>
          <a:bodyPr>
            <a:noAutofit/>
          </a:bodyPr>
          <a:lstStyle/>
          <a:p>
            <a:r>
              <a:rPr lang="en-US" altLang="en-US" sz="3200" smtClean="0">
                <a:solidFill>
                  <a:schemeClr val="accent1">
                    <a:lumMod val="50000"/>
                  </a:schemeClr>
                </a:solidFill>
                <a:latin typeface="+mn-lt"/>
                <a:ea typeface="ヒラギノ角ゴ Pro W3"/>
              </a:rPr>
              <a:t>ENERGY MANAGEMENT MODEL</a:t>
            </a:r>
            <a:endParaRPr lang="en-US" altLang="en-US" sz="3200" dirty="0">
              <a:solidFill>
                <a:schemeClr val="accent1">
                  <a:lumMod val="50000"/>
                </a:schemeClr>
              </a:solidFill>
              <a:latin typeface="+mn-lt"/>
              <a:ea typeface="ヒラギノ角ゴ Pro W3"/>
            </a:endParaRPr>
          </a:p>
        </p:txBody>
      </p:sp>
      <p:sp>
        <p:nvSpPr>
          <p:cNvPr id="3" name="Content Placeholder 2">
            <a:extLst>
              <a:ext uri="{FF2B5EF4-FFF2-40B4-BE49-F238E27FC236}">
                <a16:creationId xmlns:a16="http://schemas.microsoft.com/office/drawing/2014/main" id="{E48C27AF-60EC-99DE-C461-7202FB8D2304}"/>
              </a:ext>
            </a:extLst>
          </p:cNvPr>
          <p:cNvSpPr>
            <a:spLocks noGrp="1"/>
          </p:cNvSpPr>
          <p:nvPr>
            <p:ph sz="half" idx="2"/>
          </p:nvPr>
        </p:nvSpPr>
        <p:spPr>
          <a:xfrm>
            <a:off x="401731" y="1451620"/>
            <a:ext cx="5327306" cy="2997603"/>
          </a:xfrm>
          <a:ln w="15875">
            <a:solidFill>
              <a:schemeClr val="accent6"/>
            </a:solidFill>
          </a:ln>
        </p:spPr>
        <p:txBody>
          <a:bodyPr>
            <a:noAutofit/>
          </a:bodyPr>
          <a:lstStyle/>
          <a:p>
            <a:pPr marL="139700" indent="0" algn="ctr">
              <a:lnSpc>
                <a:spcPct val="150000"/>
              </a:lnSpc>
              <a:buNone/>
              <a:defRPr/>
            </a:pPr>
            <a:r>
              <a:rPr lang="en-US" altLang="en-US" sz="1800" b="1">
                <a:ea typeface="ヒラギノ角ゴ Pro W3"/>
                <a:cs typeface="Arial" panose="020B0604020202020204" pitchFamily="34" charset="0"/>
              </a:rPr>
              <a:t>Foreign </a:t>
            </a:r>
            <a:r>
              <a:rPr lang="en-US" altLang="en-US" sz="1800" b="1" smtClean="0">
                <a:ea typeface="ヒラギノ角ゴ Pro W3"/>
                <a:cs typeface="Arial" panose="020B0604020202020204" pitchFamily="34" charset="0"/>
              </a:rPr>
              <a:t>companies </a:t>
            </a:r>
            <a:r>
              <a:rPr lang="en-US" altLang="en-US" sz="1800" b="1">
                <a:ea typeface="ヒラギノ角ゴ Pro W3"/>
                <a:cs typeface="Arial" panose="020B0604020202020204" pitchFamily="34" charset="0"/>
              </a:rPr>
              <a:t>model</a:t>
            </a:r>
            <a:endParaRPr lang="en-US" sz="1800" b="1" smtClean="0">
              <a:cs typeface="Arial" panose="020B0604020202020204" pitchFamily="34" charset="0"/>
            </a:endParaRPr>
          </a:p>
          <a:p>
            <a:pPr algn="just">
              <a:lnSpc>
                <a:spcPct val="150000"/>
              </a:lnSpc>
              <a:defRPr/>
            </a:pPr>
            <a:r>
              <a:rPr lang="en-US" sz="1800">
                <a:cs typeface="Arial" panose="020B0604020202020204" pitchFamily="34" charset="0"/>
              </a:rPr>
              <a:t>Energy Director (energy manager) - is the head of the </a:t>
            </a:r>
            <a:r>
              <a:rPr lang="en-US" sz="1800">
                <a:cs typeface="Arial" panose="020B0604020202020204" pitchFamily="34" charset="0"/>
              </a:rPr>
              <a:t>energy </a:t>
            </a:r>
            <a:r>
              <a:rPr lang="en-US" sz="1800" smtClean="0">
                <a:cs typeface="Arial" panose="020B0604020202020204" pitchFamily="34" charset="0"/>
              </a:rPr>
              <a:t>department</a:t>
            </a:r>
          </a:p>
          <a:p>
            <a:pPr algn="just">
              <a:lnSpc>
                <a:spcPct val="150000"/>
              </a:lnSpc>
              <a:defRPr/>
            </a:pPr>
            <a:r>
              <a:rPr lang="en-US" sz="1800">
                <a:cs typeface="Arial" panose="020B0604020202020204" pitchFamily="34" charset="0"/>
              </a:rPr>
              <a:t>Department representatives</a:t>
            </a:r>
            <a:endParaRPr lang="en-US" sz="1800" smtClean="0">
              <a:latin typeface="+mn-lt"/>
              <a:cs typeface="Arial" panose="020B0604020202020204" pitchFamily="34" charset="0"/>
            </a:endParaRPr>
          </a:p>
          <a:p>
            <a:pPr algn="just">
              <a:lnSpc>
                <a:spcPct val="150000"/>
              </a:lnSpc>
              <a:buSzPct val="100000"/>
              <a:buFont typeface="Wingdings" pitchFamily="2" charset="2"/>
              <a:buChar char="ð"/>
              <a:defRPr/>
            </a:pPr>
            <a:r>
              <a:rPr lang="en-US" sz="1800">
                <a:solidFill>
                  <a:srgbClr val="006600"/>
                </a:solidFill>
                <a:cs typeface="Arial" panose="020B0604020202020204" pitchFamily="34" charset="0"/>
              </a:rPr>
              <a:t>Advantages: Efficient</a:t>
            </a:r>
            <a:r>
              <a:rPr lang="en-US" sz="1800">
                <a:solidFill>
                  <a:srgbClr val="006600"/>
                </a:solidFill>
                <a:cs typeface="Arial" panose="020B0604020202020204" pitchFamily="34" charset="0"/>
              </a:rPr>
              <a:t>, quick decision making</a:t>
            </a:r>
            <a:endParaRPr lang="en-US" sz="1800">
              <a:solidFill>
                <a:srgbClr val="006600"/>
              </a:solidFill>
              <a:cs typeface="Arial" panose="020B0604020202020204" pitchFamily="34" charset="0"/>
            </a:endParaRPr>
          </a:p>
          <a:p>
            <a:pPr algn="just">
              <a:lnSpc>
                <a:spcPct val="150000"/>
              </a:lnSpc>
              <a:buClr>
                <a:srgbClr val="C00000"/>
              </a:buClr>
              <a:buSzPct val="100000"/>
              <a:buFont typeface="Wingdings" pitchFamily="2" charset="2"/>
              <a:buChar char="ð"/>
              <a:defRPr/>
            </a:pPr>
            <a:r>
              <a:rPr lang="en-US" sz="1800">
                <a:solidFill>
                  <a:srgbClr val="FF0000"/>
                </a:solidFill>
                <a:cs typeface="Arial" panose="020B0604020202020204" pitchFamily="34" charset="0"/>
              </a:rPr>
              <a:t>Disadvantages: difficulty in coordinating human resources</a:t>
            </a:r>
            <a:endParaRPr lang="en-US" sz="1800" dirty="0">
              <a:solidFill>
                <a:srgbClr val="FF0000"/>
              </a:solidFill>
              <a:cs typeface="Arial" panose="020B0604020202020204" pitchFamily="34" charset="0"/>
            </a:endParaRPr>
          </a:p>
        </p:txBody>
      </p:sp>
      <p:sp>
        <p:nvSpPr>
          <p:cNvPr id="9" name="Content Placeholder 8">
            <a:extLst>
              <a:ext uri="{FF2B5EF4-FFF2-40B4-BE49-F238E27FC236}">
                <a16:creationId xmlns:a16="http://schemas.microsoft.com/office/drawing/2014/main" id="{40229002-A56D-177B-5C52-08400FD53F8B}"/>
              </a:ext>
            </a:extLst>
          </p:cNvPr>
          <p:cNvSpPr>
            <a:spLocks noGrp="1"/>
          </p:cNvSpPr>
          <p:nvPr>
            <p:ph sz="quarter" idx="4"/>
          </p:nvPr>
        </p:nvSpPr>
        <p:spPr>
          <a:xfrm>
            <a:off x="5889590" y="1451619"/>
            <a:ext cx="5878812" cy="2997604"/>
          </a:xfrm>
          <a:ln w="15875">
            <a:solidFill>
              <a:schemeClr val="accent6"/>
            </a:solidFill>
          </a:ln>
        </p:spPr>
        <p:txBody>
          <a:bodyPr>
            <a:noAutofit/>
          </a:bodyPr>
          <a:lstStyle/>
          <a:p>
            <a:pPr marL="139700" indent="0" algn="ctr">
              <a:lnSpc>
                <a:spcPct val="150000"/>
              </a:lnSpc>
              <a:buNone/>
              <a:defRPr/>
            </a:pPr>
            <a:r>
              <a:rPr lang="en-US" sz="1800" b="1" smtClean="0">
                <a:cs typeface="Arial" panose="020B0604020202020204" pitchFamily="34" charset="0"/>
              </a:rPr>
              <a:t>Vietnam companies model</a:t>
            </a:r>
            <a:endParaRPr lang="en-US" sz="1800" b="1" smtClean="0">
              <a:cs typeface="Arial" panose="020B0604020202020204" pitchFamily="34" charset="0"/>
            </a:endParaRPr>
          </a:p>
          <a:p>
            <a:pPr algn="just">
              <a:lnSpc>
                <a:spcPct val="150000"/>
              </a:lnSpc>
              <a:defRPr/>
            </a:pPr>
            <a:r>
              <a:rPr lang="en-US" sz="1800">
                <a:cs typeface="Arial" panose="020B0604020202020204" pitchFamily="34" charset="0"/>
              </a:rPr>
              <a:t>Business leader - is the head </a:t>
            </a:r>
            <a:r>
              <a:rPr lang="en-US" sz="1800">
                <a:cs typeface="Arial" panose="020B0604020202020204" pitchFamily="34" charset="0"/>
              </a:rPr>
              <a:t>of </a:t>
            </a:r>
            <a:r>
              <a:rPr lang="en-US" sz="1800" smtClean="0">
                <a:cs typeface="Arial" panose="020B0604020202020204" pitchFamily="34" charset="0"/>
              </a:rPr>
              <a:t>energy</a:t>
            </a:r>
          </a:p>
          <a:p>
            <a:pPr algn="just">
              <a:lnSpc>
                <a:spcPct val="150000"/>
              </a:lnSpc>
              <a:defRPr/>
            </a:pPr>
            <a:r>
              <a:rPr lang="en-US" sz="1800">
                <a:cs typeface="Arial" panose="020B0604020202020204" pitchFamily="34" charset="0"/>
              </a:rPr>
              <a:t>Energy </a:t>
            </a:r>
            <a:r>
              <a:rPr lang="en-US" sz="1800" smtClean="0">
                <a:cs typeface="Arial" panose="020B0604020202020204" pitchFamily="34" charset="0"/>
              </a:rPr>
              <a:t>Manager</a:t>
            </a:r>
          </a:p>
          <a:p>
            <a:pPr algn="just">
              <a:lnSpc>
                <a:spcPct val="150000"/>
              </a:lnSpc>
              <a:defRPr/>
            </a:pPr>
            <a:r>
              <a:rPr lang="en-US" sz="1800">
                <a:cs typeface="Arial" panose="020B0604020202020204" pitchFamily="34" charset="0"/>
              </a:rPr>
              <a:t>Department representatives</a:t>
            </a:r>
            <a:endParaRPr lang="en-US" sz="1800" dirty="0">
              <a:latin typeface="+mn-lt"/>
              <a:cs typeface="Arial" panose="020B0604020202020204" pitchFamily="34" charset="0"/>
            </a:endParaRPr>
          </a:p>
          <a:p>
            <a:pPr algn="just">
              <a:lnSpc>
                <a:spcPct val="150000"/>
              </a:lnSpc>
              <a:buClr>
                <a:srgbClr val="006600"/>
              </a:buClr>
              <a:buSzPct val="100000"/>
              <a:buFont typeface="Wingdings" pitchFamily="2" charset="2"/>
              <a:buChar char="ð"/>
              <a:defRPr/>
            </a:pPr>
            <a:r>
              <a:rPr lang="en-US" sz="1800">
                <a:solidFill>
                  <a:srgbClr val="006600"/>
                </a:solidFill>
                <a:cs typeface="Arial" panose="020B0604020202020204" pitchFamily="34" charset="0"/>
              </a:rPr>
              <a:t>Advantages: </a:t>
            </a:r>
            <a:r>
              <a:rPr lang="en-US" sz="1800" smtClean="0">
                <a:cs typeface="Arial" panose="020B0604020202020204" pitchFamily="34" charset="0"/>
              </a:rPr>
              <a:t>Influencing </a:t>
            </a:r>
            <a:r>
              <a:rPr lang="en-US" sz="1800">
                <a:cs typeface="Arial" panose="020B0604020202020204" pitchFamily="34" charset="0"/>
              </a:rPr>
              <a:t>people to participate better</a:t>
            </a:r>
          </a:p>
          <a:p>
            <a:pPr algn="just">
              <a:lnSpc>
                <a:spcPct val="150000"/>
              </a:lnSpc>
              <a:buClr>
                <a:srgbClr val="C00000"/>
              </a:buClr>
              <a:buSzPct val="100000"/>
              <a:buFont typeface="Wingdings" pitchFamily="2" charset="2"/>
              <a:buChar char="ð"/>
              <a:defRPr/>
            </a:pPr>
            <a:r>
              <a:rPr lang="en-US" sz="1800">
                <a:solidFill>
                  <a:srgbClr val="FF0000"/>
                </a:solidFill>
                <a:cs typeface="Arial" panose="020B0604020202020204" pitchFamily="34" charset="0"/>
              </a:rPr>
              <a:t>Disadvantages: Bulky, affects decision making process</a:t>
            </a:r>
            <a:endParaRPr lang="en-US" sz="1800" dirty="0">
              <a:solidFill>
                <a:srgbClr val="FF0000"/>
              </a:solidFill>
              <a:latin typeface="+mn-lt"/>
              <a:cs typeface="Arial" panose="020B0604020202020204" pitchFamily="34" charset="0"/>
            </a:endParaRPr>
          </a:p>
        </p:txBody>
      </p:sp>
      <p:sp>
        <p:nvSpPr>
          <p:cNvPr id="6" name="Title 1">
            <a:extLst>
              <a:ext uri="{FF2B5EF4-FFF2-40B4-BE49-F238E27FC236}">
                <a16:creationId xmlns:a16="http://schemas.microsoft.com/office/drawing/2014/main" id="{ECB742BC-C068-734B-5FC5-CFCFA301EA7D}"/>
              </a:ext>
            </a:extLst>
          </p:cNvPr>
          <p:cNvSpPr txBox="1">
            <a:spLocks/>
          </p:cNvSpPr>
          <p:nvPr/>
        </p:nvSpPr>
        <p:spPr>
          <a:xfrm>
            <a:off x="-1047340" y="4479994"/>
            <a:ext cx="6608949" cy="563033"/>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a:defRPr/>
            </a:pPr>
            <a:r>
              <a:rPr lang="en-US" altLang="en-US" sz="1800">
                <a:solidFill>
                  <a:schemeClr val="accent1">
                    <a:lumMod val="50000"/>
                  </a:schemeClr>
                </a:solidFill>
                <a:latin typeface="+mn-lt"/>
                <a:ea typeface="ヒラギノ角ゴ Pro W3"/>
              </a:rPr>
              <a:t>Energy Management</a:t>
            </a:r>
            <a:endParaRPr lang="en-US" altLang="en-US" sz="1800" dirty="0">
              <a:solidFill>
                <a:schemeClr val="accent1">
                  <a:lumMod val="50000"/>
                </a:schemeClr>
              </a:solidFill>
              <a:latin typeface="+mn-lt"/>
              <a:ea typeface="ヒラギノ角ゴ Pro W3"/>
            </a:endParaRPr>
          </a:p>
        </p:txBody>
      </p:sp>
      <p:sp>
        <p:nvSpPr>
          <p:cNvPr id="10" name="Content Placeholder 2">
            <a:extLst>
              <a:ext uri="{FF2B5EF4-FFF2-40B4-BE49-F238E27FC236}">
                <a16:creationId xmlns:a16="http://schemas.microsoft.com/office/drawing/2014/main" id="{FC1D9916-53A9-0A2D-963F-9F8B1575B295}"/>
              </a:ext>
            </a:extLst>
          </p:cNvPr>
          <p:cNvSpPr txBox="1">
            <a:spLocks/>
          </p:cNvSpPr>
          <p:nvPr/>
        </p:nvSpPr>
        <p:spPr>
          <a:xfrm>
            <a:off x="4780547" y="4479994"/>
            <a:ext cx="6987855" cy="1932306"/>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L="0" marR="0" lvl="0" indent="0" algn="l" rtl="0">
              <a:lnSpc>
                <a:spcPct val="100000"/>
              </a:lnSpc>
              <a:spcBef>
                <a:spcPts val="0"/>
              </a:spcBef>
              <a:spcAft>
                <a:spcPts val="0"/>
              </a:spcAft>
              <a:buClr>
                <a:schemeClr val="dk1"/>
              </a:buClr>
              <a:buSzPts val="1400"/>
              <a:buFont typeface="Roboto"/>
              <a:buNone/>
              <a:defRPr sz="2400" b="1" i="0" u="none" strike="noStrike" cap="none">
                <a:solidFill>
                  <a:schemeClr val="dk1"/>
                </a:solidFill>
                <a:latin typeface="+mn-lt"/>
                <a:ea typeface="Roboto"/>
                <a:cs typeface="Roboto"/>
                <a:sym typeface="Roboto"/>
              </a:defRPr>
            </a:lvl1pPr>
            <a:lvl2pPr marL="457189" marR="0" lvl="1" indent="0" algn="l" rtl="0">
              <a:lnSpc>
                <a:spcPct val="100000"/>
              </a:lnSpc>
              <a:spcBef>
                <a:spcPts val="0"/>
              </a:spcBef>
              <a:spcAft>
                <a:spcPts val="0"/>
              </a:spcAft>
              <a:buClr>
                <a:schemeClr val="dk1"/>
              </a:buClr>
              <a:buSzPts val="1400"/>
              <a:buFont typeface="Roboto"/>
              <a:buNone/>
              <a:defRPr sz="2000" b="1" i="0" u="none" strike="noStrike" cap="none">
                <a:solidFill>
                  <a:schemeClr val="dk1"/>
                </a:solidFill>
                <a:latin typeface="Roboto"/>
                <a:ea typeface="Roboto"/>
                <a:cs typeface="Roboto"/>
                <a:sym typeface="Roboto"/>
              </a:defRPr>
            </a:lvl2pPr>
            <a:lvl3pPr marL="914377" marR="0" lvl="2" indent="0" algn="l" rtl="0">
              <a:lnSpc>
                <a:spcPct val="100000"/>
              </a:lnSpc>
              <a:spcBef>
                <a:spcPts val="0"/>
              </a:spcBef>
              <a:spcAft>
                <a:spcPts val="0"/>
              </a:spcAft>
              <a:buClr>
                <a:schemeClr val="dk1"/>
              </a:buClr>
              <a:buSzPts val="1400"/>
              <a:buFont typeface="Roboto"/>
              <a:buNone/>
              <a:defRPr sz="1800" b="1" i="0" u="none" strike="noStrike" cap="none">
                <a:solidFill>
                  <a:schemeClr val="dk1"/>
                </a:solidFill>
                <a:latin typeface="Roboto"/>
                <a:ea typeface="Roboto"/>
                <a:cs typeface="Roboto"/>
                <a:sym typeface="Roboto"/>
              </a:defRPr>
            </a:lvl3pPr>
            <a:lvl4pPr marL="1371566" marR="0" lvl="3" indent="0" algn="l" rtl="0">
              <a:lnSpc>
                <a:spcPct val="100000"/>
              </a:lnSpc>
              <a:spcBef>
                <a:spcPts val="0"/>
              </a:spcBef>
              <a:spcAft>
                <a:spcPts val="0"/>
              </a:spcAft>
              <a:buClr>
                <a:schemeClr val="dk1"/>
              </a:buClr>
              <a:buSzPts val="1400"/>
              <a:buFont typeface="Roboto"/>
              <a:buNone/>
              <a:defRPr sz="1600" b="1" i="0" u="none" strike="noStrike" cap="none">
                <a:solidFill>
                  <a:schemeClr val="dk1"/>
                </a:solidFill>
                <a:latin typeface="Roboto"/>
                <a:ea typeface="Roboto"/>
                <a:cs typeface="Roboto"/>
                <a:sym typeface="Roboto"/>
              </a:defRPr>
            </a:lvl4pPr>
            <a:lvl5pPr marL="1828754" marR="0" lvl="4" indent="0" algn="l" rtl="0">
              <a:lnSpc>
                <a:spcPct val="100000"/>
              </a:lnSpc>
              <a:spcBef>
                <a:spcPts val="0"/>
              </a:spcBef>
              <a:spcAft>
                <a:spcPts val="0"/>
              </a:spcAft>
              <a:buClr>
                <a:schemeClr val="dk1"/>
              </a:buClr>
              <a:buSzPts val="1400"/>
              <a:buFont typeface="Roboto"/>
              <a:buNone/>
              <a:defRPr sz="1600" b="1" i="0" u="none" strike="noStrike" cap="none">
                <a:solidFill>
                  <a:schemeClr val="dk1"/>
                </a:solidFill>
                <a:latin typeface="Roboto"/>
                <a:ea typeface="Roboto"/>
                <a:cs typeface="Roboto"/>
                <a:sym typeface="Roboto"/>
              </a:defRPr>
            </a:lvl5pPr>
            <a:lvl6pPr marL="2285943" marR="0" lvl="5" indent="0" algn="l" rtl="0">
              <a:lnSpc>
                <a:spcPct val="100000"/>
              </a:lnSpc>
              <a:spcBef>
                <a:spcPts val="0"/>
              </a:spcBef>
              <a:spcAft>
                <a:spcPts val="0"/>
              </a:spcAft>
              <a:buClr>
                <a:schemeClr val="dk1"/>
              </a:buClr>
              <a:buSzPts val="1400"/>
              <a:buFont typeface="Roboto"/>
              <a:buNone/>
              <a:defRPr sz="1600" b="1" i="0" u="none" strike="noStrike" cap="none">
                <a:solidFill>
                  <a:schemeClr val="dk1"/>
                </a:solidFill>
                <a:latin typeface="Roboto"/>
                <a:ea typeface="Roboto"/>
                <a:cs typeface="Roboto"/>
                <a:sym typeface="Roboto"/>
              </a:defRPr>
            </a:lvl6pPr>
            <a:lvl7pPr marL="2743131" marR="0" lvl="6" indent="0" algn="l" rtl="0">
              <a:lnSpc>
                <a:spcPct val="100000"/>
              </a:lnSpc>
              <a:spcBef>
                <a:spcPts val="0"/>
              </a:spcBef>
              <a:spcAft>
                <a:spcPts val="0"/>
              </a:spcAft>
              <a:buClr>
                <a:schemeClr val="dk1"/>
              </a:buClr>
              <a:buSzPts val="1400"/>
              <a:buFont typeface="Roboto"/>
              <a:buNone/>
              <a:defRPr sz="1600" b="1" i="0" u="none" strike="noStrike" cap="none">
                <a:solidFill>
                  <a:schemeClr val="dk1"/>
                </a:solidFill>
                <a:latin typeface="Roboto"/>
                <a:ea typeface="Roboto"/>
                <a:cs typeface="Roboto"/>
                <a:sym typeface="Roboto"/>
              </a:defRPr>
            </a:lvl7pPr>
            <a:lvl8pPr marL="3200320" marR="0" lvl="7" indent="0" algn="l" rtl="0">
              <a:lnSpc>
                <a:spcPct val="100000"/>
              </a:lnSpc>
              <a:spcBef>
                <a:spcPts val="0"/>
              </a:spcBef>
              <a:spcAft>
                <a:spcPts val="0"/>
              </a:spcAft>
              <a:buClr>
                <a:schemeClr val="dk1"/>
              </a:buClr>
              <a:buSzPts val="1400"/>
              <a:buFont typeface="Roboto"/>
              <a:buNone/>
              <a:defRPr sz="1600" b="1" i="0" u="none" strike="noStrike" cap="none">
                <a:solidFill>
                  <a:schemeClr val="dk1"/>
                </a:solidFill>
                <a:latin typeface="Roboto"/>
                <a:ea typeface="Roboto"/>
                <a:cs typeface="Roboto"/>
                <a:sym typeface="Roboto"/>
              </a:defRPr>
            </a:lvl8pPr>
            <a:lvl9pPr marL="3657509" marR="0" lvl="8" indent="0" algn="l" rtl="0">
              <a:lnSpc>
                <a:spcPct val="100000"/>
              </a:lnSpc>
              <a:spcBef>
                <a:spcPts val="0"/>
              </a:spcBef>
              <a:spcAft>
                <a:spcPts val="0"/>
              </a:spcAft>
              <a:buClr>
                <a:schemeClr val="dk1"/>
              </a:buClr>
              <a:buSzPts val="1400"/>
              <a:buFont typeface="Roboto"/>
              <a:buNone/>
              <a:defRPr sz="1600" b="1" i="0" u="none" strike="noStrike" cap="none">
                <a:solidFill>
                  <a:schemeClr val="dk1"/>
                </a:solidFill>
                <a:latin typeface="Roboto"/>
                <a:ea typeface="Roboto"/>
                <a:cs typeface="Roboto"/>
                <a:sym typeface="Roboto"/>
              </a:defRPr>
            </a:lvl9pPr>
          </a:lstStyle>
          <a:p>
            <a:pPr marL="457178" lvl="2" indent="-457178" algn="just">
              <a:lnSpc>
                <a:spcPct val="150000"/>
              </a:lnSpc>
              <a:buSzPct val="66000"/>
              <a:buFont typeface="Wingdings" pitchFamily="2" charset="2"/>
              <a:buChar char="v"/>
              <a:defRPr/>
            </a:pPr>
            <a:r>
              <a:rPr lang="en-US" b="0">
                <a:latin typeface="+mn-lt"/>
                <a:cs typeface="Arial" panose="020B0604020202020204" pitchFamily="34" charset="0"/>
              </a:rPr>
              <a:t>Implement activities in the energy </a:t>
            </a:r>
            <a:r>
              <a:rPr lang="en-US" b="0">
                <a:latin typeface="+mn-lt"/>
                <a:cs typeface="Arial" panose="020B0604020202020204" pitchFamily="34" charset="0"/>
              </a:rPr>
              <a:t>management </a:t>
            </a:r>
            <a:r>
              <a:rPr lang="en-US" b="0" smtClean="0">
                <a:latin typeface="+mn-lt"/>
                <a:cs typeface="Arial" panose="020B0604020202020204" pitchFamily="34" charset="0"/>
              </a:rPr>
              <a:t>system</a:t>
            </a:r>
          </a:p>
          <a:p>
            <a:pPr marL="457178" lvl="2" indent="-457178" algn="just">
              <a:lnSpc>
                <a:spcPct val="150000"/>
              </a:lnSpc>
              <a:buSzPct val="66000"/>
              <a:buFont typeface="Wingdings" pitchFamily="2" charset="2"/>
              <a:buChar char="v"/>
              <a:defRPr/>
            </a:pPr>
            <a:r>
              <a:rPr lang="en-US" b="0">
                <a:latin typeface="+mn-lt"/>
                <a:cs typeface="Arial" panose="020B0604020202020204" pitchFamily="34" charset="0"/>
              </a:rPr>
              <a:t>Be a bridge between leaders and employees in </a:t>
            </a:r>
            <a:r>
              <a:rPr lang="en-US" b="0">
                <a:latin typeface="+mn-lt"/>
                <a:cs typeface="Arial" panose="020B0604020202020204" pitchFamily="34" charset="0"/>
              </a:rPr>
              <a:t>the </a:t>
            </a:r>
            <a:r>
              <a:rPr lang="en-US" b="0" smtClean="0">
                <a:latin typeface="+mn-lt"/>
                <a:cs typeface="Arial" panose="020B0604020202020204" pitchFamily="34" charset="0"/>
              </a:rPr>
              <a:t>enterprise</a:t>
            </a:r>
          </a:p>
          <a:p>
            <a:pPr marL="457178" lvl="2" indent="-457178" algn="just">
              <a:lnSpc>
                <a:spcPct val="150000"/>
              </a:lnSpc>
              <a:buSzPct val="66000"/>
              <a:buFont typeface="Wingdings" pitchFamily="2" charset="2"/>
              <a:buChar char="v"/>
              <a:defRPr/>
            </a:pPr>
            <a:r>
              <a:rPr lang="en-US" b="0">
                <a:latin typeface="+mn-lt"/>
                <a:cs typeface="Arial" panose="020B0604020202020204" pitchFamily="34" charset="0"/>
              </a:rPr>
              <a:t>Including representatives of departments related to energy use</a:t>
            </a:r>
            <a:endParaRPr lang="en-US" b="0" dirty="0">
              <a:latin typeface="+mn-lt"/>
              <a:cs typeface="Arial" panose="020B0604020202020204" pitchFamily="34" charset="0"/>
            </a:endParaRPr>
          </a:p>
        </p:txBody>
      </p:sp>
      <p:pic>
        <p:nvPicPr>
          <p:cNvPr id="11" name="Picture 10" descr="j0092155[1]">
            <a:extLst>
              <a:ext uri="{FF2B5EF4-FFF2-40B4-BE49-F238E27FC236}">
                <a16:creationId xmlns:a16="http://schemas.microsoft.com/office/drawing/2014/main" id="{E7590548-FBA0-615A-FFF1-91E3E0D3164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3394" y="5073798"/>
            <a:ext cx="3967483" cy="11135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9708444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22" presetClass="entr" presetSubtype="8"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wipe(left)">
                                      <p:cBhvr>
                                        <p:cTn id="11" dur="500"/>
                                        <p:tgtEl>
                                          <p:spTgt spid="3">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9">
                                            <p:txEl>
                                              <p:pRg st="0" end="0"/>
                                            </p:txEl>
                                          </p:spTgt>
                                        </p:tgtEl>
                                        <p:attrNameLst>
                                          <p:attrName>style.visibility</p:attrName>
                                        </p:attrNameLst>
                                      </p:cBhvr>
                                      <p:to>
                                        <p:strVal val="visible"/>
                                      </p:to>
                                    </p:set>
                                    <p:animEffect transition="in" filter="wipe(left)">
                                      <p:cBhvr>
                                        <p:cTn id="16" dur="500"/>
                                        <p:tgtEl>
                                          <p:spTgt spid="9">
                                            <p:txEl>
                                              <p:pRg st="0" end="0"/>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22" presetClass="entr" presetSubtype="8" fill="hold" nodeType="clickEffect">
                                  <p:stCondLst>
                                    <p:cond delay="0"/>
                                  </p:stCondLst>
                                  <p:childTnLst>
                                    <p:set>
                                      <p:cBhvr>
                                        <p:cTn id="20" dur="1" fill="hold">
                                          <p:stCondLst>
                                            <p:cond delay="0"/>
                                          </p:stCondLst>
                                        </p:cTn>
                                        <p:tgtEl>
                                          <p:spTgt spid="9">
                                            <p:txEl>
                                              <p:pRg st="1" end="1"/>
                                            </p:txEl>
                                          </p:spTgt>
                                        </p:tgtEl>
                                        <p:attrNameLst>
                                          <p:attrName>style.visibility</p:attrName>
                                        </p:attrNameLst>
                                      </p:cBhvr>
                                      <p:to>
                                        <p:strVal val="visible"/>
                                      </p:to>
                                    </p:set>
                                    <p:animEffect transition="in" filter="wipe(left)">
                                      <p:cBhvr>
                                        <p:cTn id="21" dur="500"/>
                                        <p:tgtEl>
                                          <p:spTgt spid="9">
                                            <p:txEl>
                                              <p:pRg st="1" end="1"/>
                                            </p:txEl>
                                          </p:spTgt>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22" presetClass="entr" presetSubtype="8" fill="hold" nodeType="clickEffect">
                                  <p:stCondLst>
                                    <p:cond delay="0"/>
                                  </p:stCondLst>
                                  <p:childTnLst>
                                    <p:set>
                                      <p:cBhvr>
                                        <p:cTn id="25" dur="1" fill="hold">
                                          <p:stCondLst>
                                            <p:cond delay="0"/>
                                          </p:stCondLst>
                                        </p:cTn>
                                        <p:tgtEl>
                                          <p:spTgt spid="9">
                                            <p:txEl>
                                              <p:pRg st="2" end="2"/>
                                            </p:txEl>
                                          </p:spTgt>
                                        </p:tgtEl>
                                        <p:attrNameLst>
                                          <p:attrName>style.visibility</p:attrName>
                                        </p:attrNameLst>
                                      </p:cBhvr>
                                      <p:to>
                                        <p:strVal val="visible"/>
                                      </p:to>
                                    </p:set>
                                    <p:animEffect transition="in" filter="wipe(left)">
                                      <p:cBhvr>
                                        <p:cTn id="26" dur="500"/>
                                        <p:tgtEl>
                                          <p:spTgt spid="9">
                                            <p:txEl>
                                              <p:pRg st="2" end="2"/>
                                            </p:txEl>
                                          </p:spTgt>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22" presetClass="entr" presetSubtype="8" fill="hold" nodeType="clickEffect">
                                  <p:stCondLst>
                                    <p:cond delay="0"/>
                                  </p:stCondLst>
                                  <p:childTnLst>
                                    <p:set>
                                      <p:cBhvr>
                                        <p:cTn id="30" dur="1" fill="hold">
                                          <p:stCondLst>
                                            <p:cond delay="0"/>
                                          </p:stCondLst>
                                        </p:cTn>
                                        <p:tgtEl>
                                          <p:spTgt spid="9">
                                            <p:txEl>
                                              <p:pRg st="4" end="4"/>
                                            </p:txEl>
                                          </p:spTgt>
                                        </p:tgtEl>
                                        <p:attrNameLst>
                                          <p:attrName>style.visibility</p:attrName>
                                        </p:attrNameLst>
                                      </p:cBhvr>
                                      <p:to>
                                        <p:strVal val="visible"/>
                                      </p:to>
                                    </p:set>
                                    <p:animEffect transition="in" filter="wipe(left)">
                                      <p:cBhvr>
                                        <p:cTn id="31" dur="500"/>
                                        <p:tgtEl>
                                          <p:spTgt spid="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9"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le 1">
            <a:extLst>
              <a:ext uri="{FF2B5EF4-FFF2-40B4-BE49-F238E27FC236}">
                <a16:creationId xmlns:a16="http://schemas.microsoft.com/office/drawing/2014/main" id="{4668592D-D7F3-D58E-E389-09C9CB9B0856}"/>
              </a:ext>
            </a:extLst>
          </p:cNvPr>
          <p:cNvSpPr>
            <a:spLocks noGrp="1"/>
          </p:cNvSpPr>
          <p:nvPr>
            <p:ph type="title"/>
          </p:nvPr>
        </p:nvSpPr>
        <p:spPr>
          <a:xfrm>
            <a:off x="1" y="579615"/>
            <a:ext cx="12192000" cy="563033"/>
          </a:xfrm>
        </p:spPr>
        <p:txBody>
          <a:bodyPr>
            <a:noAutofit/>
          </a:bodyPr>
          <a:lstStyle/>
          <a:p>
            <a:pPr algn="ctr">
              <a:defRPr/>
            </a:pPr>
            <a:r>
              <a:rPr lang="en-US" altLang="en-US" smtClean="0">
                <a:solidFill>
                  <a:schemeClr val="accent1">
                    <a:lumMod val="50000"/>
                  </a:schemeClr>
                </a:solidFill>
                <a:latin typeface="+mn-lt"/>
                <a:ea typeface="ヒラギノ角ゴ Pro W3"/>
              </a:rPr>
              <a:t>RESPONSIBILITIES OF THE ENERGY MANAGEMENT COMMITTEE</a:t>
            </a:r>
            <a:endParaRPr lang="en-US" altLang="en-US" dirty="0">
              <a:solidFill>
                <a:schemeClr val="accent1">
                  <a:lumMod val="50000"/>
                </a:schemeClr>
              </a:solidFill>
              <a:latin typeface="+mn-lt"/>
              <a:ea typeface="ヒラギノ角ゴ Pro W3"/>
            </a:endParaRPr>
          </a:p>
        </p:txBody>
      </p:sp>
      <p:sp>
        <p:nvSpPr>
          <p:cNvPr id="100355" name="Content Placeholder 2">
            <a:extLst>
              <a:ext uri="{FF2B5EF4-FFF2-40B4-BE49-F238E27FC236}">
                <a16:creationId xmlns:a16="http://schemas.microsoft.com/office/drawing/2014/main" id="{1D3CBD1E-F83D-3E57-30D5-C60934C38F60}"/>
              </a:ext>
            </a:extLst>
          </p:cNvPr>
          <p:cNvSpPr>
            <a:spLocks noGrp="1"/>
          </p:cNvSpPr>
          <p:nvPr>
            <p:ph idx="1"/>
          </p:nvPr>
        </p:nvSpPr>
        <p:spPr>
          <a:xfrm>
            <a:off x="601579" y="1287028"/>
            <a:ext cx="10988843" cy="5177307"/>
          </a:xfrm>
        </p:spPr>
        <p:txBody>
          <a:bodyPr>
            <a:noAutofit/>
          </a:bodyPr>
          <a:lstStyle/>
          <a:p>
            <a:pPr>
              <a:lnSpc>
                <a:spcPct val="130000"/>
              </a:lnSpc>
              <a:buFont typeface="Wingdings" pitchFamily="2" charset="2"/>
              <a:buChar char="v"/>
            </a:pPr>
            <a:r>
              <a:rPr lang="en-US" sz="1800" dirty="0"/>
              <a:t>Assess the current situation</a:t>
            </a:r>
          </a:p>
          <a:p>
            <a:pPr>
              <a:lnSpc>
                <a:spcPct val="130000"/>
              </a:lnSpc>
              <a:buFont typeface="Wingdings" pitchFamily="2" charset="2"/>
              <a:buChar char="v"/>
            </a:pPr>
            <a:r>
              <a:rPr lang="en-US" sz="1800" dirty="0"/>
              <a:t>Establish energy policies</a:t>
            </a:r>
          </a:p>
          <a:p>
            <a:pPr>
              <a:lnSpc>
                <a:spcPct val="130000"/>
              </a:lnSpc>
              <a:buFont typeface="Wingdings" pitchFamily="2" charset="2"/>
              <a:buChar char="v"/>
            </a:pPr>
            <a:r>
              <a:rPr lang="en-US" sz="1800" dirty="0"/>
              <a:t>Identify key energy-consuming units</a:t>
            </a:r>
          </a:p>
          <a:p>
            <a:pPr>
              <a:lnSpc>
                <a:spcPct val="130000"/>
              </a:lnSpc>
              <a:buFont typeface="Wingdings" pitchFamily="2" charset="2"/>
              <a:buChar char="v"/>
            </a:pPr>
            <a:r>
              <a:rPr lang="en-US" sz="1800" dirty="0"/>
              <a:t>Promote and communicate energy-saving practices to departments</a:t>
            </a:r>
          </a:p>
          <a:p>
            <a:pPr>
              <a:lnSpc>
                <a:spcPct val="130000"/>
              </a:lnSpc>
              <a:buFont typeface="Wingdings" pitchFamily="2" charset="2"/>
              <a:buChar char="v"/>
            </a:pPr>
            <a:r>
              <a:rPr lang="en-US" sz="1800" dirty="0"/>
              <a:t>Monitor implementation</a:t>
            </a:r>
          </a:p>
          <a:p>
            <a:pPr>
              <a:lnSpc>
                <a:spcPct val="130000"/>
              </a:lnSpc>
              <a:buFont typeface="Wingdings" pitchFamily="2" charset="2"/>
              <a:buChar char="v"/>
            </a:pPr>
            <a:r>
              <a:rPr lang="en-US" sz="1800" dirty="0"/>
              <a:t>Evaluate and improve the system</a:t>
            </a:r>
          </a:p>
          <a:p>
            <a:pPr>
              <a:lnSpc>
                <a:spcPct val="130000"/>
              </a:lnSpc>
              <a:buFont typeface="Wingdings" pitchFamily="2" charset="2"/>
              <a:buChar char="v"/>
            </a:pPr>
            <a:r>
              <a:rPr lang="en-US" sz="1800" dirty="0"/>
              <a:t>Draft energy policies</a:t>
            </a:r>
          </a:p>
          <a:p>
            <a:pPr>
              <a:lnSpc>
                <a:spcPct val="130000"/>
              </a:lnSpc>
              <a:buFont typeface="Wingdings" pitchFamily="2" charset="2"/>
              <a:buChar char="v"/>
            </a:pPr>
            <a:r>
              <a:rPr lang="en-US" sz="1800" dirty="0"/>
              <a:t>Call for and secure commitments from stakeholders</a:t>
            </a:r>
          </a:p>
          <a:p>
            <a:pPr>
              <a:lnSpc>
                <a:spcPct val="130000"/>
              </a:lnSpc>
              <a:buFont typeface="Wingdings" pitchFamily="2" charset="2"/>
              <a:buChar char="v"/>
            </a:pPr>
            <a:r>
              <a:rPr lang="en-US" sz="1800" dirty="0"/>
              <a:t>Develop energy objectives and implementation plans</a:t>
            </a:r>
          </a:p>
          <a:p>
            <a:pPr>
              <a:lnSpc>
                <a:spcPct val="130000"/>
              </a:lnSpc>
              <a:buFont typeface="Wingdings" pitchFamily="2" charset="2"/>
              <a:buChar char="v"/>
            </a:pPr>
            <a:r>
              <a:rPr lang="en-US" sz="1800" dirty="0"/>
              <a:t>Coordinate the development and deployment of the Energy Management System (EMS)</a:t>
            </a:r>
          </a:p>
          <a:p>
            <a:pPr>
              <a:lnSpc>
                <a:spcPct val="130000"/>
              </a:lnSpc>
              <a:buFont typeface="Wingdings" pitchFamily="2" charset="2"/>
              <a:buChar char="v"/>
            </a:pPr>
            <a:r>
              <a:rPr lang="en-US" sz="1800" dirty="0"/>
              <a:t>Organize system evaluations</a:t>
            </a:r>
          </a:p>
          <a:p>
            <a:pPr>
              <a:lnSpc>
                <a:spcPct val="130000"/>
              </a:lnSpc>
              <a:buFont typeface="Wingdings" pitchFamily="2" charset="2"/>
              <a:buChar char="v"/>
            </a:pPr>
            <a:r>
              <a:rPr lang="en-US" sz="1800" dirty="0"/>
              <a:t>Report to leadership on EMS activities</a:t>
            </a:r>
          </a:p>
          <a:p>
            <a:pPr>
              <a:lnSpc>
                <a:spcPct val="130000"/>
              </a:lnSpc>
              <a:buFont typeface="Wingdings" pitchFamily="2" charset="2"/>
              <a:buChar char="v"/>
            </a:pPr>
            <a:r>
              <a:rPr lang="en-US" sz="1800" dirty="0"/>
              <a:t>Act as the "secretary" of the energy committee</a:t>
            </a: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a:extLst>
              <a:ext uri="{FF2B5EF4-FFF2-40B4-BE49-F238E27FC236}">
                <a16:creationId xmlns:a16="http://schemas.microsoft.com/office/drawing/2014/main" id="{5ABA5322-D449-3839-B45D-B154772A7F70}"/>
              </a:ext>
            </a:extLst>
          </p:cNvPr>
          <p:cNvSpPr>
            <a:spLocks noGrp="1"/>
          </p:cNvSpPr>
          <p:nvPr>
            <p:ph type="title"/>
          </p:nvPr>
        </p:nvSpPr>
        <p:spPr>
          <a:xfrm>
            <a:off x="548217" y="1342613"/>
            <a:ext cx="11130436" cy="1325033"/>
          </a:xfrm>
        </p:spPr>
        <p:txBody>
          <a:bodyPr/>
          <a:lstStyle/>
          <a:p>
            <a:pPr algn="just"/>
            <a:r>
              <a:rPr lang="en-US" altLang="en-US" b="0">
                <a:solidFill>
                  <a:schemeClr val="tx1"/>
                </a:solidFill>
                <a:ea typeface="ヒラギノ角ゴ Pro W3"/>
                <a:cs typeface="Times New Roman" panose="02020603050405020304" pitchFamily="18" charset="0"/>
              </a:rPr>
              <a:t>Describe the decision to establish an energy management </a:t>
            </a:r>
            <a:r>
              <a:rPr lang="en-US" altLang="en-US" b="0">
                <a:solidFill>
                  <a:schemeClr val="tx1"/>
                </a:solidFill>
                <a:ea typeface="ヒラギノ角ゴ Pro W3"/>
                <a:cs typeface="Times New Roman" panose="02020603050405020304" pitchFamily="18" charset="0"/>
              </a:rPr>
              <a:t>board </a:t>
            </a:r>
            <a:r>
              <a:rPr lang="en-US" altLang="en-US" b="0" smtClean="0">
                <a:solidFill>
                  <a:schemeClr val="tx1"/>
                </a:solidFill>
                <a:ea typeface="ヒラギノ角ゴ Pro W3"/>
                <a:cs typeface="Times New Roman" panose="02020603050405020304" pitchFamily="18" charset="0"/>
              </a:rPr>
              <a:t>in </a:t>
            </a:r>
            <a:r>
              <a:rPr lang="en-US" altLang="en-US" b="0">
                <a:solidFill>
                  <a:schemeClr val="tx1"/>
                </a:solidFill>
                <a:ea typeface="ヒラギノ角ゴ Pro W3"/>
                <a:cs typeface="Times New Roman" panose="02020603050405020304" pitchFamily="18" charset="0"/>
              </a:rPr>
              <a:t>a typical company.</a:t>
            </a:r>
            <a:endParaRPr lang="en-US" altLang="en-US" b="0" dirty="0">
              <a:solidFill>
                <a:schemeClr val="tx1"/>
              </a:solidFill>
              <a:ea typeface="ヒラギノ角ゴ Pro W3"/>
              <a:cs typeface="Times New Roman" panose="02020603050405020304" pitchFamily="18" charset="0"/>
            </a:endParaRPr>
          </a:p>
        </p:txBody>
      </p:sp>
      <p:sp>
        <p:nvSpPr>
          <p:cNvPr id="4" name="Title 1">
            <a:extLst>
              <a:ext uri="{FF2B5EF4-FFF2-40B4-BE49-F238E27FC236}">
                <a16:creationId xmlns:a16="http://schemas.microsoft.com/office/drawing/2014/main" id="{CDC780DD-37D4-BC94-6D78-D3083F417E9B}"/>
              </a:ext>
            </a:extLst>
          </p:cNvPr>
          <p:cNvSpPr txBox="1">
            <a:spLocks/>
          </p:cNvSpPr>
          <p:nvPr/>
        </p:nvSpPr>
        <p:spPr>
          <a:xfrm>
            <a:off x="548217" y="482098"/>
            <a:ext cx="11130436" cy="65405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altLang="en-US" sz="3200" smtClean="0">
                <a:solidFill>
                  <a:schemeClr val="accent1">
                    <a:lumMod val="50000"/>
                  </a:schemeClr>
                </a:solidFill>
                <a:latin typeface="+mn-lt"/>
                <a:ea typeface="ヒラギノ角ゴ Pro W3"/>
              </a:rPr>
              <a:t>DISCUSS</a:t>
            </a:r>
            <a:endParaRPr lang="en-US" altLang="en-US" sz="3200" dirty="0">
              <a:solidFill>
                <a:schemeClr val="accent1">
                  <a:lumMod val="50000"/>
                </a:schemeClr>
              </a:solidFill>
              <a:latin typeface="+mn-lt"/>
              <a:ea typeface="ヒラギノ角ゴ Pro W3"/>
            </a:endParaRPr>
          </a:p>
        </p:txBody>
      </p:sp>
    </p:spTree>
    <p:extLst>
      <p:ext uri="{BB962C8B-B14F-4D97-AF65-F5344CB8AC3E}">
        <p14:creationId xmlns:p14="http://schemas.microsoft.com/office/powerpoint/2010/main" val="3324783474"/>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Title 1">
            <a:extLst>
              <a:ext uri="{FF2B5EF4-FFF2-40B4-BE49-F238E27FC236}">
                <a16:creationId xmlns:a16="http://schemas.microsoft.com/office/drawing/2014/main" id="{9A606095-5954-86BD-F936-4C5CCBE866DC}"/>
              </a:ext>
            </a:extLst>
          </p:cNvPr>
          <p:cNvSpPr>
            <a:spLocks noGrp="1"/>
          </p:cNvSpPr>
          <p:nvPr>
            <p:ph type="title"/>
          </p:nvPr>
        </p:nvSpPr>
        <p:spPr>
          <a:xfrm>
            <a:off x="625642" y="457201"/>
            <a:ext cx="10940716" cy="639233"/>
          </a:xfrm>
        </p:spPr>
        <p:txBody>
          <a:bodyPr>
            <a:noAutofit/>
          </a:bodyPr>
          <a:lstStyle/>
          <a:p>
            <a:pPr algn="ctr" eaLnBrk="1" hangingPunct="1"/>
            <a:r>
              <a:rPr lang="en-US" altLang="en-US" sz="3200" smtClean="0">
                <a:solidFill>
                  <a:schemeClr val="accent1">
                    <a:lumMod val="50000"/>
                  </a:schemeClr>
                </a:solidFill>
                <a:latin typeface="+mn-lt"/>
                <a:ea typeface="ヒラギノ角ゴ Pro W3"/>
              </a:rPr>
              <a:t>(3) MOTIVATION AND TRAINING</a:t>
            </a:r>
            <a:endParaRPr lang="en-US" altLang="en-US" sz="3200" dirty="0">
              <a:solidFill>
                <a:schemeClr val="accent1">
                  <a:lumMod val="50000"/>
                </a:schemeClr>
              </a:solidFill>
              <a:latin typeface="+mn-lt"/>
              <a:ea typeface="ヒラギノ角ゴ Pro W3"/>
            </a:endParaRPr>
          </a:p>
        </p:txBody>
      </p:sp>
      <p:graphicFrame>
        <p:nvGraphicFramePr>
          <p:cNvPr id="5" name="Diagram 4">
            <a:extLst>
              <a:ext uri="{FF2B5EF4-FFF2-40B4-BE49-F238E27FC236}">
                <a16:creationId xmlns:a16="http://schemas.microsoft.com/office/drawing/2014/main" id="{AE4B61B3-DA19-16AF-D60B-141532306BBC}"/>
              </a:ext>
            </a:extLst>
          </p:cNvPr>
          <p:cNvGraphicFramePr/>
          <p:nvPr>
            <p:extLst>
              <p:ext uri="{D42A27DB-BD31-4B8C-83A1-F6EECF244321}">
                <p14:modId xmlns:p14="http://schemas.microsoft.com/office/powerpoint/2010/main" val="3841644223"/>
              </p:ext>
            </p:extLst>
          </p:nvPr>
        </p:nvGraphicFramePr>
        <p:xfrm>
          <a:off x="914400" y="1096435"/>
          <a:ext cx="10853530" cy="484716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4452" name="TextBox 6">
            <a:extLst>
              <a:ext uri="{FF2B5EF4-FFF2-40B4-BE49-F238E27FC236}">
                <a16:creationId xmlns:a16="http://schemas.microsoft.com/office/drawing/2014/main" id="{E4965F9F-F222-D02D-09A6-926AC7BBEAC8}"/>
              </a:ext>
            </a:extLst>
          </p:cNvPr>
          <p:cNvSpPr txBox="1">
            <a:spLocks noChangeArrowheads="1"/>
          </p:cNvSpPr>
          <p:nvPr/>
        </p:nvSpPr>
        <p:spPr bwMode="auto">
          <a:xfrm>
            <a:off x="914401" y="1640418"/>
            <a:ext cx="4000500" cy="400110"/>
          </a:xfrm>
          <a:prstGeom prst="rect">
            <a:avLst/>
          </a:prstGeom>
          <a:solidFill>
            <a:srgbClr val="FF0000"/>
          </a:solidFill>
          <a:ln>
            <a:noFill/>
          </a:ln>
        </p:spPr>
        <p:txBody>
          <a:bodyPr>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ctr" eaLnBrk="1" hangingPunct="1">
              <a:spcBef>
                <a:spcPct val="0"/>
              </a:spcBef>
              <a:buClrTx/>
              <a:buFontTx/>
              <a:buNone/>
            </a:pPr>
            <a:r>
              <a:rPr lang="en-US" altLang="en-US" sz="2000" dirty="0">
                <a:solidFill>
                  <a:srgbClr val="EAEAEA"/>
                </a:solidFill>
                <a:latin typeface="+mn-lt"/>
                <a:cs typeface="Arial" panose="020B0604020202020204" pitchFamily="34" charset="0"/>
              </a:rPr>
              <a:t>Legal Requirements</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6499" name="Picture 9" descr="j0149396">
            <a:extLst>
              <a:ext uri="{FF2B5EF4-FFF2-40B4-BE49-F238E27FC236}">
                <a16:creationId xmlns:a16="http://schemas.microsoft.com/office/drawing/2014/main" id="{2C94A8DF-2F25-6F0C-A644-6EA6442943FD}"/>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3204146" y="1407326"/>
            <a:ext cx="5177854" cy="2360383"/>
          </a:xfrm>
          <a:effectLst>
            <a:outerShdw dist="53882" dir="2700000" algn="ctr" rotWithShape="0">
              <a:schemeClr val="bg2"/>
            </a:outerShdw>
          </a:effectLst>
        </p:spPr>
      </p:pic>
      <p:sp>
        <p:nvSpPr>
          <p:cNvPr id="6" name="Rounded Rectangular Callout 5">
            <a:extLst>
              <a:ext uri="{FF2B5EF4-FFF2-40B4-BE49-F238E27FC236}">
                <a16:creationId xmlns:a16="http://schemas.microsoft.com/office/drawing/2014/main" id="{331766B2-9534-1245-34F0-6C3ABE792EDE}"/>
              </a:ext>
            </a:extLst>
          </p:cNvPr>
          <p:cNvSpPr/>
          <p:nvPr/>
        </p:nvSpPr>
        <p:spPr>
          <a:xfrm>
            <a:off x="8297131" y="1520193"/>
            <a:ext cx="2935245" cy="509532"/>
          </a:xfrm>
          <a:prstGeom prst="wedgeRoundRectCallout">
            <a:avLst>
              <a:gd name="adj1" fmla="val -79038"/>
              <a:gd name="adj2" fmla="val 38538"/>
              <a:gd name="adj3" fmla="val 16667"/>
            </a:avLst>
          </a:prstGeom>
          <a:ln w="19050"/>
        </p:spPr>
        <p:style>
          <a:lnRef idx="2">
            <a:schemeClr val="accent1"/>
          </a:lnRef>
          <a:fillRef idx="1">
            <a:schemeClr val="lt1"/>
          </a:fillRef>
          <a:effectRef idx="0">
            <a:schemeClr val="accent1"/>
          </a:effectRef>
          <a:fontRef idx="minor">
            <a:schemeClr val="dk1"/>
          </a:fontRef>
        </p:style>
        <p:txBody>
          <a:bodyPr anchor="ctr"/>
          <a:lstStyle/>
          <a:p>
            <a:pPr algn="ctr" eaLnBrk="1" hangingPunct="1">
              <a:defRPr/>
            </a:pPr>
            <a:r>
              <a:rPr lang="en-US" sz="1800" dirty="0">
                <a:cs typeface="Arial" panose="020B0604020202020204" pitchFamily="34" charset="0"/>
              </a:rPr>
              <a:t>Better working conditions</a:t>
            </a:r>
          </a:p>
        </p:txBody>
      </p:sp>
      <p:sp>
        <p:nvSpPr>
          <p:cNvPr id="7" name="Rounded Rectangular Callout 6">
            <a:extLst>
              <a:ext uri="{FF2B5EF4-FFF2-40B4-BE49-F238E27FC236}">
                <a16:creationId xmlns:a16="http://schemas.microsoft.com/office/drawing/2014/main" id="{631D6A10-8CF5-2E2A-0E91-4783B43D45EE}"/>
              </a:ext>
            </a:extLst>
          </p:cNvPr>
          <p:cNvSpPr/>
          <p:nvPr/>
        </p:nvSpPr>
        <p:spPr>
          <a:xfrm>
            <a:off x="8727506" y="2301027"/>
            <a:ext cx="2504870" cy="546236"/>
          </a:xfrm>
          <a:prstGeom prst="wedgeRoundRectCallout">
            <a:avLst>
              <a:gd name="adj1" fmla="val -94784"/>
              <a:gd name="adj2" fmla="val -20215"/>
              <a:gd name="adj3" fmla="val 16667"/>
            </a:avLst>
          </a:prstGeom>
          <a:ln w="19050"/>
        </p:spPr>
        <p:style>
          <a:lnRef idx="2">
            <a:schemeClr val="accent1"/>
          </a:lnRef>
          <a:fillRef idx="1">
            <a:schemeClr val="lt1"/>
          </a:fillRef>
          <a:effectRef idx="0">
            <a:schemeClr val="accent1"/>
          </a:effectRef>
          <a:fontRef idx="minor">
            <a:schemeClr val="dk1"/>
          </a:fontRef>
        </p:style>
        <p:txBody>
          <a:bodyPr anchor="ctr"/>
          <a:lstStyle/>
          <a:p>
            <a:pPr algn="ctr" eaLnBrk="1" hangingPunct="1">
              <a:defRPr/>
            </a:pPr>
            <a:r>
              <a:rPr lang="en-US" sz="1800" dirty="0">
                <a:cs typeface="Arial" panose="020B0604020202020204" pitchFamily="34" charset="0"/>
              </a:rPr>
              <a:t>A sense of pride in the workplace</a:t>
            </a:r>
          </a:p>
        </p:txBody>
      </p:sp>
      <p:sp>
        <p:nvSpPr>
          <p:cNvPr id="8" name="Rounded Rectangular Callout 7">
            <a:extLst>
              <a:ext uri="{FF2B5EF4-FFF2-40B4-BE49-F238E27FC236}">
                <a16:creationId xmlns:a16="http://schemas.microsoft.com/office/drawing/2014/main" id="{CA15D627-0FB6-CAD4-C91B-94E3021AACFB}"/>
              </a:ext>
            </a:extLst>
          </p:cNvPr>
          <p:cNvSpPr/>
          <p:nvPr/>
        </p:nvSpPr>
        <p:spPr>
          <a:xfrm>
            <a:off x="487241" y="3314196"/>
            <a:ext cx="3292998" cy="515612"/>
          </a:xfrm>
          <a:prstGeom prst="wedgeRoundRectCallout">
            <a:avLst>
              <a:gd name="adj1" fmla="val 69175"/>
              <a:gd name="adj2" fmla="val -50491"/>
              <a:gd name="adj3" fmla="val 16667"/>
            </a:avLst>
          </a:prstGeom>
          <a:ln w="19050"/>
        </p:spPr>
        <p:style>
          <a:lnRef idx="2">
            <a:schemeClr val="accent1"/>
          </a:lnRef>
          <a:fillRef idx="1">
            <a:schemeClr val="lt1"/>
          </a:fillRef>
          <a:effectRef idx="0">
            <a:schemeClr val="accent1"/>
          </a:effectRef>
          <a:fontRef idx="minor">
            <a:schemeClr val="dk1"/>
          </a:fontRef>
        </p:style>
        <p:txBody>
          <a:bodyPr anchor="ctr"/>
          <a:lstStyle/>
          <a:p>
            <a:pPr algn="ctr" eaLnBrk="1" hangingPunct="1">
              <a:defRPr/>
            </a:pPr>
            <a:r>
              <a:rPr lang="en-US" sz="1800" dirty="0">
                <a:cs typeface="Arial" panose="020B0604020202020204" pitchFamily="34" charset="0"/>
              </a:rPr>
              <a:t>Know the benefits of EE</a:t>
            </a:r>
          </a:p>
        </p:txBody>
      </p:sp>
      <p:sp>
        <p:nvSpPr>
          <p:cNvPr id="9" name="Rounded Rectangular Callout 8">
            <a:extLst>
              <a:ext uri="{FF2B5EF4-FFF2-40B4-BE49-F238E27FC236}">
                <a16:creationId xmlns:a16="http://schemas.microsoft.com/office/drawing/2014/main" id="{12733BB5-853B-599E-74BE-E88C437C4E9A}"/>
              </a:ext>
            </a:extLst>
          </p:cNvPr>
          <p:cNvSpPr/>
          <p:nvPr/>
        </p:nvSpPr>
        <p:spPr>
          <a:xfrm>
            <a:off x="500526" y="1522091"/>
            <a:ext cx="3118973" cy="557539"/>
          </a:xfrm>
          <a:prstGeom prst="wedgeRoundRectCallout">
            <a:avLst>
              <a:gd name="adj1" fmla="val 63556"/>
              <a:gd name="adj2" fmla="val 26935"/>
              <a:gd name="adj3" fmla="val 16667"/>
            </a:avLst>
          </a:prstGeom>
          <a:ln w="19050"/>
        </p:spPr>
        <p:style>
          <a:lnRef idx="2">
            <a:schemeClr val="accent1"/>
          </a:lnRef>
          <a:fillRef idx="1">
            <a:schemeClr val="lt1"/>
          </a:fillRef>
          <a:effectRef idx="0">
            <a:schemeClr val="accent1"/>
          </a:effectRef>
          <a:fontRef idx="minor">
            <a:schemeClr val="dk1"/>
          </a:fontRef>
        </p:style>
        <p:txBody>
          <a:bodyPr anchor="ctr"/>
          <a:lstStyle/>
          <a:p>
            <a:pPr algn="ctr" eaLnBrk="1" hangingPunct="1">
              <a:defRPr/>
            </a:pPr>
            <a:r>
              <a:rPr lang="en-US" sz="1800" dirty="0">
                <a:cs typeface="Arial" panose="020B0604020202020204" pitchFamily="34" charset="0"/>
              </a:rPr>
              <a:t>No increased pressure when implementing EE</a:t>
            </a:r>
          </a:p>
        </p:txBody>
      </p:sp>
      <p:sp>
        <p:nvSpPr>
          <p:cNvPr id="11" name="Rounded Rectangular Callout 10">
            <a:extLst>
              <a:ext uri="{FF2B5EF4-FFF2-40B4-BE49-F238E27FC236}">
                <a16:creationId xmlns:a16="http://schemas.microsoft.com/office/drawing/2014/main" id="{7A16B698-0469-6385-BB22-586DB29672E4}"/>
              </a:ext>
            </a:extLst>
          </p:cNvPr>
          <p:cNvSpPr/>
          <p:nvPr/>
        </p:nvSpPr>
        <p:spPr>
          <a:xfrm>
            <a:off x="487241" y="2487692"/>
            <a:ext cx="3118972" cy="515612"/>
          </a:xfrm>
          <a:prstGeom prst="wedgeRoundRectCallout">
            <a:avLst>
              <a:gd name="adj1" fmla="val 76046"/>
              <a:gd name="adj2" fmla="val -56643"/>
              <a:gd name="adj3" fmla="val 16667"/>
            </a:avLst>
          </a:prstGeom>
          <a:ln w="19050"/>
        </p:spPr>
        <p:style>
          <a:lnRef idx="2">
            <a:schemeClr val="accent1"/>
          </a:lnRef>
          <a:fillRef idx="1">
            <a:schemeClr val="lt1"/>
          </a:fillRef>
          <a:effectRef idx="0">
            <a:schemeClr val="accent1"/>
          </a:effectRef>
          <a:fontRef idx="minor">
            <a:schemeClr val="dk1"/>
          </a:fontRef>
        </p:style>
        <p:txBody>
          <a:bodyPr anchor="ctr"/>
          <a:lstStyle/>
          <a:p>
            <a:pPr algn="ctr" eaLnBrk="1" hangingPunct="1">
              <a:defRPr/>
            </a:pPr>
            <a:r>
              <a:rPr lang="en-US" sz="1800" dirty="0">
                <a:cs typeface="Arial" panose="020B0604020202020204" pitchFamily="34" charset="0"/>
              </a:rPr>
              <a:t>Qualified for implementation</a:t>
            </a:r>
          </a:p>
        </p:txBody>
      </p:sp>
      <p:sp>
        <p:nvSpPr>
          <p:cNvPr id="14" name="Rounded Rectangular Callout 13">
            <a:extLst>
              <a:ext uri="{FF2B5EF4-FFF2-40B4-BE49-F238E27FC236}">
                <a16:creationId xmlns:a16="http://schemas.microsoft.com/office/drawing/2014/main" id="{57AC33E7-35B2-5A1A-4160-4676C309B167}"/>
              </a:ext>
            </a:extLst>
          </p:cNvPr>
          <p:cNvSpPr/>
          <p:nvPr/>
        </p:nvSpPr>
        <p:spPr>
          <a:xfrm>
            <a:off x="8727506" y="3155882"/>
            <a:ext cx="2504870" cy="546236"/>
          </a:xfrm>
          <a:prstGeom prst="wedgeRoundRectCallout">
            <a:avLst>
              <a:gd name="adj1" fmla="val -78779"/>
              <a:gd name="adj2" fmla="val -18123"/>
              <a:gd name="adj3" fmla="val 16667"/>
            </a:avLst>
          </a:prstGeom>
          <a:ln w="19050"/>
        </p:spPr>
        <p:style>
          <a:lnRef idx="2">
            <a:schemeClr val="accent1"/>
          </a:lnRef>
          <a:fillRef idx="1">
            <a:schemeClr val="lt1"/>
          </a:fillRef>
          <a:effectRef idx="0">
            <a:schemeClr val="accent1"/>
          </a:effectRef>
          <a:fontRef idx="minor">
            <a:schemeClr val="dk1"/>
          </a:fontRef>
        </p:style>
        <p:txBody>
          <a:bodyPr anchor="ctr"/>
          <a:lstStyle/>
          <a:p>
            <a:pPr algn="ctr" eaLnBrk="1" hangingPunct="1">
              <a:defRPr/>
            </a:pPr>
            <a:r>
              <a:rPr lang="en-US" sz="1800" dirty="0">
                <a:cs typeface="Arial" panose="020B0604020202020204" pitchFamily="34" charset="0"/>
              </a:rPr>
              <a:t>Shared benefits, if applicable</a:t>
            </a:r>
          </a:p>
        </p:txBody>
      </p:sp>
      <p:sp>
        <p:nvSpPr>
          <p:cNvPr id="2" name="Content Placeholder 2">
            <a:extLst>
              <a:ext uri="{FF2B5EF4-FFF2-40B4-BE49-F238E27FC236}">
                <a16:creationId xmlns:a16="http://schemas.microsoft.com/office/drawing/2014/main" id="{F36BBD42-1827-1875-C9EF-BC3180A6E534}"/>
              </a:ext>
            </a:extLst>
          </p:cNvPr>
          <p:cNvSpPr txBox="1">
            <a:spLocks/>
          </p:cNvSpPr>
          <p:nvPr/>
        </p:nvSpPr>
        <p:spPr>
          <a:xfrm>
            <a:off x="487241" y="5002275"/>
            <a:ext cx="6108992" cy="121965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dk1"/>
              </a:buClr>
              <a:buSzPts val="1400"/>
              <a:buFont typeface="Roboto"/>
              <a:buChar char="●"/>
              <a:defRPr sz="2000" b="0" i="0" u="none" strike="noStrike" cap="none">
                <a:solidFill>
                  <a:schemeClr val="dk1"/>
                </a:solidFill>
                <a:latin typeface="+mn-lt"/>
                <a:ea typeface="Roboto"/>
                <a:cs typeface="Roboto"/>
                <a:sym typeface="Roboto"/>
              </a:defRPr>
            </a:lvl1pPr>
            <a:lvl2pPr marL="914400" marR="0" lvl="1" indent="-317500" algn="l" rtl="0">
              <a:lnSpc>
                <a:spcPct val="100000"/>
              </a:lnSpc>
              <a:spcBef>
                <a:spcPts val="0"/>
              </a:spcBef>
              <a:spcAft>
                <a:spcPts val="0"/>
              </a:spcAft>
              <a:buClr>
                <a:schemeClr val="dk1"/>
              </a:buClr>
              <a:buSzPts val="1400"/>
              <a:buFont typeface="Roboto"/>
              <a:buChar char="○"/>
              <a:defRPr sz="2000" b="0" i="0" u="none" strike="noStrike" cap="none">
                <a:solidFill>
                  <a:schemeClr val="dk1"/>
                </a:solidFill>
                <a:latin typeface="+mn-lt"/>
                <a:ea typeface="Roboto"/>
                <a:cs typeface="Roboto"/>
                <a:sym typeface="Roboto"/>
              </a:defRPr>
            </a:lvl2pPr>
            <a:lvl3pPr marL="1371600" marR="0" lvl="2" indent="-317500" algn="l" rtl="0">
              <a:lnSpc>
                <a:spcPct val="100000"/>
              </a:lnSpc>
              <a:spcBef>
                <a:spcPts val="0"/>
              </a:spcBef>
              <a:spcAft>
                <a:spcPts val="0"/>
              </a:spcAft>
              <a:buClr>
                <a:schemeClr val="dk1"/>
              </a:buClr>
              <a:buSzPts val="1400"/>
              <a:buFont typeface="Roboto"/>
              <a:buChar char="■"/>
              <a:defRPr sz="2000" b="0" i="0" u="none" strike="noStrike" cap="none">
                <a:solidFill>
                  <a:schemeClr val="dk1"/>
                </a:solidFill>
                <a:latin typeface="+mn-lt"/>
                <a:ea typeface="Roboto"/>
                <a:cs typeface="Roboto"/>
                <a:sym typeface="Roboto"/>
              </a:defRPr>
            </a:lvl3pPr>
            <a:lvl4pPr marL="1828800" marR="0" lvl="3" indent="-317500" algn="l" rtl="0">
              <a:lnSpc>
                <a:spcPct val="100000"/>
              </a:lnSpc>
              <a:spcBef>
                <a:spcPts val="0"/>
              </a:spcBef>
              <a:spcAft>
                <a:spcPts val="0"/>
              </a:spcAft>
              <a:buClr>
                <a:schemeClr val="dk1"/>
              </a:buClr>
              <a:buSzPts val="1400"/>
              <a:buFont typeface="Roboto"/>
              <a:buChar char="●"/>
              <a:defRPr sz="2000" b="0" i="0" u="none" strike="noStrike" cap="none">
                <a:solidFill>
                  <a:schemeClr val="dk1"/>
                </a:solidFill>
                <a:latin typeface="+mn-lt"/>
                <a:ea typeface="Roboto"/>
                <a:cs typeface="Roboto"/>
                <a:sym typeface="Roboto"/>
              </a:defRPr>
            </a:lvl4pPr>
            <a:lvl5pPr marL="2286000" marR="0" lvl="4" indent="-317500" algn="l" rtl="0">
              <a:lnSpc>
                <a:spcPct val="100000"/>
              </a:lnSpc>
              <a:spcBef>
                <a:spcPts val="0"/>
              </a:spcBef>
              <a:spcAft>
                <a:spcPts val="0"/>
              </a:spcAft>
              <a:buClr>
                <a:schemeClr val="dk1"/>
              </a:buClr>
              <a:buSzPts val="1400"/>
              <a:buFont typeface="Roboto"/>
              <a:buChar char="○"/>
              <a:defRPr sz="2000" b="0" i="0" u="none" strike="noStrike" cap="none">
                <a:solidFill>
                  <a:schemeClr val="dk1"/>
                </a:solidFill>
                <a:latin typeface="+mn-lt"/>
                <a:ea typeface="Roboto"/>
                <a:cs typeface="Roboto"/>
                <a:sym typeface="Roboto"/>
              </a:defRPr>
            </a:lvl5pPr>
            <a:lvl6pPr marL="2743200" marR="0" lvl="5"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6pPr>
            <a:lvl7pPr marL="3200400" marR="0" lvl="6"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7pPr>
            <a:lvl8pPr marL="3657600" marR="0" lvl="7"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8pPr>
            <a:lvl9pPr marL="4114800" marR="0" lvl="8"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9pPr>
          </a:lstStyle>
          <a:p>
            <a:pPr algn="just">
              <a:buFont typeface="Arial" panose="020B0604020202020204" pitchFamily="34" charset="0"/>
              <a:buChar char="•"/>
            </a:pPr>
            <a:r>
              <a:rPr lang="en-US" sz="1800" dirty="0"/>
              <a:t>Disseminate basic knowledge about EE.</a:t>
            </a:r>
          </a:p>
          <a:p>
            <a:pPr algn="just">
              <a:buFont typeface="Arial" panose="020B0604020202020204" pitchFamily="34" charset="0"/>
              <a:buChar char="•"/>
            </a:pPr>
            <a:r>
              <a:rPr lang="en-US" sz="1800" dirty="0"/>
              <a:t>Provide guidance on new operations and procedures.</a:t>
            </a:r>
          </a:p>
          <a:p>
            <a:pPr algn="just">
              <a:buFont typeface="Arial" panose="020B0604020202020204" pitchFamily="34" charset="0"/>
              <a:buChar char="•"/>
            </a:pPr>
            <a:r>
              <a:rPr lang="en-US" sz="1800" dirty="0"/>
              <a:t>Train in EE knowledge and skills, as well as EMS (for technicians and system operators).</a:t>
            </a:r>
          </a:p>
        </p:txBody>
      </p:sp>
      <p:graphicFrame>
        <p:nvGraphicFramePr>
          <p:cNvPr id="3" name="Content Placeholder 4">
            <a:extLst>
              <a:ext uri="{FF2B5EF4-FFF2-40B4-BE49-F238E27FC236}">
                <a16:creationId xmlns:a16="http://schemas.microsoft.com/office/drawing/2014/main" id="{8C5FC7B2-BC28-17DD-A8F0-34CCF339B251}"/>
              </a:ext>
            </a:extLst>
          </p:cNvPr>
          <p:cNvGraphicFramePr>
            <a:graphicFrameLocks/>
          </p:cNvGraphicFramePr>
          <p:nvPr>
            <p:extLst>
              <p:ext uri="{D42A27DB-BD31-4B8C-83A1-F6EECF244321}">
                <p14:modId xmlns:p14="http://schemas.microsoft.com/office/powerpoint/2010/main" val="1885481564"/>
              </p:ext>
            </p:extLst>
          </p:nvPr>
        </p:nvGraphicFramePr>
        <p:xfrm>
          <a:off x="7521148" y="4292792"/>
          <a:ext cx="2970755" cy="236038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4" name="TextBox 3">
            <a:extLst>
              <a:ext uri="{FF2B5EF4-FFF2-40B4-BE49-F238E27FC236}">
                <a16:creationId xmlns:a16="http://schemas.microsoft.com/office/drawing/2014/main" id="{F5EDB90C-9FCF-E706-06ED-94ABF96A3746}"/>
              </a:ext>
            </a:extLst>
          </p:cNvPr>
          <p:cNvSpPr txBox="1"/>
          <p:nvPr/>
        </p:nvSpPr>
        <p:spPr>
          <a:xfrm>
            <a:off x="500525" y="4182312"/>
            <a:ext cx="5916751" cy="646331"/>
          </a:xfrm>
          <a:prstGeom prst="rect">
            <a:avLst/>
          </a:prstGeom>
          <a:solidFill>
            <a:schemeClr val="accent3">
              <a:lumMod val="20000"/>
              <a:lumOff val="80000"/>
            </a:schemeClr>
          </a:solidFill>
        </p:spPr>
        <p:txBody>
          <a:bodyPr wrap="square">
            <a:spAutoFit/>
          </a:bodyPr>
          <a:lstStyle/>
          <a:p>
            <a:pPr algn="just" eaLnBrk="1" hangingPunct="1">
              <a:defRPr/>
            </a:pPr>
            <a:r>
              <a:rPr lang="en-US" sz="1800" dirty="0">
                <a:solidFill>
                  <a:srgbClr val="FF0000"/>
                </a:solidFill>
                <a:latin typeface="+mn-lt"/>
                <a:cs typeface="Arial" panose="020B0604020202020204" pitchFamily="34" charset="0"/>
              </a:rPr>
              <a:t>Ensure every individual working in significant energy-user areas has appropriate capacity.</a:t>
            </a:r>
          </a:p>
        </p:txBody>
      </p:sp>
      <p:sp>
        <p:nvSpPr>
          <p:cNvPr id="5" name="Title 1">
            <a:extLst>
              <a:ext uri="{FF2B5EF4-FFF2-40B4-BE49-F238E27FC236}">
                <a16:creationId xmlns:a16="http://schemas.microsoft.com/office/drawing/2014/main" id="{C350226C-5DC2-EC30-E7FC-88E99F74C377}"/>
              </a:ext>
            </a:extLst>
          </p:cNvPr>
          <p:cNvSpPr>
            <a:spLocks noGrp="1"/>
          </p:cNvSpPr>
          <p:nvPr>
            <p:ph type="title"/>
          </p:nvPr>
        </p:nvSpPr>
        <p:spPr>
          <a:xfrm>
            <a:off x="500525" y="457201"/>
            <a:ext cx="11162085" cy="639233"/>
          </a:xfrm>
        </p:spPr>
        <p:txBody>
          <a:bodyPr>
            <a:noAutofit/>
          </a:bodyPr>
          <a:lstStyle/>
          <a:p>
            <a:pPr algn="ctr" eaLnBrk="1" hangingPunct="1"/>
            <a:r>
              <a:rPr lang="en-US" altLang="en-US" sz="3200" smtClean="0">
                <a:solidFill>
                  <a:schemeClr val="accent1">
                    <a:lumMod val="50000"/>
                  </a:schemeClr>
                </a:solidFill>
                <a:latin typeface="+mn-lt"/>
                <a:ea typeface="ヒラギノ角ゴ Pro W3"/>
              </a:rPr>
              <a:t>(3) MOTIVATION AND TRAINING</a:t>
            </a:r>
            <a:endParaRPr lang="en-US" altLang="en-US" sz="3200" dirty="0">
              <a:solidFill>
                <a:schemeClr val="accent1">
                  <a:lumMod val="50000"/>
                </a:schemeClr>
              </a:solidFill>
              <a:latin typeface="+mn-lt"/>
              <a:ea typeface="ヒラギノ角ゴ Pro W3"/>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1" grpId="0" animBg="1"/>
      <p:bldP spid="14" grpId="0" animBg="1"/>
      <p:bldGraphic spid="3" grpId="0">
        <p:bldAsOne/>
      </p:bldGraphic>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930EB2-EF5E-8DBD-6C46-9FD01D946C00}"/>
            </a:ext>
          </a:extLst>
        </p:cNvPr>
        <p:cNvGrpSpPr/>
        <p:nvPr/>
      </p:nvGrpSpPr>
      <p:grpSpPr>
        <a:xfrm>
          <a:off x="0" y="0"/>
          <a:ext cx="0" cy="0"/>
          <a:chOff x="0" y="0"/>
          <a:chExt cx="0" cy="0"/>
        </a:xfrm>
      </p:grpSpPr>
      <p:sp>
        <p:nvSpPr>
          <p:cNvPr id="51202" name="Title 1">
            <a:extLst>
              <a:ext uri="{FF2B5EF4-FFF2-40B4-BE49-F238E27FC236}">
                <a16:creationId xmlns:a16="http://schemas.microsoft.com/office/drawing/2014/main" id="{FA12A3BD-B806-7C90-3577-6F87F3B52A5B}"/>
              </a:ext>
            </a:extLst>
          </p:cNvPr>
          <p:cNvSpPr>
            <a:spLocks noGrp="1"/>
          </p:cNvSpPr>
          <p:nvPr>
            <p:ph type="title"/>
          </p:nvPr>
        </p:nvSpPr>
        <p:spPr>
          <a:xfrm>
            <a:off x="548217" y="1342613"/>
            <a:ext cx="11130436" cy="742861"/>
          </a:xfrm>
        </p:spPr>
        <p:txBody>
          <a:bodyPr/>
          <a:lstStyle/>
          <a:p>
            <a:pPr algn="just"/>
            <a:r>
              <a:rPr lang="en-US" altLang="en-US" b="0">
                <a:solidFill>
                  <a:schemeClr val="tx1"/>
                </a:solidFill>
                <a:ea typeface="ヒラギノ角ゴ Pro W3"/>
                <a:cs typeface="Times New Roman" panose="02020603050405020304" pitchFamily="18" charset="0"/>
              </a:rPr>
              <a:t>Presentation of typical company training plan</a:t>
            </a:r>
            <a:endParaRPr lang="en-US" altLang="en-US" b="0" dirty="0">
              <a:solidFill>
                <a:schemeClr val="tx1"/>
              </a:solidFill>
              <a:ea typeface="ヒラギノ角ゴ Pro W3"/>
              <a:cs typeface="Times New Roman" panose="02020603050405020304" pitchFamily="18" charset="0"/>
            </a:endParaRPr>
          </a:p>
        </p:txBody>
      </p:sp>
      <p:sp>
        <p:nvSpPr>
          <p:cNvPr id="5" name="Title 1">
            <a:extLst>
              <a:ext uri="{FF2B5EF4-FFF2-40B4-BE49-F238E27FC236}">
                <a16:creationId xmlns:a16="http://schemas.microsoft.com/office/drawing/2014/main" id="{CDC780DD-37D4-BC94-6D78-D3083F417E9B}"/>
              </a:ext>
            </a:extLst>
          </p:cNvPr>
          <p:cNvSpPr txBox="1">
            <a:spLocks/>
          </p:cNvSpPr>
          <p:nvPr/>
        </p:nvSpPr>
        <p:spPr>
          <a:xfrm>
            <a:off x="548217" y="482098"/>
            <a:ext cx="11130436" cy="65405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altLang="en-US" sz="3200" smtClean="0">
                <a:solidFill>
                  <a:schemeClr val="accent1">
                    <a:lumMod val="50000"/>
                  </a:schemeClr>
                </a:solidFill>
                <a:latin typeface="+mn-lt"/>
                <a:ea typeface="ヒラギノ角ゴ Pro W3"/>
              </a:rPr>
              <a:t>DISCUSS</a:t>
            </a:r>
            <a:endParaRPr lang="en-US" altLang="en-US" sz="3200" dirty="0">
              <a:solidFill>
                <a:schemeClr val="accent1">
                  <a:lumMod val="50000"/>
                </a:schemeClr>
              </a:solidFill>
              <a:latin typeface="+mn-lt"/>
              <a:ea typeface="ヒラギノ角ゴ Pro W3"/>
            </a:endParaRPr>
          </a:p>
        </p:txBody>
      </p:sp>
    </p:spTree>
    <p:extLst>
      <p:ext uri="{BB962C8B-B14F-4D97-AF65-F5344CB8AC3E}">
        <p14:creationId xmlns:p14="http://schemas.microsoft.com/office/powerpoint/2010/main" val="850958591"/>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itle 1">
            <a:extLst>
              <a:ext uri="{FF2B5EF4-FFF2-40B4-BE49-F238E27FC236}">
                <a16:creationId xmlns:a16="http://schemas.microsoft.com/office/drawing/2014/main" id="{A87764BE-AD10-66EB-E7BE-8A1D2A0F162C}"/>
              </a:ext>
            </a:extLst>
          </p:cNvPr>
          <p:cNvSpPr>
            <a:spLocks noGrp="1"/>
          </p:cNvSpPr>
          <p:nvPr>
            <p:ph type="title"/>
          </p:nvPr>
        </p:nvSpPr>
        <p:spPr>
          <a:xfrm>
            <a:off x="0" y="519849"/>
            <a:ext cx="12192000" cy="624408"/>
          </a:xfrm>
        </p:spPr>
        <p:txBody>
          <a:bodyPr>
            <a:noAutofit/>
          </a:bodyPr>
          <a:lstStyle/>
          <a:p>
            <a:pPr algn="ctr"/>
            <a:r>
              <a:rPr lang="en-US" sz="2400" b="1" dirty="0">
                <a:solidFill>
                  <a:schemeClr val="accent1">
                    <a:lumMod val="50000"/>
                  </a:schemeClr>
                </a:solidFill>
                <a:effectLst/>
                <a:latin typeface="+mn-lt"/>
              </a:rPr>
              <a:t>(4) Measurement and Monitoring and Reporting of Energy Consumption</a:t>
            </a:r>
            <a:endParaRPr lang="en-US" sz="2400" dirty="0">
              <a:solidFill>
                <a:schemeClr val="accent1">
                  <a:lumMod val="50000"/>
                </a:schemeClr>
              </a:solidFill>
              <a:effectLst/>
              <a:latin typeface="+mn-lt"/>
            </a:endParaRPr>
          </a:p>
        </p:txBody>
      </p:sp>
      <p:sp>
        <p:nvSpPr>
          <p:cNvPr id="3" name="Content Placeholder 2">
            <a:extLst>
              <a:ext uri="{FF2B5EF4-FFF2-40B4-BE49-F238E27FC236}">
                <a16:creationId xmlns:a16="http://schemas.microsoft.com/office/drawing/2014/main" id="{ECB8D084-3723-E1A3-9340-BAD2E1C1F713}"/>
              </a:ext>
            </a:extLst>
          </p:cNvPr>
          <p:cNvSpPr>
            <a:spLocks noGrp="1"/>
          </p:cNvSpPr>
          <p:nvPr>
            <p:ph idx="1"/>
          </p:nvPr>
        </p:nvSpPr>
        <p:spPr>
          <a:xfrm>
            <a:off x="600284" y="1428750"/>
            <a:ext cx="7429500" cy="4000500"/>
          </a:xfrm>
        </p:spPr>
        <p:txBody>
          <a:bodyPr>
            <a:normAutofit/>
          </a:bodyPr>
          <a:lstStyle/>
          <a:p>
            <a:pPr>
              <a:lnSpc>
                <a:spcPct val="150000"/>
              </a:lnSpc>
              <a:buFont typeface="Wingdings" pitchFamily="2" charset="2"/>
              <a:buChar char="v"/>
            </a:pPr>
            <a:r>
              <a:rPr lang="en-US" dirty="0"/>
              <a:t>Identify types of energy used.</a:t>
            </a:r>
          </a:p>
          <a:p>
            <a:pPr>
              <a:lnSpc>
                <a:spcPct val="150000"/>
              </a:lnSpc>
              <a:buFont typeface="Wingdings" pitchFamily="2" charset="2"/>
              <a:buChar char="v"/>
            </a:pPr>
            <a:r>
              <a:rPr lang="en-US" dirty="0"/>
              <a:t>Determine the energy consumption structure.</a:t>
            </a:r>
          </a:p>
          <a:p>
            <a:pPr>
              <a:lnSpc>
                <a:spcPct val="150000"/>
              </a:lnSpc>
              <a:buFont typeface="Wingdings" pitchFamily="2" charset="2"/>
              <a:buChar char="v"/>
            </a:pPr>
            <a:r>
              <a:rPr lang="en-US" dirty="0"/>
              <a:t>Identify energy components that need to be controlled.</a:t>
            </a:r>
          </a:p>
          <a:p>
            <a:pPr>
              <a:lnSpc>
                <a:spcPct val="150000"/>
              </a:lnSpc>
              <a:buFont typeface="Wingdings" pitchFamily="2" charset="2"/>
              <a:buChar char="v"/>
            </a:pPr>
            <a:r>
              <a:rPr lang="en-US" dirty="0"/>
              <a:t>Install measuring equipment in appropriate areas.</a:t>
            </a:r>
          </a:p>
          <a:p>
            <a:pPr>
              <a:lnSpc>
                <a:spcPct val="150000"/>
              </a:lnSpc>
              <a:buFont typeface="Wingdings" pitchFamily="2" charset="2"/>
              <a:buChar char="v"/>
            </a:pPr>
            <a:r>
              <a:rPr lang="en-US" dirty="0"/>
              <a:t>Collect data/measurement results.</a:t>
            </a:r>
          </a:p>
          <a:p>
            <a:pPr>
              <a:lnSpc>
                <a:spcPct val="150000"/>
              </a:lnSpc>
              <a:buFont typeface="Wingdings" pitchFamily="2" charset="2"/>
              <a:buChar char="v"/>
            </a:pPr>
            <a:r>
              <a:rPr lang="en-US" dirty="0"/>
              <a:t>Perform periodic data analysis.</a:t>
            </a:r>
          </a:p>
          <a:p>
            <a:pPr>
              <a:lnSpc>
                <a:spcPct val="150000"/>
              </a:lnSpc>
              <a:buFont typeface="Wingdings" pitchFamily="2" charset="2"/>
              <a:buChar char="v"/>
            </a:pPr>
            <a:r>
              <a:rPr lang="en-US" dirty="0"/>
              <a:t>Prepare reports.</a:t>
            </a:r>
            <a:endParaRPr lang="en-US" dirty="0">
              <a:solidFill>
                <a:srgbClr val="0E0E0E"/>
              </a:solidFill>
              <a:effectLst/>
            </a:endParaRPr>
          </a:p>
          <a:p>
            <a:pPr marL="620152" indent="-620152">
              <a:lnSpc>
                <a:spcPct val="160000"/>
              </a:lnSpc>
              <a:buSzPct val="90000"/>
              <a:buFont typeface="Wingdings" pitchFamily="2" charset="2"/>
              <a:buChar char="ð"/>
              <a:defRPr/>
            </a:pPr>
            <a:r>
              <a:rPr lang="en-US" dirty="0">
                <a:solidFill>
                  <a:srgbClr val="FF0000"/>
                </a:solidFill>
                <a:cs typeface="Arial" panose="020B0604020202020204" pitchFamily="34" charset="0"/>
              </a:rPr>
              <a:t>Serve as a basis for setting EE goals and solutions.</a:t>
            </a:r>
          </a:p>
          <a:p>
            <a:pPr marL="620152" indent="-620152">
              <a:lnSpc>
                <a:spcPct val="160000"/>
              </a:lnSpc>
              <a:buSzPct val="90000"/>
              <a:buFont typeface="Wingdings" pitchFamily="2" charset="2"/>
              <a:buChar char="ð"/>
              <a:defRPr/>
            </a:pPr>
            <a:endParaRPr lang="en-US" dirty="0">
              <a:cs typeface="Arial" panose="020B0604020202020204" pitchFamily="34" charset="0"/>
            </a:endParaRPr>
          </a:p>
        </p:txBody>
      </p:sp>
      <p:pic>
        <p:nvPicPr>
          <p:cNvPr id="110596" name="Picture 2" descr="http://img.directindustry.com/images_di/photo-g/vacuum-measurement-and-analysis-equipment-295779.jpg">
            <a:extLst>
              <a:ext uri="{FF2B5EF4-FFF2-40B4-BE49-F238E27FC236}">
                <a16:creationId xmlns:a16="http://schemas.microsoft.com/office/drawing/2014/main" id="{FD6192B9-D698-1B06-7D5A-791440B5C8B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10652" y="1428750"/>
            <a:ext cx="3526461" cy="3702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0597" name="TextBox 5">
            <a:extLst>
              <a:ext uri="{FF2B5EF4-FFF2-40B4-BE49-F238E27FC236}">
                <a16:creationId xmlns:a16="http://schemas.microsoft.com/office/drawing/2014/main" id="{4C86EE6D-4592-3D06-58BA-20931C05AE48}"/>
              </a:ext>
            </a:extLst>
          </p:cNvPr>
          <p:cNvSpPr txBox="1">
            <a:spLocks noChangeArrowheads="1"/>
          </p:cNvSpPr>
          <p:nvPr/>
        </p:nvSpPr>
        <p:spPr bwMode="auto">
          <a:xfrm>
            <a:off x="8510652" y="4675062"/>
            <a:ext cx="3526461" cy="456472"/>
          </a:xfrm>
          <a:prstGeom prst="rect">
            <a:avLst/>
          </a:prstGeom>
          <a:solidFill>
            <a:schemeClr val="accent1">
              <a:lumMod val="50000"/>
            </a:schemeClr>
          </a:solidFill>
          <a:ln>
            <a:noFill/>
          </a:ln>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ctr" eaLnBrk="1" hangingPunct="1">
              <a:lnSpc>
                <a:spcPct val="150000"/>
              </a:lnSpc>
              <a:spcBef>
                <a:spcPct val="0"/>
              </a:spcBef>
              <a:buClrTx/>
              <a:buFontTx/>
              <a:buNone/>
            </a:pPr>
            <a:r>
              <a:rPr lang="en-US" altLang="en-US" sz="1800" dirty="0">
                <a:solidFill>
                  <a:schemeClr val="bg1"/>
                </a:solidFill>
                <a:latin typeface="+mn-lt"/>
                <a:cs typeface="Arial" panose="020B0604020202020204" pitchFamily="34" charset="0"/>
              </a:rPr>
              <a:t>Legal requirements</a:t>
            </a: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2A2E9A-70A4-E3B1-654D-39999A618D6F}"/>
            </a:ext>
          </a:extLst>
        </p:cNvPr>
        <p:cNvGrpSpPr/>
        <p:nvPr/>
      </p:nvGrpSpPr>
      <p:grpSpPr>
        <a:xfrm>
          <a:off x="0" y="0"/>
          <a:ext cx="0" cy="0"/>
          <a:chOff x="0" y="0"/>
          <a:chExt cx="0" cy="0"/>
        </a:xfrm>
      </p:grpSpPr>
      <p:sp>
        <p:nvSpPr>
          <p:cNvPr id="51202" name="Title 1">
            <a:extLst>
              <a:ext uri="{FF2B5EF4-FFF2-40B4-BE49-F238E27FC236}">
                <a16:creationId xmlns:a16="http://schemas.microsoft.com/office/drawing/2014/main" id="{5AF52F92-66C8-607C-30F9-E59916F711F8}"/>
              </a:ext>
            </a:extLst>
          </p:cNvPr>
          <p:cNvSpPr>
            <a:spLocks noGrp="1"/>
          </p:cNvSpPr>
          <p:nvPr>
            <p:ph type="title"/>
          </p:nvPr>
        </p:nvSpPr>
        <p:spPr>
          <a:xfrm>
            <a:off x="548217" y="1342613"/>
            <a:ext cx="11130436" cy="1111829"/>
          </a:xfrm>
        </p:spPr>
        <p:txBody>
          <a:bodyPr/>
          <a:lstStyle/>
          <a:p>
            <a:pPr algn="just"/>
            <a:r>
              <a:rPr lang="en-US" altLang="en-US" b="0">
                <a:solidFill>
                  <a:schemeClr val="tx1"/>
                </a:solidFill>
                <a:ea typeface="ヒラギノ角ゴ Pro W3"/>
                <a:cs typeface="Times New Roman" panose="02020603050405020304" pitchFamily="18" charset="0"/>
              </a:rPr>
              <a:t>Present the method of monitoring and evaluating the energy efficiency of a typical company.</a:t>
            </a:r>
            <a:endParaRPr lang="en-US" altLang="en-US" b="0" dirty="0">
              <a:solidFill>
                <a:schemeClr val="tx1"/>
              </a:solidFill>
              <a:ea typeface="ヒラギノ角ゴ Pro W3"/>
              <a:cs typeface="Times New Roman" panose="02020603050405020304" pitchFamily="18" charset="0"/>
            </a:endParaRPr>
          </a:p>
        </p:txBody>
      </p:sp>
      <p:sp>
        <p:nvSpPr>
          <p:cNvPr id="4" name="Title 1">
            <a:extLst>
              <a:ext uri="{FF2B5EF4-FFF2-40B4-BE49-F238E27FC236}">
                <a16:creationId xmlns:a16="http://schemas.microsoft.com/office/drawing/2014/main" id="{CDC780DD-37D4-BC94-6D78-D3083F417E9B}"/>
              </a:ext>
            </a:extLst>
          </p:cNvPr>
          <p:cNvSpPr txBox="1">
            <a:spLocks/>
          </p:cNvSpPr>
          <p:nvPr/>
        </p:nvSpPr>
        <p:spPr>
          <a:xfrm>
            <a:off x="548217" y="482098"/>
            <a:ext cx="11130436" cy="65405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altLang="en-US" sz="3200" smtClean="0">
                <a:solidFill>
                  <a:schemeClr val="accent1">
                    <a:lumMod val="50000"/>
                  </a:schemeClr>
                </a:solidFill>
                <a:latin typeface="+mn-lt"/>
                <a:ea typeface="ヒラギノ角ゴ Pro W3"/>
              </a:rPr>
              <a:t>DISCUSS</a:t>
            </a:r>
            <a:endParaRPr lang="en-US" altLang="en-US" sz="3200" dirty="0">
              <a:solidFill>
                <a:schemeClr val="accent1">
                  <a:lumMod val="50000"/>
                </a:schemeClr>
              </a:solidFill>
              <a:latin typeface="+mn-lt"/>
              <a:ea typeface="ヒラギノ角ゴ Pro W3"/>
            </a:endParaRPr>
          </a:p>
        </p:txBody>
      </p:sp>
    </p:spTree>
    <p:extLst>
      <p:ext uri="{BB962C8B-B14F-4D97-AF65-F5344CB8AC3E}">
        <p14:creationId xmlns:p14="http://schemas.microsoft.com/office/powerpoint/2010/main" val="3839117424"/>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Title 1">
            <a:extLst>
              <a:ext uri="{FF2B5EF4-FFF2-40B4-BE49-F238E27FC236}">
                <a16:creationId xmlns:a16="http://schemas.microsoft.com/office/drawing/2014/main" id="{EE1AB7BB-D906-6771-55C9-0A6C3681801B}"/>
              </a:ext>
            </a:extLst>
          </p:cNvPr>
          <p:cNvSpPr>
            <a:spLocks noGrp="1"/>
          </p:cNvSpPr>
          <p:nvPr>
            <p:ph type="title"/>
          </p:nvPr>
        </p:nvSpPr>
        <p:spPr>
          <a:xfrm>
            <a:off x="604033" y="521217"/>
            <a:ext cx="11010976" cy="565149"/>
          </a:xfrm>
        </p:spPr>
        <p:txBody>
          <a:bodyPr>
            <a:noAutofit/>
          </a:bodyPr>
          <a:lstStyle/>
          <a:p>
            <a:pPr algn="ctr"/>
            <a:r>
              <a:rPr lang="en-US" sz="3200" b="1" smtClean="0">
                <a:solidFill>
                  <a:schemeClr val="accent1">
                    <a:lumMod val="50000"/>
                  </a:schemeClr>
                </a:solidFill>
                <a:effectLst/>
                <a:latin typeface="+mn-lt"/>
              </a:rPr>
              <a:t>(5) COMMUNICATION</a:t>
            </a:r>
            <a:endParaRPr lang="en-US" sz="3200" dirty="0">
              <a:solidFill>
                <a:schemeClr val="accent1">
                  <a:lumMod val="50000"/>
                </a:schemeClr>
              </a:solidFill>
              <a:effectLst/>
              <a:latin typeface="+mn-lt"/>
            </a:endParaRPr>
          </a:p>
        </p:txBody>
      </p:sp>
      <p:sp>
        <p:nvSpPr>
          <p:cNvPr id="112643" name="Content Placeholder 2">
            <a:extLst>
              <a:ext uri="{FF2B5EF4-FFF2-40B4-BE49-F238E27FC236}">
                <a16:creationId xmlns:a16="http://schemas.microsoft.com/office/drawing/2014/main" id="{9AEEC697-8FCC-5163-7328-B02CE4461CC2}"/>
              </a:ext>
            </a:extLst>
          </p:cNvPr>
          <p:cNvSpPr>
            <a:spLocks noGrp="1"/>
          </p:cNvSpPr>
          <p:nvPr>
            <p:ph idx="1"/>
          </p:nvPr>
        </p:nvSpPr>
        <p:spPr>
          <a:xfrm>
            <a:off x="604033" y="1351537"/>
            <a:ext cx="6248400" cy="1727609"/>
          </a:xfrm>
        </p:spPr>
        <p:txBody>
          <a:bodyPr>
            <a:noAutofit/>
          </a:bodyPr>
          <a:lstStyle/>
          <a:p>
            <a:pPr>
              <a:spcBef>
                <a:spcPts val="900"/>
              </a:spcBef>
            </a:pPr>
            <a:r>
              <a:rPr lang="en-US" dirty="0">
                <a:solidFill>
                  <a:srgbClr val="0E0E0E"/>
                </a:solidFill>
                <a:effectLst/>
              </a:rPr>
              <a:t>Develop an annual communication plan.</a:t>
            </a:r>
          </a:p>
          <a:p>
            <a:pPr marL="139700" indent="0">
              <a:spcBef>
                <a:spcPts val="900"/>
              </a:spcBef>
              <a:buNone/>
            </a:pPr>
            <a:r>
              <a:rPr lang="en-US" dirty="0">
                <a:solidFill>
                  <a:srgbClr val="0E0E0E"/>
                </a:solidFill>
              </a:rPr>
              <a:t>- </a:t>
            </a:r>
            <a:r>
              <a:rPr lang="en-US" dirty="0">
                <a:solidFill>
                  <a:srgbClr val="0E0E0E"/>
                </a:solidFill>
                <a:effectLst/>
              </a:rPr>
              <a:t>Internal Communication</a:t>
            </a:r>
          </a:p>
          <a:p>
            <a:pPr marL="139700" indent="0">
              <a:spcBef>
                <a:spcPts val="900"/>
              </a:spcBef>
              <a:buNone/>
            </a:pPr>
            <a:r>
              <a:rPr lang="en-US" dirty="0">
                <a:solidFill>
                  <a:srgbClr val="0E0E0E"/>
                </a:solidFill>
              </a:rPr>
              <a:t>- </a:t>
            </a:r>
            <a:r>
              <a:rPr lang="en-US" dirty="0">
                <a:solidFill>
                  <a:srgbClr val="0E0E0E"/>
                </a:solidFill>
                <a:effectLst/>
              </a:rPr>
              <a:t>External Communication</a:t>
            </a:r>
          </a:p>
          <a:p>
            <a:pPr>
              <a:spcBef>
                <a:spcPts val="900"/>
              </a:spcBef>
            </a:pPr>
            <a:r>
              <a:rPr lang="en-US" dirty="0">
                <a:solidFill>
                  <a:srgbClr val="0E0E0E"/>
                </a:solidFill>
                <a:effectLst/>
              </a:rPr>
              <a:t>Use diverse communication methods</a:t>
            </a:r>
          </a:p>
        </p:txBody>
      </p:sp>
      <p:sp>
        <p:nvSpPr>
          <p:cNvPr id="2" name="Rectangle 7">
            <a:extLst>
              <a:ext uri="{FF2B5EF4-FFF2-40B4-BE49-F238E27FC236}">
                <a16:creationId xmlns:a16="http://schemas.microsoft.com/office/drawing/2014/main" id="{E07987AC-CF69-6608-3C1E-F61CE98F8D4C}"/>
              </a:ext>
            </a:extLst>
          </p:cNvPr>
          <p:cNvSpPr>
            <a:spLocks noChangeArrowheads="1"/>
          </p:cNvSpPr>
          <p:nvPr/>
        </p:nvSpPr>
        <p:spPr bwMode="auto">
          <a:xfrm>
            <a:off x="604033" y="5806258"/>
            <a:ext cx="1072172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just">
              <a:spcBef>
                <a:spcPct val="0"/>
              </a:spcBef>
              <a:buClrTx/>
              <a:buNone/>
            </a:pPr>
            <a:r>
              <a:rPr lang="en-US" sz="2000" dirty="0">
                <a:solidFill>
                  <a:srgbClr val="0E0E0E"/>
                </a:solidFill>
                <a:effectLst/>
                <a:latin typeface="+mn-lt"/>
                <a:cs typeface="Arial" panose="020B0604020202020204" pitchFamily="34" charset="0"/>
              </a:rPr>
              <a:t>Posters and slogans encouraging EE are displayed in offices, hallways, etc.</a:t>
            </a:r>
          </a:p>
        </p:txBody>
      </p:sp>
      <p:pic>
        <p:nvPicPr>
          <p:cNvPr id="4" name="Picture 7">
            <a:extLst>
              <a:ext uri="{FF2B5EF4-FFF2-40B4-BE49-F238E27FC236}">
                <a16:creationId xmlns:a16="http://schemas.microsoft.com/office/drawing/2014/main" id="{35798B12-73EA-1F7E-7CAF-36BC6192D19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4033" y="3321706"/>
            <a:ext cx="3195764" cy="2396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8">
            <a:extLst>
              <a:ext uri="{FF2B5EF4-FFF2-40B4-BE49-F238E27FC236}">
                <a16:creationId xmlns:a16="http://schemas.microsoft.com/office/drawing/2014/main" id="{1ED2BA04-08D5-31E8-2948-1D961888577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90120" y="3344318"/>
            <a:ext cx="3109392" cy="2396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9">
            <a:extLst>
              <a:ext uri="{FF2B5EF4-FFF2-40B4-BE49-F238E27FC236}">
                <a16:creationId xmlns:a16="http://schemas.microsoft.com/office/drawing/2014/main" id="{CD6D0603-EFCB-F6B9-29A3-6794D1E622B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674606" y="3321706"/>
            <a:ext cx="2940403" cy="2396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Title 1">
            <a:extLst>
              <a:ext uri="{FF2B5EF4-FFF2-40B4-BE49-F238E27FC236}">
                <a16:creationId xmlns:a16="http://schemas.microsoft.com/office/drawing/2014/main" id="{3545803C-B5D4-AC34-7FC7-2DD63BB7DEAD}"/>
              </a:ext>
            </a:extLst>
          </p:cNvPr>
          <p:cNvSpPr>
            <a:spLocks noGrp="1"/>
          </p:cNvSpPr>
          <p:nvPr>
            <p:ph type="title"/>
          </p:nvPr>
        </p:nvSpPr>
        <p:spPr>
          <a:xfrm>
            <a:off x="688573" y="480483"/>
            <a:ext cx="10804927" cy="563033"/>
          </a:xfrm>
        </p:spPr>
        <p:txBody>
          <a:bodyPr>
            <a:noAutofit/>
          </a:bodyPr>
          <a:lstStyle/>
          <a:p>
            <a:pPr algn="ctr"/>
            <a:r>
              <a:rPr lang="en-US" sz="3200" b="1" smtClean="0">
                <a:solidFill>
                  <a:schemeClr val="accent1">
                    <a:lumMod val="50000"/>
                  </a:schemeClr>
                </a:solidFill>
                <a:effectLst/>
                <a:latin typeface="+mn-lt"/>
              </a:rPr>
              <a:t>(6) ENERGY EFFICIENCY INVESTMENT</a:t>
            </a:r>
            <a:endParaRPr lang="en-US" sz="3200" dirty="0">
              <a:solidFill>
                <a:schemeClr val="accent1">
                  <a:lumMod val="50000"/>
                </a:schemeClr>
              </a:solidFill>
              <a:effectLst/>
              <a:latin typeface="+mn-lt"/>
            </a:endParaRPr>
          </a:p>
        </p:txBody>
      </p:sp>
      <p:sp>
        <p:nvSpPr>
          <p:cNvPr id="117763" name="Content Placeholder 2">
            <a:extLst>
              <a:ext uri="{FF2B5EF4-FFF2-40B4-BE49-F238E27FC236}">
                <a16:creationId xmlns:a16="http://schemas.microsoft.com/office/drawing/2014/main" id="{047428B9-0362-5A7A-ECEC-4F61562A8D28}"/>
              </a:ext>
            </a:extLst>
          </p:cNvPr>
          <p:cNvSpPr>
            <a:spLocks noGrp="1"/>
          </p:cNvSpPr>
          <p:nvPr>
            <p:ph idx="1"/>
          </p:nvPr>
        </p:nvSpPr>
        <p:spPr>
          <a:xfrm>
            <a:off x="688573" y="1775661"/>
            <a:ext cx="6931427" cy="2357453"/>
          </a:xfrm>
        </p:spPr>
        <p:txBody>
          <a:bodyPr>
            <a:noAutofit/>
          </a:bodyPr>
          <a:lstStyle/>
          <a:p>
            <a:pPr algn="just" eaLnBrk="1" hangingPunct="1">
              <a:lnSpc>
                <a:spcPct val="150000"/>
              </a:lnSpc>
              <a:buFont typeface="Wingdings" pitchFamily="2" charset="2"/>
              <a:buChar char="v"/>
            </a:pPr>
            <a:r>
              <a:rPr lang="en-US" altLang="en-US" dirty="0">
                <a:latin typeface="+mn-lt"/>
                <a:ea typeface="ヒラギノ角ゴ Pro W3"/>
                <a:cs typeface="Arial" panose="020B0604020202020204" pitchFamily="34" charset="0"/>
              </a:rPr>
              <a:t>Consider EE costs in investments.</a:t>
            </a:r>
          </a:p>
          <a:p>
            <a:pPr algn="just" eaLnBrk="1" hangingPunct="1">
              <a:lnSpc>
                <a:spcPct val="150000"/>
              </a:lnSpc>
              <a:buFont typeface="Arial" panose="020B0604020202020204" pitchFamily="34" charset="0"/>
              <a:buChar char="•"/>
            </a:pPr>
            <a:r>
              <a:rPr lang="en-US" altLang="en-US" dirty="0">
                <a:latin typeface="+mn-lt"/>
                <a:ea typeface="ヒラギノ角ゴ Pro W3"/>
                <a:cs typeface="Arial" panose="020B0604020202020204" pitchFamily="34" charset="0"/>
              </a:rPr>
              <a:t>Invest in EE solutions.</a:t>
            </a:r>
          </a:p>
          <a:p>
            <a:pPr algn="just" eaLnBrk="1" hangingPunct="1">
              <a:lnSpc>
                <a:spcPct val="150000"/>
              </a:lnSpc>
              <a:buFont typeface="Arial" panose="020B0604020202020204" pitchFamily="34" charset="0"/>
              <a:buChar char="•"/>
            </a:pPr>
            <a:r>
              <a:rPr lang="en-US" altLang="en-US" dirty="0">
                <a:latin typeface="+mn-lt"/>
                <a:ea typeface="ヒラギノ角ゴ Pro W3"/>
                <a:cs typeface="Arial" panose="020B0604020202020204" pitchFamily="34" charset="0"/>
              </a:rPr>
              <a:t>Incorporate EE criteria into investment projects.</a:t>
            </a:r>
          </a:p>
          <a:p>
            <a:pPr algn="just" eaLnBrk="1" hangingPunct="1">
              <a:lnSpc>
                <a:spcPct val="150000"/>
              </a:lnSpc>
              <a:buFont typeface="Wingdings" pitchFamily="2" charset="2"/>
              <a:buChar char="v"/>
            </a:pPr>
            <a:r>
              <a:rPr lang="en-US" altLang="en-US" dirty="0">
                <a:latin typeface="+mn-lt"/>
                <a:ea typeface="ヒラギノ角ゴ Pro W3"/>
                <a:cs typeface="Arial" panose="020B0604020202020204" pitchFamily="34" charset="0"/>
              </a:rPr>
              <a:t>Develop plans for new investments or system improvements.</a:t>
            </a:r>
          </a:p>
          <a:p>
            <a:pPr algn="just" eaLnBrk="1" hangingPunct="1">
              <a:lnSpc>
                <a:spcPct val="150000"/>
              </a:lnSpc>
              <a:buFont typeface="Wingdings" pitchFamily="2" charset="2"/>
              <a:buChar char="v"/>
            </a:pPr>
            <a:r>
              <a:rPr lang="en-US" altLang="en-US" dirty="0">
                <a:latin typeface="+mn-lt"/>
                <a:ea typeface="ヒラギノ角ゴ Pro W3"/>
                <a:cs typeface="Arial" panose="020B0604020202020204" pitchFamily="34" charset="0"/>
              </a:rPr>
              <a:t>Control design and procurement processes.</a:t>
            </a:r>
          </a:p>
          <a:p>
            <a:pPr algn="just" eaLnBrk="1" hangingPunct="1">
              <a:lnSpc>
                <a:spcPct val="150000"/>
              </a:lnSpc>
              <a:buFont typeface="Arial" panose="020B0604020202020204" pitchFamily="34" charset="0"/>
              <a:buNone/>
            </a:pPr>
            <a:endParaRPr lang="en-US" altLang="en-US" dirty="0">
              <a:latin typeface="+mn-lt"/>
              <a:ea typeface="ヒラギノ角ゴ Pro W3"/>
              <a:cs typeface="Arial" panose="020B0604020202020204" pitchFamily="34" charset="0"/>
            </a:endParaRPr>
          </a:p>
        </p:txBody>
      </p:sp>
      <p:pic>
        <p:nvPicPr>
          <p:cNvPr id="117764" name="Picture 1">
            <a:extLst>
              <a:ext uri="{FF2B5EF4-FFF2-40B4-BE49-F238E27FC236}">
                <a16:creationId xmlns:a16="http://schemas.microsoft.com/office/drawing/2014/main" id="{7A92C918-D347-8D1E-52F3-9AF081F065B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05751" y="1775661"/>
            <a:ext cx="3587749"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itle 1">
            <a:extLst>
              <a:ext uri="{FF2B5EF4-FFF2-40B4-BE49-F238E27FC236}">
                <a16:creationId xmlns:a16="http://schemas.microsoft.com/office/drawing/2014/main" id="{2D1E8B37-74DD-E7EF-FCC8-E4672BE2F990}"/>
              </a:ext>
            </a:extLst>
          </p:cNvPr>
          <p:cNvSpPr>
            <a:spLocks noGrp="1"/>
          </p:cNvSpPr>
          <p:nvPr>
            <p:ph type="title"/>
          </p:nvPr>
        </p:nvSpPr>
        <p:spPr>
          <a:xfrm>
            <a:off x="666751" y="526878"/>
            <a:ext cx="10934665" cy="563033"/>
          </a:xfrm>
        </p:spPr>
        <p:txBody>
          <a:bodyPr>
            <a:noAutofit/>
          </a:bodyPr>
          <a:lstStyle/>
          <a:p>
            <a:pPr algn="ctr" eaLnBrk="1" hangingPunct="1"/>
            <a:r>
              <a:rPr lang="en-US" altLang="en-US" sz="3200" smtClean="0">
                <a:solidFill>
                  <a:schemeClr val="accent1">
                    <a:lumMod val="50000"/>
                  </a:schemeClr>
                </a:solidFill>
                <a:latin typeface="+mn-lt"/>
              </a:rPr>
              <a:t>HOW TO SAVE ENERGY?</a:t>
            </a:r>
            <a:endParaRPr lang="en-US" altLang="en-US" sz="3200" dirty="0">
              <a:solidFill>
                <a:schemeClr val="accent1">
                  <a:lumMod val="50000"/>
                </a:schemeClr>
              </a:solidFill>
              <a:latin typeface="+mn-lt"/>
            </a:endParaRPr>
          </a:p>
        </p:txBody>
      </p:sp>
      <p:graphicFrame>
        <p:nvGraphicFramePr>
          <p:cNvPr id="5" name="Content Placeholder 4">
            <a:extLst>
              <a:ext uri="{FF2B5EF4-FFF2-40B4-BE49-F238E27FC236}">
                <a16:creationId xmlns:a16="http://schemas.microsoft.com/office/drawing/2014/main" id="{28B4BD8F-2C84-15CD-36C5-8D70027F5CFB}"/>
              </a:ext>
            </a:extLst>
          </p:cNvPr>
          <p:cNvGraphicFramePr>
            <a:graphicFrameLocks noGrp="1"/>
          </p:cNvGraphicFramePr>
          <p:nvPr>
            <p:ph idx="1"/>
            <p:extLst>
              <p:ext uri="{D42A27DB-BD31-4B8C-83A1-F6EECF244321}">
                <p14:modId xmlns:p14="http://schemas.microsoft.com/office/powerpoint/2010/main" val="4052300046"/>
              </p:ext>
            </p:extLst>
          </p:nvPr>
        </p:nvGraphicFramePr>
        <p:xfrm>
          <a:off x="1238216" y="1545782"/>
          <a:ext cx="4528041" cy="215319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Rounded Rectangle 5">
            <a:extLst>
              <a:ext uri="{FF2B5EF4-FFF2-40B4-BE49-F238E27FC236}">
                <a16:creationId xmlns:a16="http://schemas.microsoft.com/office/drawing/2014/main" id="{8C5243AB-1B90-37EB-71AD-2AD1F0BCD782}"/>
              </a:ext>
            </a:extLst>
          </p:cNvPr>
          <p:cNvSpPr/>
          <p:nvPr/>
        </p:nvSpPr>
        <p:spPr>
          <a:xfrm>
            <a:off x="1170688" y="1409499"/>
            <a:ext cx="9926790" cy="2414658"/>
          </a:xfrm>
          <a:prstGeom prst="roundRect">
            <a:avLst>
              <a:gd name="adj" fmla="val 5259"/>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80429" indent="-80429" algn="ctr">
              <a:defRPr/>
            </a:pPr>
            <a:endParaRPr lang="en-US" sz="1800">
              <a:solidFill>
                <a:srgbClr val="7030A0"/>
              </a:solidFill>
            </a:endParaRPr>
          </a:p>
        </p:txBody>
      </p:sp>
      <p:pic>
        <p:nvPicPr>
          <p:cNvPr id="7" name="Picture 1">
            <a:extLst>
              <a:ext uri="{FF2B5EF4-FFF2-40B4-BE49-F238E27FC236}">
                <a16:creationId xmlns:a16="http://schemas.microsoft.com/office/drawing/2014/main" id="{9502E8D2-822D-BD3C-22D4-B90E7CB054AF}"/>
              </a:ext>
            </a:extLst>
          </p:cNvPr>
          <p:cNvPicPr>
            <a:picLocks noChangeAspect="1" noChangeArrowheads="1"/>
          </p:cNvPicPr>
          <p:nvPr/>
        </p:nvPicPr>
        <p:blipFill>
          <a:blip r:embed="rId8"/>
          <a:srcRect/>
          <a:stretch>
            <a:fillRect/>
          </a:stretch>
        </p:blipFill>
        <p:spPr bwMode="auto">
          <a:xfrm>
            <a:off x="7581836" y="1575005"/>
            <a:ext cx="3326686" cy="2083646"/>
          </a:xfrm>
          <a:prstGeom prst="rect">
            <a:avLst/>
          </a:prstGeom>
          <a:noFill/>
          <a:ln w="9525">
            <a:solidFill>
              <a:schemeClr val="accent6">
                <a:lumMod val="60000"/>
                <a:lumOff val="40000"/>
              </a:schemeClr>
            </a:solidFill>
            <a:miter lim="800000"/>
            <a:headEnd/>
            <a:tailEnd/>
          </a:ln>
          <a:effectLst/>
        </p:spPr>
      </p:pic>
      <p:sp>
        <p:nvSpPr>
          <p:cNvPr id="9" name="Cross 8">
            <a:extLst>
              <a:ext uri="{FF2B5EF4-FFF2-40B4-BE49-F238E27FC236}">
                <a16:creationId xmlns:a16="http://schemas.microsoft.com/office/drawing/2014/main" id="{4E4A89BF-B258-3050-55E0-222D347CC710}"/>
              </a:ext>
            </a:extLst>
          </p:cNvPr>
          <p:cNvSpPr/>
          <p:nvPr/>
        </p:nvSpPr>
        <p:spPr>
          <a:xfrm>
            <a:off x="6435412" y="2420600"/>
            <a:ext cx="477269" cy="392455"/>
          </a:xfrm>
          <a:prstGeom prst="plus">
            <a:avLst>
              <a:gd name="adj" fmla="val 31183"/>
            </a:avLst>
          </a:prstGeom>
          <a:solidFill>
            <a:schemeClr val="accent6">
              <a:lumMod val="20000"/>
              <a:lumOff val="80000"/>
            </a:schemeClr>
          </a:solidFill>
          <a:ln w="4445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a:p>
        </p:txBody>
      </p:sp>
      <p:sp>
        <p:nvSpPr>
          <p:cNvPr id="10" name="Down Arrow 9">
            <a:extLst>
              <a:ext uri="{FF2B5EF4-FFF2-40B4-BE49-F238E27FC236}">
                <a16:creationId xmlns:a16="http://schemas.microsoft.com/office/drawing/2014/main" id="{CB4A6325-D468-B704-C63B-9476C69E241E}"/>
              </a:ext>
            </a:extLst>
          </p:cNvPr>
          <p:cNvSpPr/>
          <p:nvPr/>
        </p:nvSpPr>
        <p:spPr>
          <a:xfrm>
            <a:off x="5753083" y="3861200"/>
            <a:ext cx="762000" cy="641350"/>
          </a:xfrm>
          <a:prstGeom prst="downArrow">
            <a:avLst>
              <a:gd name="adj1" fmla="val 62560"/>
              <a:gd name="adj2" fmla="val 46522"/>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a:p>
        </p:txBody>
      </p:sp>
      <p:sp>
        <p:nvSpPr>
          <p:cNvPr id="11" name="Rounded Rectangle 10">
            <a:extLst>
              <a:ext uri="{FF2B5EF4-FFF2-40B4-BE49-F238E27FC236}">
                <a16:creationId xmlns:a16="http://schemas.microsoft.com/office/drawing/2014/main" id="{9A2E0FD0-15F5-201C-A193-16C03F2B2DE8}"/>
              </a:ext>
            </a:extLst>
          </p:cNvPr>
          <p:cNvSpPr/>
          <p:nvPr/>
        </p:nvSpPr>
        <p:spPr>
          <a:xfrm>
            <a:off x="1170688" y="4592267"/>
            <a:ext cx="9926790" cy="1611543"/>
          </a:xfrm>
          <a:prstGeom prst="roundRect">
            <a:avLst>
              <a:gd name="adj" fmla="val 5259"/>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hangingPunct="1">
              <a:lnSpc>
                <a:spcPct val="150000"/>
              </a:lnSpc>
              <a:defRPr/>
            </a:pPr>
            <a:r>
              <a:rPr lang="en-US" sz="1800">
                <a:solidFill>
                  <a:schemeClr val="tx1"/>
                </a:solidFill>
                <a:cs typeface="Arial" panose="020B0604020202020204" pitchFamily="34" charset="0"/>
              </a:rPr>
              <a:t>Save </a:t>
            </a:r>
            <a:r>
              <a:rPr lang="en-US" sz="1800">
                <a:solidFill>
                  <a:schemeClr val="tx1"/>
                </a:solidFill>
                <a:cs typeface="Arial" panose="020B0604020202020204" pitchFamily="34" charset="0"/>
              </a:rPr>
              <a:t>energy </a:t>
            </a:r>
            <a:r>
              <a:rPr lang="en-US" sz="1800" smtClean="0">
                <a:solidFill>
                  <a:schemeClr val="tx1"/>
                </a:solidFill>
                <a:cs typeface="Arial" panose="020B0604020202020204" pitchFamily="34" charset="0"/>
              </a:rPr>
              <a:t>systematically: </a:t>
            </a:r>
            <a:endParaRPr lang="en-US" sz="1800" dirty="0">
              <a:solidFill>
                <a:schemeClr val="tx1"/>
              </a:solidFill>
              <a:cs typeface="Arial" panose="020B0604020202020204" pitchFamily="34" charset="0"/>
            </a:endParaRPr>
          </a:p>
          <a:p>
            <a:pPr marL="622268" indent="-622268">
              <a:lnSpc>
                <a:spcPct val="150000"/>
              </a:lnSpc>
              <a:buFont typeface="Wingdings" pitchFamily="2" charset="2"/>
              <a:buChar char="ü"/>
              <a:defRPr/>
            </a:pPr>
            <a:r>
              <a:rPr lang="en-US" sz="1800">
                <a:solidFill>
                  <a:schemeClr val="tx1"/>
                </a:solidFill>
                <a:cs typeface="Arial" panose="020B0604020202020204" pitchFamily="34" charset="0"/>
              </a:rPr>
              <a:t>Not </a:t>
            </a:r>
            <a:r>
              <a:rPr lang="en-US" sz="1800">
                <a:solidFill>
                  <a:schemeClr val="tx1"/>
                </a:solidFill>
                <a:cs typeface="Arial" panose="020B0604020202020204" pitchFamily="34" charset="0"/>
              </a:rPr>
              <a:t>by </a:t>
            </a:r>
            <a:r>
              <a:rPr lang="en-US" sz="1800" smtClean="0">
                <a:solidFill>
                  <a:schemeClr val="tx1"/>
                </a:solidFill>
                <a:cs typeface="Arial" panose="020B0604020202020204" pitchFamily="34" charset="0"/>
              </a:rPr>
              <a:t>“spontaneous”</a:t>
            </a:r>
          </a:p>
          <a:p>
            <a:pPr marL="622268" indent="-622268">
              <a:lnSpc>
                <a:spcPct val="150000"/>
              </a:lnSpc>
              <a:buFont typeface="Wingdings" pitchFamily="2" charset="2"/>
              <a:buChar char="ü"/>
              <a:defRPr/>
            </a:pPr>
            <a:r>
              <a:rPr lang="en-US" sz="1800" smtClean="0">
                <a:solidFill>
                  <a:schemeClr val="tx1"/>
                </a:solidFill>
                <a:cs typeface="Arial" panose="020B0604020202020204" pitchFamily="34" charset="0"/>
              </a:rPr>
              <a:t>It is </a:t>
            </a:r>
            <a:r>
              <a:rPr lang="en-US" sz="1800">
                <a:solidFill>
                  <a:schemeClr val="tx1"/>
                </a:solidFill>
                <a:cs typeface="Arial" panose="020B0604020202020204" pitchFamily="34" charset="0"/>
              </a:rPr>
              <a:t>a regular activity with </a:t>
            </a:r>
            <a:r>
              <a:rPr lang="en-US" sz="1800">
                <a:solidFill>
                  <a:schemeClr val="tx1"/>
                </a:solidFill>
                <a:cs typeface="Arial" panose="020B0604020202020204" pitchFamily="34" charset="0"/>
              </a:rPr>
              <a:t>clear </a:t>
            </a:r>
            <a:r>
              <a:rPr lang="en-US" sz="1800" smtClean="0">
                <a:solidFill>
                  <a:schemeClr val="tx1"/>
                </a:solidFill>
                <a:cs typeface="Arial" panose="020B0604020202020204" pitchFamily="34" charset="0"/>
              </a:rPr>
              <a:t>goals</a:t>
            </a:r>
          </a:p>
          <a:p>
            <a:pPr marL="622268" indent="-622268">
              <a:lnSpc>
                <a:spcPct val="150000"/>
              </a:lnSpc>
              <a:buFont typeface="Wingdings" pitchFamily="2" charset="2"/>
              <a:buChar char="ü"/>
              <a:defRPr/>
            </a:pPr>
            <a:r>
              <a:rPr lang="en-US" sz="1800">
                <a:solidFill>
                  <a:schemeClr val="tx1"/>
                </a:solidFill>
                <a:cs typeface="Arial" panose="020B0604020202020204" pitchFamily="34" charset="0"/>
              </a:rPr>
              <a:t>Requires the efforts of many people</a:t>
            </a:r>
            <a:endParaRPr lang="en-US" sz="1800" dirty="0">
              <a:solidFill>
                <a:schemeClr val="tx1"/>
              </a:solidFill>
              <a:cs typeface="Arial" panose="020B0604020202020204" pitchFamily="34" charset="0"/>
            </a:endParaRPr>
          </a:p>
        </p:txBody>
      </p:sp>
    </p:spTree>
    <p:extLst>
      <p:ext uri="{BB962C8B-B14F-4D97-AF65-F5344CB8AC3E}">
        <p14:creationId xmlns:p14="http://schemas.microsoft.com/office/powerpoint/2010/main" val="358992270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10" grpId="0" animBg="1"/>
      <p:bldP spid="11"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52301B-1E63-A4BA-2E28-6BF61EE7BCF5}"/>
            </a:ext>
          </a:extLst>
        </p:cNvPr>
        <p:cNvGrpSpPr/>
        <p:nvPr/>
      </p:nvGrpSpPr>
      <p:grpSpPr>
        <a:xfrm>
          <a:off x="0" y="0"/>
          <a:ext cx="0" cy="0"/>
          <a:chOff x="0" y="0"/>
          <a:chExt cx="0" cy="0"/>
        </a:xfrm>
      </p:grpSpPr>
      <p:sp>
        <p:nvSpPr>
          <p:cNvPr id="51202" name="Title 1">
            <a:extLst>
              <a:ext uri="{FF2B5EF4-FFF2-40B4-BE49-F238E27FC236}">
                <a16:creationId xmlns:a16="http://schemas.microsoft.com/office/drawing/2014/main" id="{AE91EED2-7B75-9856-EC4B-368E6D822816}"/>
              </a:ext>
            </a:extLst>
          </p:cNvPr>
          <p:cNvSpPr>
            <a:spLocks noGrp="1"/>
          </p:cNvSpPr>
          <p:nvPr>
            <p:ph type="title"/>
          </p:nvPr>
        </p:nvSpPr>
        <p:spPr>
          <a:xfrm>
            <a:off x="548218" y="1588168"/>
            <a:ext cx="11130436" cy="1079478"/>
          </a:xfrm>
        </p:spPr>
        <p:txBody>
          <a:bodyPr/>
          <a:lstStyle/>
          <a:p>
            <a:pPr algn="just"/>
            <a:r>
              <a:rPr lang="en-US" altLang="en-US" b="0">
                <a:solidFill>
                  <a:schemeClr val="tx1"/>
                </a:solidFill>
                <a:ea typeface="ヒラギノ角ゴ Pro W3"/>
                <a:cs typeface="Times New Roman" panose="02020603050405020304" pitchFamily="18" charset="0"/>
              </a:rPr>
              <a:t>Presenting the method of calculating the investment efficiency of energy saving solutions of a typical company</a:t>
            </a:r>
            <a:endParaRPr lang="en-US" altLang="en-US" b="0" dirty="0">
              <a:solidFill>
                <a:schemeClr val="tx1"/>
              </a:solidFill>
              <a:ea typeface="ヒラギノ角ゴ Pro W3"/>
              <a:cs typeface="Times New Roman" panose="02020603050405020304" pitchFamily="18" charset="0"/>
            </a:endParaRPr>
          </a:p>
        </p:txBody>
      </p:sp>
      <p:sp>
        <p:nvSpPr>
          <p:cNvPr id="4" name="Title 1">
            <a:extLst>
              <a:ext uri="{FF2B5EF4-FFF2-40B4-BE49-F238E27FC236}">
                <a16:creationId xmlns:a16="http://schemas.microsoft.com/office/drawing/2014/main" id="{CDC780DD-37D4-BC94-6D78-D3083F417E9B}"/>
              </a:ext>
            </a:extLst>
          </p:cNvPr>
          <p:cNvSpPr txBox="1">
            <a:spLocks/>
          </p:cNvSpPr>
          <p:nvPr/>
        </p:nvSpPr>
        <p:spPr>
          <a:xfrm>
            <a:off x="548217" y="482098"/>
            <a:ext cx="11130436" cy="65405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altLang="en-US" sz="3200" smtClean="0">
                <a:solidFill>
                  <a:schemeClr val="accent1">
                    <a:lumMod val="50000"/>
                  </a:schemeClr>
                </a:solidFill>
                <a:latin typeface="+mn-lt"/>
                <a:ea typeface="ヒラギノ角ゴ Pro W3"/>
              </a:rPr>
              <a:t>DISCUSS</a:t>
            </a:r>
            <a:endParaRPr lang="en-US" altLang="en-US" sz="3200" dirty="0">
              <a:solidFill>
                <a:schemeClr val="accent1">
                  <a:lumMod val="50000"/>
                </a:schemeClr>
              </a:solidFill>
              <a:latin typeface="+mn-lt"/>
              <a:ea typeface="ヒラギノ角ゴ Pro W3"/>
            </a:endParaRPr>
          </a:p>
        </p:txBody>
      </p:sp>
    </p:spTree>
    <p:extLst>
      <p:ext uri="{BB962C8B-B14F-4D97-AF65-F5344CB8AC3E}">
        <p14:creationId xmlns:p14="http://schemas.microsoft.com/office/powerpoint/2010/main" val="2899326860"/>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2" descr="SÁNG KIẾN KINH NGHIỆM | Trường TH&amp;THCS Trung Mỹ">
            <a:extLst>
              <a:ext uri="{FF2B5EF4-FFF2-40B4-BE49-F238E27FC236}">
                <a16:creationId xmlns:a16="http://schemas.microsoft.com/office/drawing/2014/main" id="{0468B3AC-DC24-28F9-4120-07540BDC8912}"/>
              </a:ext>
            </a:extLst>
          </p:cNvPr>
          <p:cNvSpPr>
            <a:spLocks noChangeAspect="1" noChangeArrowheads="1"/>
          </p:cNvSpPr>
          <p:nvPr/>
        </p:nvSpPr>
        <p:spPr bwMode="auto">
          <a:xfrm>
            <a:off x="1678517" y="-143933"/>
            <a:ext cx="304800" cy="304800"/>
          </a:xfrm>
          <a:prstGeom prst="rect">
            <a:avLst/>
          </a:prstGeom>
          <a:noFill/>
        </p:spPr>
        <p:txBody>
          <a:bodyPr lIns="91440" tIns="45720" rIns="91440" bIns="45720"/>
          <a:lstStyle/>
          <a:p>
            <a:pPr>
              <a:defRPr/>
            </a:pPr>
            <a:endParaRPr lang="en-US" sz="1400">
              <a:latin typeface="+mn-lt"/>
            </a:endParaRPr>
          </a:p>
        </p:txBody>
      </p:sp>
      <p:sp>
        <p:nvSpPr>
          <p:cNvPr id="3" name="TextBox 2">
            <a:extLst>
              <a:ext uri="{FF2B5EF4-FFF2-40B4-BE49-F238E27FC236}">
                <a16:creationId xmlns:a16="http://schemas.microsoft.com/office/drawing/2014/main" id="{330D5B63-B6F6-1BA6-A105-4E6B8BDCF58B}"/>
              </a:ext>
            </a:extLst>
          </p:cNvPr>
          <p:cNvSpPr txBox="1"/>
          <p:nvPr/>
        </p:nvSpPr>
        <p:spPr>
          <a:xfrm>
            <a:off x="685799" y="1506999"/>
            <a:ext cx="10805985" cy="3570208"/>
          </a:xfrm>
          <a:prstGeom prst="rect">
            <a:avLst/>
          </a:prstGeom>
          <a:noFill/>
        </p:spPr>
        <p:txBody>
          <a:bodyPr wrap="square">
            <a:spAutoFit/>
          </a:bodyPr>
          <a:lstStyle/>
          <a:p>
            <a:pPr algn="just">
              <a:lnSpc>
                <a:spcPct val="200000"/>
              </a:lnSpc>
              <a:spcAft>
                <a:spcPts val="267"/>
              </a:spcAft>
              <a:defRPr/>
            </a:pPr>
            <a:r>
              <a:rPr lang="en-US" sz="1800" kern="100">
                <a:latin typeface="+mn-lt"/>
                <a:ea typeface="Calibri" panose="020F0502020204030204" pitchFamily="34" charset="0"/>
                <a:cs typeface="Tahoma" panose="020B0604030504040204" pitchFamily="34" charset="0"/>
              </a:rPr>
              <a:t>Question 1: What are the necessary competencies of an energy manager?</a:t>
            </a:r>
          </a:p>
          <a:p>
            <a:pPr algn="just">
              <a:lnSpc>
                <a:spcPct val="200000"/>
              </a:lnSpc>
              <a:spcAft>
                <a:spcPts val="267"/>
              </a:spcAft>
              <a:defRPr/>
            </a:pPr>
            <a:r>
              <a:rPr lang="en-US" sz="1800" kern="100">
                <a:latin typeface="+mn-lt"/>
                <a:ea typeface="Calibri" panose="020F0502020204030204" pitchFamily="34" charset="0"/>
                <a:cs typeface="Tahoma" panose="020B0604030504040204" pitchFamily="34" charset="0"/>
              </a:rPr>
              <a:t>Question 2: What are the components of an energy management system?</a:t>
            </a:r>
          </a:p>
          <a:p>
            <a:pPr algn="just">
              <a:lnSpc>
                <a:spcPct val="200000"/>
              </a:lnSpc>
              <a:spcAft>
                <a:spcPts val="267"/>
              </a:spcAft>
              <a:defRPr/>
            </a:pPr>
            <a:r>
              <a:rPr lang="en-US" sz="1800" kern="100">
                <a:latin typeface="+mn-lt"/>
                <a:ea typeface="Calibri" panose="020F0502020204030204" pitchFamily="34" charset="0"/>
                <a:cs typeface="Tahoma" panose="020B0604030504040204" pitchFamily="34" charset="0"/>
              </a:rPr>
              <a:t>Question 3: What are the factors for successfully building an energy management system?</a:t>
            </a:r>
          </a:p>
          <a:p>
            <a:pPr algn="just">
              <a:lnSpc>
                <a:spcPct val="200000"/>
              </a:lnSpc>
              <a:spcAft>
                <a:spcPts val="267"/>
              </a:spcAft>
              <a:defRPr/>
            </a:pPr>
            <a:r>
              <a:rPr lang="en-US" sz="1800" kern="100">
                <a:latin typeface="+mn-lt"/>
                <a:ea typeface="Calibri" panose="020F0502020204030204" pitchFamily="34" charset="0"/>
                <a:cs typeface="Tahoma" panose="020B0604030504040204" pitchFamily="34" charset="0"/>
              </a:rPr>
              <a:t>Question 4: What is the structure of the Energy Management Board?</a:t>
            </a:r>
          </a:p>
          <a:p>
            <a:pPr algn="just">
              <a:lnSpc>
                <a:spcPct val="200000"/>
              </a:lnSpc>
              <a:spcAft>
                <a:spcPts val="267"/>
              </a:spcAft>
              <a:defRPr/>
            </a:pPr>
            <a:r>
              <a:rPr lang="en-US" sz="1800" kern="100">
                <a:latin typeface="+mn-lt"/>
                <a:ea typeface="Calibri" panose="020F0502020204030204" pitchFamily="34" charset="0"/>
                <a:cs typeface="Tahoma" panose="020B0604030504040204" pitchFamily="34" charset="0"/>
              </a:rPr>
              <a:t>Question 5: Please evaluate the current status of energy management at your enterprise? And please explain the reason for choosing the level for each component?</a:t>
            </a:r>
            <a:endParaRPr lang="en-US" sz="1800" kern="100" dirty="0">
              <a:solidFill>
                <a:srgbClr val="000000"/>
              </a:solidFill>
              <a:latin typeface="+mn-lt"/>
              <a:ea typeface="Calibri" panose="020F0502020204030204" pitchFamily="34" charset="0"/>
              <a:cs typeface="Tahoma" panose="020B0604030504040204" pitchFamily="34" charset="0"/>
            </a:endParaRPr>
          </a:p>
        </p:txBody>
      </p:sp>
      <p:sp>
        <p:nvSpPr>
          <p:cNvPr id="5" name="Title 1">
            <a:extLst>
              <a:ext uri="{FF2B5EF4-FFF2-40B4-BE49-F238E27FC236}">
                <a16:creationId xmlns:a16="http://schemas.microsoft.com/office/drawing/2014/main" id="{CDC780DD-37D4-BC94-6D78-D3083F417E9B}"/>
              </a:ext>
            </a:extLst>
          </p:cNvPr>
          <p:cNvSpPr txBox="1">
            <a:spLocks/>
          </p:cNvSpPr>
          <p:nvPr/>
        </p:nvSpPr>
        <p:spPr>
          <a:xfrm>
            <a:off x="548217" y="482098"/>
            <a:ext cx="11130436" cy="65405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altLang="en-US" sz="3200" smtClean="0">
                <a:solidFill>
                  <a:schemeClr val="accent1">
                    <a:lumMod val="50000"/>
                  </a:schemeClr>
                </a:solidFill>
                <a:latin typeface="+mn-lt"/>
                <a:ea typeface="ヒラギノ角ゴ Pro W3"/>
              </a:rPr>
              <a:t>DISCUSS</a:t>
            </a:r>
            <a:endParaRPr lang="en-US" altLang="en-US" sz="3200" dirty="0">
              <a:solidFill>
                <a:schemeClr val="accent1">
                  <a:lumMod val="50000"/>
                </a:schemeClr>
              </a:solidFill>
              <a:latin typeface="+mn-lt"/>
              <a:ea typeface="ヒラギノ角ゴ Pro W3"/>
            </a:endParaRPr>
          </a:p>
        </p:txBody>
      </p:sp>
    </p:spTree>
    <p:extLst>
      <p:ext uri="{BB962C8B-B14F-4D97-AF65-F5344CB8AC3E}">
        <p14:creationId xmlns:p14="http://schemas.microsoft.com/office/powerpoint/2010/main" val="3050536016"/>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F858F9F5-80BC-256E-6B39-BEAA9CFB4895}"/>
              </a:ext>
            </a:extLst>
          </p:cNvPr>
          <p:cNvGrpSpPr/>
          <p:nvPr/>
        </p:nvGrpSpPr>
        <p:grpSpPr>
          <a:xfrm>
            <a:off x="6102673" y="1155628"/>
            <a:ext cx="5486761" cy="4546744"/>
            <a:chOff x="1079350" y="238125"/>
            <a:chExt cx="5461275" cy="4525625"/>
          </a:xfrm>
        </p:grpSpPr>
        <p:sp>
          <p:nvSpPr>
            <p:cNvPr id="49" name="Google Shape;49;p15">
              <a:extLst>
                <a:ext uri="{FF2B5EF4-FFF2-40B4-BE49-F238E27FC236}">
                  <a16:creationId xmlns:a16="http://schemas.microsoft.com/office/drawing/2014/main" id="{6AD74FC0-0F05-8BD2-7429-3D509B64F572}"/>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a:extLst>
                <a:ext uri="{FF2B5EF4-FFF2-40B4-BE49-F238E27FC236}">
                  <a16:creationId xmlns:a16="http://schemas.microsoft.com/office/drawing/2014/main" id="{98193548-ECE9-A2EA-916F-2D2B234FA21F}"/>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a:extLst>
                <a:ext uri="{FF2B5EF4-FFF2-40B4-BE49-F238E27FC236}">
                  <a16:creationId xmlns:a16="http://schemas.microsoft.com/office/drawing/2014/main" id="{9BBCF16B-1B5B-96BF-EFF5-F44761D66E99}"/>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a:extLst>
                <a:ext uri="{FF2B5EF4-FFF2-40B4-BE49-F238E27FC236}">
                  <a16:creationId xmlns:a16="http://schemas.microsoft.com/office/drawing/2014/main" id="{7A1839E1-6746-87C7-8B40-DDBDC91D50E6}"/>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a:extLst>
                <a:ext uri="{FF2B5EF4-FFF2-40B4-BE49-F238E27FC236}">
                  <a16:creationId xmlns:a16="http://schemas.microsoft.com/office/drawing/2014/main" id="{359FBBFC-8467-4A89-A124-8774AFEB56A9}"/>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a:extLst>
                <a:ext uri="{FF2B5EF4-FFF2-40B4-BE49-F238E27FC236}">
                  <a16:creationId xmlns:a16="http://schemas.microsoft.com/office/drawing/2014/main" id="{C051F442-6334-C180-168A-D54206DCD3DA}"/>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a:extLst>
                <a:ext uri="{FF2B5EF4-FFF2-40B4-BE49-F238E27FC236}">
                  <a16:creationId xmlns:a16="http://schemas.microsoft.com/office/drawing/2014/main" id="{45C017BB-4A84-8E42-06D1-EC67571D9871}"/>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a:extLst>
                <a:ext uri="{FF2B5EF4-FFF2-40B4-BE49-F238E27FC236}">
                  <a16:creationId xmlns:a16="http://schemas.microsoft.com/office/drawing/2014/main" id="{186D1CF6-0587-29C5-F435-55CD6319C07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a:extLst>
                <a:ext uri="{FF2B5EF4-FFF2-40B4-BE49-F238E27FC236}">
                  <a16:creationId xmlns:a16="http://schemas.microsoft.com/office/drawing/2014/main" id="{B13C3498-DD75-BF62-8DC5-406681F4D3BB}"/>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a:extLst>
                <a:ext uri="{FF2B5EF4-FFF2-40B4-BE49-F238E27FC236}">
                  <a16:creationId xmlns:a16="http://schemas.microsoft.com/office/drawing/2014/main" id="{12C33D09-133F-C73F-F19B-ED922478D14D}"/>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a:extLst>
                <a:ext uri="{FF2B5EF4-FFF2-40B4-BE49-F238E27FC236}">
                  <a16:creationId xmlns:a16="http://schemas.microsoft.com/office/drawing/2014/main" id="{40CA5F6F-A0FB-3961-5DA8-A3B622090EFA}"/>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a:extLst>
                <a:ext uri="{FF2B5EF4-FFF2-40B4-BE49-F238E27FC236}">
                  <a16:creationId xmlns:a16="http://schemas.microsoft.com/office/drawing/2014/main" id="{A3AFD96D-C35A-7E4C-9F77-9AC144ECB828}"/>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a:extLst>
                <a:ext uri="{FF2B5EF4-FFF2-40B4-BE49-F238E27FC236}">
                  <a16:creationId xmlns:a16="http://schemas.microsoft.com/office/drawing/2014/main" id="{EDBA855C-4889-81F6-78D5-DFBB7DFC3641}"/>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a:extLst>
                <a:ext uri="{FF2B5EF4-FFF2-40B4-BE49-F238E27FC236}">
                  <a16:creationId xmlns:a16="http://schemas.microsoft.com/office/drawing/2014/main" id="{609285CE-E36E-49D1-5924-C3C5DA72C3FF}"/>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a:extLst>
                <a:ext uri="{FF2B5EF4-FFF2-40B4-BE49-F238E27FC236}">
                  <a16:creationId xmlns:a16="http://schemas.microsoft.com/office/drawing/2014/main" id="{58E5444B-7E69-A891-A2F6-0A3AC6F23781}"/>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a:extLst>
                <a:ext uri="{FF2B5EF4-FFF2-40B4-BE49-F238E27FC236}">
                  <a16:creationId xmlns:a16="http://schemas.microsoft.com/office/drawing/2014/main" id="{617C7931-535D-50E7-9D88-C9F13D074436}"/>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a:extLst>
                <a:ext uri="{FF2B5EF4-FFF2-40B4-BE49-F238E27FC236}">
                  <a16:creationId xmlns:a16="http://schemas.microsoft.com/office/drawing/2014/main" id="{ECA397D4-C0B6-7A4E-FE0C-7FD627003B0C}"/>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a:extLst>
                <a:ext uri="{FF2B5EF4-FFF2-40B4-BE49-F238E27FC236}">
                  <a16:creationId xmlns:a16="http://schemas.microsoft.com/office/drawing/2014/main" id="{D728D495-0AD4-80BE-5936-90F6A683F023}"/>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a:extLst>
                <a:ext uri="{FF2B5EF4-FFF2-40B4-BE49-F238E27FC236}">
                  <a16:creationId xmlns:a16="http://schemas.microsoft.com/office/drawing/2014/main" id="{16AEA904-B618-B928-7923-EFA91A843DE5}"/>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a:extLst>
                <a:ext uri="{FF2B5EF4-FFF2-40B4-BE49-F238E27FC236}">
                  <a16:creationId xmlns:a16="http://schemas.microsoft.com/office/drawing/2014/main" id="{6DBF6338-6342-B109-FC25-A47CF44F04B6}"/>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a:extLst>
                <a:ext uri="{FF2B5EF4-FFF2-40B4-BE49-F238E27FC236}">
                  <a16:creationId xmlns:a16="http://schemas.microsoft.com/office/drawing/2014/main" id="{DEF697D8-9AFB-A3A4-0995-FE2E264006C5}"/>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a:extLst>
                <a:ext uri="{FF2B5EF4-FFF2-40B4-BE49-F238E27FC236}">
                  <a16:creationId xmlns:a16="http://schemas.microsoft.com/office/drawing/2014/main" id="{2C105734-9980-07D9-9056-26081C1F3245}"/>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a:extLst>
                <a:ext uri="{FF2B5EF4-FFF2-40B4-BE49-F238E27FC236}">
                  <a16:creationId xmlns:a16="http://schemas.microsoft.com/office/drawing/2014/main" id="{A42D6B70-97C6-6E63-BBE4-CB337671BF6B}"/>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a:extLst>
                <a:ext uri="{FF2B5EF4-FFF2-40B4-BE49-F238E27FC236}">
                  <a16:creationId xmlns:a16="http://schemas.microsoft.com/office/drawing/2014/main" id="{FCB62343-1AEE-1962-ECBC-29F74684F301}"/>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a:extLst>
                <a:ext uri="{FF2B5EF4-FFF2-40B4-BE49-F238E27FC236}">
                  <a16:creationId xmlns:a16="http://schemas.microsoft.com/office/drawing/2014/main" id="{E74F1125-B520-48F3-DAEA-0421CA54380A}"/>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a:extLst>
                <a:ext uri="{FF2B5EF4-FFF2-40B4-BE49-F238E27FC236}">
                  <a16:creationId xmlns:a16="http://schemas.microsoft.com/office/drawing/2014/main" id="{DB7196E2-CA89-27FA-6EC1-8A60D98CA659}"/>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a:extLst>
                <a:ext uri="{FF2B5EF4-FFF2-40B4-BE49-F238E27FC236}">
                  <a16:creationId xmlns:a16="http://schemas.microsoft.com/office/drawing/2014/main" id="{8AAF1B38-CA29-589D-8A31-3F1CFAD4F6A7}"/>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a:extLst>
                <a:ext uri="{FF2B5EF4-FFF2-40B4-BE49-F238E27FC236}">
                  <a16:creationId xmlns:a16="http://schemas.microsoft.com/office/drawing/2014/main" id="{87B8EBFA-5C51-7E3E-2490-E4435E9168CD}"/>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a:extLst>
                <a:ext uri="{FF2B5EF4-FFF2-40B4-BE49-F238E27FC236}">
                  <a16:creationId xmlns:a16="http://schemas.microsoft.com/office/drawing/2014/main" id="{EDB797C4-50E1-ACD8-1DE6-DA4BAFA01895}"/>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a:extLst>
                <a:ext uri="{FF2B5EF4-FFF2-40B4-BE49-F238E27FC236}">
                  <a16:creationId xmlns:a16="http://schemas.microsoft.com/office/drawing/2014/main" id="{8A191AD8-C1F4-BE68-40C9-6046BDB420DA}"/>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a:extLst>
                <a:ext uri="{FF2B5EF4-FFF2-40B4-BE49-F238E27FC236}">
                  <a16:creationId xmlns:a16="http://schemas.microsoft.com/office/drawing/2014/main" id="{85C15861-D3A4-0267-4F8E-D6EB287AADA4}"/>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a:extLst>
                <a:ext uri="{FF2B5EF4-FFF2-40B4-BE49-F238E27FC236}">
                  <a16:creationId xmlns:a16="http://schemas.microsoft.com/office/drawing/2014/main" id="{E47FD89C-DFE4-DF95-536C-4EBA32DA998A}"/>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a:extLst>
                <a:ext uri="{FF2B5EF4-FFF2-40B4-BE49-F238E27FC236}">
                  <a16:creationId xmlns:a16="http://schemas.microsoft.com/office/drawing/2014/main" id="{2584985C-FAFD-01DA-A2E9-C75736179B04}"/>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a:extLst>
                <a:ext uri="{FF2B5EF4-FFF2-40B4-BE49-F238E27FC236}">
                  <a16:creationId xmlns:a16="http://schemas.microsoft.com/office/drawing/2014/main" id="{4A13E4C8-C388-2105-4F82-A5FA58607F73}"/>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a:extLst>
                <a:ext uri="{FF2B5EF4-FFF2-40B4-BE49-F238E27FC236}">
                  <a16:creationId xmlns:a16="http://schemas.microsoft.com/office/drawing/2014/main" id="{88FB01BD-1BC9-134D-150F-520FAFD40CE1}"/>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a:extLst>
                <a:ext uri="{FF2B5EF4-FFF2-40B4-BE49-F238E27FC236}">
                  <a16:creationId xmlns:a16="http://schemas.microsoft.com/office/drawing/2014/main" id="{1BEDAA8E-F53F-63D9-DDEE-C4D225F39FCE}"/>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a:extLst>
                <a:ext uri="{FF2B5EF4-FFF2-40B4-BE49-F238E27FC236}">
                  <a16:creationId xmlns:a16="http://schemas.microsoft.com/office/drawing/2014/main" id="{D9AC169F-090F-2FEF-F3E1-509A9C5596C7}"/>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a:extLst>
                <a:ext uri="{FF2B5EF4-FFF2-40B4-BE49-F238E27FC236}">
                  <a16:creationId xmlns:a16="http://schemas.microsoft.com/office/drawing/2014/main" id="{49B6E404-98AA-22B6-A982-6BF6E6C8390F}"/>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a:extLst>
                <a:ext uri="{FF2B5EF4-FFF2-40B4-BE49-F238E27FC236}">
                  <a16:creationId xmlns:a16="http://schemas.microsoft.com/office/drawing/2014/main" id="{0F7EB5F7-237B-85FD-0309-F72B8EC7F3C2}"/>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a:extLst>
                <a:ext uri="{FF2B5EF4-FFF2-40B4-BE49-F238E27FC236}">
                  <a16:creationId xmlns:a16="http://schemas.microsoft.com/office/drawing/2014/main" id="{50DC965A-D730-5C58-D9F5-B2B222392F03}"/>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a:extLst>
                <a:ext uri="{FF2B5EF4-FFF2-40B4-BE49-F238E27FC236}">
                  <a16:creationId xmlns:a16="http://schemas.microsoft.com/office/drawing/2014/main" id="{3D33E54D-E960-1BE2-D96C-ED7246B17C4C}"/>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a:extLst>
                <a:ext uri="{FF2B5EF4-FFF2-40B4-BE49-F238E27FC236}">
                  <a16:creationId xmlns:a16="http://schemas.microsoft.com/office/drawing/2014/main" id="{8A8E6957-739E-CDDC-225B-980AB4D3547A}"/>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a:extLst>
                <a:ext uri="{FF2B5EF4-FFF2-40B4-BE49-F238E27FC236}">
                  <a16:creationId xmlns:a16="http://schemas.microsoft.com/office/drawing/2014/main" id="{2179DA42-9DF6-F37B-DE71-4856A159A23E}"/>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a:extLst>
                <a:ext uri="{FF2B5EF4-FFF2-40B4-BE49-F238E27FC236}">
                  <a16:creationId xmlns:a16="http://schemas.microsoft.com/office/drawing/2014/main" id="{EBDD59DF-0268-AC10-0C15-08393E113BAF}"/>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a:extLst>
                <a:ext uri="{FF2B5EF4-FFF2-40B4-BE49-F238E27FC236}">
                  <a16:creationId xmlns:a16="http://schemas.microsoft.com/office/drawing/2014/main" id="{68E6050D-A2C2-2445-8A2F-17813207EAEE}"/>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a:extLst>
                <a:ext uri="{FF2B5EF4-FFF2-40B4-BE49-F238E27FC236}">
                  <a16:creationId xmlns:a16="http://schemas.microsoft.com/office/drawing/2014/main" id="{9C4AFA68-C8E9-CCB5-D584-779E57C3F945}"/>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a:extLst>
                <a:ext uri="{FF2B5EF4-FFF2-40B4-BE49-F238E27FC236}">
                  <a16:creationId xmlns:a16="http://schemas.microsoft.com/office/drawing/2014/main" id="{8C599EE8-B8DF-926B-895A-7834EE1A82CE}"/>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a:extLst>
                <a:ext uri="{FF2B5EF4-FFF2-40B4-BE49-F238E27FC236}">
                  <a16:creationId xmlns:a16="http://schemas.microsoft.com/office/drawing/2014/main" id="{8EBDCDA5-1DA2-03EC-E92C-06562824A67D}"/>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a:extLst>
                <a:ext uri="{FF2B5EF4-FFF2-40B4-BE49-F238E27FC236}">
                  <a16:creationId xmlns:a16="http://schemas.microsoft.com/office/drawing/2014/main" id="{27B1E59C-EC2E-9493-4DCF-9E4FEF3E323D}"/>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a:extLst>
                <a:ext uri="{FF2B5EF4-FFF2-40B4-BE49-F238E27FC236}">
                  <a16:creationId xmlns:a16="http://schemas.microsoft.com/office/drawing/2014/main" id="{C4AA307C-EDD3-E12D-633C-511EBA2C2F3E}"/>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a:extLst>
                <a:ext uri="{FF2B5EF4-FFF2-40B4-BE49-F238E27FC236}">
                  <a16:creationId xmlns:a16="http://schemas.microsoft.com/office/drawing/2014/main" id="{DECDC7C8-ABBD-216A-BE93-2B0A353B4A44}"/>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a:extLst>
                <a:ext uri="{FF2B5EF4-FFF2-40B4-BE49-F238E27FC236}">
                  <a16:creationId xmlns:a16="http://schemas.microsoft.com/office/drawing/2014/main" id="{BE8FBAA3-C14B-F2E8-B332-BE7CEC048F42}"/>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a:extLst>
                <a:ext uri="{FF2B5EF4-FFF2-40B4-BE49-F238E27FC236}">
                  <a16:creationId xmlns:a16="http://schemas.microsoft.com/office/drawing/2014/main" id="{1DE66112-D454-BBD5-B623-C3FB3BB3438B}"/>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a:extLst>
                <a:ext uri="{FF2B5EF4-FFF2-40B4-BE49-F238E27FC236}">
                  <a16:creationId xmlns:a16="http://schemas.microsoft.com/office/drawing/2014/main" id="{0212B744-33BA-E23A-6652-DD33E64CB5B1}"/>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a:extLst>
                <a:ext uri="{FF2B5EF4-FFF2-40B4-BE49-F238E27FC236}">
                  <a16:creationId xmlns:a16="http://schemas.microsoft.com/office/drawing/2014/main" id="{CEC11DCF-ED88-78D2-0E4E-0EF544EBC35D}"/>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a:extLst>
                <a:ext uri="{FF2B5EF4-FFF2-40B4-BE49-F238E27FC236}">
                  <a16:creationId xmlns:a16="http://schemas.microsoft.com/office/drawing/2014/main" id="{5173CFA6-2EE8-718C-50B5-7D1CE96E65D7}"/>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a:extLst>
                <a:ext uri="{FF2B5EF4-FFF2-40B4-BE49-F238E27FC236}">
                  <a16:creationId xmlns:a16="http://schemas.microsoft.com/office/drawing/2014/main" id="{59AE12F2-D213-91D6-01BD-6C1ECFAF7E4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a:extLst>
                <a:ext uri="{FF2B5EF4-FFF2-40B4-BE49-F238E27FC236}">
                  <a16:creationId xmlns:a16="http://schemas.microsoft.com/office/drawing/2014/main" id="{DBC257E2-F1EE-0200-D8CE-C5986A4CF02B}"/>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a:extLst>
                <a:ext uri="{FF2B5EF4-FFF2-40B4-BE49-F238E27FC236}">
                  <a16:creationId xmlns:a16="http://schemas.microsoft.com/office/drawing/2014/main" id="{3FC9F793-1917-FB5B-FD97-BBC3A0B9E6B1}"/>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a:extLst>
                <a:ext uri="{FF2B5EF4-FFF2-40B4-BE49-F238E27FC236}">
                  <a16:creationId xmlns:a16="http://schemas.microsoft.com/office/drawing/2014/main" id="{8F38A7F6-D0FF-94A4-6F94-DDDEA12D0152}"/>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a:extLst>
                <a:ext uri="{FF2B5EF4-FFF2-40B4-BE49-F238E27FC236}">
                  <a16:creationId xmlns:a16="http://schemas.microsoft.com/office/drawing/2014/main" id="{1EB08D3D-8302-E35E-C20D-45FF553CB136}"/>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a:extLst>
                <a:ext uri="{FF2B5EF4-FFF2-40B4-BE49-F238E27FC236}">
                  <a16:creationId xmlns:a16="http://schemas.microsoft.com/office/drawing/2014/main" id="{02011AF9-43AA-9486-5BF5-599ACDCDB087}"/>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a:extLst>
                <a:ext uri="{FF2B5EF4-FFF2-40B4-BE49-F238E27FC236}">
                  <a16:creationId xmlns:a16="http://schemas.microsoft.com/office/drawing/2014/main" id="{76470DD2-9D37-B01A-23B6-A12A784F88A8}"/>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a:extLst>
                <a:ext uri="{FF2B5EF4-FFF2-40B4-BE49-F238E27FC236}">
                  <a16:creationId xmlns:a16="http://schemas.microsoft.com/office/drawing/2014/main" id="{5EA04A3F-236C-0804-7864-1E2BFC99CD6C}"/>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a:extLst>
                <a:ext uri="{FF2B5EF4-FFF2-40B4-BE49-F238E27FC236}">
                  <a16:creationId xmlns:a16="http://schemas.microsoft.com/office/drawing/2014/main" id="{1FA0B450-CB1E-9E03-D2BA-B86B6886265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a:extLst>
                <a:ext uri="{FF2B5EF4-FFF2-40B4-BE49-F238E27FC236}">
                  <a16:creationId xmlns:a16="http://schemas.microsoft.com/office/drawing/2014/main" id="{66014A4E-2FD0-84B9-C649-E2CB52554B80}"/>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a:extLst>
                <a:ext uri="{FF2B5EF4-FFF2-40B4-BE49-F238E27FC236}">
                  <a16:creationId xmlns:a16="http://schemas.microsoft.com/office/drawing/2014/main" id="{D21D1486-7988-0440-DA4B-B9D6282618D5}"/>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a:extLst>
                <a:ext uri="{FF2B5EF4-FFF2-40B4-BE49-F238E27FC236}">
                  <a16:creationId xmlns:a16="http://schemas.microsoft.com/office/drawing/2014/main" id="{D80C9D0C-690D-2864-37B6-8600F20DC343}"/>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a:extLst>
                <a:ext uri="{FF2B5EF4-FFF2-40B4-BE49-F238E27FC236}">
                  <a16:creationId xmlns:a16="http://schemas.microsoft.com/office/drawing/2014/main" id="{DA1B04F7-BEB9-8594-BD71-4E519A5F9EA1}"/>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a:extLst>
                <a:ext uri="{FF2B5EF4-FFF2-40B4-BE49-F238E27FC236}">
                  <a16:creationId xmlns:a16="http://schemas.microsoft.com/office/drawing/2014/main" id="{4C3AB2C3-C989-9E09-CEDC-4539A8664E27}"/>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a:extLst>
                <a:ext uri="{FF2B5EF4-FFF2-40B4-BE49-F238E27FC236}">
                  <a16:creationId xmlns:a16="http://schemas.microsoft.com/office/drawing/2014/main" id="{A9C78FCB-B977-5BAD-7328-20B4E21D8AF2}"/>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a:extLst>
                <a:ext uri="{FF2B5EF4-FFF2-40B4-BE49-F238E27FC236}">
                  <a16:creationId xmlns:a16="http://schemas.microsoft.com/office/drawing/2014/main" id="{2BF34062-83F9-F6C0-1C4C-40F3088BEBF2}"/>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a:extLst>
                <a:ext uri="{FF2B5EF4-FFF2-40B4-BE49-F238E27FC236}">
                  <a16:creationId xmlns:a16="http://schemas.microsoft.com/office/drawing/2014/main" id="{2F9FD241-5568-A4AC-8B95-9831D4CFBB05}"/>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a:extLst>
                <a:ext uri="{FF2B5EF4-FFF2-40B4-BE49-F238E27FC236}">
                  <a16:creationId xmlns:a16="http://schemas.microsoft.com/office/drawing/2014/main" id="{7A6CC45E-BDA5-2EA5-7E61-AFE924FBBCFC}"/>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a:extLst>
                <a:ext uri="{FF2B5EF4-FFF2-40B4-BE49-F238E27FC236}">
                  <a16:creationId xmlns:a16="http://schemas.microsoft.com/office/drawing/2014/main" id="{D9C9132E-1450-F566-0E9C-89739A985683}"/>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a:extLst>
                <a:ext uri="{FF2B5EF4-FFF2-40B4-BE49-F238E27FC236}">
                  <a16:creationId xmlns:a16="http://schemas.microsoft.com/office/drawing/2014/main" id="{706C815E-468F-A349-1581-FB0FB0EBA671}"/>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a:extLst>
                <a:ext uri="{FF2B5EF4-FFF2-40B4-BE49-F238E27FC236}">
                  <a16:creationId xmlns:a16="http://schemas.microsoft.com/office/drawing/2014/main" id="{F562174F-CBC4-7173-083E-A261C7CB21F3}"/>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a:extLst>
                <a:ext uri="{FF2B5EF4-FFF2-40B4-BE49-F238E27FC236}">
                  <a16:creationId xmlns:a16="http://schemas.microsoft.com/office/drawing/2014/main" id="{AD91D83A-630F-5378-2595-F57F87DD699D}"/>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a:extLst>
                <a:ext uri="{FF2B5EF4-FFF2-40B4-BE49-F238E27FC236}">
                  <a16:creationId xmlns:a16="http://schemas.microsoft.com/office/drawing/2014/main" id="{94FF5952-8AF6-DE5E-0B1B-F8878A71F528}"/>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a:extLst>
                <a:ext uri="{FF2B5EF4-FFF2-40B4-BE49-F238E27FC236}">
                  <a16:creationId xmlns:a16="http://schemas.microsoft.com/office/drawing/2014/main" id="{04FE91FA-EFD5-638A-63BC-F3DB8E2F899B}"/>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a:extLst>
                <a:ext uri="{FF2B5EF4-FFF2-40B4-BE49-F238E27FC236}">
                  <a16:creationId xmlns:a16="http://schemas.microsoft.com/office/drawing/2014/main" id="{2DCD4B95-43E1-1957-2083-C14748886143}"/>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a:extLst>
                <a:ext uri="{FF2B5EF4-FFF2-40B4-BE49-F238E27FC236}">
                  <a16:creationId xmlns:a16="http://schemas.microsoft.com/office/drawing/2014/main" id="{0C624AA5-EFA9-6DDC-40E9-3E61D3F7D099}"/>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a:extLst>
                <a:ext uri="{FF2B5EF4-FFF2-40B4-BE49-F238E27FC236}">
                  <a16:creationId xmlns:a16="http://schemas.microsoft.com/office/drawing/2014/main" id="{3D8A3584-7717-2BAF-270C-76CF90C7203E}"/>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a:extLst>
                <a:ext uri="{FF2B5EF4-FFF2-40B4-BE49-F238E27FC236}">
                  <a16:creationId xmlns:a16="http://schemas.microsoft.com/office/drawing/2014/main" id="{1958D3F2-9A41-D8F2-FAEB-C083F069B215}"/>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a:extLst>
                <a:ext uri="{FF2B5EF4-FFF2-40B4-BE49-F238E27FC236}">
                  <a16:creationId xmlns:a16="http://schemas.microsoft.com/office/drawing/2014/main" id="{8EA0D121-3DE0-0F1C-4BF1-519469E9D4AE}"/>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a:extLst>
                <a:ext uri="{FF2B5EF4-FFF2-40B4-BE49-F238E27FC236}">
                  <a16:creationId xmlns:a16="http://schemas.microsoft.com/office/drawing/2014/main" id="{1011A392-78E9-166B-ED07-7C34519317FE}"/>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a:extLst>
                <a:ext uri="{FF2B5EF4-FFF2-40B4-BE49-F238E27FC236}">
                  <a16:creationId xmlns:a16="http://schemas.microsoft.com/office/drawing/2014/main" id="{FD4B3B09-0920-2E0F-5365-D0EF315B46A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a:extLst>
                <a:ext uri="{FF2B5EF4-FFF2-40B4-BE49-F238E27FC236}">
                  <a16:creationId xmlns:a16="http://schemas.microsoft.com/office/drawing/2014/main" id="{DAC0B640-38F0-457D-9E49-70220AB20D15}"/>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a:extLst>
                <a:ext uri="{FF2B5EF4-FFF2-40B4-BE49-F238E27FC236}">
                  <a16:creationId xmlns:a16="http://schemas.microsoft.com/office/drawing/2014/main" id="{95E18B96-033B-B063-23FE-8AF46C6B257C}"/>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a:extLst>
                <a:ext uri="{FF2B5EF4-FFF2-40B4-BE49-F238E27FC236}">
                  <a16:creationId xmlns:a16="http://schemas.microsoft.com/office/drawing/2014/main" id="{1D0D3155-E728-5399-9E0B-1E308FC5AAAE}"/>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a:extLst>
                <a:ext uri="{FF2B5EF4-FFF2-40B4-BE49-F238E27FC236}">
                  <a16:creationId xmlns:a16="http://schemas.microsoft.com/office/drawing/2014/main" id="{64C28AC3-BF68-4EFF-BC64-CD2EA734837D}"/>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a:extLst>
                <a:ext uri="{FF2B5EF4-FFF2-40B4-BE49-F238E27FC236}">
                  <a16:creationId xmlns:a16="http://schemas.microsoft.com/office/drawing/2014/main" id="{6F992CF4-DE5D-503E-BC12-875D9A3017CE}"/>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a:extLst>
                <a:ext uri="{FF2B5EF4-FFF2-40B4-BE49-F238E27FC236}">
                  <a16:creationId xmlns:a16="http://schemas.microsoft.com/office/drawing/2014/main" id="{771606BD-7F5C-3932-E0AA-EFA6E933CAA7}"/>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a:extLst>
                <a:ext uri="{FF2B5EF4-FFF2-40B4-BE49-F238E27FC236}">
                  <a16:creationId xmlns:a16="http://schemas.microsoft.com/office/drawing/2014/main" id="{219A7DBE-6888-C312-877C-8FA7807B98A9}"/>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a:extLst>
                <a:ext uri="{FF2B5EF4-FFF2-40B4-BE49-F238E27FC236}">
                  <a16:creationId xmlns:a16="http://schemas.microsoft.com/office/drawing/2014/main" id="{8E4E67FF-9C97-3FDE-1109-7FEEB71B1F60}"/>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a:extLst>
                <a:ext uri="{FF2B5EF4-FFF2-40B4-BE49-F238E27FC236}">
                  <a16:creationId xmlns:a16="http://schemas.microsoft.com/office/drawing/2014/main" id="{DA178217-81FE-C4CA-56F0-C2D5AEB270B1}"/>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a:extLst>
                <a:ext uri="{FF2B5EF4-FFF2-40B4-BE49-F238E27FC236}">
                  <a16:creationId xmlns:a16="http://schemas.microsoft.com/office/drawing/2014/main" id="{8D2425A5-08CE-DDDC-57DB-BAD70678F2B9}"/>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a:extLst>
                <a:ext uri="{FF2B5EF4-FFF2-40B4-BE49-F238E27FC236}">
                  <a16:creationId xmlns:a16="http://schemas.microsoft.com/office/drawing/2014/main" id="{946323F5-44F2-F598-F555-E75E77ED93FF}"/>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a:extLst>
                <a:ext uri="{FF2B5EF4-FFF2-40B4-BE49-F238E27FC236}">
                  <a16:creationId xmlns:a16="http://schemas.microsoft.com/office/drawing/2014/main" id="{72985D67-5848-F3B6-F433-32917F9179D7}"/>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a:extLst>
                <a:ext uri="{FF2B5EF4-FFF2-40B4-BE49-F238E27FC236}">
                  <a16:creationId xmlns:a16="http://schemas.microsoft.com/office/drawing/2014/main" id="{E9CA75C4-F28D-89F8-154C-B80B974E0C6D}"/>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a:extLst>
                <a:ext uri="{FF2B5EF4-FFF2-40B4-BE49-F238E27FC236}">
                  <a16:creationId xmlns:a16="http://schemas.microsoft.com/office/drawing/2014/main" id="{C11D2E4D-3BD6-0308-60BC-767564B319B6}"/>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a:extLst>
                <a:ext uri="{FF2B5EF4-FFF2-40B4-BE49-F238E27FC236}">
                  <a16:creationId xmlns:a16="http://schemas.microsoft.com/office/drawing/2014/main" id="{B0EFC24F-A81C-C274-D80B-79C8443E219C}"/>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a:extLst>
                <a:ext uri="{FF2B5EF4-FFF2-40B4-BE49-F238E27FC236}">
                  <a16:creationId xmlns:a16="http://schemas.microsoft.com/office/drawing/2014/main" id="{5C7A1FF9-2080-90A2-74A0-15709991ACA7}"/>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a:extLst>
                <a:ext uri="{FF2B5EF4-FFF2-40B4-BE49-F238E27FC236}">
                  <a16:creationId xmlns:a16="http://schemas.microsoft.com/office/drawing/2014/main" id="{4AD9A857-7938-409D-7227-27B459841801}"/>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a:extLst>
                <a:ext uri="{FF2B5EF4-FFF2-40B4-BE49-F238E27FC236}">
                  <a16:creationId xmlns:a16="http://schemas.microsoft.com/office/drawing/2014/main" id="{6C136DFA-B2A0-AB0C-33FC-610EA7390EB7}"/>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a:extLst>
                <a:ext uri="{FF2B5EF4-FFF2-40B4-BE49-F238E27FC236}">
                  <a16:creationId xmlns:a16="http://schemas.microsoft.com/office/drawing/2014/main" id="{E669A1E2-F171-5CB5-508F-E3B64D4903F1}"/>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a:extLst>
                <a:ext uri="{FF2B5EF4-FFF2-40B4-BE49-F238E27FC236}">
                  <a16:creationId xmlns:a16="http://schemas.microsoft.com/office/drawing/2014/main" id="{4CF47CD2-B5F1-B70F-63D2-D664DCB80E28}"/>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a:extLst>
                <a:ext uri="{FF2B5EF4-FFF2-40B4-BE49-F238E27FC236}">
                  <a16:creationId xmlns:a16="http://schemas.microsoft.com/office/drawing/2014/main" id="{D8BBDF15-8122-035F-FC0A-31E358A67C70}"/>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a:extLst>
                <a:ext uri="{FF2B5EF4-FFF2-40B4-BE49-F238E27FC236}">
                  <a16:creationId xmlns:a16="http://schemas.microsoft.com/office/drawing/2014/main" id="{5DE78DE8-7AA8-3020-3835-CE1E0B324B96}"/>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a:extLst>
                <a:ext uri="{FF2B5EF4-FFF2-40B4-BE49-F238E27FC236}">
                  <a16:creationId xmlns:a16="http://schemas.microsoft.com/office/drawing/2014/main" id="{4DC3DFFD-4DE0-3A7A-04BA-DE6976D223EF}"/>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a:extLst>
                <a:ext uri="{FF2B5EF4-FFF2-40B4-BE49-F238E27FC236}">
                  <a16:creationId xmlns:a16="http://schemas.microsoft.com/office/drawing/2014/main" id="{4FE332E5-0B19-8E05-39A1-B8D2D00647F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a:extLst>
                <a:ext uri="{FF2B5EF4-FFF2-40B4-BE49-F238E27FC236}">
                  <a16:creationId xmlns:a16="http://schemas.microsoft.com/office/drawing/2014/main" id="{1AA5B35D-8C81-8AFF-ACEE-DBF7867A7849}"/>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a:extLst>
                <a:ext uri="{FF2B5EF4-FFF2-40B4-BE49-F238E27FC236}">
                  <a16:creationId xmlns:a16="http://schemas.microsoft.com/office/drawing/2014/main" id="{8BB26665-4818-4FC6-72FF-DA35AD46502D}"/>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a:extLst>
                <a:ext uri="{FF2B5EF4-FFF2-40B4-BE49-F238E27FC236}">
                  <a16:creationId xmlns:a16="http://schemas.microsoft.com/office/drawing/2014/main" id="{B836C33F-CDCA-BE90-9281-4C50F3A25E50}"/>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a:extLst>
                <a:ext uri="{FF2B5EF4-FFF2-40B4-BE49-F238E27FC236}">
                  <a16:creationId xmlns:a16="http://schemas.microsoft.com/office/drawing/2014/main" id="{2B943165-B445-55DA-8AC9-202157ABEEF5}"/>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a:extLst>
                <a:ext uri="{FF2B5EF4-FFF2-40B4-BE49-F238E27FC236}">
                  <a16:creationId xmlns:a16="http://schemas.microsoft.com/office/drawing/2014/main" id="{4E467EE1-A524-03C0-D97C-C7E3C2AAB9A6}"/>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a:extLst>
                <a:ext uri="{FF2B5EF4-FFF2-40B4-BE49-F238E27FC236}">
                  <a16:creationId xmlns:a16="http://schemas.microsoft.com/office/drawing/2014/main" id="{A11ABD0C-C074-A745-3179-3544F9A3C31E}"/>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a:extLst>
                <a:ext uri="{FF2B5EF4-FFF2-40B4-BE49-F238E27FC236}">
                  <a16:creationId xmlns:a16="http://schemas.microsoft.com/office/drawing/2014/main" id="{AF8217C9-AC03-4E89-449C-18AC3B14DDED}"/>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a:extLst>
                <a:ext uri="{FF2B5EF4-FFF2-40B4-BE49-F238E27FC236}">
                  <a16:creationId xmlns:a16="http://schemas.microsoft.com/office/drawing/2014/main" id="{F013EBAD-8356-04F1-43DE-DD26B03A09D7}"/>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a:extLst>
                <a:ext uri="{FF2B5EF4-FFF2-40B4-BE49-F238E27FC236}">
                  <a16:creationId xmlns:a16="http://schemas.microsoft.com/office/drawing/2014/main" id="{02A9B4C9-81CA-BC1E-E5E6-79715F31B7AF}"/>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a:extLst>
                <a:ext uri="{FF2B5EF4-FFF2-40B4-BE49-F238E27FC236}">
                  <a16:creationId xmlns:a16="http://schemas.microsoft.com/office/drawing/2014/main" id="{46C984E6-993A-3A95-94F3-78C3B3C8DD1D}"/>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a:extLst>
                <a:ext uri="{FF2B5EF4-FFF2-40B4-BE49-F238E27FC236}">
                  <a16:creationId xmlns:a16="http://schemas.microsoft.com/office/drawing/2014/main" id="{4D3E2139-9572-4A5A-9220-6272D455A1B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a:extLst>
                <a:ext uri="{FF2B5EF4-FFF2-40B4-BE49-F238E27FC236}">
                  <a16:creationId xmlns:a16="http://schemas.microsoft.com/office/drawing/2014/main" id="{573D2147-B4FC-6B8B-85F3-3B494EE026EC}"/>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a:extLst>
                <a:ext uri="{FF2B5EF4-FFF2-40B4-BE49-F238E27FC236}">
                  <a16:creationId xmlns:a16="http://schemas.microsoft.com/office/drawing/2014/main" id="{2729D3DC-51DB-A94F-7ED2-518FDE046815}"/>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a:extLst>
                <a:ext uri="{FF2B5EF4-FFF2-40B4-BE49-F238E27FC236}">
                  <a16:creationId xmlns:a16="http://schemas.microsoft.com/office/drawing/2014/main" id="{9DEF2938-60FE-6FFC-24AB-77B7FD373F9B}"/>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a:extLst>
                <a:ext uri="{FF2B5EF4-FFF2-40B4-BE49-F238E27FC236}">
                  <a16:creationId xmlns:a16="http://schemas.microsoft.com/office/drawing/2014/main" id="{01347A48-162F-B39A-99A9-11A452E222B2}"/>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a:extLst>
                <a:ext uri="{FF2B5EF4-FFF2-40B4-BE49-F238E27FC236}">
                  <a16:creationId xmlns:a16="http://schemas.microsoft.com/office/drawing/2014/main" id="{BFC1B48E-04C8-15D1-4EE1-424E07627CBA}"/>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a:extLst>
                <a:ext uri="{FF2B5EF4-FFF2-40B4-BE49-F238E27FC236}">
                  <a16:creationId xmlns:a16="http://schemas.microsoft.com/office/drawing/2014/main" id="{F5BEA5F5-B169-FDDC-275B-144A25E9D35A}"/>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a:extLst>
                <a:ext uri="{FF2B5EF4-FFF2-40B4-BE49-F238E27FC236}">
                  <a16:creationId xmlns:a16="http://schemas.microsoft.com/office/drawing/2014/main" id="{3161582D-D687-3394-F8C3-04CD40901F16}"/>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a:extLst>
                <a:ext uri="{FF2B5EF4-FFF2-40B4-BE49-F238E27FC236}">
                  <a16:creationId xmlns:a16="http://schemas.microsoft.com/office/drawing/2014/main" id="{C23CADAD-8854-BFDA-71B4-269159401235}"/>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a:extLst>
                <a:ext uri="{FF2B5EF4-FFF2-40B4-BE49-F238E27FC236}">
                  <a16:creationId xmlns:a16="http://schemas.microsoft.com/office/drawing/2014/main" id="{2CA095A0-FE93-B78C-4FAE-64F213A56944}"/>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a:extLst>
                <a:ext uri="{FF2B5EF4-FFF2-40B4-BE49-F238E27FC236}">
                  <a16:creationId xmlns:a16="http://schemas.microsoft.com/office/drawing/2014/main" id="{3D3DCAD2-0556-CDCD-0B1D-4C28569226B0}"/>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a:extLst>
                <a:ext uri="{FF2B5EF4-FFF2-40B4-BE49-F238E27FC236}">
                  <a16:creationId xmlns:a16="http://schemas.microsoft.com/office/drawing/2014/main" id="{03D38A33-30BC-986F-A44C-A845BC62A5EC}"/>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a:extLst>
                <a:ext uri="{FF2B5EF4-FFF2-40B4-BE49-F238E27FC236}">
                  <a16:creationId xmlns:a16="http://schemas.microsoft.com/office/drawing/2014/main" id="{FE8B0E69-113A-886C-25F6-873D417EDACC}"/>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a:extLst>
                <a:ext uri="{FF2B5EF4-FFF2-40B4-BE49-F238E27FC236}">
                  <a16:creationId xmlns:a16="http://schemas.microsoft.com/office/drawing/2014/main" id="{8C500632-EF48-D426-DB15-100B40E26E4F}"/>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a:extLst>
                <a:ext uri="{FF2B5EF4-FFF2-40B4-BE49-F238E27FC236}">
                  <a16:creationId xmlns:a16="http://schemas.microsoft.com/office/drawing/2014/main" id="{5C8DF4BC-FCBA-BEF1-5BB1-4D603A4C51C9}"/>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a:extLst>
                <a:ext uri="{FF2B5EF4-FFF2-40B4-BE49-F238E27FC236}">
                  <a16:creationId xmlns:a16="http://schemas.microsoft.com/office/drawing/2014/main" id="{318827A5-2179-42CB-234D-D0256B4B3630}"/>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a:extLst>
                <a:ext uri="{FF2B5EF4-FFF2-40B4-BE49-F238E27FC236}">
                  <a16:creationId xmlns:a16="http://schemas.microsoft.com/office/drawing/2014/main" id="{BF566EFA-8E66-2BCE-A02E-B9C8E824CCC9}"/>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a:extLst>
                <a:ext uri="{FF2B5EF4-FFF2-40B4-BE49-F238E27FC236}">
                  <a16:creationId xmlns:a16="http://schemas.microsoft.com/office/drawing/2014/main" id="{9FBEA60C-115E-2C81-529B-79E3E40D26C0}"/>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a:extLst>
                <a:ext uri="{FF2B5EF4-FFF2-40B4-BE49-F238E27FC236}">
                  <a16:creationId xmlns:a16="http://schemas.microsoft.com/office/drawing/2014/main" id="{4F246315-E404-0FBD-5251-C04EDABD45D4}"/>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a:extLst>
                <a:ext uri="{FF2B5EF4-FFF2-40B4-BE49-F238E27FC236}">
                  <a16:creationId xmlns:a16="http://schemas.microsoft.com/office/drawing/2014/main" id="{06AA4827-62D6-C168-09E0-318BC100726A}"/>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a:extLst>
                <a:ext uri="{FF2B5EF4-FFF2-40B4-BE49-F238E27FC236}">
                  <a16:creationId xmlns:a16="http://schemas.microsoft.com/office/drawing/2014/main" id="{4B46C51D-8868-CEE6-6AAF-F62AC8B1AACE}"/>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a:extLst>
                <a:ext uri="{FF2B5EF4-FFF2-40B4-BE49-F238E27FC236}">
                  <a16:creationId xmlns:a16="http://schemas.microsoft.com/office/drawing/2014/main" id="{E2D6E4BB-D252-8842-011A-1B54A8309B1C}"/>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a:extLst>
                <a:ext uri="{FF2B5EF4-FFF2-40B4-BE49-F238E27FC236}">
                  <a16:creationId xmlns:a16="http://schemas.microsoft.com/office/drawing/2014/main" id="{88619959-942B-DF4E-F218-B3EFE70CFA01}"/>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a:extLst>
                <a:ext uri="{FF2B5EF4-FFF2-40B4-BE49-F238E27FC236}">
                  <a16:creationId xmlns:a16="http://schemas.microsoft.com/office/drawing/2014/main" id="{70C4288F-D1E2-23EB-0604-C2BBB1B7B0F0}"/>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a:extLst>
                <a:ext uri="{FF2B5EF4-FFF2-40B4-BE49-F238E27FC236}">
                  <a16:creationId xmlns:a16="http://schemas.microsoft.com/office/drawing/2014/main" id="{8477D8D5-8264-F77B-AAE8-31D3D240F9C0}"/>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a:extLst>
                <a:ext uri="{FF2B5EF4-FFF2-40B4-BE49-F238E27FC236}">
                  <a16:creationId xmlns:a16="http://schemas.microsoft.com/office/drawing/2014/main" id="{D8C66606-BFFE-E241-196D-E788BA6004BF}"/>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a:extLst>
                <a:ext uri="{FF2B5EF4-FFF2-40B4-BE49-F238E27FC236}">
                  <a16:creationId xmlns:a16="http://schemas.microsoft.com/office/drawing/2014/main" id="{F4C71242-EF1D-CE6D-D3D3-EB6660936672}"/>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a:extLst>
                <a:ext uri="{FF2B5EF4-FFF2-40B4-BE49-F238E27FC236}">
                  <a16:creationId xmlns:a16="http://schemas.microsoft.com/office/drawing/2014/main" id="{839950CB-7458-9FFD-FE1B-FDE7CAFC52C6}"/>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a:extLst>
                <a:ext uri="{FF2B5EF4-FFF2-40B4-BE49-F238E27FC236}">
                  <a16:creationId xmlns:a16="http://schemas.microsoft.com/office/drawing/2014/main" id="{6171CC89-CB25-C39A-0174-70FD6E11605B}"/>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a:extLst>
                <a:ext uri="{FF2B5EF4-FFF2-40B4-BE49-F238E27FC236}">
                  <a16:creationId xmlns:a16="http://schemas.microsoft.com/office/drawing/2014/main" id="{5A4ADEFC-B13C-42DF-BC37-36D7FBA4E9B6}"/>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a:extLst>
                <a:ext uri="{FF2B5EF4-FFF2-40B4-BE49-F238E27FC236}">
                  <a16:creationId xmlns:a16="http://schemas.microsoft.com/office/drawing/2014/main" id="{327BCF71-DC2A-B42A-0D46-89280BEA1690}"/>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a:extLst>
                <a:ext uri="{FF2B5EF4-FFF2-40B4-BE49-F238E27FC236}">
                  <a16:creationId xmlns:a16="http://schemas.microsoft.com/office/drawing/2014/main" id="{367AD85D-76E8-A145-C5D7-299178FF8A7F}"/>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a:extLst>
                <a:ext uri="{FF2B5EF4-FFF2-40B4-BE49-F238E27FC236}">
                  <a16:creationId xmlns:a16="http://schemas.microsoft.com/office/drawing/2014/main" id="{E9B7B804-3755-A634-2352-59872CE254A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a:extLst>
                <a:ext uri="{FF2B5EF4-FFF2-40B4-BE49-F238E27FC236}">
                  <a16:creationId xmlns:a16="http://schemas.microsoft.com/office/drawing/2014/main" id="{5ED23DF3-7F00-6715-0202-3EA1B5BB4D84}"/>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a:extLst>
                <a:ext uri="{FF2B5EF4-FFF2-40B4-BE49-F238E27FC236}">
                  <a16:creationId xmlns:a16="http://schemas.microsoft.com/office/drawing/2014/main" id="{2239A69C-1829-B4ED-D80A-5A24232D2FE2}"/>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a:extLst>
                <a:ext uri="{FF2B5EF4-FFF2-40B4-BE49-F238E27FC236}">
                  <a16:creationId xmlns:a16="http://schemas.microsoft.com/office/drawing/2014/main" id="{D7320E8D-64A6-C2A9-0CB9-36DB326B1C4D}"/>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a:extLst>
                <a:ext uri="{FF2B5EF4-FFF2-40B4-BE49-F238E27FC236}">
                  <a16:creationId xmlns:a16="http://schemas.microsoft.com/office/drawing/2014/main" id="{5DE5FEB7-AFDD-490C-B832-E616A4F6A794}"/>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a:extLst>
                <a:ext uri="{FF2B5EF4-FFF2-40B4-BE49-F238E27FC236}">
                  <a16:creationId xmlns:a16="http://schemas.microsoft.com/office/drawing/2014/main" id="{AC7A4C7F-2C96-D2A4-6EB1-F7500D37CBE6}"/>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a:extLst>
                <a:ext uri="{FF2B5EF4-FFF2-40B4-BE49-F238E27FC236}">
                  <a16:creationId xmlns:a16="http://schemas.microsoft.com/office/drawing/2014/main" id="{C9A6DF74-EF8F-00ED-6373-A58E4D1DD152}"/>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a:extLst>
                <a:ext uri="{FF2B5EF4-FFF2-40B4-BE49-F238E27FC236}">
                  <a16:creationId xmlns:a16="http://schemas.microsoft.com/office/drawing/2014/main" id="{D0B20288-1696-4815-8BE4-2440DDB1533C}"/>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a:extLst>
                <a:ext uri="{FF2B5EF4-FFF2-40B4-BE49-F238E27FC236}">
                  <a16:creationId xmlns:a16="http://schemas.microsoft.com/office/drawing/2014/main" id="{F0A5FF7D-80EA-F4D0-9468-61B2EF2F123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a:extLst>
                <a:ext uri="{FF2B5EF4-FFF2-40B4-BE49-F238E27FC236}">
                  <a16:creationId xmlns:a16="http://schemas.microsoft.com/office/drawing/2014/main" id="{58E447A8-CB6F-A89B-2AAA-B8D8B23FCDB9}"/>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a:extLst>
                <a:ext uri="{FF2B5EF4-FFF2-40B4-BE49-F238E27FC236}">
                  <a16:creationId xmlns:a16="http://schemas.microsoft.com/office/drawing/2014/main" id="{E4ADFD50-8AAA-03FA-CDD6-A9518700E48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a:extLst>
                <a:ext uri="{FF2B5EF4-FFF2-40B4-BE49-F238E27FC236}">
                  <a16:creationId xmlns:a16="http://schemas.microsoft.com/office/drawing/2014/main" id="{8AD52D81-D77E-5A5D-6801-F2F2D4E36288}"/>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a:extLst>
                <a:ext uri="{FF2B5EF4-FFF2-40B4-BE49-F238E27FC236}">
                  <a16:creationId xmlns:a16="http://schemas.microsoft.com/office/drawing/2014/main" id="{C6FEB334-50F6-3B27-617A-9DE2C0BE319E}"/>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a:extLst>
                <a:ext uri="{FF2B5EF4-FFF2-40B4-BE49-F238E27FC236}">
                  <a16:creationId xmlns:a16="http://schemas.microsoft.com/office/drawing/2014/main" id="{0F73A81A-41CC-1EF3-3D2A-AF8B45D4B8F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a:extLst>
                <a:ext uri="{FF2B5EF4-FFF2-40B4-BE49-F238E27FC236}">
                  <a16:creationId xmlns:a16="http://schemas.microsoft.com/office/drawing/2014/main" id="{3B36DF28-F1E3-1B27-1474-4FE0B89B23E7}"/>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a:extLst>
                <a:ext uri="{FF2B5EF4-FFF2-40B4-BE49-F238E27FC236}">
                  <a16:creationId xmlns:a16="http://schemas.microsoft.com/office/drawing/2014/main" id="{CD39BB78-BE90-2A96-EE23-107740D6425E}"/>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a:extLst>
                <a:ext uri="{FF2B5EF4-FFF2-40B4-BE49-F238E27FC236}">
                  <a16:creationId xmlns:a16="http://schemas.microsoft.com/office/drawing/2014/main" id="{0112003B-5DA8-EFFF-617F-5F98A4424122}"/>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a:extLst>
                <a:ext uri="{FF2B5EF4-FFF2-40B4-BE49-F238E27FC236}">
                  <a16:creationId xmlns:a16="http://schemas.microsoft.com/office/drawing/2014/main" id="{53E44F30-A00D-0567-0E1E-4D5158264A20}"/>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a:extLst>
                <a:ext uri="{FF2B5EF4-FFF2-40B4-BE49-F238E27FC236}">
                  <a16:creationId xmlns:a16="http://schemas.microsoft.com/office/drawing/2014/main" id="{7B3332A5-FC88-D9E9-18E2-C2D51F802811}"/>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a:extLst>
                <a:ext uri="{FF2B5EF4-FFF2-40B4-BE49-F238E27FC236}">
                  <a16:creationId xmlns:a16="http://schemas.microsoft.com/office/drawing/2014/main" id="{C66C3E87-F76D-19D3-B8E5-62FAEF0244A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a:extLst>
                <a:ext uri="{FF2B5EF4-FFF2-40B4-BE49-F238E27FC236}">
                  <a16:creationId xmlns:a16="http://schemas.microsoft.com/office/drawing/2014/main" id="{DE2749DB-073C-D72D-44BA-F68F51AD681F}"/>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a:extLst>
                <a:ext uri="{FF2B5EF4-FFF2-40B4-BE49-F238E27FC236}">
                  <a16:creationId xmlns:a16="http://schemas.microsoft.com/office/drawing/2014/main" id="{8B29A4AE-C1F9-FB0E-5C4C-4EBCF23E366F}"/>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a:extLst>
                <a:ext uri="{FF2B5EF4-FFF2-40B4-BE49-F238E27FC236}">
                  <a16:creationId xmlns:a16="http://schemas.microsoft.com/office/drawing/2014/main" id="{6454CFCE-5B3A-F54C-BEC3-D3B86F6E7ABD}"/>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a:extLst>
                <a:ext uri="{FF2B5EF4-FFF2-40B4-BE49-F238E27FC236}">
                  <a16:creationId xmlns:a16="http://schemas.microsoft.com/office/drawing/2014/main" id="{AA726767-A294-94A6-4674-2EAAC9ECCB71}"/>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a:extLst>
                <a:ext uri="{FF2B5EF4-FFF2-40B4-BE49-F238E27FC236}">
                  <a16:creationId xmlns:a16="http://schemas.microsoft.com/office/drawing/2014/main" id="{8F70F7B9-FA08-052D-0F14-182CF09D420B}"/>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a:extLst>
                <a:ext uri="{FF2B5EF4-FFF2-40B4-BE49-F238E27FC236}">
                  <a16:creationId xmlns:a16="http://schemas.microsoft.com/office/drawing/2014/main" id="{92965702-E8E3-6A26-14CC-9831AD2E43BD}"/>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a:extLst>
                <a:ext uri="{FF2B5EF4-FFF2-40B4-BE49-F238E27FC236}">
                  <a16:creationId xmlns:a16="http://schemas.microsoft.com/office/drawing/2014/main" id="{309975B5-6910-20B3-BC7B-EF0A4B2ACE8E}"/>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a:extLst>
                <a:ext uri="{FF2B5EF4-FFF2-40B4-BE49-F238E27FC236}">
                  <a16:creationId xmlns:a16="http://schemas.microsoft.com/office/drawing/2014/main" id="{74AD4875-35B5-52B8-0875-AC6A0A40199D}"/>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a:extLst>
                <a:ext uri="{FF2B5EF4-FFF2-40B4-BE49-F238E27FC236}">
                  <a16:creationId xmlns:a16="http://schemas.microsoft.com/office/drawing/2014/main" id="{6B879420-2833-274A-B058-7CA3F54A2619}"/>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a:extLst>
                <a:ext uri="{FF2B5EF4-FFF2-40B4-BE49-F238E27FC236}">
                  <a16:creationId xmlns:a16="http://schemas.microsoft.com/office/drawing/2014/main" id="{054BDD6B-B4C3-C7C9-E4E1-461D27406501}"/>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a:extLst>
                <a:ext uri="{FF2B5EF4-FFF2-40B4-BE49-F238E27FC236}">
                  <a16:creationId xmlns:a16="http://schemas.microsoft.com/office/drawing/2014/main" id="{41458617-9CC0-87F8-56A5-4F39952D2A79}"/>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a:extLst>
                <a:ext uri="{FF2B5EF4-FFF2-40B4-BE49-F238E27FC236}">
                  <a16:creationId xmlns:a16="http://schemas.microsoft.com/office/drawing/2014/main" id="{81099500-2361-5380-500C-E0DAA5C44223}"/>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a:extLst>
                <a:ext uri="{FF2B5EF4-FFF2-40B4-BE49-F238E27FC236}">
                  <a16:creationId xmlns:a16="http://schemas.microsoft.com/office/drawing/2014/main" id="{515CAC3A-8781-D867-4728-6D4B763BD262}"/>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a:extLst>
                <a:ext uri="{FF2B5EF4-FFF2-40B4-BE49-F238E27FC236}">
                  <a16:creationId xmlns:a16="http://schemas.microsoft.com/office/drawing/2014/main" id="{C0D6BA49-D353-E1AF-BDD8-34ACCD25CA71}"/>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a:extLst>
                <a:ext uri="{FF2B5EF4-FFF2-40B4-BE49-F238E27FC236}">
                  <a16:creationId xmlns:a16="http://schemas.microsoft.com/office/drawing/2014/main" id="{3B2C9D1E-0BF9-9B91-992D-4E8331A9B1FD}"/>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a:extLst>
                <a:ext uri="{FF2B5EF4-FFF2-40B4-BE49-F238E27FC236}">
                  <a16:creationId xmlns:a16="http://schemas.microsoft.com/office/drawing/2014/main" id="{EF85281D-B043-3637-966E-B838167DEF96}"/>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a:extLst>
                <a:ext uri="{FF2B5EF4-FFF2-40B4-BE49-F238E27FC236}">
                  <a16:creationId xmlns:a16="http://schemas.microsoft.com/office/drawing/2014/main" id="{E6BBAA61-1871-4549-EDAA-4C57DB848FB0}"/>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a:extLst>
                <a:ext uri="{FF2B5EF4-FFF2-40B4-BE49-F238E27FC236}">
                  <a16:creationId xmlns:a16="http://schemas.microsoft.com/office/drawing/2014/main" id="{7C9302DB-A058-A13F-1BF8-FFB6113B5CCE}"/>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a:extLst>
                <a:ext uri="{FF2B5EF4-FFF2-40B4-BE49-F238E27FC236}">
                  <a16:creationId xmlns:a16="http://schemas.microsoft.com/office/drawing/2014/main" id="{AEC2C19C-D0BB-22D0-A2CC-3DAE58CE4824}"/>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a:extLst>
                <a:ext uri="{FF2B5EF4-FFF2-40B4-BE49-F238E27FC236}">
                  <a16:creationId xmlns:a16="http://schemas.microsoft.com/office/drawing/2014/main" id="{1A7405BC-DB0C-4516-2630-CC5A1BC6F0BF}"/>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a:extLst>
                <a:ext uri="{FF2B5EF4-FFF2-40B4-BE49-F238E27FC236}">
                  <a16:creationId xmlns:a16="http://schemas.microsoft.com/office/drawing/2014/main" id="{5F746458-CFF7-FBDD-8771-26074A3A50F8}"/>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a:extLst>
                <a:ext uri="{FF2B5EF4-FFF2-40B4-BE49-F238E27FC236}">
                  <a16:creationId xmlns:a16="http://schemas.microsoft.com/office/drawing/2014/main" id="{391992E4-D3C6-CF7D-8CEE-D6960463DE14}"/>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a:extLst>
                <a:ext uri="{FF2B5EF4-FFF2-40B4-BE49-F238E27FC236}">
                  <a16:creationId xmlns:a16="http://schemas.microsoft.com/office/drawing/2014/main" id="{BCEEE47C-7183-287C-C56B-822A9471339B}"/>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a:extLst>
                <a:ext uri="{FF2B5EF4-FFF2-40B4-BE49-F238E27FC236}">
                  <a16:creationId xmlns:a16="http://schemas.microsoft.com/office/drawing/2014/main" id="{4A1ED6B8-B7DE-5C85-9B41-BE27A6519B79}"/>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a:extLst>
                <a:ext uri="{FF2B5EF4-FFF2-40B4-BE49-F238E27FC236}">
                  <a16:creationId xmlns:a16="http://schemas.microsoft.com/office/drawing/2014/main" id="{5C67F49C-69AC-B61F-DE65-8BB3B52DE917}"/>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a:extLst>
                <a:ext uri="{FF2B5EF4-FFF2-40B4-BE49-F238E27FC236}">
                  <a16:creationId xmlns:a16="http://schemas.microsoft.com/office/drawing/2014/main" id="{C44EEB47-90C5-2132-645A-01C3889ACA18}"/>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a:extLst>
                <a:ext uri="{FF2B5EF4-FFF2-40B4-BE49-F238E27FC236}">
                  <a16:creationId xmlns:a16="http://schemas.microsoft.com/office/drawing/2014/main" id="{35187900-7D22-215C-0F1B-689F8A3AAE46}"/>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a:extLst>
                <a:ext uri="{FF2B5EF4-FFF2-40B4-BE49-F238E27FC236}">
                  <a16:creationId xmlns:a16="http://schemas.microsoft.com/office/drawing/2014/main" id="{3A9CC8EA-4A38-6077-CC6B-8831E1118160}"/>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a:extLst>
                <a:ext uri="{FF2B5EF4-FFF2-40B4-BE49-F238E27FC236}">
                  <a16:creationId xmlns:a16="http://schemas.microsoft.com/office/drawing/2014/main" id="{A8D2FA48-9E9C-7FA2-CD93-25540E455214}"/>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a:extLst>
                <a:ext uri="{FF2B5EF4-FFF2-40B4-BE49-F238E27FC236}">
                  <a16:creationId xmlns:a16="http://schemas.microsoft.com/office/drawing/2014/main" id="{EFE623CE-FF6A-0930-88EF-1290D6276259}"/>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a:extLst>
                <a:ext uri="{FF2B5EF4-FFF2-40B4-BE49-F238E27FC236}">
                  <a16:creationId xmlns:a16="http://schemas.microsoft.com/office/drawing/2014/main" id="{1268C8D9-9EE0-E24A-C6E4-E487DA061820}"/>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a:extLst>
                <a:ext uri="{FF2B5EF4-FFF2-40B4-BE49-F238E27FC236}">
                  <a16:creationId xmlns:a16="http://schemas.microsoft.com/office/drawing/2014/main" id="{21D5E4D3-1953-5E98-A475-A71F57A9580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a:extLst>
                <a:ext uri="{FF2B5EF4-FFF2-40B4-BE49-F238E27FC236}">
                  <a16:creationId xmlns:a16="http://schemas.microsoft.com/office/drawing/2014/main" id="{ACB41E0D-E9F3-F3F7-4749-3D0A4385A330}"/>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a:extLst>
                <a:ext uri="{FF2B5EF4-FFF2-40B4-BE49-F238E27FC236}">
                  <a16:creationId xmlns:a16="http://schemas.microsoft.com/office/drawing/2014/main" id="{A2CF6AE0-8392-448F-509C-B8A3D7D25ED7}"/>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a:extLst>
                <a:ext uri="{FF2B5EF4-FFF2-40B4-BE49-F238E27FC236}">
                  <a16:creationId xmlns:a16="http://schemas.microsoft.com/office/drawing/2014/main" id="{F7D2F0B9-DFC3-79DD-D341-C2ED6B4C6BE2}"/>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a:extLst>
                <a:ext uri="{FF2B5EF4-FFF2-40B4-BE49-F238E27FC236}">
                  <a16:creationId xmlns:a16="http://schemas.microsoft.com/office/drawing/2014/main" id="{F0F9533F-F14F-B401-77A7-8C01DC07841D}"/>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a:extLst>
                <a:ext uri="{FF2B5EF4-FFF2-40B4-BE49-F238E27FC236}">
                  <a16:creationId xmlns:a16="http://schemas.microsoft.com/office/drawing/2014/main" id="{A789A560-6C05-766F-8B0C-DA2B5D09E433}"/>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a:extLst>
                <a:ext uri="{FF2B5EF4-FFF2-40B4-BE49-F238E27FC236}">
                  <a16:creationId xmlns:a16="http://schemas.microsoft.com/office/drawing/2014/main" id="{FBBEB223-A4F2-C899-0ED0-CBEFFFC4F6ED}"/>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a:extLst>
                <a:ext uri="{FF2B5EF4-FFF2-40B4-BE49-F238E27FC236}">
                  <a16:creationId xmlns:a16="http://schemas.microsoft.com/office/drawing/2014/main" id="{1E0F4A53-F32B-27EC-9CFA-6A2C62A07CB0}"/>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a:extLst>
                <a:ext uri="{FF2B5EF4-FFF2-40B4-BE49-F238E27FC236}">
                  <a16:creationId xmlns:a16="http://schemas.microsoft.com/office/drawing/2014/main" id="{090B091C-7AD0-D349-B28B-01F116C0D6D7}"/>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a:extLst>
                <a:ext uri="{FF2B5EF4-FFF2-40B4-BE49-F238E27FC236}">
                  <a16:creationId xmlns:a16="http://schemas.microsoft.com/office/drawing/2014/main" id="{B5A1D8A1-ED41-1970-EDBE-C8B4C4AD7BBC}"/>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a:extLst>
                <a:ext uri="{FF2B5EF4-FFF2-40B4-BE49-F238E27FC236}">
                  <a16:creationId xmlns:a16="http://schemas.microsoft.com/office/drawing/2014/main" id="{9628A3C1-108A-75C5-1A49-3BC635091D2B}"/>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a:extLst>
                <a:ext uri="{FF2B5EF4-FFF2-40B4-BE49-F238E27FC236}">
                  <a16:creationId xmlns:a16="http://schemas.microsoft.com/office/drawing/2014/main" id="{C64810D0-D36F-EF67-4FCD-5E8AE8D4EC65}"/>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a:extLst>
                <a:ext uri="{FF2B5EF4-FFF2-40B4-BE49-F238E27FC236}">
                  <a16:creationId xmlns:a16="http://schemas.microsoft.com/office/drawing/2014/main" id="{F01C09E3-FD1F-ED09-57AA-9B893AC139FE}"/>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a:extLst>
                <a:ext uri="{FF2B5EF4-FFF2-40B4-BE49-F238E27FC236}">
                  <a16:creationId xmlns:a16="http://schemas.microsoft.com/office/drawing/2014/main" id="{C5FF545D-B7AE-EB0C-46A2-BB5ADFE3B9A9}"/>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a:extLst>
                <a:ext uri="{FF2B5EF4-FFF2-40B4-BE49-F238E27FC236}">
                  <a16:creationId xmlns:a16="http://schemas.microsoft.com/office/drawing/2014/main" id="{7EF217B9-0162-65D3-8B53-18CC8C9BE702}"/>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a:extLst>
                <a:ext uri="{FF2B5EF4-FFF2-40B4-BE49-F238E27FC236}">
                  <a16:creationId xmlns:a16="http://schemas.microsoft.com/office/drawing/2014/main" id="{5E1622D9-EBBD-4ABC-B12E-73E3E4AAAEAB}"/>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a:extLst>
                <a:ext uri="{FF2B5EF4-FFF2-40B4-BE49-F238E27FC236}">
                  <a16:creationId xmlns:a16="http://schemas.microsoft.com/office/drawing/2014/main" id="{21686D5A-FE61-983B-A02B-D1BAC812F018}"/>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a:extLst>
                <a:ext uri="{FF2B5EF4-FFF2-40B4-BE49-F238E27FC236}">
                  <a16:creationId xmlns:a16="http://schemas.microsoft.com/office/drawing/2014/main" id="{E4F65826-CACA-6003-5EDA-AA9B569DC3B8}"/>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a:extLst>
                <a:ext uri="{FF2B5EF4-FFF2-40B4-BE49-F238E27FC236}">
                  <a16:creationId xmlns:a16="http://schemas.microsoft.com/office/drawing/2014/main" id="{46E6868B-4298-9BF4-6CA1-EC2EC83EB66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a:extLst>
                <a:ext uri="{FF2B5EF4-FFF2-40B4-BE49-F238E27FC236}">
                  <a16:creationId xmlns:a16="http://schemas.microsoft.com/office/drawing/2014/main" id="{EBB873A2-5FAB-D1E1-9311-5E7AA6C93212}"/>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a:extLst>
                <a:ext uri="{FF2B5EF4-FFF2-40B4-BE49-F238E27FC236}">
                  <a16:creationId xmlns:a16="http://schemas.microsoft.com/office/drawing/2014/main" id="{3DB53C69-0979-5266-4658-A7F8BA53CB82}"/>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a:extLst>
                <a:ext uri="{FF2B5EF4-FFF2-40B4-BE49-F238E27FC236}">
                  <a16:creationId xmlns:a16="http://schemas.microsoft.com/office/drawing/2014/main" id="{665F0E97-13BF-2A9F-3D42-A3B439E61FB7}"/>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a:extLst>
                <a:ext uri="{FF2B5EF4-FFF2-40B4-BE49-F238E27FC236}">
                  <a16:creationId xmlns:a16="http://schemas.microsoft.com/office/drawing/2014/main" id="{E9076836-CA0D-6BD4-ADCC-9DA39AB21792}"/>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a:extLst>
                <a:ext uri="{FF2B5EF4-FFF2-40B4-BE49-F238E27FC236}">
                  <a16:creationId xmlns:a16="http://schemas.microsoft.com/office/drawing/2014/main" id="{CF2B2756-CF0D-4495-DE9B-BEB0C30A45B4}"/>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a:extLst>
                <a:ext uri="{FF2B5EF4-FFF2-40B4-BE49-F238E27FC236}">
                  <a16:creationId xmlns:a16="http://schemas.microsoft.com/office/drawing/2014/main" id="{DC6D829A-E3F8-DAB2-132E-6A0B38D047A9}"/>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a:extLst>
                <a:ext uri="{FF2B5EF4-FFF2-40B4-BE49-F238E27FC236}">
                  <a16:creationId xmlns:a16="http://schemas.microsoft.com/office/drawing/2014/main" id="{F06852B2-98F2-1A56-71EB-D92905C24388}"/>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a:extLst>
                <a:ext uri="{FF2B5EF4-FFF2-40B4-BE49-F238E27FC236}">
                  <a16:creationId xmlns:a16="http://schemas.microsoft.com/office/drawing/2014/main" id="{9EB395AC-7FF5-FC50-AD11-A141242DAA0F}"/>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a:extLst>
                <a:ext uri="{FF2B5EF4-FFF2-40B4-BE49-F238E27FC236}">
                  <a16:creationId xmlns:a16="http://schemas.microsoft.com/office/drawing/2014/main" id="{FB8E6D1F-8638-B0E0-1545-313BF4947E81}"/>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a:extLst>
                <a:ext uri="{FF2B5EF4-FFF2-40B4-BE49-F238E27FC236}">
                  <a16:creationId xmlns:a16="http://schemas.microsoft.com/office/drawing/2014/main" id="{67A68107-CB38-C293-273B-387381128AE8}"/>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a:extLst>
                <a:ext uri="{FF2B5EF4-FFF2-40B4-BE49-F238E27FC236}">
                  <a16:creationId xmlns:a16="http://schemas.microsoft.com/office/drawing/2014/main" id="{B48452A6-1B5B-F542-4489-884F54725C8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a:extLst>
                <a:ext uri="{FF2B5EF4-FFF2-40B4-BE49-F238E27FC236}">
                  <a16:creationId xmlns:a16="http://schemas.microsoft.com/office/drawing/2014/main" id="{5178A393-4E04-28C4-76CA-91AB165CEFE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a:extLst>
                <a:ext uri="{FF2B5EF4-FFF2-40B4-BE49-F238E27FC236}">
                  <a16:creationId xmlns:a16="http://schemas.microsoft.com/office/drawing/2014/main" id="{A1E31542-0A18-C85F-D4BA-7F314B3F1BE7}"/>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a:extLst>
                <a:ext uri="{FF2B5EF4-FFF2-40B4-BE49-F238E27FC236}">
                  <a16:creationId xmlns:a16="http://schemas.microsoft.com/office/drawing/2014/main" id="{72AB58BB-C5CB-6CAA-79BB-9528E90C66AC}"/>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a:extLst>
                <a:ext uri="{FF2B5EF4-FFF2-40B4-BE49-F238E27FC236}">
                  <a16:creationId xmlns:a16="http://schemas.microsoft.com/office/drawing/2014/main" id="{30724A44-7979-A050-B16E-3C082980A159}"/>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a:extLst>
                <a:ext uri="{FF2B5EF4-FFF2-40B4-BE49-F238E27FC236}">
                  <a16:creationId xmlns:a16="http://schemas.microsoft.com/office/drawing/2014/main" id="{BE950E0D-FB88-FDE4-D000-2D37ADCFF13F}"/>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a:extLst>
                <a:ext uri="{FF2B5EF4-FFF2-40B4-BE49-F238E27FC236}">
                  <a16:creationId xmlns:a16="http://schemas.microsoft.com/office/drawing/2014/main" id="{9A74C087-B35E-5F39-2BB6-25927568175C}"/>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a:extLst>
                <a:ext uri="{FF2B5EF4-FFF2-40B4-BE49-F238E27FC236}">
                  <a16:creationId xmlns:a16="http://schemas.microsoft.com/office/drawing/2014/main" id="{ABBEE19C-2836-97D4-0359-8BD3EC738775}"/>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a:extLst>
                <a:ext uri="{FF2B5EF4-FFF2-40B4-BE49-F238E27FC236}">
                  <a16:creationId xmlns:a16="http://schemas.microsoft.com/office/drawing/2014/main" id="{B73762F3-EE93-2264-EB01-DD98F16CC846}"/>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a:extLst>
                <a:ext uri="{FF2B5EF4-FFF2-40B4-BE49-F238E27FC236}">
                  <a16:creationId xmlns:a16="http://schemas.microsoft.com/office/drawing/2014/main" id="{589C0ED7-2ECC-76D2-D948-E5FFBB037A0B}"/>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a:extLst>
                <a:ext uri="{FF2B5EF4-FFF2-40B4-BE49-F238E27FC236}">
                  <a16:creationId xmlns:a16="http://schemas.microsoft.com/office/drawing/2014/main" id="{BC6E9E8C-E6A7-6238-A9BE-19F868EC0542}"/>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a:extLst>
                <a:ext uri="{FF2B5EF4-FFF2-40B4-BE49-F238E27FC236}">
                  <a16:creationId xmlns:a16="http://schemas.microsoft.com/office/drawing/2014/main" id="{60FC092D-FDDA-B3EA-E361-5BFECBE0D623}"/>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a:extLst>
                <a:ext uri="{FF2B5EF4-FFF2-40B4-BE49-F238E27FC236}">
                  <a16:creationId xmlns:a16="http://schemas.microsoft.com/office/drawing/2014/main" id="{373EF3CC-F1D4-692C-47F0-DB82FCEEB70F}"/>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a:extLst>
                <a:ext uri="{FF2B5EF4-FFF2-40B4-BE49-F238E27FC236}">
                  <a16:creationId xmlns:a16="http://schemas.microsoft.com/office/drawing/2014/main" id="{0A648576-8204-39CD-5BE7-2946C527B837}"/>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a:extLst>
                <a:ext uri="{FF2B5EF4-FFF2-40B4-BE49-F238E27FC236}">
                  <a16:creationId xmlns:a16="http://schemas.microsoft.com/office/drawing/2014/main" id="{B8DB17E4-38EA-8018-8288-5AB2EFFC910C}"/>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a:extLst>
                <a:ext uri="{FF2B5EF4-FFF2-40B4-BE49-F238E27FC236}">
                  <a16:creationId xmlns:a16="http://schemas.microsoft.com/office/drawing/2014/main" id="{853B34D1-F576-5B3E-987E-D6895F38A2A8}"/>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a:extLst>
                <a:ext uri="{FF2B5EF4-FFF2-40B4-BE49-F238E27FC236}">
                  <a16:creationId xmlns:a16="http://schemas.microsoft.com/office/drawing/2014/main" id="{EEA45DA1-ACFE-91BD-760E-56B20DBD7266}"/>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a:extLst>
                <a:ext uri="{FF2B5EF4-FFF2-40B4-BE49-F238E27FC236}">
                  <a16:creationId xmlns:a16="http://schemas.microsoft.com/office/drawing/2014/main" id="{8B6740BB-5795-289F-D73C-024B7351CD9D}"/>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a:extLst>
                <a:ext uri="{FF2B5EF4-FFF2-40B4-BE49-F238E27FC236}">
                  <a16:creationId xmlns:a16="http://schemas.microsoft.com/office/drawing/2014/main" id="{920B7B03-1368-5F78-B307-15819E11619A}"/>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a:extLst>
                <a:ext uri="{FF2B5EF4-FFF2-40B4-BE49-F238E27FC236}">
                  <a16:creationId xmlns:a16="http://schemas.microsoft.com/office/drawing/2014/main" id="{5B13334A-02A9-3F1B-0C08-495901903325}"/>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a:extLst>
                <a:ext uri="{FF2B5EF4-FFF2-40B4-BE49-F238E27FC236}">
                  <a16:creationId xmlns:a16="http://schemas.microsoft.com/office/drawing/2014/main" id="{F4425AAA-2258-88D0-A5A2-8FF774621489}"/>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a:extLst>
                <a:ext uri="{FF2B5EF4-FFF2-40B4-BE49-F238E27FC236}">
                  <a16:creationId xmlns:a16="http://schemas.microsoft.com/office/drawing/2014/main" id="{49668AB3-090F-BFE1-CCED-652CE1544211}"/>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a:extLst>
                <a:ext uri="{FF2B5EF4-FFF2-40B4-BE49-F238E27FC236}">
                  <a16:creationId xmlns:a16="http://schemas.microsoft.com/office/drawing/2014/main" id="{2B4C2E1F-1BC3-1BCC-32DE-E000756C3B31}"/>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a:extLst>
                <a:ext uri="{FF2B5EF4-FFF2-40B4-BE49-F238E27FC236}">
                  <a16:creationId xmlns:a16="http://schemas.microsoft.com/office/drawing/2014/main" id="{759AC5FB-66FC-DFD7-C466-0FB2A9F5C7BA}"/>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a:extLst>
                <a:ext uri="{FF2B5EF4-FFF2-40B4-BE49-F238E27FC236}">
                  <a16:creationId xmlns:a16="http://schemas.microsoft.com/office/drawing/2014/main" id="{88DA41D1-8957-9191-2D26-D3C3A57E001C}"/>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a:extLst>
                <a:ext uri="{FF2B5EF4-FFF2-40B4-BE49-F238E27FC236}">
                  <a16:creationId xmlns:a16="http://schemas.microsoft.com/office/drawing/2014/main" id="{5C0B5598-76F0-EAC1-419B-705BAC4062A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a:extLst>
                <a:ext uri="{FF2B5EF4-FFF2-40B4-BE49-F238E27FC236}">
                  <a16:creationId xmlns:a16="http://schemas.microsoft.com/office/drawing/2014/main" id="{D0FD213D-FDF9-50E1-C60F-06BB95CD0DEB}"/>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a:extLst>
                <a:ext uri="{FF2B5EF4-FFF2-40B4-BE49-F238E27FC236}">
                  <a16:creationId xmlns:a16="http://schemas.microsoft.com/office/drawing/2014/main" id="{87531F11-F411-7D0D-9465-AAF1285EBA34}"/>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a:extLst>
                <a:ext uri="{FF2B5EF4-FFF2-40B4-BE49-F238E27FC236}">
                  <a16:creationId xmlns:a16="http://schemas.microsoft.com/office/drawing/2014/main" id="{5DCF8AE9-734C-787A-F246-E440D9C64EBE}"/>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a:extLst>
                <a:ext uri="{FF2B5EF4-FFF2-40B4-BE49-F238E27FC236}">
                  <a16:creationId xmlns:a16="http://schemas.microsoft.com/office/drawing/2014/main" id="{923FBB4C-07FC-2DC3-DF00-2BE8AB678123}"/>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a:extLst>
                <a:ext uri="{FF2B5EF4-FFF2-40B4-BE49-F238E27FC236}">
                  <a16:creationId xmlns:a16="http://schemas.microsoft.com/office/drawing/2014/main" id="{FC71BEE2-C8B4-9477-80ED-5E93843941D1}"/>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a:extLst>
                <a:ext uri="{FF2B5EF4-FFF2-40B4-BE49-F238E27FC236}">
                  <a16:creationId xmlns:a16="http://schemas.microsoft.com/office/drawing/2014/main" id="{07A0C833-3206-216B-C59E-846B62FD0BC8}"/>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a:extLst>
                <a:ext uri="{FF2B5EF4-FFF2-40B4-BE49-F238E27FC236}">
                  <a16:creationId xmlns:a16="http://schemas.microsoft.com/office/drawing/2014/main" id="{92A9C1FF-2FCE-BE07-1323-4097F1EC4F5C}"/>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a:extLst>
                <a:ext uri="{FF2B5EF4-FFF2-40B4-BE49-F238E27FC236}">
                  <a16:creationId xmlns:a16="http://schemas.microsoft.com/office/drawing/2014/main" id="{CB0373C5-01C9-9CB2-4A2A-B0186238A915}"/>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a:extLst>
                <a:ext uri="{FF2B5EF4-FFF2-40B4-BE49-F238E27FC236}">
                  <a16:creationId xmlns:a16="http://schemas.microsoft.com/office/drawing/2014/main" id="{9BEE5209-813E-5705-2999-4292EA52B7EF}"/>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a:extLst>
                <a:ext uri="{FF2B5EF4-FFF2-40B4-BE49-F238E27FC236}">
                  <a16:creationId xmlns:a16="http://schemas.microsoft.com/office/drawing/2014/main" id="{0D1CBD0B-46ED-87F3-82EB-8E932020BDF9}"/>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a:extLst>
                <a:ext uri="{FF2B5EF4-FFF2-40B4-BE49-F238E27FC236}">
                  <a16:creationId xmlns:a16="http://schemas.microsoft.com/office/drawing/2014/main" id="{81004B10-1731-9B13-2B7D-EB15199B2FB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a:extLst>
                <a:ext uri="{FF2B5EF4-FFF2-40B4-BE49-F238E27FC236}">
                  <a16:creationId xmlns:a16="http://schemas.microsoft.com/office/drawing/2014/main" id="{BDFEEF81-6B38-D7CD-C731-0D8FA4A2EE66}"/>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a:extLst>
                <a:ext uri="{FF2B5EF4-FFF2-40B4-BE49-F238E27FC236}">
                  <a16:creationId xmlns:a16="http://schemas.microsoft.com/office/drawing/2014/main" id="{F3B54919-CDF8-FCA2-8590-97ECE65BCDF6}"/>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a:extLst>
                <a:ext uri="{FF2B5EF4-FFF2-40B4-BE49-F238E27FC236}">
                  <a16:creationId xmlns:a16="http://schemas.microsoft.com/office/drawing/2014/main" id="{9CB25776-70FF-3260-C306-2763829D6519}"/>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a:extLst>
                <a:ext uri="{FF2B5EF4-FFF2-40B4-BE49-F238E27FC236}">
                  <a16:creationId xmlns:a16="http://schemas.microsoft.com/office/drawing/2014/main" id="{70653FA2-57BD-3B52-F6A0-96224AEE3512}"/>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a:extLst>
                <a:ext uri="{FF2B5EF4-FFF2-40B4-BE49-F238E27FC236}">
                  <a16:creationId xmlns:a16="http://schemas.microsoft.com/office/drawing/2014/main" id="{8A997783-C601-F96E-CC5D-193407808F61}"/>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a:extLst>
                <a:ext uri="{FF2B5EF4-FFF2-40B4-BE49-F238E27FC236}">
                  <a16:creationId xmlns:a16="http://schemas.microsoft.com/office/drawing/2014/main" id="{8CA71FC3-933A-4A27-358D-D926F145FAE0}"/>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a:extLst>
                <a:ext uri="{FF2B5EF4-FFF2-40B4-BE49-F238E27FC236}">
                  <a16:creationId xmlns:a16="http://schemas.microsoft.com/office/drawing/2014/main" id="{540BCB6F-F976-3A8C-5AC9-31D898368693}"/>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a:extLst>
                <a:ext uri="{FF2B5EF4-FFF2-40B4-BE49-F238E27FC236}">
                  <a16:creationId xmlns:a16="http://schemas.microsoft.com/office/drawing/2014/main" id="{EE75633B-43A0-21EB-2919-ACB8626C1628}"/>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a:extLst>
                <a:ext uri="{FF2B5EF4-FFF2-40B4-BE49-F238E27FC236}">
                  <a16:creationId xmlns:a16="http://schemas.microsoft.com/office/drawing/2014/main" id="{04951685-9F0B-0281-CD16-563460822970}"/>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a:extLst>
                <a:ext uri="{FF2B5EF4-FFF2-40B4-BE49-F238E27FC236}">
                  <a16:creationId xmlns:a16="http://schemas.microsoft.com/office/drawing/2014/main" id="{CA69CB96-1070-4E0D-DC83-14F3217CF192}"/>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a:extLst>
                <a:ext uri="{FF2B5EF4-FFF2-40B4-BE49-F238E27FC236}">
                  <a16:creationId xmlns:a16="http://schemas.microsoft.com/office/drawing/2014/main" id="{C7ADE7F9-6067-941F-923B-E2D8919E1C8C}"/>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a:extLst>
                <a:ext uri="{FF2B5EF4-FFF2-40B4-BE49-F238E27FC236}">
                  <a16:creationId xmlns:a16="http://schemas.microsoft.com/office/drawing/2014/main" id="{DFF633F3-D721-F3D1-D9DF-355AA1825572}"/>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a:extLst>
                <a:ext uri="{FF2B5EF4-FFF2-40B4-BE49-F238E27FC236}">
                  <a16:creationId xmlns:a16="http://schemas.microsoft.com/office/drawing/2014/main" id="{6CD02D1C-EED2-66C5-CC08-B8AEDC0D95C0}"/>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a:extLst>
                <a:ext uri="{FF2B5EF4-FFF2-40B4-BE49-F238E27FC236}">
                  <a16:creationId xmlns:a16="http://schemas.microsoft.com/office/drawing/2014/main" id="{E73B867D-2EC6-DB10-840D-D2400AC18D91}"/>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a:extLst>
                <a:ext uri="{FF2B5EF4-FFF2-40B4-BE49-F238E27FC236}">
                  <a16:creationId xmlns:a16="http://schemas.microsoft.com/office/drawing/2014/main" id="{0628C7A2-20AF-9148-8B30-BF73CD40A0AE}"/>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a:extLst>
                <a:ext uri="{FF2B5EF4-FFF2-40B4-BE49-F238E27FC236}">
                  <a16:creationId xmlns:a16="http://schemas.microsoft.com/office/drawing/2014/main" id="{F77B6C7E-5C2B-9B90-18FD-456912406A0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a:extLst>
                <a:ext uri="{FF2B5EF4-FFF2-40B4-BE49-F238E27FC236}">
                  <a16:creationId xmlns:a16="http://schemas.microsoft.com/office/drawing/2014/main" id="{F6351D80-45EA-01A9-BA88-DEF9C64AEFB2}"/>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a:extLst>
                <a:ext uri="{FF2B5EF4-FFF2-40B4-BE49-F238E27FC236}">
                  <a16:creationId xmlns:a16="http://schemas.microsoft.com/office/drawing/2014/main" id="{D3A793EE-3704-0337-A261-55D0CF0DCF60}"/>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a:extLst>
                <a:ext uri="{FF2B5EF4-FFF2-40B4-BE49-F238E27FC236}">
                  <a16:creationId xmlns:a16="http://schemas.microsoft.com/office/drawing/2014/main" id="{1C8C3735-6094-5F53-0C92-E7E55944BBB3}"/>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a:extLst>
                <a:ext uri="{FF2B5EF4-FFF2-40B4-BE49-F238E27FC236}">
                  <a16:creationId xmlns:a16="http://schemas.microsoft.com/office/drawing/2014/main" id="{B569EDCA-9D53-3E16-83F6-AE18994A6E41}"/>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a:extLst>
                <a:ext uri="{FF2B5EF4-FFF2-40B4-BE49-F238E27FC236}">
                  <a16:creationId xmlns:a16="http://schemas.microsoft.com/office/drawing/2014/main" id="{0D958948-7B96-FDA5-431E-C60DAA0934E2}"/>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a:extLst>
                <a:ext uri="{FF2B5EF4-FFF2-40B4-BE49-F238E27FC236}">
                  <a16:creationId xmlns:a16="http://schemas.microsoft.com/office/drawing/2014/main" id="{6F966B6E-4EE3-7B5E-FAE1-E204021993B0}"/>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a:extLst>
                <a:ext uri="{FF2B5EF4-FFF2-40B4-BE49-F238E27FC236}">
                  <a16:creationId xmlns:a16="http://schemas.microsoft.com/office/drawing/2014/main" id="{D897FA53-0311-4C8B-3D4D-1ED5D3E221B4}"/>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a:extLst>
                <a:ext uri="{FF2B5EF4-FFF2-40B4-BE49-F238E27FC236}">
                  <a16:creationId xmlns:a16="http://schemas.microsoft.com/office/drawing/2014/main" id="{96051CBB-83F4-DD2B-40B6-078F0A4362E4}"/>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a:extLst>
                <a:ext uri="{FF2B5EF4-FFF2-40B4-BE49-F238E27FC236}">
                  <a16:creationId xmlns:a16="http://schemas.microsoft.com/office/drawing/2014/main" id="{7D37E372-B813-DB0B-2EF1-8BF6B0CCC84D}"/>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a:extLst>
                <a:ext uri="{FF2B5EF4-FFF2-40B4-BE49-F238E27FC236}">
                  <a16:creationId xmlns:a16="http://schemas.microsoft.com/office/drawing/2014/main" id="{2AA92E88-8DFA-4BD6-C519-EB07979F0A56}"/>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a:extLst>
                <a:ext uri="{FF2B5EF4-FFF2-40B4-BE49-F238E27FC236}">
                  <a16:creationId xmlns:a16="http://schemas.microsoft.com/office/drawing/2014/main" id="{C6E14FF1-1600-57F6-3F7B-6EA0E8BCC5C0}"/>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a:extLst>
                <a:ext uri="{FF2B5EF4-FFF2-40B4-BE49-F238E27FC236}">
                  <a16:creationId xmlns:a16="http://schemas.microsoft.com/office/drawing/2014/main" id="{BBBEBE26-3A53-FE90-C3C8-99F454D9D562}"/>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a:extLst>
                <a:ext uri="{FF2B5EF4-FFF2-40B4-BE49-F238E27FC236}">
                  <a16:creationId xmlns:a16="http://schemas.microsoft.com/office/drawing/2014/main" id="{18A4D3A9-57D0-DBD5-A5B4-7C27AA5E6DFF}"/>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a:extLst>
                <a:ext uri="{FF2B5EF4-FFF2-40B4-BE49-F238E27FC236}">
                  <a16:creationId xmlns:a16="http://schemas.microsoft.com/office/drawing/2014/main" id="{5845D33B-EBA0-F289-9A1B-8C3F3E765CEF}"/>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a:extLst>
                <a:ext uri="{FF2B5EF4-FFF2-40B4-BE49-F238E27FC236}">
                  <a16:creationId xmlns:a16="http://schemas.microsoft.com/office/drawing/2014/main" id="{31C85841-C924-7DEA-A414-35443A8A798B}"/>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a:extLst>
                <a:ext uri="{FF2B5EF4-FFF2-40B4-BE49-F238E27FC236}">
                  <a16:creationId xmlns:a16="http://schemas.microsoft.com/office/drawing/2014/main" id="{666B3DD9-9374-FCDC-070F-BAF93A9434C0}"/>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a:extLst>
                <a:ext uri="{FF2B5EF4-FFF2-40B4-BE49-F238E27FC236}">
                  <a16:creationId xmlns:a16="http://schemas.microsoft.com/office/drawing/2014/main" id="{60513737-AED2-BCAA-1DD3-1ADBD66B9B43}"/>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a:extLst>
                <a:ext uri="{FF2B5EF4-FFF2-40B4-BE49-F238E27FC236}">
                  <a16:creationId xmlns:a16="http://schemas.microsoft.com/office/drawing/2014/main" id="{AEB4F03F-3D2D-8882-11FC-77BAA6FE9B3E}"/>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a:extLst>
                <a:ext uri="{FF2B5EF4-FFF2-40B4-BE49-F238E27FC236}">
                  <a16:creationId xmlns:a16="http://schemas.microsoft.com/office/drawing/2014/main" id="{2139780E-9E57-979F-77FC-B5BCBD82F5BD}"/>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a:extLst>
                <a:ext uri="{FF2B5EF4-FFF2-40B4-BE49-F238E27FC236}">
                  <a16:creationId xmlns:a16="http://schemas.microsoft.com/office/drawing/2014/main" id="{2113DBB7-C4E7-8CF7-6897-F84CDB71144E}"/>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a:extLst>
                <a:ext uri="{FF2B5EF4-FFF2-40B4-BE49-F238E27FC236}">
                  <a16:creationId xmlns:a16="http://schemas.microsoft.com/office/drawing/2014/main" id="{D84D394A-88C7-8703-901A-4E4AF241B6CA}"/>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a:extLst>
                <a:ext uri="{FF2B5EF4-FFF2-40B4-BE49-F238E27FC236}">
                  <a16:creationId xmlns:a16="http://schemas.microsoft.com/office/drawing/2014/main" id="{908E9358-0961-5687-E68B-C25F3F1A70A4}"/>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a:extLst>
                <a:ext uri="{FF2B5EF4-FFF2-40B4-BE49-F238E27FC236}">
                  <a16:creationId xmlns:a16="http://schemas.microsoft.com/office/drawing/2014/main" id="{1217232A-A93D-22A6-1F82-38038D2E0841}"/>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a:extLst>
                <a:ext uri="{FF2B5EF4-FFF2-40B4-BE49-F238E27FC236}">
                  <a16:creationId xmlns:a16="http://schemas.microsoft.com/office/drawing/2014/main" id="{17E25E46-7E5A-21B8-F154-0B54C8EC690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a:extLst>
                <a:ext uri="{FF2B5EF4-FFF2-40B4-BE49-F238E27FC236}">
                  <a16:creationId xmlns:a16="http://schemas.microsoft.com/office/drawing/2014/main" id="{EDF9359E-4E48-434C-68FA-46929F97FE0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a:extLst>
                <a:ext uri="{FF2B5EF4-FFF2-40B4-BE49-F238E27FC236}">
                  <a16:creationId xmlns:a16="http://schemas.microsoft.com/office/drawing/2014/main" id="{BF7F6AC3-1F2C-18AA-A373-25D548B91AA4}"/>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a:extLst>
                <a:ext uri="{FF2B5EF4-FFF2-40B4-BE49-F238E27FC236}">
                  <a16:creationId xmlns:a16="http://schemas.microsoft.com/office/drawing/2014/main" id="{F27658A3-2E8E-0F85-9767-B336A80C656E}"/>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a:extLst>
                <a:ext uri="{FF2B5EF4-FFF2-40B4-BE49-F238E27FC236}">
                  <a16:creationId xmlns:a16="http://schemas.microsoft.com/office/drawing/2014/main" id="{BC358CEA-288C-7645-7C4A-C35DC51E8869}"/>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a:extLst>
                <a:ext uri="{FF2B5EF4-FFF2-40B4-BE49-F238E27FC236}">
                  <a16:creationId xmlns:a16="http://schemas.microsoft.com/office/drawing/2014/main" id="{8BDA2315-8C5D-D5DE-AC3E-1915376327F3}"/>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8" name="Google Shape;46;p15">
            <a:extLst>
              <a:ext uri="{FF2B5EF4-FFF2-40B4-BE49-F238E27FC236}">
                <a16:creationId xmlns:a16="http://schemas.microsoft.com/office/drawing/2014/main" id="{048ABF96-2C23-14D6-E8E9-5E3133C725B1}"/>
              </a:ext>
            </a:extLst>
          </p:cNvPr>
          <p:cNvSpPr txBox="1">
            <a:spLocks/>
          </p:cNvSpPr>
          <p:nvPr/>
        </p:nvSpPr>
        <p:spPr>
          <a:xfrm>
            <a:off x="1593920" y="2465195"/>
            <a:ext cx="4687610" cy="1927609"/>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sz="4800" b="1" dirty="0">
                <a:solidFill>
                  <a:schemeClr val="accent1">
                    <a:lumMod val="50000"/>
                  </a:schemeClr>
                </a:solidFill>
              </a:rPr>
              <a:t>THANK YOU</a:t>
            </a:r>
          </a:p>
        </p:txBody>
      </p:sp>
    </p:spTree>
    <p:extLst>
      <p:ext uri="{BB962C8B-B14F-4D97-AF65-F5344CB8AC3E}">
        <p14:creationId xmlns:p14="http://schemas.microsoft.com/office/powerpoint/2010/main" val="15748900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Title 1">
            <a:extLst>
              <a:ext uri="{FF2B5EF4-FFF2-40B4-BE49-F238E27FC236}">
                <a16:creationId xmlns:a16="http://schemas.microsoft.com/office/drawing/2014/main" id="{DE198754-75C6-4C7B-D6DB-C56681768197}"/>
              </a:ext>
            </a:extLst>
          </p:cNvPr>
          <p:cNvSpPr>
            <a:spLocks noGrp="1"/>
          </p:cNvSpPr>
          <p:nvPr>
            <p:ph type="title"/>
          </p:nvPr>
        </p:nvSpPr>
        <p:spPr>
          <a:xfrm>
            <a:off x="518564" y="505159"/>
            <a:ext cx="10923794" cy="563033"/>
          </a:xfrm>
        </p:spPr>
        <p:txBody>
          <a:bodyPr>
            <a:noAutofit/>
          </a:bodyPr>
          <a:lstStyle/>
          <a:p>
            <a:pPr algn="ctr" eaLnBrk="1" hangingPunct="1"/>
            <a:r>
              <a:rPr lang="en-US" sz="3200" smtClean="0">
                <a:solidFill>
                  <a:schemeClr val="accent1">
                    <a:lumMod val="50000"/>
                  </a:schemeClr>
                </a:solidFill>
              </a:rPr>
              <a:t>ENERGY COSTS</a:t>
            </a:r>
            <a:endParaRPr lang="en-US" altLang="en-US" sz="3200" b="0" dirty="0">
              <a:solidFill>
                <a:schemeClr val="accent1">
                  <a:lumMod val="50000"/>
                </a:schemeClr>
              </a:solidFill>
              <a:latin typeface="+mn-lt"/>
              <a:ea typeface="ヒラギノ角ゴ Pro W3"/>
            </a:endParaRPr>
          </a:p>
        </p:txBody>
      </p:sp>
      <p:sp>
        <p:nvSpPr>
          <p:cNvPr id="3" name="Title 1">
            <a:extLst>
              <a:ext uri="{FF2B5EF4-FFF2-40B4-BE49-F238E27FC236}">
                <a16:creationId xmlns:a16="http://schemas.microsoft.com/office/drawing/2014/main" id="{C982D597-F25D-409C-C7C4-1308F87D5035}"/>
              </a:ext>
            </a:extLst>
          </p:cNvPr>
          <p:cNvSpPr txBox="1">
            <a:spLocks/>
          </p:cNvSpPr>
          <p:nvPr/>
        </p:nvSpPr>
        <p:spPr>
          <a:xfrm>
            <a:off x="248775" y="5662045"/>
            <a:ext cx="5760751" cy="563033"/>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altLang="en-US" sz="1800" b="0" dirty="0">
                <a:solidFill>
                  <a:schemeClr val="tx1"/>
                </a:solidFill>
                <a:latin typeface="+mn-lt"/>
                <a:ea typeface="ヒラギノ角ゴ Pro W3"/>
              </a:rPr>
              <a:t>Energy costs without the system</a:t>
            </a:r>
          </a:p>
        </p:txBody>
      </p:sp>
      <p:sp>
        <p:nvSpPr>
          <p:cNvPr id="4" name="Title 1">
            <a:extLst>
              <a:ext uri="{FF2B5EF4-FFF2-40B4-BE49-F238E27FC236}">
                <a16:creationId xmlns:a16="http://schemas.microsoft.com/office/drawing/2014/main" id="{6FC36B6E-C4A4-F4DB-8346-606ABE75EC40}"/>
              </a:ext>
            </a:extLst>
          </p:cNvPr>
          <p:cNvSpPr txBox="1">
            <a:spLocks/>
          </p:cNvSpPr>
          <p:nvPr/>
        </p:nvSpPr>
        <p:spPr>
          <a:xfrm>
            <a:off x="6210797" y="5662045"/>
            <a:ext cx="5760751" cy="563033"/>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altLang="en-US" sz="1800" b="0" dirty="0">
                <a:solidFill>
                  <a:schemeClr val="tx1"/>
                </a:solidFill>
                <a:latin typeface="+mn-lt"/>
                <a:ea typeface="ヒラギノ角ゴ Pro W3"/>
              </a:rPr>
              <a:t>Energy costs with the system</a:t>
            </a:r>
          </a:p>
        </p:txBody>
      </p:sp>
      <p:pic>
        <p:nvPicPr>
          <p:cNvPr id="6" name="Picture 5">
            <a:extLst>
              <a:ext uri="{FF2B5EF4-FFF2-40B4-BE49-F238E27FC236}">
                <a16:creationId xmlns:a16="http://schemas.microsoft.com/office/drawing/2014/main" id="{4D8E70B5-4BE7-473A-8587-B1B61C266276}"/>
              </a:ext>
            </a:extLst>
          </p:cNvPr>
          <p:cNvPicPr>
            <a:picLocks noChangeAspect="1"/>
          </p:cNvPicPr>
          <p:nvPr/>
        </p:nvPicPr>
        <p:blipFill>
          <a:blip r:embed="rId3"/>
          <a:stretch>
            <a:fillRect/>
          </a:stretch>
        </p:blipFill>
        <p:spPr>
          <a:xfrm>
            <a:off x="591147" y="1640745"/>
            <a:ext cx="5303261" cy="3448747"/>
          </a:xfrm>
          <a:prstGeom prst="rect">
            <a:avLst/>
          </a:prstGeom>
        </p:spPr>
      </p:pic>
      <p:pic>
        <p:nvPicPr>
          <p:cNvPr id="7" name="Picture 6">
            <a:extLst>
              <a:ext uri="{FF2B5EF4-FFF2-40B4-BE49-F238E27FC236}">
                <a16:creationId xmlns:a16="http://schemas.microsoft.com/office/drawing/2014/main" id="{B2EC9811-A223-4D7E-A888-F68274B09ED7}"/>
              </a:ext>
            </a:extLst>
          </p:cNvPr>
          <p:cNvPicPr>
            <a:picLocks noChangeAspect="1"/>
          </p:cNvPicPr>
          <p:nvPr/>
        </p:nvPicPr>
        <p:blipFill>
          <a:blip r:embed="rId4"/>
          <a:stretch>
            <a:fillRect/>
          </a:stretch>
        </p:blipFill>
        <p:spPr>
          <a:xfrm>
            <a:off x="6096000" y="1640744"/>
            <a:ext cx="5504853" cy="3845656"/>
          </a:xfrm>
          <a:prstGeom prst="rect">
            <a:avLst/>
          </a:prstGeom>
        </p:spPr>
      </p:pic>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Title 5">
            <a:extLst>
              <a:ext uri="{FF2B5EF4-FFF2-40B4-BE49-F238E27FC236}">
                <a16:creationId xmlns:a16="http://schemas.microsoft.com/office/drawing/2014/main" id="{3E54597D-4ABB-E32A-2704-9E2B94B0224B}"/>
              </a:ext>
            </a:extLst>
          </p:cNvPr>
          <p:cNvSpPr>
            <a:spLocks noGrp="1"/>
          </p:cNvSpPr>
          <p:nvPr>
            <p:ph type="title"/>
          </p:nvPr>
        </p:nvSpPr>
        <p:spPr>
          <a:xfrm>
            <a:off x="597662" y="566438"/>
            <a:ext cx="10942536" cy="563033"/>
          </a:xfrm>
        </p:spPr>
        <p:txBody>
          <a:bodyPr>
            <a:noAutofit/>
          </a:bodyPr>
          <a:lstStyle/>
          <a:p>
            <a:pPr algn="ctr"/>
            <a:r>
              <a:rPr lang="en-US" sz="3200" b="1" smtClean="0">
                <a:solidFill>
                  <a:schemeClr val="accent1">
                    <a:lumMod val="50000"/>
                  </a:schemeClr>
                </a:solidFill>
              </a:rPr>
              <a:t>WHAT IS AN ENERGY MANAGEMENT SYSTEM?</a:t>
            </a:r>
            <a:endParaRPr lang="en-US" sz="3200" dirty="0">
              <a:solidFill>
                <a:schemeClr val="accent1">
                  <a:lumMod val="50000"/>
                </a:schemeClr>
              </a:solidFill>
            </a:endParaRPr>
          </a:p>
        </p:txBody>
      </p:sp>
      <p:sp>
        <p:nvSpPr>
          <p:cNvPr id="12291" name="Content Placeholder 6">
            <a:extLst>
              <a:ext uri="{FF2B5EF4-FFF2-40B4-BE49-F238E27FC236}">
                <a16:creationId xmlns:a16="http://schemas.microsoft.com/office/drawing/2014/main" id="{CCCE5FEE-11AB-99FC-F373-CFC93FDD69BE}"/>
              </a:ext>
            </a:extLst>
          </p:cNvPr>
          <p:cNvSpPr>
            <a:spLocks noGrp="1"/>
          </p:cNvSpPr>
          <p:nvPr>
            <p:ph idx="1"/>
          </p:nvPr>
        </p:nvSpPr>
        <p:spPr>
          <a:xfrm>
            <a:off x="597662" y="1249405"/>
            <a:ext cx="10942536" cy="2654118"/>
          </a:xfrm>
        </p:spPr>
        <p:txBody>
          <a:bodyPr>
            <a:noAutofit/>
          </a:bodyPr>
          <a:lstStyle/>
          <a:p>
            <a:pPr algn="just" eaLnBrk="1" hangingPunct="1">
              <a:lnSpc>
                <a:spcPct val="150000"/>
              </a:lnSpc>
              <a:buFont typeface="Wingdings" pitchFamily="2" charset="2"/>
              <a:buChar char="v"/>
              <a:defRPr/>
            </a:pPr>
            <a:r>
              <a:rPr lang="en-US" sz="1800" b="1" dirty="0">
                <a:cs typeface="Arial" panose="020B0604020202020204" pitchFamily="34" charset="0"/>
              </a:rPr>
              <a:t> The system includes:</a:t>
            </a:r>
          </a:p>
          <a:p>
            <a:pPr lvl="1" algn="just" eaLnBrk="1" hangingPunct="1">
              <a:lnSpc>
                <a:spcPct val="150000"/>
              </a:lnSpc>
              <a:buFont typeface="Arial" panose="020B0604020202020204" pitchFamily="34" charset="0"/>
              <a:buChar char="•"/>
              <a:defRPr/>
            </a:pPr>
            <a:r>
              <a:rPr lang="en-US" sz="1800" b="1" dirty="0"/>
              <a:t>Resources</a:t>
            </a:r>
            <a:r>
              <a:rPr lang="en-US" sz="1800" dirty="0"/>
              <a:t>: Physical resources, financial resources, and human resources</a:t>
            </a:r>
            <a:endParaRPr lang="en-US" sz="1800" dirty="0">
              <a:cs typeface="Arial" panose="020B0604020202020204" pitchFamily="34" charset="0"/>
            </a:endParaRPr>
          </a:p>
          <a:p>
            <a:pPr lvl="1" algn="just" eaLnBrk="1" hangingPunct="1">
              <a:lnSpc>
                <a:spcPct val="150000"/>
              </a:lnSpc>
              <a:buFont typeface="Arial" panose="020B0604020202020204" pitchFamily="34" charset="0"/>
              <a:buChar char="•"/>
              <a:defRPr/>
            </a:pPr>
            <a:r>
              <a:rPr lang="vi-VN" sz="1800" dirty="0">
                <a:cs typeface="Arial" panose="020B0604020202020204" pitchFamily="34" charset="0"/>
              </a:rPr>
              <a:t>Processes/Regulations and Programs: To manage and implement activities</a:t>
            </a:r>
            <a:endParaRPr lang="en-US" sz="1800" dirty="0">
              <a:cs typeface="Arial" panose="020B0604020202020204" pitchFamily="34" charset="0"/>
            </a:endParaRPr>
          </a:p>
          <a:p>
            <a:pPr algn="just" eaLnBrk="1" hangingPunct="1">
              <a:lnSpc>
                <a:spcPct val="150000"/>
              </a:lnSpc>
              <a:buFont typeface="Wingdings" pitchFamily="2" charset="2"/>
              <a:buChar char="v"/>
              <a:defRPr/>
            </a:pPr>
            <a:r>
              <a:rPr lang="en-US" sz="1800" dirty="0">
                <a:cs typeface="Arial" panose="020B0604020202020204" pitchFamily="34" charset="0"/>
              </a:rPr>
              <a:t> </a:t>
            </a:r>
            <a:r>
              <a:rPr lang="en-US" sz="1800" b="1" dirty="0">
                <a:cs typeface="Arial" panose="020B0604020202020204" pitchFamily="34" charset="0"/>
              </a:rPr>
              <a:t>Scope: </a:t>
            </a:r>
            <a:r>
              <a:rPr lang="en-US" sz="1800" dirty="0">
                <a:cs typeface="Arial" panose="020B0604020202020204" pitchFamily="34" charset="0"/>
              </a:rPr>
              <a:t>Areas related to energy consumption within the company</a:t>
            </a:r>
          </a:p>
          <a:p>
            <a:pPr algn="just" eaLnBrk="1" hangingPunct="1">
              <a:lnSpc>
                <a:spcPct val="150000"/>
              </a:lnSpc>
              <a:buFont typeface="Wingdings" pitchFamily="2" charset="2"/>
              <a:buChar char="v"/>
              <a:defRPr/>
            </a:pPr>
            <a:r>
              <a:rPr lang="en-US" sz="1800" dirty="0">
                <a:cs typeface="Arial" panose="020B0604020202020204" pitchFamily="34" charset="0"/>
              </a:rPr>
              <a:t> </a:t>
            </a:r>
            <a:r>
              <a:rPr lang="en-US" sz="1800" b="1" dirty="0">
                <a:cs typeface="Arial" panose="020B0604020202020204" pitchFamily="34" charset="0"/>
              </a:rPr>
              <a:t>Purpose: </a:t>
            </a:r>
            <a:r>
              <a:rPr lang="en-US" sz="1800" dirty="0">
                <a:cs typeface="Arial" panose="020B0604020202020204" pitchFamily="34" charset="0"/>
              </a:rPr>
              <a:t>To provide a clear structure/method and programs for implementing energy savings to achieve desired goals</a:t>
            </a:r>
          </a:p>
          <a:p>
            <a:pPr algn="just" eaLnBrk="1" hangingPunct="1">
              <a:lnSpc>
                <a:spcPct val="150000"/>
              </a:lnSpc>
              <a:buFont typeface="Wingdings" pitchFamily="2" charset="2"/>
              <a:buChar char="v"/>
              <a:defRPr/>
            </a:pPr>
            <a:endParaRPr lang="en-US" sz="1800" dirty="0">
              <a:cs typeface="Arial" panose="020B0604020202020204" pitchFamily="34" charset="0"/>
            </a:endParaRPr>
          </a:p>
        </p:txBody>
      </p:sp>
      <p:sp>
        <p:nvSpPr>
          <p:cNvPr id="2" name="Rounded Rectangle 1">
            <a:extLst>
              <a:ext uri="{FF2B5EF4-FFF2-40B4-BE49-F238E27FC236}">
                <a16:creationId xmlns:a16="http://schemas.microsoft.com/office/drawing/2014/main" id="{A5E54A3F-D9B6-5369-5C52-B1689E351CB0}"/>
              </a:ext>
            </a:extLst>
          </p:cNvPr>
          <p:cNvSpPr/>
          <p:nvPr/>
        </p:nvSpPr>
        <p:spPr>
          <a:xfrm>
            <a:off x="954617" y="5635693"/>
            <a:ext cx="4239965" cy="563033"/>
          </a:xfrm>
          <a:prstGeom prst="roundRect">
            <a:avLst/>
          </a:prstGeom>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r>
              <a:rPr lang="en-US" sz="1800" dirty="0"/>
              <a:t>To engage participation from everyone</a:t>
            </a:r>
            <a:endParaRPr lang="en-US" sz="1800" dirty="0">
              <a:latin typeface="+mj-lt"/>
              <a:cs typeface="Arial" panose="020B0604020202020204" pitchFamily="34" charset="0"/>
            </a:endParaRPr>
          </a:p>
        </p:txBody>
      </p:sp>
      <p:sp>
        <p:nvSpPr>
          <p:cNvPr id="3" name="Rounded Rectangle 2">
            <a:extLst>
              <a:ext uri="{FF2B5EF4-FFF2-40B4-BE49-F238E27FC236}">
                <a16:creationId xmlns:a16="http://schemas.microsoft.com/office/drawing/2014/main" id="{D993F10F-9CD4-8EB1-10C3-19F43184D628}"/>
              </a:ext>
            </a:extLst>
          </p:cNvPr>
          <p:cNvSpPr/>
          <p:nvPr/>
        </p:nvSpPr>
        <p:spPr>
          <a:xfrm>
            <a:off x="5773918" y="5605173"/>
            <a:ext cx="4239965" cy="593553"/>
          </a:xfrm>
          <a:prstGeom prst="roundRect">
            <a:avLst/>
          </a:prstGeom>
        </p:spPr>
        <p:style>
          <a:lnRef idx="3">
            <a:schemeClr val="lt1"/>
          </a:lnRef>
          <a:fillRef idx="1">
            <a:schemeClr val="accent1"/>
          </a:fillRef>
          <a:effectRef idx="1">
            <a:schemeClr val="accent1"/>
          </a:effectRef>
          <a:fontRef idx="minor">
            <a:schemeClr val="lt1"/>
          </a:fontRef>
        </p:style>
        <p:txBody>
          <a:bodyPr anchor="ctr"/>
          <a:lstStyle/>
          <a:p>
            <a:pPr lvl="1"/>
            <a:r>
              <a:rPr lang="en-US" dirty="0"/>
              <a:t>To set goals and pursue those goals</a:t>
            </a:r>
          </a:p>
        </p:txBody>
      </p:sp>
      <p:sp>
        <p:nvSpPr>
          <p:cNvPr id="4" name="Notched Right Arrow 3">
            <a:extLst>
              <a:ext uri="{FF2B5EF4-FFF2-40B4-BE49-F238E27FC236}">
                <a16:creationId xmlns:a16="http://schemas.microsoft.com/office/drawing/2014/main" id="{8D261C22-0F2E-A8C3-6B8D-DA3B627E6750}"/>
              </a:ext>
            </a:extLst>
          </p:cNvPr>
          <p:cNvSpPr/>
          <p:nvPr/>
        </p:nvSpPr>
        <p:spPr>
          <a:xfrm rot="18481985">
            <a:off x="3474853" y="5038338"/>
            <a:ext cx="413343" cy="556680"/>
          </a:xfrm>
          <a:prstGeom prst="notchedRightArrow">
            <a:avLst/>
          </a:prstGeom>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sz="1800"/>
          </a:p>
        </p:txBody>
      </p:sp>
      <p:sp>
        <p:nvSpPr>
          <p:cNvPr id="5" name="Notched Right Arrow 4">
            <a:extLst>
              <a:ext uri="{FF2B5EF4-FFF2-40B4-BE49-F238E27FC236}">
                <a16:creationId xmlns:a16="http://schemas.microsoft.com/office/drawing/2014/main" id="{86BB83C9-A19E-CFAD-4A0C-F1897778AA41}"/>
              </a:ext>
            </a:extLst>
          </p:cNvPr>
          <p:cNvSpPr/>
          <p:nvPr/>
        </p:nvSpPr>
        <p:spPr>
          <a:xfrm rot="13769004">
            <a:off x="5917547" y="4881508"/>
            <a:ext cx="414708" cy="554912"/>
          </a:xfrm>
          <a:prstGeom prst="notchedRightArrow">
            <a:avLst/>
          </a:prstGeom>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sz="1800"/>
          </a:p>
        </p:txBody>
      </p:sp>
      <p:sp>
        <p:nvSpPr>
          <p:cNvPr id="6" name="Cloud 5">
            <a:extLst>
              <a:ext uri="{FF2B5EF4-FFF2-40B4-BE49-F238E27FC236}">
                <a16:creationId xmlns:a16="http://schemas.microsoft.com/office/drawing/2014/main" id="{B33218C1-8B6D-8C2A-5EC6-6CA03D73824C}"/>
              </a:ext>
            </a:extLst>
          </p:cNvPr>
          <p:cNvSpPr/>
          <p:nvPr/>
        </p:nvSpPr>
        <p:spPr>
          <a:xfrm>
            <a:off x="2755618" y="3748008"/>
            <a:ext cx="3714921" cy="1410956"/>
          </a:xfrm>
          <a:prstGeom prst="cloud">
            <a:avLst/>
          </a:prstGeom>
          <a:ln w="31750"/>
        </p:spPr>
        <p:style>
          <a:lnRef idx="2">
            <a:schemeClr val="accent6"/>
          </a:lnRef>
          <a:fillRef idx="1">
            <a:schemeClr val="lt1"/>
          </a:fillRef>
          <a:effectRef idx="0">
            <a:schemeClr val="accent6"/>
          </a:effectRef>
          <a:fontRef idx="minor">
            <a:schemeClr val="dk1"/>
          </a:fontRef>
        </p:style>
        <p:txBody>
          <a:bodyPr anchor="ctr"/>
          <a:lstStyle/>
          <a:p>
            <a:pPr algn="ctr" eaLnBrk="1" hangingPunct="1">
              <a:defRPr/>
            </a:pPr>
            <a:r>
              <a:rPr lang="en-US" sz="1800" dirty="0"/>
              <a:t>To maintain energy efficiency performance</a:t>
            </a:r>
            <a:endParaRPr lang="en-US" sz="1800" b="1" dirty="0">
              <a:cs typeface="Arial" panose="020B0604020202020204" pitchFamily="34" charset="0"/>
            </a:endParaRPr>
          </a:p>
        </p:txBody>
      </p:sp>
      <p:sp>
        <p:nvSpPr>
          <p:cNvPr id="7" name="Cloud 6">
            <a:extLst>
              <a:ext uri="{FF2B5EF4-FFF2-40B4-BE49-F238E27FC236}">
                <a16:creationId xmlns:a16="http://schemas.microsoft.com/office/drawing/2014/main" id="{4097B169-3BAA-B273-0EC0-B8C1327A0363}"/>
              </a:ext>
            </a:extLst>
          </p:cNvPr>
          <p:cNvSpPr/>
          <p:nvPr/>
        </p:nvSpPr>
        <p:spPr>
          <a:xfrm>
            <a:off x="7825277" y="3829176"/>
            <a:ext cx="3714921" cy="1404135"/>
          </a:xfrm>
          <a:prstGeom prst="cloud">
            <a:avLst/>
          </a:prstGeom>
          <a:ln w="31750"/>
        </p:spPr>
        <p:style>
          <a:lnRef idx="2">
            <a:schemeClr val="accent6"/>
          </a:lnRef>
          <a:fillRef idx="1">
            <a:schemeClr val="lt1"/>
          </a:fillRef>
          <a:effectRef idx="0">
            <a:schemeClr val="accent6"/>
          </a:effectRef>
          <a:fontRef idx="minor">
            <a:schemeClr val="dk1"/>
          </a:fontRef>
        </p:style>
        <p:txBody>
          <a:bodyPr tIns="0" rIns="0" bIns="0" anchor="ctr"/>
          <a:lstStyle/>
          <a:p>
            <a:pPr algn="ctr" eaLnBrk="1" hangingPunct="1">
              <a:defRPr/>
            </a:pPr>
            <a:r>
              <a:rPr lang="en-US" sz="1800" dirty="0"/>
              <a:t>To enhance the effectiveness of other management systems</a:t>
            </a:r>
            <a:endParaRPr lang="en-US" sz="1800" dirty="0">
              <a:solidFill>
                <a:schemeClr val="tx1"/>
              </a:solidFill>
              <a:cs typeface="Arial" panose="020B0604020202020204" pitchFamily="34" charset="0"/>
            </a:endParaRPr>
          </a:p>
        </p:txBody>
      </p:sp>
      <p:sp>
        <p:nvSpPr>
          <p:cNvPr id="8" name="Notched Right Arrow 7">
            <a:extLst>
              <a:ext uri="{FF2B5EF4-FFF2-40B4-BE49-F238E27FC236}">
                <a16:creationId xmlns:a16="http://schemas.microsoft.com/office/drawing/2014/main" id="{689A8163-7534-7FA2-CE00-7255688E3AA9}"/>
              </a:ext>
            </a:extLst>
          </p:cNvPr>
          <p:cNvSpPr/>
          <p:nvPr/>
        </p:nvSpPr>
        <p:spPr>
          <a:xfrm>
            <a:off x="6790043" y="4370556"/>
            <a:ext cx="715729" cy="321944"/>
          </a:xfrm>
          <a:prstGeom prst="notchedRightArrow">
            <a:avLst/>
          </a:prstGeom>
        </p:spPr>
        <p:style>
          <a:lnRef idx="3">
            <a:schemeClr val="lt1"/>
          </a:lnRef>
          <a:fillRef idx="1">
            <a:schemeClr val="accent2"/>
          </a:fillRef>
          <a:effectRef idx="1">
            <a:schemeClr val="accent2"/>
          </a:effectRef>
          <a:fontRef idx="minor">
            <a:schemeClr val="lt1"/>
          </a:fontRef>
        </p:style>
        <p:txBody>
          <a:bodyPr anchor="ctr"/>
          <a:lstStyle/>
          <a:p>
            <a:pPr algn="ctr" eaLnBrk="1" hangingPunct="1">
              <a:defRPr/>
            </a:pPr>
            <a:endParaRPr lang="en-US" sz="1800" dirty="0">
              <a:highlight>
                <a:srgbClr val="FFFF00"/>
              </a:highligh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Title 1">
            <a:extLst>
              <a:ext uri="{FF2B5EF4-FFF2-40B4-BE49-F238E27FC236}">
                <a16:creationId xmlns:a16="http://schemas.microsoft.com/office/drawing/2014/main" id="{E0461449-F18B-20BB-21F6-E8C792D7CDD1}"/>
              </a:ext>
            </a:extLst>
          </p:cNvPr>
          <p:cNvSpPr>
            <a:spLocks noGrp="1"/>
          </p:cNvSpPr>
          <p:nvPr>
            <p:ph type="title"/>
          </p:nvPr>
        </p:nvSpPr>
        <p:spPr>
          <a:xfrm>
            <a:off x="577516" y="506467"/>
            <a:ext cx="11020926" cy="630184"/>
          </a:xfrm>
        </p:spPr>
        <p:txBody>
          <a:bodyPr>
            <a:noAutofit/>
          </a:bodyPr>
          <a:lstStyle/>
          <a:p>
            <a:r>
              <a:rPr lang="en-US" b="1" dirty="0">
                <a:solidFill>
                  <a:schemeClr val="accent1">
                    <a:lumMod val="50000"/>
                  </a:schemeClr>
                </a:solidFill>
              </a:rPr>
              <a:t>Factors for a Successful Energy Management System (EMS)</a:t>
            </a:r>
            <a:endParaRPr lang="en-US" dirty="0">
              <a:solidFill>
                <a:schemeClr val="accent1">
                  <a:lumMod val="50000"/>
                </a:schemeClr>
              </a:solidFill>
            </a:endParaRPr>
          </a:p>
        </p:txBody>
      </p:sp>
      <p:sp>
        <p:nvSpPr>
          <p:cNvPr id="12" name="Rounded Rectangle 11">
            <a:extLst>
              <a:ext uri="{FF2B5EF4-FFF2-40B4-BE49-F238E27FC236}">
                <a16:creationId xmlns:a16="http://schemas.microsoft.com/office/drawing/2014/main" id="{E2D3410B-2F6B-CC53-7062-5F2A735E350B}"/>
              </a:ext>
            </a:extLst>
          </p:cNvPr>
          <p:cNvSpPr/>
          <p:nvPr/>
        </p:nvSpPr>
        <p:spPr>
          <a:xfrm>
            <a:off x="595710" y="1409968"/>
            <a:ext cx="3033582" cy="1885949"/>
          </a:xfrm>
          <a:prstGeom prst="roundRect">
            <a:avLst>
              <a:gd name="adj" fmla="val 10000"/>
            </a:avLst>
          </a:prstGeom>
          <a:blipFill rotWithShape="0">
            <a:blip r:embed="rId3" cstate="print"/>
            <a:stretch>
              <a:fillRect/>
            </a:stretch>
          </a:blipFill>
        </p:spPr>
        <p:style>
          <a:lnRef idx="3">
            <a:schemeClr val="lt1">
              <a:hueOff val="0"/>
              <a:satOff val="0"/>
              <a:lumOff val="0"/>
              <a:alphaOff val="0"/>
            </a:schemeClr>
          </a:lnRef>
          <a:fillRef idx="1">
            <a:scrgbClr r="0" g="0" b="0"/>
          </a:fillRef>
          <a:effectRef idx="1">
            <a:schemeClr val="accent5">
              <a:tint val="50000"/>
              <a:hueOff val="0"/>
              <a:satOff val="0"/>
              <a:lumOff val="0"/>
              <a:alphaOff val="0"/>
            </a:schemeClr>
          </a:effectRef>
          <a:fontRef idx="minor">
            <a:schemeClr val="lt1">
              <a:hueOff val="0"/>
              <a:satOff val="0"/>
              <a:lumOff val="0"/>
              <a:alphaOff val="0"/>
            </a:schemeClr>
          </a:fontRef>
        </p:style>
      </p:sp>
      <p:sp>
        <p:nvSpPr>
          <p:cNvPr id="19" name="Rounded Rectangle 5">
            <a:extLst>
              <a:ext uri="{FF2B5EF4-FFF2-40B4-BE49-F238E27FC236}">
                <a16:creationId xmlns:a16="http://schemas.microsoft.com/office/drawing/2014/main" id="{75742235-F1F7-66C1-07B3-F170B0C39A89}"/>
              </a:ext>
            </a:extLst>
          </p:cNvPr>
          <p:cNvSpPr/>
          <p:nvPr/>
        </p:nvSpPr>
        <p:spPr bwMode="auto">
          <a:xfrm>
            <a:off x="583258" y="3442007"/>
            <a:ext cx="3033582" cy="475834"/>
          </a:xfrm>
          <a:prstGeom prst="rect">
            <a:avLst/>
          </a:prstGeom>
          <a:solidFill>
            <a:schemeClr val="accent1">
              <a:lumMod val="75000"/>
            </a:schemeClr>
          </a:solidFill>
        </p:spPr>
        <p:style>
          <a:lnRef idx="0">
            <a:scrgbClr r="0" g="0" b="0"/>
          </a:lnRef>
          <a:fillRef idx="0">
            <a:scrgbClr r="0" g="0" b="0"/>
          </a:fillRef>
          <a:effectRef idx="0">
            <a:scrgbClr r="0" g="0" b="0"/>
          </a:effectRef>
          <a:fontRef idx="minor">
            <a:schemeClr val="lt1"/>
          </a:fontRef>
        </p:style>
        <p:txBody>
          <a:bodyPr lIns="238760" tIns="238760" rIns="238760" bIns="238760" spcCol="1270" anchor="ctr"/>
          <a:lstStyle/>
          <a:p>
            <a:pPr algn="ctr" defTabSz="2785394">
              <a:lnSpc>
                <a:spcPct val="90000"/>
              </a:lnSpc>
              <a:spcAft>
                <a:spcPct val="35000"/>
              </a:spcAft>
              <a:defRPr/>
            </a:pPr>
            <a:r>
              <a:rPr lang="en-US" sz="1600" dirty="0"/>
              <a:t>Commitment from Leadership</a:t>
            </a:r>
            <a:endParaRPr lang="en-US" sz="1800" dirty="0">
              <a:cs typeface="Arial" panose="020B0604020202020204" pitchFamily="34" charset="0"/>
            </a:endParaRPr>
          </a:p>
        </p:txBody>
      </p:sp>
      <p:sp>
        <p:nvSpPr>
          <p:cNvPr id="14" name="Rounded Rectangle 13">
            <a:extLst>
              <a:ext uri="{FF2B5EF4-FFF2-40B4-BE49-F238E27FC236}">
                <a16:creationId xmlns:a16="http://schemas.microsoft.com/office/drawing/2014/main" id="{C15EAB6F-15FC-B471-01E8-3C79E82693C2}"/>
              </a:ext>
            </a:extLst>
          </p:cNvPr>
          <p:cNvSpPr/>
          <p:nvPr/>
        </p:nvSpPr>
        <p:spPr>
          <a:xfrm>
            <a:off x="4045341" y="1415715"/>
            <a:ext cx="3033581" cy="1885949"/>
          </a:xfrm>
          <a:prstGeom prst="roundRect">
            <a:avLst>
              <a:gd name="adj" fmla="val 10000"/>
            </a:avLst>
          </a:prstGeom>
          <a:blipFill rotWithShape="0">
            <a:blip r:embed="rId4" cstate="print"/>
            <a:stretch>
              <a:fillRect/>
            </a:stretch>
          </a:blipFill>
        </p:spPr>
        <p:style>
          <a:lnRef idx="3">
            <a:schemeClr val="lt1">
              <a:hueOff val="0"/>
              <a:satOff val="0"/>
              <a:lumOff val="0"/>
              <a:alphaOff val="0"/>
            </a:schemeClr>
          </a:lnRef>
          <a:fillRef idx="1">
            <a:scrgbClr r="0" g="0" b="0"/>
          </a:fillRef>
          <a:effectRef idx="1">
            <a:schemeClr val="accent5">
              <a:tint val="50000"/>
              <a:hueOff val="-13101743"/>
              <a:satOff val="-8053"/>
              <a:lumOff val="3018"/>
              <a:alphaOff val="0"/>
            </a:schemeClr>
          </a:effectRef>
          <a:fontRef idx="minor">
            <a:schemeClr val="lt1">
              <a:hueOff val="0"/>
              <a:satOff val="0"/>
              <a:lumOff val="0"/>
              <a:alphaOff val="0"/>
            </a:schemeClr>
          </a:fontRef>
        </p:style>
      </p:sp>
      <p:sp>
        <p:nvSpPr>
          <p:cNvPr id="17" name="Rounded Rectangle 8">
            <a:extLst>
              <a:ext uri="{FF2B5EF4-FFF2-40B4-BE49-F238E27FC236}">
                <a16:creationId xmlns:a16="http://schemas.microsoft.com/office/drawing/2014/main" id="{518AC30E-1E75-7694-0EC4-155F235443DB}"/>
              </a:ext>
            </a:extLst>
          </p:cNvPr>
          <p:cNvSpPr/>
          <p:nvPr/>
        </p:nvSpPr>
        <p:spPr bwMode="auto">
          <a:xfrm>
            <a:off x="4096324" y="3442007"/>
            <a:ext cx="2939678" cy="490153"/>
          </a:xfrm>
          <a:prstGeom prst="rect">
            <a:avLst/>
          </a:prstGeom>
          <a:solidFill>
            <a:schemeClr val="accent2">
              <a:lumMod val="75000"/>
            </a:schemeClr>
          </a:solidFill>
        </p:spPr>
        <p:style>
          <a:lnRef idx="0">
            <a:scrgbClr r="0" g="0" b="0"/>
          </a:lnRef>
          <a:fillRef idx="0">
            <a:scrgbClr r="0" g="0" b="0"/>
          </a:fillRef>
          <a:effectRef idx="0">
            <a:scrgbClr r="0" g="0" b="0"/>
          </a:effectRef>
          <a:fontRef idx="minor">
            <a:schemeClr val="lt1"/>
          </a:fontRef>
        </p:style>
        <p:txBody>
          <a:bodyPr lIns="238760" tIns="238760" rIns="238760" bIns="238760" spcCol="1270" anchor="ctr"/>
          <a:lstStyle/>
          <a:p>
            <a:pPr algn="ctr" defTabSz="2785394">
              <a:lnSpc>
                <a:spcPct val="90000"/>
              </a:lnSpc>
              <a:spcAft>
                <a:spcPct val="35000"/>
              </a:spcAft>
              <a:defRPr/>
            </a:pPr>
            <a:r>
              <a:rPr lang="en-US" sz="1600" dirty="0"/>
              <a:t>Participation from everyone</a:t>
            </a:r>
            <a:endParaRPr lang="en-US" sz="1800" dirty="0">
              <a:cs typeface="Arial" panose="020B0604020202020204" pitchFamily="34" charset="0"/>
            </a:endParaRPr>
          </a:p>
        </p:txBody>
      </p:sp>
      <p:pic>
        <p:nvPicPr>
          <p:cNvPr id="4" name="Picture 6">
            <a:extLst>
              <a:ext uri="{FF2B5EF4-FFF2-40B4-BE49-F238E27FC236}">
                <a16:creationId xmlns:a16="http://schemas.microsoft.com/office/drawing/2014/main" id="{05644F82-C553-26E4-DBF4-8A41ABF104F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6786" y="4312545"/>
            <a:ext cx="2788455" cy="18685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Content Placeholder 2">
            <a:extLst>
              <a:ext uri="{FF2B5EF4-FFF2-40B4-BE49-F238E27FC236}">
                <a16:creationId xmlns:a16="http://schemas.microsoft.com/office/drawing/2014/main" id="{EA302A6B-75AC-2DA3-972B-C6B737D491A7}"/>
              </a:ext>
            </a:extLst>
          </p:cNvPr>
          <p:cNvSpPr txBox="1">
            <a:spLocks/>
          </p:cNvSpPr>
          <p:nvPr/>
        </p:nvSpPr>
        <p:spPr>
          <a:xfrm>
            <a:off x="2846404" y="4001693"/>
            <a:ext cx="5697505" cy="1743703"/>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L="0" marR="0" lvl="0" indent="0" algn="l" rtl="0">
              <a:lnSpc>
                <a:spcPct val="100000"/>
              </a:lnSpc>
              <a:spcBef>
                <a:spcPts val="0"/>
              </a:spcBef>
              <a:spcAft>
                <a:spcPts val="0"/>
              </a:spcAft>
              <a:buClr>
                <a:schemeClr val="dk1"/>
              </a:buClr>
              <a:buSzPts val="1400"/>
              <a:buFont typeface="Roboto"/>
              <a:buNone/>
              <a:defRPr sz="2400" b="1" i="0" u="none" strike="noStrike" cap="none">
                <a:solidFill>
                  <a:schemeClr val="dk1"/>
                </a:solidFill>
                <a:latin typeface="+mn-lt"/>
                <a:ea typeface="Roboto"/>
                <a:cs typeface="Roboto"/>
                <a:sym typeface="Roboto"/>
              </a:defRPr>
            </a:lvl1pPr>
            <a:lvl2pPr marL="457189" marR="0" lvl="1" indent="0" algn="l" rtl="0">
              <a:lnSpc>
                <a:spcPct val="100000"/>
              </a:lnSpc>
              <a:spcBef>
                <a:spcPts val="0"/>
              </a:spcBef>
              <a:spcAft>
                <a:spcPts val="0"/>
              </a:spcAft>
              <a:buClr>
                <a:schemeClr val="dk1"/>
              </a:buClr>
              <a:buSzPts val="1400"/>
              <a:buFont typeface="Roboto"/>
              <a:buNone/>
              <a:defRPr sz="2000" b="1" i="0" u="none" strike="noStrike" cap="none">
                <a:solidFill>
                  <a:schemeClr val="dk1"/>
                </a:solidFill>
                <a:latin typeface="Roboto"/>
                <a:ea typeface="Roboto"/>
                <a:cs typeface="Roboto"/>
                <a:sym typeface="Roboto"/>
              </a:defRPr>
            </a:lvl2pPr>
            <a:lvl3pPr marL="914377" marR="0" lvl="2" indent="0" algn="l" rtl="0">
              <a:lnSpc>
                <a:spcPct val="100000"/>
              </a:lnSpc>
              <a:spcBef>
                <a:spcPts val="0"/>
              </a:spcBef>
              <a:spcAft>
                <a:spcPts val="0"/>
              </a:spcAft>
              <a:buClr>
                <a:schemeClr val="dk1"/>
              </a:buClr>
              <a:buSzPts val="1400"/>
              <a:buFont typeface="Roboto"/>
              <a:buNone/>
              <a:defRPr sz="1800" b="1" i="0" u="none" strike="noStrike" cap="none">
                <a:solidFill>
                  <a:schemeClr val="dk1"/>
                </a:solidFill>
                <a:latin typeface="Roboto"/>
                <a:ea typeface="Roboto"/>
                <a:cs typeface="Roboto"/>
                <a:sym typeface="Roboto"/>
              </a:defRPr>
            </a:lvl3pPr>
            <a:lvl4pPr marL="1371566" marR="0" lvl="3" indent="0" algn="l" rtl="0">
              <a:lnSpc>
                <a:spcPct val="100000"/>
              </a:lnSpc>
              <a:spcBef>
                <a:spcPts val="0"/>
              </a:spcBef>
              <a:spcAft>
                <a:spcPts val="0"/>
              </a:spcAft>
              <a:buClr>
                <a:schemeClr val="dk1"/>
              </a:buClr>
              <a:buSzPts val="1400"/>
              <a:buFont typeface="Roboto"/>
              <a:buNone/>
              <a:defRPr sz="1600" b="1" i="0" u="none" strike="noStrike" cap="none">
                <a:solidFill>
                  <a:schemeClr val="dk1"/>
                </a:solidFill>
                <a:latin typeface="Roboto"/>
                <a:ea typeface="Roboto"/>
                <a:cs typeface="Roboto"/>
                <a:sym typeface="Roboto"/>
              </a:defRPr>
            </a:lvl4pPr>
            <a:lvl5pPr marL="1828754" marR="0" lvl="4" indent="0" algn="l" rtl="0">
              <a:lnSpc>
                <a:spcPct val="100000"/>
              </a:lnSpc>
              <a:spcBef>
                <a:spcPts val="0"/>
              </a:spcBef>
              <a:spcAft>
                <a:spcPts val="0"/>
              </a:spcAft>
              <a:buClr>
                <a:schemeClr val="dk1"/>
              </a:buClr>
              <a:buSzPts val="1400"/>
              <a:buFont typeface="Roboto"/>
              <a:buNone/>
              <a:defRPr sz="1600" b="1" i="0" u="none" strike="noStrike" cap="none">
                <a:solidFill>
                  <a:schemeClr val="dk1"/>
                </a:solidFill>
                <a:latin typeface="Roboto"/>
                <a:ea typeface="Roboto"/>
                <a:cs typeface="Roboto"/>
                <a:sym typeface="Roboto"/>
              </a:defRPr>
            </a:lvl5pPr>
            <a:lvl6pPr marL="2285943" marR="0" lvl="5" indent="0" algn="l" rtl="0">
              <a:lnSpc>
                <a:spcPct val="100000"/>
              </a:lnSpc>
              <a:spcBef>
                <a:spcPts val="0"/>
              </a:spcBef>
              <a:spcAft>
                <a:spcPts val="0"/>
              </a:spcAft>
              <a:buClr>
                <a:schemeClr val="dk1"/>
              </a:buClr>
              <a:buSzPts val="1400"/>
              <a:buFont typeface="Roboto"/>
              <a:buNone/>
              <a:defRPr sz="1600" b="1" i="0" u="none" strike="noStrike" cap="none">
                <a:solidFill>
                  <a:schemeClr val="dk1"/>
                </a:solidFill>
                <a:latin typeface="Roboto"/>
                <a:ea typeface="Roboto"/>
                <a:cs typeface="Roboto"/>
                <a:sym typeface="Roboto"/>
              </a:defRPr>
            </a:lvl6pPr>
            <a:lvl7pPr marL="2743131" marR="0" lvl="6" indent="0" algn="l" rtl="0">
              <a:lnSpc>
                <a:spcPct val="100000"/>
              </a:lnSpc>
              <a:spcBef>
                <a:spcPts val="0"/>
              </a:spcBef>
              <a:spcAft>
                <a:spcPts val="0"/>
              </a:spcAft>
              <a:buClr>
                <a:schemeClr val="dk1"/>
              </a:buClr>
              <a:buSzPts val="1400"/>
              <a:buFont typeface="Roboto"/>
              <a:buNone/>
              <a:defRPr sz="1600" b="1" i="0" u="none" strike="noStrike" cap="none">
                <a:solidFill>
                  <a:schemeClr val="dk1"/>
                </a:solidFill>
                <a:latin typeface="Roboto"/>
                <a:ea typeface="Roboto"/>
                <a:cs typeface="Roboto"/>
                <a:sym typeface="Roboto"/>
              </a:defRPr>
            </a:lvl7pPr>
            <a:lvl8pPr marL="3200320" marR="0" lvl="7" indent="0" algn="l" rtl="0">
              <a:lnSpc>
                <a:spcPct val="100000"/>
              </a:lnSpc>
              <a:spcBef>
                <a:spcPts val="0"/>
              </a:spcBef>
              <a:spcAft>
                <a:spcPts val="0"/>
              </a:spcAft>
              <a:buClr>
                <a:schemeClr val="dk1"/>
              </a:buClr>
              <a:buSzPts val="1400"/>
              <a:buFont typeface="Roboto"/>
              <a:buNone/>
              <a:defRPr sz="1600" b="1" i="0" u="none" strike="noStrike" cap="none">
                <a:solidFill>
                  <a:schemeClr val="dk1"/>
                </a:solidFill>
                <a:latin typeface="Roboto"/>
                <a:ea typeface="Roboto"/>
                <a:cs typeface="Roboto"/>
                <a:sym typeface="Roboto"/>
              </a:defRPr>
            </a:lvl8pPr>
            <a:lvl9pPr marL="3657509" marR="0" lvl="8" indent="0" algn="l" rtl="0">
              <a:lnSpc>
                <a:spcPct val="100000"/>
              </a:lnSpc>
              <a:spcBef>
                <a:spcPts val="0"/>
              </a:spcBef>
              <a:spcAft>
                <a:spcPts val="0"/>
              </a:spcAft>
              <a:buClr>
                <a:schemeClr val="dk1"/>
              </a:buClr>
              <a:buSzPts val="1400"/>
              <a:buFont typeface="Roboto"/>
              <a:buNone/>
              <a:defRPr sz="1600" b="1" i="0" u="none" strike="noStrike" cap="none">
                <a:solidFill>
                  <a:schemeClr val="dk1"/>
                </a:solidFill>
                <a:latin typeface="Roboto"/>
                <a:ea typeface="Roboto"/>
                <a:cs typeface="Roboto"/>
                <a:sym typeface="Roboto"/>
              </a:defRPr>
            </a:lvl9pPr>
          </a:lstStyle>
          <a:p>
            <a:r>
              <a:rPr lang="en-US" sz="1800" dirty="0"/>
              <a:t>Role of the Energy Management Officer:</a:t>
            </a:r>
          </a:p>
          <a:p>
            <a:r>
              <a:rPr lang="en-US" sz="1800" b="0" dirty="0"/>
              <a:t>Build and implement the EMS by:</a:t>
            </a:r>
          </a:p>
          <a:p>
            <a:pPr marL="742950" lvl="1" indent="-285750">
              <a:buFont typeface="Arial" panose="020B0604020202020204" pitchFamily="34" charset="0"/>
              <a:buChar char="•"/>
            </a:pPr>
            <a:r>
              <a:rPr lang="en-US" sz="1800" b="0" dirty="0">
                <a:latin typeface="+mn-lt"/>
              </a:rPr>
              <a:t>Securing commitment from all levels</a:t>
            </a:r>
          </a:p>
          <a:p>
            <a:pPr marL="742950" lvl="1" indent="-285750">
              <a:buFont typeface="Arial" panose="020B0604020202020204" pitchFamily="34" charset="0"/>
              <a:buChar char="•"/>
            </a:pPr>
            <a:r>
              <a:rPr lang="en-US" sz="1800" b="0" dirty="0">
                <a:latin typeface="+mn-lt"/>
              </a:rPr>
              <a:t>Coordinating resources for implementation</a:t>
            </a:r>
          </a:p>
        </p:txBody>
      </p:sp>
      <p:grpSp>
        <p:nvGrpSpPr>
          <p:cNvPr id="6" name="Group 5">
            <a:extLst>
              <a:ext uri="{FF2B5EF4-FFF2-40B4-BE49-F238E27FC236}">
                <a16:creationId xmlns:a16="http://schemas.microsoft.com/office/drawing/2014/main" id="{80924367-DEF3-D563-7870-04282A85921C}"/>
              </a:ext>
            </a:extLst>
          </p:cNvPr>
          <p:cNvGrpSpPr/>
          <p:nvPr/>
        </p:nvGrpSpPr>
        <p:grpSpPr>
          <a:xfrm>
            <a:off x="7685902" y="1407504"/>
            <a:ext cx="4176583" cy="3423987"/>
            <a:chOff x="1836467" y="1669988"/>
            <a:chExt cx="6316162" cy="3523155"/>
          </a:xfrm>
        </p:grpSpPr>
        <p:sp>
          <p:nvSpPr>
            <p:cNvPr id="7" name="Oval 6">
              <a:extLst>
                <a:ext uri="{FF2B5EF4-FFF2-40B4-BE49-F238E27FC236}">
                  <a16:creationId xmlns:a16="http://schemas.microsoft.com/office/drawing/2014/main" id="{C38264AA-459E-0366-23F2-E4F7F81073EC}"/>
                </a:ext>
              </a:extLst>
            </p:cNvPr>
            <p:cNvSpPr/>
            <p:nvPr/>
          </p:nvSpPr>
          <p:spPr>
            <a:xfrm>
              <a:off x="3166321" y="2250298"/>
              <a:ext cx="3920199" cy="2675514"/>
            </a:xfrm>
            <a:prstGeom prst="ellipse">
              <a:avLst/>
            </a:prstGeom>
            <a:noFill/>
            <a:ln w="349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a:p>
          </p:txBody>
        </p:sp>
        <p:grpSp>
          <p:nvGrpSpPr>
            <p:cNvPr id="8" name="Group 6">
              <a:extLst>
                <a:ext uri="{FF2B5EF4-FFF2-40B4-BE49-F238E27FC236}">
                  <a16:creationId xmlns:a16="http://schemas.microsoft.com/office/drawing/2014/main" id="{49C4507B-4A04-5199-B872-3A0BD549CA7C}"/>
                </a:ext>
              </a:extLst>
            </p:cNvPr>
            <p:cNvGrpSpPr>
              <a:grpSpLocks/>
            </p:cNvGrpSpPr>
            <p:nvPr/>
          </p:nvGrpSpPr>
          <p:grpSpPr bwMode="auto">
            <a:xfrm>
              <a:off x="3918641" y="1669988"/>
              <a:ext cx="2249956" cy="1029045"/>
              <a:chOff x="2928955" y="745"/>
              <a:chExt cx="2486928" cy="966415"/>
            </a:xfrm>
          </p:grpSpPr>
          <p:sp>
            <p:nvSpPr>
              <p:cNvPr id="27" name="Rounded Rectangle 26">
                <a:extLst>
                  <a:ext uri="{FF2B5EF4-FFF2-40B4-BE49-F238E27FC236}">
                    <a16:creationId xmlns:a16="http://schemas.microsoft.com/office/drawing/2014/main" id="{C3795585-D0DE-F21D-A71B-5850917058C7}"/>
                  </a:ext>
                </a:extLst>
              </p:cNvPr>
              <p:cNvSpPr/>
              <p:nvPr/>
            </p:nvSpPr>
            <p:spPr>
              <a:xfrm>
                <a:off x="2928955" y="745"/>
                <a:ext cx="2486928" cy="966415"/>
              </a:xfrm>
              <a:prstGeom prst="roundRect">
                <a:avLst/>
              </a:prstGeom>
            </p:spPr>
            <p:style>
              <a:lnRef idx="3">
                <a:schemeClr val="lt1">
                  <a:hueOff val="0"/>
                  <a:satOff val="0"/>
                  <a:lumOff val="0"/>
                  <a:alphaOff val="0"/>
                </a:schemeClr>
              </a:lnRef>
              <a:fillRef idx="1">
                <a:schemeClr val="accent5">
                  <a:hueOff val="0"/>
                  <a:satOff val="0"/>
                  <a:lumOff val="0"/>
                  <a:alphaOff val="0"/>
                </a:schemeClr>
              </a:fillRef>
              <a:effectRef idx="1">
                <a:schemeClr val="accent5">
                  <a:hueOff val="0"/>
                  <a:satOff val="0"/>
                  <a:lumOff val="0"/>
                  <a:alphaOff val="0"/>
                </a:schemeClr>
              </a:effectRef>
              <a:fontRef idx="minor">
                <a:schemeClr val="lt1"/>
              </a:fontRef>
            </p:style>
          </p:sp>
          <p:sp>
            <p:nvSpPr>
              <p:cNvPr id="28" name="Rounded Rectangle 4">
                <a:extLst>
                  <a:ext uri="{FF2B5EF4-FFF2-40B4-BE49-F238E27FC236}">
                    <a16:creationId xmlns:a16="http://schemas.microsoft.com/office/drawing/2014/main" id="{4D5D0B19-E7AF-2652-9B16-E919ECE2EFBA}"/>
                  </a:ext>
                </a:extLst>
              </p:cNvPr>
              <p:cNvSpPr/>
              <p:nvPr/>
            </p:nvSpPr>
            <p:spPr>
              <a:xfrm>
                <a:off x="2976567" y="47992"/>
                <a:ext cx="2391704" cy="871920"/>
              </a:xfrm>
              <a:prstGeom prst="rect">
                <a:avLst/>
              </a:prstGeom>
            </p:spPr>
            <p:style>
              <a:lnRef idx="0">
                <a:scrgbClr r="0" g="0" b="0"/>
              </a:lnRef>
              <a:fillRef idx="0">
                <a:scrgbClr r="0" g="0" b="0"/>
              </a:fillRef>
              <a:effectRef idx="0">
                <a:scrgbClr r="0" g="0" b="0"/>
              </a:effectRef>
              <a:fontRef idx="minor">
                <a:schemeClr val="lt1"/>
              </a:fontRef>
            </p:style>
            <p:txBody>
              <a:bodyPr tIns="121920" bIns="121920" spcCol="1270" anchor="ctr"/>
              <a:lstStyle/>
              <a:p>
                <a:pPr algn="ctr" defTabSz="1422328">
                  <a:lnSpc>
                    <a:spcPct val="90000"/>
                  </a:lnSpc>
                  <a:spcAft>
                    <a:spcPct val="35000"/>
                  </a:spcAft>
                  <a:defRPr/>
                </a:pPr>
                <a:r>
                  <a:rPr lang="en-US" sz="1800" dirty="0">
                    <a:cs typeface="Arial" panose="020B0604020202020204" pitchFamily="34" charset="0"/>
                  </a:rPr>
                  <a:t>Organizational skills</a:t>
                </a:r>
              </a:p>
            </p:txBody>
          </p:sp>
        </p:grpSp>
        <p:grpSp>
          <p:nvGrpSpPr>
            <p:cNvPr id="9" name="Group 7">
              <a:extLst>
                <a:ext uri="{FF2B5EF4-FFF2-40B4-BE49-F238E27FC236}">
                  <a16:creationId xmlns:a16="http://schemas.microsoft.com/office/drawing/2014/main" id="{CBDEED2F-AC81-8827-940D-4938FBE45469}"/>
                </a:ext>
              </a:extLst>
            </p:cNvPr>
            <p:cNvGrpSpPr>
              <a:grpSpLocks/>
            </p:cNvGrpSpPr>
            <p:nvPr/>
          </p:nvGrpSpPr>
          <p:grpSpPr bwMode="auto">
            <a:xfrm>
              <a:off x="6020411" y="2901009"/>
              <a:ext cx="2132218" cy="978735"/>
              <a:chOff x="4765851" y="1335325"/>
              <a:chExt cx="2486928" cy="966415"/>
            </a:xfrm>
          </p:grpSpPr>
          <p:sp>
            <p:nvSpPr>
              <p:cNvPr id="25" name="Rounded Rectangle 24">
                <a:extLst>
                  <a:ext uri="{FF2B5EF4-FFF2-40B4-BE49-F238E27FC236}">
                    <a16:creationId xmlns:a16="http://schemas.microsoft.com/office/drawing/2014/main" id="{A1D50E75-2F93-650F-0C2D-C85FC3B21921}"/>
                  </a:ext>
                </a:extLst>
              </p:cNvPr>
              <p:cNvSpPr/>
              <p:nvPr/>
            </p:nvSpPr>
            <p:spPr>
              <a:xfrm>
                <a:off x="4765851" y="1335325"/>
                <a:ext cx="2486928" cy="966415"/>
              </a:xfrm>
              <a:prstGeom prst="roundRect">
                <a:avLst/>
              </a:prstGeom>
            </p:spPr>
            <p:style>
              <a:lnRef idx="3">
                <a:schemeClr val="lt1">
                  <a:hueOff val="0"/>
                  <a:satOff val="0"/>
                  <a:lumOff val="0"/>
                  <a:alphaOff val="0"/>
                </a:schemeClr>
              </a:lnRef>
              <a:fillRef idx="1">
                <a:schemeClr val="accent5">
                  <a:hueOff val="-3245016"/>
                  <a:satOff val="1732"/>
                  <a:lumOff val="-7549"/>
                  <a:alphaOff val="0"/>
                </a:schemeClr>
              </a:fillRef>
              <a:effectRef idx="1">
                <a:schemeClr val="accent5">
                  <a:hueOff val="-3245016"/>
                  <a:satOff val="1732"/>
                  <a:lumOff val="-7549"/>
                  <a:alphaOff val="0"/>
                </a:schemeClr>
              </a:effectRef>
              <a:fontRef idx="minor">
                <a:schemeClr val="lt1"/>
              </a:fontRef>
            </p:style>
          </p:sp>
          <p:sp>
            <p:nvSpPr>
              <p:cNvPr id="26" name="Rounded Rectangle 6">
                <a:extLst>
                  <a:ext uri="{FF2B5EF4-FFF2-40B4-BE49-F238E27FC236}">
                    <a16:creationId xmlns:a16="http://schemas.microsoft.com/office/drawing/2014/main" id="{DE16C1E4-4C27-E0BA-1493-7B5ED79D79D0}"/>
                  </a:ext>
                </a:extLst>
              </p:cNvPr>
              <p:cNvSpPr/>
              <p:nvPr/>
            </p:nvSpPr>
            <p:spPr>
              <a:xfrm>
                <a:off x="4812743" y="1381990"/>
                <a:ext cx="2393145" cy="873085"/>
              </a:xfrm>
              <a:prstGeom prst="rect">
                <a:avLst/>
              </a:prstGeom>
            </p:spPr>
            <p:style>
              <a:lnRef idx="0">
                <a:scrgbClr r="0" g="0" b="0"/>
              </a:lnRef>
              <a:fillRef idx="0">
                <a:scrgbClr r="0" g="0" b="0"/>
              </a:fillRef>
              <a:effectRef idx="0">
                <a:scrgbClr r="0" g="0" b="0"/>
              </a:effectRef>
              <a:fontRef idx="minor">
                <a:schemeClr val="lt1"/>
              </a:fontRef>
            </p:style>
            <p:txBody>
              <a:bodyPr tIns="121920" bIns="121920" spcCol="1270" anchor="ctr"/>
              <a:lstStyle/>
              <a:p>
                <a:pPr algn="ctr" defTabSz="1422328">
                  <a:lnSpc>
                    <a:spcPct val="90000"/>
                  </a:lnSpc>
                  <a:spcAft>
                    <a:spcPct val="35000"/>
                  </a:spcAft>
                  <a:defRPr/>
                </a:pPr>
                <a:r>
                  <a:rPr lang="en-US" sz="1800" dirty="0">
                    <a:cs typeface="Arial" panose="020B0604020202020204" pitchFamily="34" charset="0"/>
                  </a:rPr>
                  <a:t>Communication skills</a:t>
                </a:r>
              </a:p>
            </p:txBody>
          </p:sp>
        </p:grpSp>
        <p:grpSp>
          <p:nvGrpSpPr>
            <p:cNvPr id="10" name="Group 8">
              <a:extLst>
                <a:ext uri="{FF2B5EF4-FFF2-40B4-BE49-F238E27FC236}">
                  <a16:creationId xmlns:a16="http://schemas.microsoft.com/office/drawing/2014/main" id="{45CBEB7C-3682-BDF9-8032-483E5D7A4602}"/>
                </a:ext>
              </a:extLst>
            </p:cNvPr>
            <p:cNvGrpSpPr>
              <a:grpSpLocks/>
            </p:cNvGrpSpPr>
            <p:nvPr/>
          </p:nvGrpSpPr>
          <p:grpSpPr bwMode="auto">
            <a:xfrm>
              <a:off x="5212917" y="4191490"/>
              <a:ext cx="2249956" cy="993980"/>
              <a:chOff x="4799747" y="3494730"/>
              <a:chExt cx="2486928" cy="966415"/>
            </a:xfrm>
          </p:grpSpPr>
          <p:sp>
            <p:nvSpPr>
              <p:cNvPr id="23" name="Rounded Rectangle 22">
                <a:extLst>
                  <a:ext uri="{FF2B5EF4-FFF2-40B4-BE49-F238E27FC236}">
                    <a16:creationId xmlns:a16="http://schemas.microsoft.com/office/drawing/2014/main" id="{238E302C-EF95-E96D-57F2-04A27F3C1499}"/>
                  </a:ext>
                </a:extLst>
              </p:cNvPr>
              <p:cNvSpPr/>
              <p:nvPr/>
            </p:nvSpPr>
            <p:spPr>
              <a:xfrm>
                <a:off x="4799747" y="3494730"/>
                <a:ext cx="2486928" cy="966415"/>
              </a:xfrm>
              <a:prstGeom prst="roundRect">
                <a:avLst/>
              </a:prstGeom>
            </p:spPr>
            <p:style>
              <a:lnRef idx="3">
                <a:schemeClr val="lt1">
                  <a:hueOff val="0"/>
                  <a:satOff val="0"/>
                  <a:lumOff val="0"/>
                  <a:alphaOff val="0"/>
                </a:schemeClr>
              </a:lnRef>
              <a:fillRef idx="1">
                <a:schemeClr val="accent5">
                  <a:hueOff val="-6490032"/>
                  <a:satOff val="3463"/>
                  <a:lumOff val="-15098"/>
                  <a:alphaOff val="0"/>
                </a:schemeClr>
              </a:fillRef>
              <a:effectRef idx="1">
                <a:schemeClr val="accent5">
                  <a:hueOff val="-6490032"/>
                  <a:satOff val="3463"/>
                  <a:lumOff val="-15098"/>
                  <a:alphaOff val="0"/>
                </a:schemeClr>
              </a:effectRef>
              <a:fontRef idx="minor">
                <a:schemeClr val="lt1"/>
              </a:fontRef>
            </p:style>
          </p:sp>
          <p:sp>
            <p:nvSpPr>
              <p:cNvPr id="24" name="Rounded Rectangle 8">
                <a:extLst>
                  <a:ext uri="{FF2B5EF4-FFF2-40B4-BE49-F238E27FC236}">
                    <a16:creationId xmlns:a16="http://schemas.microsoft.com/office/drawing/2014/main" id="{5B7D62B1-33BF-EFFE-FF56-9C1EBCD883B2}"/>
                  </a:ext>
                </a:extLst>
              </p:cNvPr>
              <p:cNvSpPr/>
              <p:nvPr/>
            </p:nvSpPr>
            <p:spPr>
              <a:xfrm>
                <a:off x="4847359" y="3542161"/>
                <a:ext cx="2391704" cy="871552"/>
              </a:xfrm>
              <a:prstGeom prst="rect">
                <a:avLst/>
              </a:prstGeom>
            </p:spPr>
            <p:style>
              <a:lnRef idx="0">
                <a:scrgbClr r="0" g="0" b="0"/>
              </a:lnRef>
              <a:fillRef idx="0">
                <a:scrgbClr r="0" g="0" b="0"/>
              </a:fillRef>
              <a:effectRef idx="0">
                <a:scrgbClr r="0" g="0" b="0"/>
              </a:effectRef>
              <a:fontRef idx="minor">
                <a:schemeClr val="lt1"/>
              </a:fontRef>
            </p:style>
            <p:txBody>
              <a:bodyPr tIns="121920" bIns="121920" spcCol="1270" anchor="ctr"/>
              <a:lstStyle/>
              <a:p>
                <a:pPr algn="ctr" defTabSz="1422328">
                  <a:lnSpc>
                    <a:spcPct val="90000"/>
                  </a:lnSpc>
                  <a:spcAft>
                    <a:spcPct val="35000"/>
                  </a:spcAft>
                  <a:defRPr/>
                </a:pPr>
                <a:r>
                  <a:rPr lang="en-US" sz="1800" dirty="0">
                    <a:cs typeface="Arial" panose="020B0604020202020204" pitchFamily="34" charset="0"/>
                  </a:rPr>
                  <a:t>Technical Capacity</a:t>
                </a:r>
              </a:p>
            </p:txBody>
          </p:sp>
        </p:grpSp>
        <p:grpSp>
          <p:nvGrpSpPr>
            <p:cNvPr id="11" name="Group 9">
              <a:extLst>
                <a:ext uri="{FF2B5EF4-FFF2-40B4-BE49-F238E27FC236}">
                  <a16:creationId xmlns:a16="http://schemas.microsoft.com/office/drawing/2014/main" id="{EC8F49F4-B9A7-1E89-5471-C6EE02E85481}"/>
                </a:ext>
              </a:extLst>
            </p:cNvPr>
            <p:cNvGrpSpPr>
              <a:grpSpLocks/>
            </p:cNvGrpSpPr>
            <p:nvPr/>
          </p:nvGrpSpPr>
          <p:grpSpPr bwMode="auto">
            <a:xfrm>
              <a:off x="2586608" y="4240324"/>
              <a:ext cx="2249956" cy="952819"/>
              <a:chOff x="1071566" y="3494749"/>
              <a:chExt cx="2486928" cy="966415"/>
            </a:xfrm>
          </p:grpSpPr>
          <p:sp>
            <p:nvSpPr>
              <p:cNvPr id="21" name="Rounded Rectangle 20">
                <a:extLst>
                  <a:ext uri="{FF2B5EF4-FFF2-40B4-BE49-F238E27FC236}">
                    <a16:creationId xmlns:a16="http://schemas.microsoft.com/office/drawing/2014/main" id="{26BF5FBD-BF7B-3EFC-147C-F5F8F0616DAE}"/>
                  </a:ext>
                </a:extLst>
              </p:cNvPr>
              <p:cNvSpPr/>
              <p:nvPr/>
            </p:nvSpPr>
            <p:spPr>
              <a:xfrm>
                <a:off x="1071566" y="3494749"/>
                <a:ext cx="2486928" cy="966415"/>
              </a:xfrm>
              <a:prstGeom prst="roundRect">
                <a:avLst/>
              </a:prstGeom>
            </p:spPr>
            <p:style>
              <a:lnRef idx="3">
                <a:schemeClr val="lt1">
                  <a:hueOff val="0"/>
                  <a:satOff val="0"/>
                  <a:lumOff val="0"/>
                  <a:alphaOff val="0"/>
                </a:schemeClr>
              </a:lnRef>
              <a:fillRef idx="1">
                <a:schemeClr val="accent5">
                  <a:hueOff val="-9735049"/>
                  <a:satOff val="5195"/>
                  <a:lumOff val="-22647"/>
                  <a:alphaOff val="0"/>
                </a:schemeClr>
              </a:fillRef>
              <a:effectRef idx="1">
                <a:schemeClr val="accent5">
                  <a:hueOff val="-9735049"/>
                  <a:satOff val="5195"/>
                  <a:lumOff val="-22647"/>
                  <a:alphaOff val="0"/>
                </a:schemeClr>
              </a:effectRef>
              <a:fontRef idx="minor">
                <a:schemeClr val="lt1"/>
              </a:fontRef>
            </p:style>
          </p:sp>
          <p:sp>
            <p:nvSpPr>
              <p:cNvPr id="22" name="Rounded Rectangle 10">
                <a:extLst>
                  <a:ext uri="{FF2B5EF4-FFF2-40B4-BE49-F238E27FC236}">
                    <a16:creationId xmlns:a16="http://schemas.microsoft.com/office/drawing/2014/main" id="{92A32390-E412-A24B-9A3F-D72B30ACBD52}"/>
                  </a:ext>
                </a:extLst>
              </p:cNvPr>
              <p:cNvSpPr/>
              <p:nvPr/>
            </p:nvSpPr>
            <p:spPr>
              <a:xfrm>
                <a:off x="1142983" y="3522582"/>
                <a:ext cx="2393292" cy="872092"/>
              </a:xfrm>
              <a:prstGeom prst="rect">
                <a:avLst/>
              </a:prstGeom>
            </p:spPr>
            <p:style>
              <a:lnRef idx="0">
                <a:scrgbClr r="0" g="0" b="0"/>
              </a:lnRef>
              <a:fillRef idx="0">
                <a:scrgbClr r="0" g="0" b="0"/>
              </a:fillRef>
              <a:effectRef idx="0">
                <a:scrgbClr r="0" g="0" b="0"/>
              </a:effectRef>
              <a:fontRef idx="minor">
                <a:schemeClr val="lt1"/>
              </a:fontRef>
            </p:style>
            <p:txBody>
              <a:bodyPr tIns="121920" bIns="121920" spcCol="1270" anchor="ctr"/>
              <a:lstStyle/>
              <a:p>
                <a:pPr algn="ctr" defTabSz="1422328">
                  <a:lnSpc>
                    <a:spcPct val="90000"/>
                  </a:lnSpc>
                  <a:spcAft>
                    <a:spcPct val="35000"/>
                  </a:spcAft>
                  <a:defRPr/>
                </a:pPr>
                <a:r>
                  <a:rPr lang="en-US" sz="1800" dirty="0">
                    <a:cs typeface="Arial" panose="020B0604020202020204" pitchFamily="34" charset="0"/>
                  </a:rPr>
                  <a:t>Motivation</a:t>
                </a:r>
              </a:p>
            </p:txBody>
          </p:sp>
        </p:grpSp>
        <p:grpSp>
          <p:nvGrpSpPr>
            <p:cNvPr id="13" name="Group 10">
              <a:extLst>
                <a:ext uri="{FF2B5EF4-FFF2-40B4-BE49-F238E27FC236}">
                  <a16:creationId xmlns:a16="http://schemas.microsoft.com/office/drawing/2014/main" id="{BCBD0840-CA61-D5AB-4543-C58AA20A0656}"/>
                </a:ext>
              </a:extLst>
            </p:cNvPr>
            <p:cNvGrpSpPr>
              <a:grpSpLocks/>
            </p:cNvGrpSpPr>
            <p:nvPr/>
          </p:nvGrpSpPr>
          <p:grpSpPr bwMode="auto">
            <a:xfrm>
              <a:off x="1836467" y="2885915"/>
              <a:ext cx="2249956" cy="1080878"/>
              <a:chOff x="1092054" y="1335325"/>
              <a:chExt cx="2486928" cy="966415"/>
            </a:xfrm>
          </p:grpSpPr>
          <p:sp>
            <p:nvSpPr>
              <p:cNvPr id="15" name="Rounded Rectangle 14">
                <a:extLst>
                  <a:ext uri="{FF2B5EF4-FFF2-40B4-BE49-F238E27FC236}">
                    <a16:creationId xmlns:a16="http://schemas.microsoft.com/office/drawing/2014/main" id="{6E3E6074-4D39-C742-9AEB-74120CF20109}"/>
                  </a:ext>
                </a:extLst>
              </p:cNvPr>
              <p:cNvSpPr/>
              <p:nvPr/>
            </p:nvSpPr>
            <p:spPr>
              <a:xfrm>
                <a:off x="1092054" y="1335325"/>
                <a:ext cx="2486928" cy="966415"/>
              </a:xfrm>
              <a:prstGeom prst="roundRect">
                <a:avLst/>
              </a:prstGeom>
            </p:spPr>
            <p:style>
              <a:lnRef idx="3">
                <a:schemeClr val="lt1">
                  <a:hueOff val="0"/>
                  <a:satOff val="0"/>
                  <a:lumOff val="0"/>
                  <a:alphaOff val="0"/>
                </a:schemeClr>
              </a:lnRef>
              <a:fillRef idx="1">
                <a:schemeClr val="accent5">
                  <a:hueOff val="-12980065"/>
                  <a:satOff val="6926"/>
                  <a:lumOff val="-30196"/>
                  <a:alphaOff val="0"/>
                </a:schemeClr>
              </a:fillRef>
              <a:effectRef idx="1">
                <a:schemeClr val="accent5">
                  <a:hueOff val="-12980065"/>
                  <a:satOff val="6926"/>
                  <a:lumOff val="-30196"/>
                  <a:alphaOff val="0"/>
                </a:schemeClr>
              </a:effectRef>
              <a:fontRef idx="minor">
                <a:schemeClr val="lt1"/>
              </a:fontRef>
            </p:style>
          </p:sp>
          <p:sp>
            <p:nvSpPr>
              <p:cNvPr id="20" name="Rounded Rectangle 12">
                <a:extLst>
                  <a:ext uri="{FF2B5EF4-FFF2-40B4-BE49-F238E27FC236}">
                    <a16:creationId xmlns:a16="http://schemas.microsoft.com/office/drawing/2014/main" id="{B610796E-85E4-099D-DAE4-0594D5A53962}"/>
                  </a:ext>
                </a:extLst>
              </p:cNvPr>
              <p:cNvSpPr/>
              <p:nvPr/>
            </p:nvSpPr>
            <p:spPr>
              <a:xfrm>
                <a:off x="1139666" y="1383033"/>
                <a:ext cx="2391704" cy="870999"/>
              </a:xfrm>
              <a:prstGeom prst="rect">
                <a:avLst/>
              </a:prstGeom>
            </p:spPr>
            <p:style>
              <a:lnRef idx="0">
                <a:scrgbClr r="0" g="0" b="0"/>
              </a:lnRef>
              <a:fillRef idx="0">
                <a:scrgbClr r="0" g="0" b="0"/>
              </a:fillRef>
              <a:effectRef idx="0">
                <a:scrgbClr r="0" g="0" b="0"/>
              </a:effectRef>
              <a:fontRef idx="minor">
                <a:schemeClr val="lt1"/>
              </a:fontRef>
            </p:style>
            <p:txBody>
              <a:bodyPr tIns="121920" bIns="121920" spcCol="1270" anchor="ctr"/>
              <a:lstStyle/>
              <a:p>
                <a:pPr algn="ctr" defTabSz="1422328">
                  <a:lnSpc>
                    <a:spcPct val="90000"/>
                  </a:lnSpc>
                  <a:spcAft>
                    <a:spcPct val="35000"/>
                  </a:spcAft>
                  <a:defRPr/>
                </a:pPr>
                <a:r>
                  <a:rPr lang="en-US" sz="1800" dirty="0">
                    <a:cs typeface="Arial" panose="020B0604020202020204" pitchFamily="34" charset="0"/>
                  </a:rPr>
                  <a:t>Invest the right amount of time</a:t>
                </a:r>
              </a:p>
            </p:txBody>
          </p:sp>
        </p:grpSp>
      </p:grpSp>
      <p:sp>
        <p:nvSpPr>
          <p:cNvPr id="29" name="Title 1">
            <a:extLst>
              <a:ext uri="{FF2B5EF4-FFF2-40B4-BE49-F238E27FC236}">
                <a16:creationId xmlns:a16="http://schemas.microsoft.com/office/drawing/2014/main" id="{2900315C-DA79-1E75-4E59-5907EA317986}"/>
              </a:ext>
            </a:extLst>
          </p:cNvPr>
          <p:cNvSpPr txBox="1">
            <a:spLocks/>
          </p:cNvSpPr>
          <p:nvPr/>
        </p:nvSpPr>
        <p:spPr>
          <a:xfrm>
            <a:off x="8066812" y="5103436"/>
            <a:ext cx="3589164" cy="565151"/>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sz="1600" b="0" dirty="0">
                <a:latin typeface="+mn-lt"/>
              </a:rPr>
              <a:t>Necessary competencies of the Energy Management Officer</a:t>
            </a:r>
            <a:endParaRPr lang="en-US" altLang="en-US" sz="2400" b="0" dirty="0">
              <a:solidFill>
                <a:schemeClr val="accent1">
                  <a:lumMod val="50000"/>
                </a:schemeClr>
              </a:solidFill>
              <a:latin typeface="+mn-lt"/>
              <a:ea typeface="ヒラギノ角ゴ Pro W3"/>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itle 1">
            <a:extLst>
              <a:ext uri="{FF2B5EF4-FFF2-40B4-BE49-F238E27FC236}">
                <a16:creationId xmlns:a16="http://schemas.microsoft.com/office/drawing/2014/main" id="{E8A47925-E373-6F04-CA98-33DAD2ABFFF6}"/>
              </a:ext>
            </a:extLst>
          </p:cNvPr>
          <p:cNvSpPr>
            <a:spLocks noGrp="1"/>
          </p:cNvSpPr>
          <p:nvPr>
            <p:ph type="title"/>
          </p:nvPr>
        </p:nvSpPr>
        <p:spPr>
          <a:xfrm>
            <a:off x="628778" y="472370"/>
            <a:ext cx="10964508" cy="722293"/>
          </a:xfrm>
        </p:spPr>
        <p:txBody>
          <a:bodyPr>
            <a:noAutofit/>
          </a:bodyPr>
          <a:lstStyle/>
          <a:p>
            <a:pPr algn="ctr" eaLnBrk="1" hangingPunct="1"/>
            <a:r>
              <a:rPr lang="en-US" altLang="en-US" sz="2400">
                <a:solidFill>
                  <a:schemeClr val="accent1">
                    <a:lumMod val="50000"/>
                  </a:schemeClr>
                </a:solidFill>
                <a:latin typeface="+mn-lt"/>
                <a:ea typeface="ヒラギノ角ゴ Pro W3"/>
              </a:rPr>
              <a:t>Components of </a:t>
            </a:r>
            <a:r>
              <a:rPr lang="en-US" altLang="en-US" sz="2400">
                <a:solidFill>
                  <a:schemeClr val="accent1">
                    <a:lumMod val="50000"/>
                  </a:schemeClr>
                </a:solidFill>
                <a:latin typeface="+mn-lt"/>
                <a:ea typeface="ヒラギノ角ゴ Pro W3"/>
              </a:rPr>
              <a:t>an </a:t>
            </a:r>
            <a:r>
              <a:rPr lang="en-US" altLang="en-US" sz="2400" smtClean="0">
                <a:solidFill>
                  <a:schemeClr val="accent1">
                    <a:lumMod val="50000"/>
                  </a:schemeClr>
                </a:solidFill>
                <a:latin typeface="+mn-lt"/>
                <a:ea typeface="ヒラギノ角ゴ Pro W3"/>
              </a:rPr>
              <a:t>energy management system</a:t>
            </a:r>
            <a:r>
              <a:rPr lang="en-US" altLang="en-US" sz="2400">
                <a:solidFill>
                  <a:schemeClr val="accent1">
                    <a:lumMod val="50000"/>
                  </a:schemeClr>
                </a:solidFill>
                <a:latin typeface="+mn-lt"/>
                <a:ea typeface="ヒラギノ角ゴ Pro W3"/>
              </a:rPr>
              <a:t>: </a:t>
            </a:r>
            <a:r>
              <a:rPr lang="en-US" altLang="en-US" sz="2400" smtClean="0">
                <a:solidFill>
                  <a:schemeClr val="accent1">
                    <a:lumMod val="50000"/>
                  </a:schemeClr>
                </a:solidFill>
                <a:latin typeface="+mn-lt"/>
                <a:ea typeface="ヒラギノ角ゴ Pro W3"/>
              </a:rPr>
              <a:t/>
            </a:r>
            <a:br>
              <a:rPr lang="en-US" altLang="en-US" sz="2400" smtClean="0">
                <a:solidFill>
                  <a:schemeClr val="accent1">
                    <a:lumMod val="50000"/>
                  </a:schemeClr>
                </a:solidFill>
                <a:latin typeface="+mn-lt"/>
                <a:ea typeface="ヒラギノ角ゴ Pro W3"/>
              </a:rPr>
            </a:br>
            <a:r>
              <a:rPr lang="en-US" altLang="en-US" sz="2400" smtClean="0">
                <a:solidFill>
                  <a:schemeClr val="accent1">
                    <a:lumMod val="50000"/>
                  </a:schemeClr>
                </a:solidFill>
                <a:latin typeface="+mn-lt"/>
                <a:ea typeface="ヒラギノ角ゴ Pro W3"/>
              </a:rPr>
              <a:t>Energy management matrix</a:t>
            </a:r>
            <a:endParaRPr lang="en-US" altLang="en-US" sz="2400" dirty="0">
              <a:solidFill>
                <a:schemeClr val="accent1">
                  <a:lumMod val="50000"/>
                </a:schemeClr>
              </a:solidFill>
              <a:latin typeface="+mn-lt"/>
              <a:ea typeface="ヒラギノ角ゴ Pro W3"/>
            </a:endParaRPr>
          </a:p>
        </p:txBody>
      </p:sp>
      <p:graphicFrame>
        <p:nvGraphicFramePr>
          <p:cNvPr id="7" name="Content Placeholder 6">
            <a:extLst>
              <a:ext uri="{FF2B5EF4-FFF2-40B4-BE49-F238E27FC236}">
                <a16:creationId xmlns:a16="http://schemas.microsoft.com/office/drawing/2014/main" id="{B9EC30F9-5093-2BC9-767D-0B78B90F7108}"/>
              </a:ext>
            </a:extLst>
          </p:cNvPr>
          <p:cNvGraphicFramePr>
            <a:graphicFrameLocks noGrp="1"/>
          </p:cNvGraphicFramePr>
          <p:nvPr>
            <p:ph idx="1"/>
            <p:extLst>
              <p:ext uri="{D42A27DB-BD31-4B8C-83A1-F6EECF244321}">
                <p14:modId xmlns:p14="http://schemas.microsoft.com/office/powerpoint/2010/main" val="4006010898"/>
              </p:ext>
            </p:extLst>
          </p:nvPr>
        </p:nvGraphicFramePr>
        <p:xfrm>
          <a:off x="426823" y="1581381"/>
          <a:ext cx="11338354" cy="4386930"/>
        </p:xfrm>
        <a:graphic>
          <a:graphicData uri="http://schemas.openxmlformats.org/drawingml/2006/table">
            <a:tbl>
              <a:tblPr firstRow="1" bandRow="1">
                <a:tableStyleId>{5C22544A-7EE6-4342-B048-85BDC9FD1C3A}</a:tableStyleId>
              </a:tblPr>
              <a:tblGrid>
                <a:gridCol w="696124">
                  <a:extLst>
                    <a:ext uri="{9D8B030D-6E8A-4147-A177-3AD203B41FA5}">
                      <a16:colId xmlns:a16="http://schemas.microsoft.com/office/drawing/2014/main" val="20000"/>
                    </a:ext>
                  </a:extLst>
                </a:gridCol>
                <a:gridCol w="1716506">
                  <a:extLst>
                    <a:ext uri="{9D8B030D-6E8A-4147-A177-3AD203B41FA5}">
                      <a16:colId xmlns:a16="http://schemas.microsoft.com/office/drawing/2014/main" val="20001"/>
                    </a:ext>
                  </a:extLst>
                </a:gridCol>
                <a:gridCol w="1812758">
                  <a:extLst>
                    <a:ext uri="{9D8B030D-6E8A-4147-A177-3AD203B41FA5}">
                      <a16:colId xmlns:a16="http://schemas.microsoft.com/office/drawing/2014/main" val="20002"/>
                    </a:ext>
                  </a:extLst>
                </a:gridCol>
                <a:gridCol w="1668378">
                  <a:extLst>
                    <a:ext uri="{9D8B030D-6E8A-4147-A177-3AD203B41FA5}">
                      <a16:colId xmlns:a16="http://schemas.microsoft.com/office/drawing/2014/main" val="20003"/>
                    </a:ext>
                  </a:extLst>
                </a:gridCol>
                <a:gridCol w="1844843">
                  <a:extLst>
                    <a:ext uri="{9D8B030D-6E8A-4147-A177-3AD203B41FA5}">
                      <a16:colId xmlns:a16="http://schemas.microsoft.com/office/drawing/2014/main" val="20004"/>
                    </a:ext>
                  </a:extLst>
                </a:gridCol>
                <a:gridCol w="1862976">
                  <a:extLst>
                    <a:ext uri="{9D8B030D-6E8A-4147-A177-3AD203B41FA5}">
                      <a16:colId xmlns:a16="http://schemas.microsoft.com/office/drawing/2014/main" val="20005"/>
                    </a:ext>
                  </a:extLst>
                </a:gridCol>
                <a:gridCol w="1736769">
                  <a:extLst>
                    <a:ext uri="{9D8B030D-6E8A-4147-A177-3AD203B41FA5}">
                      <a16:colId xmlns:a16="http://schemas.microsoft.com/office/drawing/2014/main" val="20006"/>
                    </a:ext>
                  </a:extLst>
                </a:gridCol>
              </a:tblGrid>
              <a:tr h="1445902">
                <a:tc>
                  <a:txBody>
                    <a:bodyPr/>
                    <a:lstStyle/>
                    <a:p>
                      <a:pPr algn="ctr"/>
                      <a:endParaRPr lang="en-US" sz="1800" dirty="0">
                        <a:latin typeface="+mn-lt"/>
                      </a:endParaRPr>
                    </a:p>
                  </a:txBody>
                  <a:tcPr marL="121919" marR="121919" marT="45725" marB="45725" anchor="ctr"/>
                </a:tc>
                <a:tc>
                  <a:txBody>
                    <a:bodyPr/>
                    <a:lstStyle/>
                    <a:p>
                      <a:pPr algn="ctr"/>
                      <a:r>
                        <a:rPr lang="en-US" sz="1800" b="0" i="0" smtClean="0">
                          <a:latin typeface="+mn-lt"/>
                          <a:cs typeface="Arial" panose="020B0604020202020204" pitchFamily="34" charset="0"/>
                        </a:rPr>
                        <a:t>Energy policy</a:t>
                      </a:r>
                      <a:endParaRPr lang="en-US" sz="1800" b="0" i="0" dirty="0">
                        <a:latin typeface="+mn-lt"/>
                        <a:cs typeface="Arial" panose="020B0604020202020204" pitchFamily="34" charset="0"/>
                      </a:endParaRPr>
                    </a:p>
                  </a:txBody>
                  <a:tcPr marL="121919" marR="121919" marT="45725" marB="45725" anchor="ctr"/>
                </a:tc>
                <a:tc>
                  <a:txBody>
                    <a:bodyPr/>
                    <a:lstStyle/>
                    <a:p>
                      <a:pPr algn="ctr"/>
                      <a:r>
                        <a:rPr lang="en-US" sz="1800" b="0" i="0" smtClean="0">
                          <a:latin typeface="+mn-lt"/>
                          <a:cs typeface="Arial" panose="020B0604020202020204" pitchFamily="34" charset="0"/>
                        </a:rPr>
                        <a:t>Organizational structure</a:t>
                      </a:r>
                      <a:endParaRPr lang="en-US" sz="1800" b="0" i="0" dirty="0">
                        <a:latin typeface="+mn-lt"/>
                        <a:cs typeface="Arial" panose="020B0604020202020204" pitchFamily="34" charset="0"/>
                      </a:endParaRPr>
                    </a:p>
                  </a:txBody>
                  <a:tcPr marL="121919" marR="121919" marT="45725" marB="45725" anchor="ctr"/>
                </a:tc>
                <a:tc>
                  <a:txBody>
                    <a:bodyPr/>
                    <a:lstStyle/>
                    <a:p>
                      <a:pPr algn="ctr"/>
                      <a:r>
                        <a:rPr lang="en-US" sz="1800" b="0" i="0" smtClean="0">
                          <a:latin typeface="+mn-lt"/>
                          <a:cs typeface="Arial" panose="020B0604020202020204" pitchFamily="34" charset="0"/>
                        </a:rPr>
                        <a:t>Motivation, training</a:t>
                      </a:r>
                      <a:endParaRPr lang="en-US" sz="1800" b="0" i="0" dirty="0">
                        <a:latin typeface="+mn-lt"/>
                        <a:cs typeface="Arial" panose="020B0604020202020204" pitchFamily="34" charset="0"/>
                      </a:endParaRPr>
                    </a:p>
                  </a:txBody>
                  <a:tcPr marL="121919" marR="121919" marT="45725" marB="45725" anchor="ctr"/>
                </a:tc>
                <a:tc>
                  <a:txBody>
                    <a:bodyPr/>
                    <a:lstStyle/>
                    <a:p>
                      <a:pPr algn="ctr"/>
                      <a:r>
                        <a:rPr lang="en-US" sz="1800" b="0" i="0" smtClean="0">
                          <a:latin typeface="+mn-lt"/>
                          <a:cs typeface="Arial" panose="020B0604020202020204" pitchFamily="34" charset="0"/>
                        </a:rPr>
                        <a:t>Energy measurement/monitoring</a:t>
                      </a:r>
                      <a:endParaRPr lang="en-US" sz="1800" b="0" i="0" dirty="0">
                        <a:latin typeface="+mn-lt"/>
                        <a:cs typeface="Arial" panose="020B0604020202020204" pitchFamily="34" charset="0"/>
                      </a:endParaRPr>
                    </a:p>
                  </a:txBody>
                  <a:tcPr marL="121919" marR="121919" marT="45725" marB="45725"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0" i="0" smtClean="0">
                          <a:latin typeface="+mn-lt"/>
                          <a:cs typeface="Arial" panose="020B0604020202020204" pitchFamily="34" charset="0"/>
                        </a:rPr>
                        <a:t>Media</a:t>
                      </a:r>
                      <a:endParaRPr lang="en-US" sz="1800" b="0" i="0" dirty="0">
                        <a:latin typeface="+mn-lt"/>
                        <a:cs typeface="Arial" panose="020B0604020202020204" pitchFamily="34" charset="0"/>
                      </a:endParaRPr>
                    </a:p>
                  </a:txBody>
                  <a:tcPr marL="121919" marR="121919" marT="45725" marB="45725" anchor="ctr"/>
                </a:tc>
                <a:tc>
                  <a:txBody>
                    <a:bodyPr/>
                    <a:lstStyle/>
                    <a:p>
                      <a:pPr algn="ctr"/>
                      <a:r>
                        <a:rPr lang="en-US" sz="1800" b="0" i="0" smtClean="0">
                          <a:latin typeface="+mn-lt"/>
                          <a:cs typeface="Arial" panose="020B0604020202020204" pitchFamily="34" charset="0"/>
                        </a:rPr>
                        <a:t>Invest</a:t>
                      </a:r>
                      <a:endParaRPr lang="en-US" sz="1800" b="0" i="0" dirty="0">
                        <a:latin typeface="+mn-lt"/>
                        <a:cs typeface="Arial" panose="020B0604020202020204" pitchFamily="34" charset="0"/>
                      </a:endParaRPr>
                    </a:p>
                  </a:txBody>
                  <a:tcPr marL="121919" marR="121919" marT="45725" marB="45725" anchor="ctr"/>
                </a:tc>
                <a:extLst>
                  <a:ext uri="{0D108BD9-81ED-4DB2-BD59-A6C34878D82A}">
                    <a16:rowId xmlns:a16="http://schemas.microsoft.com/office/drawing/2014/main" val="10000"/>
                  </a:ext>
                </a:extLst>
              </a:tr>
              <a:tr h="520776">
                <a:tc>
                  <a:txBody>
                    <a:bodyPr/>
                    <a:lstStyle/>
                    <a:p>
                      <a:pPr algn="ctr"/>
                      <a:r>
                        <a:rPr lang="en-US" sz="1800" b="0" i="0" dirty="0">
                          <a:solidFill>
                            <a:schemeClr val="tx1"/>
                          </a:solidFill>
                          <a:latin typeface="+mn-lt"/>
                          <a:cs typeface="Arial" panose="020B0604020202020204" pitchFamily="34" charset="0"/>
                        </a:rPr>
                        <a:t>4</a:t>
                      </a:r>
                    </a:p>
                  </a:txBody>
                  <a:tcPr marL="121919" marR="121919" marT="45725" marB="45725" anchor="ctr"/>
                </a:tc>
                <a:tc>
                  <a:txBody>
                    <a:bodyPr/>
                    <a:lstStyle/>
                    <a:p>
                      <a:endParaRPr lang="en-US" sz="1800" dirty="0">
                        <a:latin typeface="+mn-lt"/>
                      </a:endParaRPr>
                    </a:p>
                  </a:txBody>
                  <a:tcPr marL="121919" marR="121919" marT="45725" marB="45725"/>
                </a:tc>
                <a:tc>
                  <a:txBody>
                    <a:bodyPr/>
                    <a:lstStyle/>
                    <a:p>
                      <a:endParaRPr lang="en-US" sz="1800" dirty="0">
                        <a:latin typeface="+mn-lt"/>
                      </a:endParaRPr>
                    </a:p>
                  </a:txBody>
                  <a:tcPr marL="121919" marR="121919" marT="45725" marB="45725"/>
                </a:tc>
                <a:tc>
                  <a:txBody>
                    <a:bodyPr/>
                    <a:lstStyle/>
                    <a:p>
                      <a:endParaRPr lang="en-US" sz="1800">
                        <a:latin typeface="+mn-lt"/>
                      </a:endParaRPr>
                    </a:p>
                  </a:txBody>
                  <a:tcPr marL="121919" marR="121919" marT="45725" marB="45725"/>
                </a:tc>
                <a:tc>
                  <a:txBody>
                    <a:bodyPr/>
                    <a:lstStyle/>
                    <a:p>
                      <a:endParaRPr lang="en-US" sz="1800">
                        <a:latin typeface="+mn-lt"/>
                      </a:endParaRPr>
                    </a:p>
                  </a:txBody>
                  <a:tcPr marL="121919" marR="121919" marT="45725" marB="45725"/>
                </a:tc>
                <a:tc>
                  <a:txBody>
                    <a:bodyPr/>
                    <a:lstStyle/>
                    <a:p>
                      <a:endParaRPr lang="en-US" sz="1800">
                        <a:latin typeface="+mn-lt"/>
                      </a:endParaRPr>
                    </a:p>
                  </a:txBody>
                  <a:tcPr marL="121919" marR="121919" marT="45725" marB="45725"/>
                </a:tc>
                <a:tc>
                  <a:txBody>
                    <a:bodyPr/>
                    <a:lstStyle/>
                    <a:p>
                      <a:endParaRPr lang="en-US" sz="1800">
                        <a:latin typeface="+mn-lt"/>
                      </a:endParaRPr>
                    </a:p>
                  </a:txBody>
                  <a:tcPr marL="121919" marR="121919" marT="45725" marB="45725"/>
                </a:tc>
                <a:extLst>
                  <a:ext uri="{0D108BD9-81ED-4DB2-BD59-A6C34878D82A}">
                    <a16:rowId xmlns:a16="http://schemas.microsoft.com/office/drawing/2014/main" val="10001"/>
                  </a:ext>
                </a:extLst>
              </a:tr>
              <a:tr h="520776">
                <a:tc>
                  <a:txBody>
                    <a:bodyPr/>
                    <a:lstStyle/>
                    <a:p>
                      <a:pPr algn="ctr"/>
                      <a:r>
                        <a:rPr lang="en-US" sz="1800" b="0" i="0" dirty="0">
                          <a:solidFill>
                            <a:schemeClr val="tx1"/>
                          </a:solidFill>
                          <a:latin typeface="+mn-lt"/>
                          <a:cs typeface="Arial" panose="020B0604020202020204" pitchFamily="34" charset="0"/>
                        </a:rPr>
                        <a:t>3</a:t>
                      </a:r>
                    </a:p>
                  </a:txBody>
                  <a:tcPr marL="121919" marR="121919" marT="45725" marB="45725" anchor="ctr"/>
                </a:tc>
                <a:tc>
                  <a:txBody>
                    <a:bodyPr/>
                    <a:lstStyle/>
                    <a:p>
                      <a:endParaRPr lang="en-US" sz="1800">
                        <a:latin typeface="+mn-lt"/>
                      </a:endParaRPr>
                    </a:p>
                  </a:txBody>
                  <a:tcPr marL="121919" marR="121919" marT="45725" marB="45725"/>
                </a:tc>
                <a:tc>
                  <a:txBody>
                    <a:bodyPr/>
                    <a:lstStyle/>
                    <a:p>
                      <a:endParaRPr lang="en-US" sz="1800">
                        <a:latin typeface="+mn-lt"/>
                      </a:endParaRPr>
                    </a:p>
                  </a:txBody>
                  <a:tcPr marL="121919" marR="121919" marT="45725" marB="45725"/>
                </a:tc>
                <a:tc>
                  <a:txBody>
                    <a:bodyPr/>
                    <a:lstStyle/>
                    <a:p>
                      <a:endParaRPr lang="en-US" sz="1800">
                        <a:latin typeface="+mn-lt"/>
                      </a:endParaRPr>
                    </a:p>
                  </a:txBody>
                  <a:tcPr marL="121919" marR="121919" marT="45725" marB="45725"/>
                </a:tc>
                <a:tc>
                  <a:txBody>
                    <a:bodyPr/>
                    <a:lstStyle/>
                    <a:p>
                      <a:endParaRPr lang="en-US" sz="1800" dirty="0">
                        <a:latin typeface="+mn-lt"/>
                      </a:endParaRPr>
                    </a:p>
                  </a:txBody>
                  <a:tcPr marL="121919" marR="121919" marT="45725" marB="45725"/>
                </a:tc>
                <a:tc>
                  <a:txBody>
                    <a:bodyPr/>
                    <a:lstStyle/>
                    <a:p>
                      <a:endParaRPr lang="en-US" sz="1800">
                        <a:latin typeface="+mn-lt"/>
                      </a:endParaRPr>
                    </a:p>
                  </a:txBody>
                  <a:tcPr marL="121919" marR="121919" marT="45725" marB="45725"/>
                </a:tc>
                <a:tc>
                  <a:txBody>
                    <a:bodyPr/>
                    <a:lstStyle/>
                    <a:p>
                      <a:endParaRPr lang="en-US" sz="1800">
                        <a:latin typeface="+mn-lt"/>
                      </a:endParaRPr>
                    </a:p>
                  </a:txBody>
                  <a:tcPr marL="121919" marR="121919" marT="45725" marB="45725"/>
                </a:tc>
                <a:extLst>
                  <a:ext uri="{0D108BD9-81ED-4DB2-BD59-A6C34878D82A}">
                    <a16:rowId xmlns:a16="http://schemas.microsoft.com/office/drawing/2014/main" val="10002"/>
                  </a:ext>
                </a:extLst>
              </a:tr>
              <a:tr h="520776">
                <a:tc>
                  <a:txBody>
                    <a:bodyPr/>
                    <a:lstStyle/>
                    <a:p>
                      <a:pPr algn="ctr"/>
                      <a:r>
                        <a:rPr lang="en-US" sz="1800" b="0" i="0" dirty="0">
                          <a:solidFill>
                            <a:schemeClr val="tx1"/>
                          </a:solidFill>
                          <a:latin typeface="+mn-lt"/>
                          <a:cs typeface="Arial" panose="020B0604020202020204" pitchFamily="34" charset="0"/>
                        </a:rPr>
                        <a:t>2</a:t>
                      </a:r>
                    </a:p>
                  </a:txBody>
                  <a:tcPr marL="121919" marR="121919" marT="45725" marB="45725" anchor="ctr"/>
                </a:tc>
                <a:tc>
                  <a:txBody>
                    <a:bodyPr/>
                    <a:lstStyle/>
                    <a:p>
                      <a:endParaRPr lang="en-US" sz="1800" dirty="0">
                        <a:latin typeface="+mn-lt"/>
                      </a:endParaRPr>
                    </a:p>
                  </a:txBody>
                  <a:tcPr marL="121919" marR="121919" marT="45725" marB="45725"/>
                </a:tc>
                <a:tc>
                  <a:txBody>
                    <a:bodyPr/>
                    <a:lstStyle/>
                    <a:p>
                      <a:endParaRPr lang="en-US" sz="1800">
                        <a:latin typeface="+mn-lt"/>
                      </a:endParaRPr>
                    </a:p>
                  </a:txBody>
                  <a:tcPr marL="121919" marR="121919" marT="45725" marB="45725"/>
                </a:tc>
                <a:tc>
                  <a:txBody>
                    <a:bodyPr/>
                    <a:lstStyle/>
                    <a:p>
                      <a:endParaRPr lang="en-US" sz="1800">
                        <a:latin typeface="+mn-lt"/>
                      </a:endParaRPr>
                    </a:p>
                  </a:txBody>
                  <a:tcPr marL="121919" marR="121919" marT="45725" marB="45725"/>
                </a:tc>
                <a:tc>
                  <a:txBody>
                    <a:bodyPr/>
                    <a:lstStyle/>
                    <a:p>
                      <a:endParaRPr lang="en-US" sz="1800">
                        <a:latin typeface="+mn-lt"/>
                      </a:endParaRPr>
                    </a:p>
                  </a:txBody>
                  <a:tcPr marL="121919" marR="121919" marT="45725" marB="45725"/>
                </a:tc>
                <a:tc>
                  <a:txBody>
                    <a:bodyPr/>
                    <a:lstStyle/>
                    <a:p>
                      <a:endParaRPr lang="en-US" sz="1800">
                        <a:latin typeface="+mn-lt"/>
                      </a:endParaRPr>
                    </a:p>
                  </a:txBody>
                  <a:tcPr marL="121919" marR="121919" marT="45725" marB="45725"/>
                </a:tc>
                <a:tc>
                  <a:txBody>
                    <a:bodyPr/>
                    <a:lstStyle/>
                    <a:p>
                      <a:endParaRPr lang="en-US" sz="1800">
                        <a:latin typeface="+mn-lt"/>
                      </a:endParaRPr>
                    </a:p>
                  </a:txBody>
                  <a:tcPr marL="121919" marR="121919" marT="45725" marB="45725"/>
                </a:tc>
                <a:extLst>
                  <a:ext uri="{0D108BD9-81ED-4DB2-BD59-A6C34878D82A}">
                    <a16:rowId xmlns:a16="http://schemas.microsoft.com/office/drawing/2014/main" val="10003"/>
                  </a:ext>
                </a:extLst>
              </a:tr>
              <a:tr h="857924">
                <a:tc>
                  <a:txBody>
                    <a:bodyPr/>
                    <a:lstStyle/>
                    <a:p>
                      <a:pPr algn="ctr"/>
                      <a:r>
                        <a:rPr lang="en-US" sz="1800" b="0" i="0" dirty="0">
                          <a:solidFill>
                            <a:schemeClr val="tx1"/>
                          </a:solidFill>
                          <a:latin typeface="+mn-lt"/>
                          <a:cs typeface="Arial" panose="020B0604020202020204" pitchFamily="34" charset="0"/>
                        </a:rPr>
                        <a:t>1</a:t>
                      </a:r>
                    </a:p>
                  </a:txBody>
                  <a:tcPr marL="121919" marR="121919" marT="45725" marB="45725" anchor="ctr"/>
                </a:tc>
                <a:tc>
                  <a:txBody>
                    <a:bodyPr/>
                    <a:lstStyle/>
                    <a:p>
                      <a:endParaRPr lang="en-US" sz="1800">
                        <a:latin typeface="+mn-lt"/>
                      </a:endParaRPr>
                    </a:p>
                  </a:txBody>
                  <a:tcPr marL="121919" marR="121919" marT="45725" marB="45725"/>
                </a:tc>
                <a:tc>
                  <a:txBody>
                    <a:bodyPr/>
                    <a:lstStyle/>
                    <a:p>
                      <a:endParaRPr lang="en-US" sz="1800">
                        <a:latin typeface="+mn-lt"/>
                      </a:endParaRPr>
                    </a:p>
                  </a:txBody>
                  <a:tcPr marL="121919" marR="121919" marT="45725" marB="45725"/>
                </a:tc>
                <a:tc>
                  <a:txBody>
                    <a:bodyPr/>
                    <a:lstStyle/>
                    <a:p>
                      <a:endParaRPr lang="en-US" sz="1800" dirty="0">
                        <a:latin typeface="+mn-lt"/>
                      </a:endParaRPr>
                    </a:p>
                  </a:txBody>
                  <a:tcPr marL="121919" marR="121919" marT="45725" marB="45725"/>
                </a:tc>
                <a:tc>
                  <a:txBody>
                    <a:bodyPr/>
                    <a:lstStyle/>
                    <a:p>
                      <a:endParaRPr lang="en-US" sz="1800">
                        <a:latin typeface="+mn-lt"/>
                      </a:endParaRPr>
                    </a:p>
                  </a:txBody>
                  <a:tcPr marL="121919" marR="121919" marT="45725" marB="45725"/>
                </a:tc>
                <a:tc>
                  <a:txBody>
                    <a:bodyPr/>
                    <a:lstStyle/>
                    <a:p>
                      <a:endParaRPr lang="en-US" sz="1800">
                        <a:latin typeface="+mn-lt"/>
                      </a:endParaRPr>
                    </a:p>
                  </a:txBody>
                  <a:tcPr marL="121919" marR="121919" marT="45725" marB="45725"/>
                </a:tc>
                <a:tc>
                  <a:txBody>
                    <a:bodyPr/>
                    <a:lstStyle/>
                    <a:p>
                      <a:endParaRPr lang="en-US" sz="1800">
                        <a:latin typeface="+mn-lt"/>
                      </a:endParaRPr>
                    </a:p>
                    <a:p>
                      <a:endParaRPr lang="en-US" sz="1800">
                        <a:latin typeface="+mn-lt"/>
                      </a:endParaRPr>
                    </a:p>
                  </a:txBody>
                  <a:tcPr marL="121919" marR="121919" marT="45725" marB="45725"/>
                </a:tc>
                <a:extLst>
                  <a:ext uri="{0D108BD9-81ED-4DB2-BD59-A6C34878D82A}">
                    <a16:rowId xmlns:a16="http://schemas.microsoft.com/office/drawing/2014/main" val="10004"/>
                  </a:ext>
                </a:extLst>
              </a:tr>
              <a:tr h="520776">
                <a:tc>
                  <a:txBody>
                    <a:bodyPr/>
                    <a:lstStyle/>
                    <a:p>
                      <a:pPr algn="ctr"/>
                      <a:r>
                        <a:rPr lang="en-US" sz="1800" b="0" i="0" dirty="0">
                          <a:solidFill>
                            <a:schemeClr val="tx1"/>
                          </a:solidFill>
                          <a:latin typeface="+mn-lt"/>
                          <a:cs typeface="Arial" panose="020B0604020202020204" pitchFamily="34" charset="0"/>
                        </a:rPr>
                        <a:t>0</a:t>
                      </a:r>
                    </a:p>
                  </a:txBody>
                  <a:tcPr marL="121919" marR="121919" marT="45725" marB="45725" anchor="ctr"/>
                </a:tc>
                <a:tc>
                  <a:txBody>
                    <a:bodyPr/>
                    <a:lstStyle/>
                    <a:p>
                      <a:endParaRPr lang="en-US" sz="1800">
                        <a:latin typeface="+mn-lt"/>
                      </a:endParaRPr>
                    </a:p>
                  </a:txBody>
                  <a:tcPr marL="121919" marR="121919" marT="45725" marB="45725"/>
                </a:tc>
                <a:tc>
                  <a:txBody>
                    <a:bodyPr/>
                    <a:lstStyle/>
                    <a:p>
                      <a:endParaRPr lang="en-US" sz="1800">
                        <a:latin typeface="+mn-lt"/>
                      </a:endParaRPr>
                    </a:p>
                  </a:txBody>
                  <a:tcPr marL="121919" marR="121919" marT="45725" marB="45725"/>
                </a:tc>
                <a:tc>
                  <a:txBody>
                    <a:bodyPr/>
                    <a:lstStyle/>
                    <a:p>
                      <a:endParaRPr lang="en-US" sz="1800">
                        <a:latin typeface="+mn-lt"/>
                      </a:endParaRPr>
                    </a:p>
                  </a:txBody>
                  <a:tcPr marL="121919" marR="121919" marT="45725" marB="45725"/>
                </a:tc>
                <a:tc>
                  <a:txBody>
                    <a:bodyPr/>
                    <a:lstStyle/>
                    <a:p>
                      <a:endParaRPr lang="en-US" sz="1800">
                        <a:latin typeface="+mn-lt"/>
                      </a:endParaRPr>
                    </a:p>
                  </a:txBody>
                  <a:tcPr marL="121919" marR="121919" marT="45725" marB="45725"/>
                </a:tc>
                <a:tc>
                  <a:txBody>
                    <a:bodyPr/>
                    <a:lstStyle/>
                    <a:p>
                      <a:endParaRPr lang="en-US" sz="1800">
                        <a:latin typeface="+mn-lt"/>
                      </a:endParaRPr>
                    </a:p>
                  </a:txBody>
                  <a:tcPr marL="121919" marR="121919" marT="45725" marB="45725"/>
                </a:tc>
                <a:tc>
                  <a:txBody>
                    <a:bodyPr/>
                    <a:lstStyle/>
                    <a:p>
                      <a:endParaRPr lang="en-US" sz="1800" dirty="0">
                        <a:latin typeface="+mn-lt"/>
                      </a:endParaRPr>
                    </a:p>
                  </a:txBody>
                  <a:tcPr marL="121919" marR="121919" marT="45725" marB="45725"/>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1337175229"/>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Title 1">
            <a:extLst>
              <a:ext uri="{FF2B5EF4-FFF2-40B4-BE49-F238E27FC236}">
                <a16:creationId xmlns:a16="http://schemas.microsoft.com/office/drawing/2014/main" id="{CDC780DD-37D4-BC94-6D78-D3083F417E9B}"/>
              </a:ext>
            </a:extLst>
          </p:cNvPr>
          <p:cNvSpPr>
            <a:spLocks noGrp="1"/>
          </p:cNvSpPr>
          <p:nvPr>
            <p:ph type="title"/>
          </p:nvPr>
        </p:nvSpPr>
        <p:spPr>
          <a:xfrm>
            <a:off x="548217" y="530224"/>
            <a:ext cx="11130436" cy="654050"/>
          </a:xfrm>
        </p:spPr>
        <p:txBody>
          <a:bodyPr>
            <a:noAutofit/>
          </a:bodyPr>
          <a:lstStyle/>
          <a:p>
            <a:pPr algn="ctr" eaLnBrk="1" hangingPunct="1"/>
            <a:r>
              <a:rPr lang="en-US" altLang="en-US" sz="3200" smtClean="0">
                <a:solidFill>
                  <a:schemeClr val="accent1">
                    <a:lumMod val="50000"/>
                  </a:schemeClr>
                </a:solidFill>
                <a:latin typeface="+mn-lt"/>
                <a:ea typeface="ヒラギノ角ゴ Pro W3"/>
              </a:rPr>
              <a:t>(1) ENERGY POLICY</a:t>
            </a:r>
            <a:endParaRPr lang="en-US" altLang="en-US" sz="3200" dirty="0">
              <a:solidFill>
                <a:schemeClr val="accent1">
                  <a:lumMod val="50000"/>
                </a:schemeClr>
              </a:solidFill>
              <a:latin typeface="+mn-lt"/>
              <a:ea typeface="ヒラギノ角ゴ Pro W3"/>
            </a:endParaRPr>
          </a:p>
        </p:txBody>
      </p:sp>
      <p:sp>
        <p:nvSpPr>
          <p:cNvPr id="90115" name="Content Placeholder 2">
            <a:extLst>
              <a:ext uri="{FF2B5EF4-FFF2-40B4-BE49-F238E27FC236}">
                <a16:creationId xmlns:a16="http://schemas.microsoft.com/office/drawing/2014/main" id="{00A970ED-D608-0B2B-75B8-4CFC534BDF05}"/>
              </a:ext>
            </a:extLst>
          </p:cNvPr>
          <p:cNvSpPr>
            <a:spLocks noGrp="1"/>
          </p:cNvSpPr>
          <p:nvPr>
            <p:ph idx="1"/>
          </p:nvPr>
        </p:nvSpPr>
        <p:spPr>
          <a:xfrm>
            <a:off x="4830170" y="1517388"/>
            <a:ext cx="6242114" cy="1490273"/>
          </a:xfrm>
        </p:spPr>
        <p:txBody>
          <a:bodyPr>
            <a:noAutofit/>
          </a:bodyPr>
          <a:lstStyle/>
          <a:p>
            <a:pPr algn="just" eaLnBrk="1" hangingPunct="1">
              <a:lnSpc>
                <a:spcPct val="150000"/>
              </a:lnSpc>
              <a:buFont typeface="Wingdings" pitchFamily="2" charset="2"/>
              <a:buChar char="v"/>
            </a:pPr>
            <a:r>
              <a:rPr lang="en-US" altLang="en-US" dirty="0">
                <a:ea typeface="ヒラギノ角ゴ Pro W3"/>
                <a:cs typeface="Arial" panose="020B0604020202020204" pitchFamily="34" charset="0"/>
              </a:rPr>
              <a:t>It is a statement of commitment of leaders
 Expressing the orientation/strategy of EE
 Documenting</a:t>
            </a:r>
            <a:endParaRPr lang="en-US" altLang="en-US" dirty="0">
              <a:ea typeface="ヒラギノ角ゴ Pro W3"/>
            </a:endParaRPr>
          </a:p>
        </p:txBody>
      </p:sp>
      <p:pic>
        <p:nvPicPr>
          <p:cNvPr id="90116" name="Picture 4" descr="http://t3.gstatic.com/images?q=tbn:PbS_9vl11-Gt1M:http://www.uk-energy-saving.com/home_energy_efficiency_scheme.jpg">
            <a:hlinkClick r:id="rId3"/>
            <a:extLst>
              <a:ext uri="{FF2B5EF4-FFF2-40B4-BE49-F238E27FC236}">
                <a16:creationId xmlns:a16="http://schemas.microsoft.com/office/drawing/2014/main" id="{8A551EA2-E2BC-AABE-CE0F-4C49281429D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3084" y="1547544"/>
            <a:ext cx="2554842" cy="1881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Oval 1">
            <a:extLst>
              <a:ext uri="{FF2B5EF4-FFF2-40B4-BE49-F238E27FC236}">
                <a16:creationId xmlns:a16="http://schemas.microsoft.com/office/drawing/2014/main" id="{E6F5E05A-7694-4F82-DA90-5FF066045BE3}"/>
              </a:ext>
            </a:extLst>
          </p:cNvPr>
          <p:cNvSpPr/>
          <p:nvPr/>
        </p:nvSpPr>
        <p:spPr>
          <a:xfrm>
            <a:off x="2275103" y="4539989"/>
            <a:ext cx="2554843" cy="1006070"/>
          </a:xfrm>
          <a:prstGeom prst="ellipse">
            <a:avLst/>
          </a:prstGeom>
        </p:spPr>
        <p:style>
          <a:lnRef idx="0">
            <a:schemeClr val="accent1"/>
          </a:lnRef>
          <a:fillRef idx="3">
            <a:schemeClr val="accent1"/>
          </a:fillRef>
          <a:effectRef idx="3">
            <a:schemeClr val="accent1"/>
          </a:effectRef>
          <a:fontRef idx="minor">
            <a:schemeClr val="lt1"/>
          </a:fontRef>
        </p:style>
        <p:txBody>
          <a:bodyPr lIns="0" tIns="0" rIns="0" bIns="0" anchor="ctr"/>
          <a:lstStyle/>
          <a:p>
            <a:pPr algn="ctr" eaLnBrk="1" hangingPunct="1">
              <a:defRPr/>
            </a:pPr>
            <a:r>
              <a:rPr lang="en-US" sz="1800" dirty="0">
                <a:solidFill>
                  <a:schemeClr val="tx1"/>
                </a:solidFill>
                <a:cs typeface="Arial" panose="020B0604020202020204" pitchFamily="34" charset="0"/>
              </a:rPr>
              <a:t>Leadership Statement of Commitment</a:t>
            </a:r>
          </a:p>
        </p:txBody>
      </p:sp>
      <p:sp>
        <p:nvSpPr>
          <p:cNvPr id="3" name="Rounded Rectangle 2">
            <a:extLst>
              <a:ext uri="{FF2B5EF4-FFF2-40B4-BE49-F238E27FC236}">
                <a16:creationId xmlns:a16="http://schemas.microsoft.com/office/drawing/2014/main" id="{509DA014-5262-F25E-EE13-E958D90249E3}"/>
              </a:ext>
            </a:extLst>
          </p:cNvPr>
          <p:cNvSpPr/>
          <p:nvPr/>
        </p:nvSpPr>
        <p:spPr>
          <a:xfrm>
            <a:off x="5850962" y="3419130"/>
            <a:ext cx="3240065" cy="673915"/>
          </a:xfrm>
          <a:prstGeom prst="roundRect">
            <a:avLst/>
          </a:prstGeom>
        </p:spPr>
        <p:style>
          <a:lnRef idx="0">
            <a:schemeClr val="accent6"/>
          </a:lnRef>
          <a:fillRef idx="3">
            <a:schemeClr val="accent6"/>
          </a:fillRef>
          <a:effectRef idx="3">
            <a:schemeClr val="accent6"/>
          </a:effectRef>
          <a:fontRef idx="minor">
            <a:schemeClr val="lt1"/>
          </a:fontRef>
        </p:style>
        <p:txBody>
          <a:bodyPr anchor="ctr"/>
          <a:lstStyle/>
          <a:p>
            <a:pPr algn="just" eaLnBrk="1" hangingPunct="1">
              <a:defRPr/>
            </a:pPr>
            <a:r>
              <a:rPr lang="en-US" sz="1800" dirty="0">
                <a:solidFill>
                  <a:schemeClr val="tx1"/>
                </a:solidFill>
                <a:cs typeface="Arial" panose="020B0604020202020204" pitchFamily="34" charset="0"/>
              </a:rPr>
              <a:t>Continuously improve energy efficiency</a:t>
            </a:r>
          </a:p>
        </p:txBody>
      </p:sp>
      <p:sp>
        <p:nvSpPr>
          <p:cNvPr id="4" name="Rounded Rectangle 3">
            <a:extLst>
              <a:ext uri="{FF2B5EF4-FFF2-40B4-BE49-F238E27FC236}">
                <a16:creationId xmlns:a16="http://schemas.microsoft.com/office/drawing/2014/main" id="{D53B9C12-F293-E975-01C5-A19B98FC722E}"/>
              </a:ext>
            </a:extLst>
          </p:cNvPr>
          <p:cNvSpPr/>
          <p:nvPr/>
        </p:nvSpPr>
        <p:spPr>
          <a:xfrm>
            <a:off x="5803151" y="4593482"/>
            <a:ext cx="3240065" cy="636476"/>
          </a:xfrm>
          <a:prstGeom prst="roundRect">
            <a:avLst/>
          </a:prstGeom>
          <a:solidFill>
            <a:srgbClr val="00A634"/>
          </a:solidFill>
        </p:spPr>
        <p:style>
          <a:lnRef idx="0">
            <a:schemeClr val="accent1"/>
          </a:lnRef>
          <a:fillRef idx="3">
            <a:schemeClr val="accent1"/>
          </a:fillRef>
          <a:effectRef idx="3">
            <a:schemeClr val="accent1"/>
          </a:effectRef>
          <a:fontRef idx="minor">
            <a:schemeClr val="lt1"/>
          </a:fontRef>
        </p:style>
        <p:txBody>
          <a:bodyPr anchor="ctr"/>
          <a:lstStyle/>
          <a:p>
            <a:pPr eaLnBrk="1" hangingPunct="1">
              <a:defRPr/>
            </a:pPr>
            <a:r>
              <a:rPr lang="en-US" sz="1800" dirty="0">
                <a:solidFill>
                  <a:schemeClr val="tx1"/>
                </a:solidFill>
                <a:cs typeface="Arial" panose="020B0604020202020204" pitchFamily="34" charset="0"/>
              </a:rPr>
              <a:t>Relevant regulatory compliance</a:t>
            </a:r>
          </a:p>
        </p:txBody>
      </p:sp>
      <p:sp>
        <p:nvSpPr>
          <p:cNvPr id="5" name="Rounded Rectangle 4">
            <a:extLst>
              <a:ext uri="{FF2B5EF4-FFF2-40B4-BE49-F238E27FC236}">
                <a16:creationId xmlns:a16="http://schemas.microsoft.com/office/drawing/2014/main" id="{8E42FCEE-B3D5-A76A-B70E-191525421AEE}"/>
              </a:ext>
            </a:extLst>
          </p:cNvPr>
          <p:cNvSpPr/>
          <p:nvPr/>
        </p:nvSpPr>
        <p:spPr>
          <a:xfrm>
            <a:off x="5850962" y="5734561"/>
            <a:ext cx="3240065" cy="636476"/>
          </a:xfrm>
          <a:prstGeom prst="roundRect">
            <a:avLst/>
          </a:prstGeom>
          <a:solidFill>
            <a:srgbClr val="FF9900"/>
          </a:solidFill>
        </p:spPr>
        <p:style>
          <a:lnRef idx="0">
            <a:schemeClr val="accent1"/>
          </a:lnRef>
          <a:fillRef idx="3">
            <a:schemeClr val="accent1"/>
          </a:fillRef>
          <a:effectRef idx="3">
            <a:schemeClr val="accent1"/>
          </a:effectRef>
          <a:fontRef idx="minor">
            <a:schemeClr val="lt1"/>
          </a:fontRef>
        </p:style>
        <p:txBody>
          <a:bodyPr anchor="ctr"/>
          <a:lstStyle/>
          <a:p>
            <a:pPr algn="just" eaLnBrk="1" hangingPunct="1">
              <a:defRPr/>
            </a:pPr>
            <a:r>
              <a:rPr lang="en-US" sz="1800" dirty="0">
                <a:solidFill>
                  <a:schemeClr val="tx1"/>
                </a:solidFill>
                <a:cs typeface="Arial" panose="020B0604020202020204" pitchFamily="34" charset="0"/>
              </a:rPr>
              <a:t>Provide adequate resources and information</a:t>
            </a:r>
          </a:p>
        </p:txBody>
      </p:sp>
      <p:sp>
        <p:nvSpPr>
          <p:cNvPr id="6" name="Striped Right Arrow 5">
            <a:extLst>
              <a:ext uri="{FF2B5EF4-FFF2-40B4-BE49-F238E27FC236}">
                <a16:creationId xmlns:a16="http://schemas.microsoft.com/office/drawing/2014/main" id="{C328FABD-FF25-F5DD-6749-00B74615D806}"/>
              </a:ext>
            </a:extLst>
          </p:cNvPr>
          <p:cNvSpPr/>
          <p:nvPr/>
        </p:nvSpPr>
        <p:spPr>
          <a:xfrm rot="18718346">
            <a:off x="5154527" y="3661195"/>
            <a:ext cx="364618" cy="781225"/>
          </a:xfrm>
          <a:prstGeom prst="stripedRightArrow">
            <a:avLst>
              <a:gd name="adj1" fmla="val 51117"/>
              <a:gd name="adj2" fmla="val 50000"/>
            </a:avLst>
          </a:prstGeom>
          <a:ln/>
        </p:spPr>
        <p:style>
          <a:lnRef idx="0">
            <a:schemeClr val="accent2"/>
          </a:lnRef>
          <a:fillRef idx="3">
            <a:schemeClr val="accent2"/>
          </a:fillRef>
          <a:effectRef idx="3">
            <a:schemeClr val="accent2"/>
          </a:effectRef>
          <a:fontRef idx="minor">
            <a:schemeClr val="lt1"/>
          </a:fontRef>
        </p:style>
        <p:txBody>
          <a:bodyPr anchor="ctr"/>
          <a:lstStyle/>
          <a:p>
            <a:pPr algn="ctr" eaLnBrk="1" hangingPunct="1">
              <a:defRPr/>
            </a:pPr>
            <a:endParaRPr lang="en-US" sz="1800">
              <a:solidFill>
                <a:schemeClr val="tx1"/>
              </a:solidFill>
            </a:endParaRPr>
          </a:p>
        </p:txBody>
      </p:sp>
      <p:sp>
        <p:nvSpPr>
          <p:cNvPr id="7" name="Striped Right Arrow 6">
            <a:extLst>
              <a:ext uri="{FF2B5EF4-FFF2-40B4-BE49-F238E27FC236}">
                <a16:creationId xmlns:a16="http://schemas.microsoft.com/office/drawing/2014/main" id="{8F8274FA-15EA-E685-424B-42AD02592B94}"/>
              </a:ext>
            </a:extLst>
          </p:cNvPr>
          <p:cNvSpPr/>
          <p:nvPr/>
        </p:nvSpPr>
        <p:spPr>
          <a:xfrm>
            <a:off x="4931741" y="4781076"/>
            <a:ext cx="769615" cy="370117"/>
          </a:xfrm>
          <a:prstGeom prst="stripedRightArrow">
            <a:avLst>
              <a:gd name="adj1" fmla="val 51117"/>
              <a:gd name="adj2" fmla="val 50000"/>
            </a:avLst>
          </a:prstGeom>
          <a:solidFill>
            <a:srgbClr val="00A634"/>
          </a:solidFill>
          <a:ln/>
        </p:spPr>
        <p:style>
          <a:lnRef idx="0">
            <a:schemeClr val="accent1"/>
          </a:lnRef>
          <a:fillRef idx="3">
            <a:schemeClr val="accent1"/>
          </a:fillRef>
          <a:effectRef idx="3">
            <a:schemeClr val="accent1"/>
          </a:effectRef>
          <a:fontRef idx="minor">
            <a:schemeClr val="lt1"/>
          </a:fontRef>
        </p:style>
        <p:txBody>
          <a:bodyPr anchor="ctr"/>
          <a:lstStyle/>
          <a:p>
            <a:pPr algn="ctr" eaLnBrk="1" hangingPunct="1">
              <a:defRPr/>
            </a:pPr>
            <a:endParaRPr lang="en-US" sz="1800">
              <a:solidFill>
                <a:schemeClr val="tx1"/>
              </a:solidFill>
            </a:endParaRPr>
          </a:p>
        </p:txBody>
      </p:sp>
      <p:sp>
        <p:nvSpPr>
          <p:cNvPr id="8" name="Striped Right Arrow 7">
            <a:extLst>
              <a:ext uri="{FF2B5EF4-FFF2-40B4-BE49-F238E27FC236}">
                <a16:creationId xmlns:a16="http://schemas.microsoft.com/office/drawing/2014/main" id="{D1899907-6CD1-6312-2B8D-D9AF1F26A2B6}"/>
              </a:ext>
            </a:extLst>
          </p:cNvPr>
          <p:cNvSpPr/>
          <p:nvPr/>
        </p:nvSpPr>
        <p:spPr>
          <a:xfrm rot="2773137">
            <a:off x="5181136" y="5573940"/>
            <a:ext cx="364618" cy="781226"/>
          </a:xfrm>
          <a:prstGeom prst="stripedRightArrow">
            <a:avLst>
              <a:gd name="adj1" fmla="val 51117"/>
              <a:gd name="adj2" fmla="val 50000"/>
            </a:avLst>
          </a:prstGeom>
          <a:solidFill>
            <a:srgbClr val="FF9900"/>
          </a:solidFill>
          <a:ln/>
        </p:spPr>
        <p:style>
          <a:lnRef idx="0">
            <a:schemeClr val="accent1"/>
          </a:lnRef>
          <a:fillRef idx="3">
            <a:schemeClr val="accent1"/>
          </a:fillRef>
          <a:effectRef idx="3">
            <a:schemeClr val="accent1"/>
          </a:effectRef>
          <a:fontRef idx="minor">
            <a:schemeClr val="lt1"/>
          </a:fontRef>
        </p:style>
        <p:txBody>
          <a:bodyPr anchor="ctr"/>
          <a:lstStyle/>
          <a:p>
            <a:pPr algn="ctr" eaLnBrk="1" hangingPunct="1">
              <a:defRPr/>
            </a:pPr>
            <a:endParaRPr lang="en-US" sz="1800">
              <a:solidFill>
                <a:schemeClr val="tx1"/>
              </a:solidFill>
            </a:endParaRPr>
          </a:p>
        </p:txBody>
      </p:sp>
      <p:sp>
        <p:nvSpPr>
          <p:cNvPr id="9" name="Right Brace 8">
            <a:extLst>
              <a:ext uri="{FF2B5EF4-FFF2-40B4-BE49-F238E27FC236}">
                <a16:creationId xmlns:a16="http://schemas.microsoft.com/office/drawing/2014/main" id="{EFC7A970-3D88-FF8D-3395-CA7909472547}"/>
              </a:ext>
            </a:extLst>
          </p:cNvPr>
          <p:cNvSpPr/>
          <p:nvPr/>
        </p:nvSpPr>
        <p:spPr>
          <a:xfrm>
            <a:off x="9192822" y="3931415"/>
            <a:ext cx="435517" cy="1803146"/>
          </a:xfrm>
          <a:prstGeom prst="rightBrace">
            <a:avLst>
              <a:gd name="adj1" fmla="val 41598"/>
              <a:gd name="adj2" fmla="val 48406"/>
            </a:avLst>
          </a:prstGeom>
          <a:ln w="31750">
            <a:solidFill>
              <a:schemeClr val="accent1"/>
            </a:solidFill>
          </a:ln>
        </p:spPr>
        <p:style>
          <a:lnRef idx="1">
            <a:schemeClr val="accent1"/>
          </a:lnRef>
          <a:fillRef idx="0">
            <a:schemeClr val="accent1"/>
          </a:fillRef>
          <a:effectRef idx="0">
            <a:schemeClr val="accent1"/>
          </a:effectRef>
          <a:fontRef idx="minor">
            <a:schemeClr val="tx1"/>
          </a:fontRef>
        </p:style>
        <p:txBody>
          <a:bodyPr anchor="ctr"/>
          <a:lstStyle/>
          <a:p>
            <a:pPr algn="ctr" eaLnBrk="1" hangingPunct="1">
              <a:defRPr/>
            </a:pPr>
            <a:endParaRPr lang="en-US" sz="1800"/>
          </a:p>
        </p:txBody>
      </p:sp>
      <p:sp>
        <p:nvSpPr>
          <p:cNvPr id="10" name="Round Single Corner Rectangle 9">
            <a:extLst>
              <a:ext uri="{FF2B5EF4-FFF2-40B4-BE49-F238E27FC236}">
                <a16:creationId xmlns:a16="http://schemas.microsoft.com/office/drawing/2014/main" id="{1A8A1BD7-50A3-869A-4972-3BE613570703}"/>
              </a:ext>
            </a:extLst>
          </p:cNvPr>
          <p:cNvSpPr/>
          <p:nvPr/>
        </p:nvSpPr>
        <p:spPr>
          <a:xfrm>
            <a:off x="9777945" y="4524163"/>
            <a:ext cx="1483613" cy="617650"/>
          </a:xfrm>
          <a:prstGeom prst="round1Rect">
            <a:avLst>
              <a:gd name="adj" fmla="val 21040"/>
            </a:avLst>
          </a:prstGeom>
          <a:noFill/>
        </p:spPr>
        <p:style>
          <a:lnRef idx="2">
            <a:schemeClr val="accent1">
              <a:shade val="50000"/>
            </a:schemeClr>
          </a:lnRef>
          <a:fillRef idx="1">
            <a:schemeClr val="accent1"/>
          </a:fillRef>
          <a:effectRef idx="0">
            <a:schemeClr val="accent1"/>
          </a:effectRef>
          <a:fontRef idx="minor">
            <a:schemeClr val="lt1"/>
          </a:fontRef>
        </p:style>
        <p:txBody>
          <a:bodyPr lIns="0" tIns="0" rIns="0" bIns="0"/>
          <a:lstStyle/>
          <a:p>
            <a:pPr marL="143927">
              <a:defRPr/>
            </a:pPr>
            <a:r>
              <a:rPr lang="en-US" sz="1800" dirty="0">
                <a:solidFill>
                  <a:schemeClr val="tx1"/>
                </a:solidFill>
                <a:cs typeface="Arial" panose="020B0604020202020204" pitchFamily="34" charset="0"/>
              </a:rPr>
              <a:t>Scope and boundaries</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9"/>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a:extLst>
              <a:ext uri="{FF2B5EF4-FFF2-40B4-BE49-F238E27FC236}">
                <a16:creationId xmlns:a16="http://schemas.microsoft.com/office/drawing/2014/main" id="{5ABA5322-D449-3839-B45D-B154772A7F70}"/>
              </a:ext>
            </a:extLst>
          </p:cNvPr>
          <p:cNvSpPr>
            <a:spLocks noGrp="1"/>
          </p:cNvSpPr>
          <p:nvPr>
            <p:ph type="title"/>
          </p:nvPr>
        </p:nvSpPr>
        <p:spPr>
          <a:xfrm>
            <a:off x="548217" y="1342613"/>
            <a:ext cx="11324166" cy="1325033"/>
          </a:xfrm>
        </p:spPr>
        <p:txBody>
          <a:bodyPr/>
          <a:lstStyle/>
          <a:p>
            <a:pPr algn="just"/>
            <a:r>
              <a:rPr lang="en-US" altLang="en-US" b="0">
                <a:solidFill>
                  <a:schemeClr val="tx1"/>
                </a:solidFill>
                <a:ea typeface="ヒラギノ角ゴ Pro W3"/>
                <a:cs typeface="Times New Roman" panose="02020603050405020304" pitchFamily="18" charset="0"/>
              </a:rPr>
              <a:t>Presentation </a:t>
            </a:r>
            <a:r>
              <a:rPr lang="en-US" altLang="en-US" b="0">
                <a:solidFill>
                  <a:schemeClr val="tx1"/>
                </a:solidFill>
                <a:ea typeface="ヒラギノ角ゴ Pro W3"/>
                <a:cs typeface="Times New Roman" panose="02020603050405020304" pitchFamily="18" charset="0"/>
              </a:rPr>
              <a:t>of </a:t>
            </a:r>
            <a:r>
              <a:rPr lang="en-US" altLang="en-US" b="0" smtClean="0">
                <a:solidFill>
                  <a:schemeClr val="tx1"/>
                </a:solidFill>
                <a:ea typeface="ヒラギノ角ゴ Pro W3"/>
                <a:cs typeface="Times New Roman" panose="02020603050405020304" pitchFamily="18" charset="0"/>
              </a:rPr>
              <a:t>typical company energy policy.</a:t>
            </a:r>
            <a:endParaRPr lang="en-US" altLang="en-US" b="0" dirty="0">
              <a:solidFill>
                <a:schemeClr val="tx1"/>
              </a:solidFill>
              <a:ea typeface="ヒラギノ角ゴ Pro W3"/>
              <a:cs typeface="Times New Roman" panose="02020603050405020304" pitchFamily="18" charset="0"/>
            </a:endParaRPr>
          </a:p>
        </p:txBody>
      </p:sp>
      <p:sp>
        <p:nvSpPr>
          <p:cNvPr id="4" name="Title 1">
            <a:extLst>
              <a:ext uri="{FF2B5EF4-FFF2-40B4-BE49-F238E27FC236}">
                <a16:creationId xmlns:a16="http://schemas.microsoft.com/office/drawing/2014/main" id="{CDC780DD-37D4-BC94-6D78-D3083F417E9B}"/>
              </a:ext>
            </a:extLst>
          </p:cNvPr>
          <p:cNvSpPr txBox="1">
            <a:spLocks/>
          </p:cNvSpPr>
          <p:nvPr/>
        </p:nvSpPr>
        <p:spPr>
          <a:xfrm>
            <a:off x="548217" y="482098"/>
            <a:ext cx="11130436" cy="65405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altLang="en-US" sz="3200" smtClean="0">
                <a:solidFill>
                  <a:schemeClr val="accent1">
                    <a:lumMod val="50000"/>
                  </a:schemeClr>
                </a:solidFill>
                <a:latin typeface="+mn-lt"/>
                <a:ea typeface="ヒラギノ角ゴ Pro W3"/>
              </a:rPr>
              <a:t>DISCUSS</a:t>
            </a:r>
            <a:endParaRPr lang="en-US" altLang="en-US" sz="3200" dirty="0">
              <a:solidFill>
                <a:schemeClr val="accent1">
                  <a:lumMod val="50000"/>
                </a:schemeClr>
              </a:solidFill>
              <a:latin typeface="+mn-lt"/>
              <a:ea typeface="ヒラギノ角ゴ Pro W3"/>
            </a:endParaRPr>
          </a:p>
        </p:txBody>
      </p:sp>
    </p:spTree>
    <p:extLst>
      <p:ext uri="{BB962C8B-B14F-4D97-AF65-F5344CB8AC3E}">
        <p14:creationId xmlns:p14="http://schemas.microsoft.com/office/powerpoint/2010/main" val="2742389969"/>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ounded Rectangle 11">
            <a:extLst>
              <a:ext uri="{FF2B5EF4-FFF2-40B4-BE49-F238E27FC236}">
                <a16:creationId xmlns:a16="http://schemas.microsoft.com/office/drawing/2014/main" id="{2A7E194E-FB68-96FC-623A-AA48850564A3}"/>
              </a:ext>
            </a:extLst>
          </p:cNvPr>
          <p:cNvSpPr/>
          <p:nvPr/>
        </p:nvSpPr>
        <p:spPr>
          <a:xfrm>
            <a:off x="609599" y="1714501"/>
            <a:ext cx="4034367" cy="2233084"/>
          </a:xfrm>
          <a:prstGeom prst="roundRect">
            <a:avLst>
              <a:gd name="adj" fmla="val 10000"/>
            </a:avLst>
          </a:prstGeom>
          <a:blipFill rotWithShape="0">
            <a:blip r:embed="rId3" cstate="print"/>
            <a:stretch>
              <a:fillRect/>
            </a:stretch>
          </a:blipFill>
        </p:spPr>
        <p:style>
          <a:lnRef idx="3">
            <a:schemeClr val="lt1">
              <a:hueOff val="0"/>
              <a:satOff val="0"/>
              <a:lumOff val="0"/>
              <a:alphaOff val="0"/>
            </a:schemeClr>
          </a:lnRef>
          <a:fillRef idx="1">
            <a:scrgbClr r="0" g="0" b="0"/>
          </a:fillRef>
          <a:effectRef idx="1">
            <a:schemeClr val="accent5">
              <a:tint val="50000"/>
              <a:hueOff val="0"/>
              <a:satOff val="0"/>
              <a:lumOff val="0"/>
              <a:alphaOff val="0"/>
            </a:schemeClr>
          </a:effectRef>
          <a:fontRef idx="minor">
            <a:schemeClr val="lt1">
              <a:hueOff val="0"/>
              <a:satOff val="0"/>
              <a:lumOff val="0"/>
              <a:alphaOff val="0"/>
            </a:schemeClr>
          </a:fontRef>
        </p:style>
      </p:sp>
      <p:sp>
        <p:nvSpPr>
          <p:cNvPr id="15" name="Rounded Rectangle 14">
            <a:extLst>
              <a:ext uri="{FF2B5EF4-FFF2-40B4-BE49-F238E27FC236}">
                <a16:creationId xmlns:a16="http://schemas.microsoft.com/office/drawing/2014/main" id="{15D8F46A-EF91-EADD-2013-E5D075FBDFDD}"/>
              </a:ext>
            </a:extLst>
          </p:cNvPr>
          <p:cNvSpPr/>
          <p:nvPr/>
        </p:nvSpPr>
        <p:spPr>
          <a:xfrm>
            <a:off x="6286501" y="1714501"/>
            <a:ext cx="4034367" cy="2233084"/>
          </a:xfrm>
          <a:prstGeom prst="roundRect">
            <a:avLst>
              <a:gd name="adj" fmla="val 10000"/>
            </a:avLst>
          </a:prstGeom>
          <a:blipFill rotWithShape="0">
            <a:blip r:embed="rId4" cstate="print"/>
            <a:stretch>
              <a:fillRect/>
            </a:stretch>
          </a:blipFill>
        </p:spPr>
        <p:style>
          <a:lnRef idx="3">
            <a:schemeClr val="lt1">
              <a:hueOff val="0"/>
              <a:satOff val="0"/>
              <a:lumOff val="0"/>
              <a:alphaOff val="0"/>
            </a:schemeClr>
          </a:lnRef>
          <a:fillRef idx="1">
            <a:scrgbClr r="0" g="0" b="0"/>
          </a:fillRef>
          <a:effectRef idx="1">
            <a:schemeClr val="accent5">
              <a:tint val="50000"/>
              <a:hueOff val="-13101743"/>
              <a:satOff val="-8053"/>
              <a:lumOff val="3018"/>
              <a:alphaOff val="0"/>
            </a:schemeClr>
          </a:effectRef>
          <a:fontRef idx="minor">
            <a:schemeClr val="lt1">
              <a:hueOff val="0"/>
              <a:satOff val="0"/>
              <a:lumOff val="0"/>
              <a:alphaOff val="0"/>
            </a:schemeClr>
          </a:fontRef>
        </p:style>
      </p:sp>
      <p:sp>
        <p:nvSpPr>
          <p:cNvPr id="56324" name="Title 1">
            <a:extLst>
              <a:ext uri="{FF2B5EF4-FFF2-40B4-BE49-F238E27FC236}">
                <a16:creationId xmlns:a16="http://schemas.microsoft.com/office/drawing/2014/main" id="{64329060-D8E7-7605-C24A-DA9776D37937}"/>
              </a:ext>
            </a:extLst>
          </p:cNvPr>
          <p:cNvSpPr>
            <a:spLocks noGrp="1"/>
          </p:cNvSpPr>
          <p:nvPr>
            <p:ph type="title"/>
          </p:nvPr>
        </p:nvSpPr>
        <p:spPr>
          <a:xfrm>
            <a:off x="609599" y="497417"/>
            <a:ext cx="10940717" cy="563033"/>
          </a:xfrm>
        </p:spPr>
        <p:txBody>
          <a:bodyPr>
            <a:noAutofit/>
          </a:bodyPr>
          <a:lstStyle/>
          <a:p>
            <a:pPr algn="ctr" eaLnBrk="1" hangingPunct="1">
              <a:defRPr/>
            </a:pPr>
            <a:r>
              <a:rPr lang="en-US" altLang="en-US" sz="3200" smtClean="0">
                <a:solidFill>
                  <a:schemeClr val="accent1">
                    <a:lumMod val="50000"/>
                  </a:schemeClr>
                </a:solidFill>
                <a:latin typeface="+mn-lt"/>
                <a:ea typeface="ヒラギノ角ゴ Pro W3"/>
              </a:rPr>
              <a:t>(2) ORGANIZATIONAL STRUCTURE</a:t>
            </a:r>
            <a:endParaRPr lang="en-US" altLang="en-US" sz="3200" dirty="0">
              <a:solidFill>
                <a:schemeClr val="accent1">
                  <a:lumMod val="50000"/>
                </a:schemeClr>
              </a:solidFill>
              <a:latin typeface="+mn-lt"/>
              <a:ea typeface="ヒラギノ角ゴ Pro W3"/>
            </a:endParaRPr>
          </a:p>
        </p:txBody>
      </p:sp>
      <p:sp>
        <p:nvSpPr>
          <p:cNvPr id="21" name="Rounded Rectangle 20">
            <a:extLst>
              <a:ext uri="{FF2B5EF4-FFF2-40B4-BE49-F238E27FC236}">
                <a16:creationId xmlns:a16="http://schemas.microsoft.com/office/drawing/2014/main" id="{A082AEE3-4099-E608-15CF-E220ED29185E}"/>
              </a:ext>
            </a:extLst>
          </p:cNvPr>
          <p:cNvSpPr/>
          <p:nvPr/>
        </p:nvSpPr>
        <p:spPr>
          <a:xfrm>
            <a:off x="609600" y="4092551"/>
            <a:ext cx="4034367" cy="1628025"/>
          </a:xfrm>
          <a:prstGeom prst="roundRect">
            <a:avLst>
              <a:gd name="adj" fmla="val 10000"/>
            </a:avLst>
          </a:prstGeom>
          <a:solidFill>
            <a:schemeClr val="accent1">
              <a:lumMod val="75000"/>
            </a:schemeClr>
          </a:solidFill>
        </p:spPr>
        <p:style>
          <a:lnRef idx="3">
            <a:schemeClr val="lt1"/>
          </a:lnRef>
          <a:fillRef idx="1">
            <a:schemeClr val="accent1"/>
          </a:fillRef>
          <a:effectRef idx="1">
            <a:schemeClr val="accent1"/>
          </a:effectRef>
          <a:fontRef idx="minor">
            <a:schemeClr val="lt1"/>
          </a:fontRef>
        </p:style>
        <p:txBody>
          <a:bodyPr/>
          <a:lstStyle/>
          <a:p>
            <a:r>
              <a:rPr lang="en-US" sz="1800" dirty="0"/>
              <a:t>Assignment of Responsibilities:</a:t>
            </a:r>
          </a:p>
          <a:p>
            <a:pPr marL="285750" indent="-285750">
              <a:buFont typeface="Wingdings" pitchFamily="2" charset="2"/>
              <a:buChar char="v"/>
            </a:pPr>
            <a:r>
              <a:rPr lang="en-US" sz="1800" dirty="0"/>
              <a:t>Energy Manager</a:t>
            </a:r>
          </a:p>
          <a:p>
            <a:pPr marL="285750" indent="-285750">
              <a:buFont typeface="Wingdings" pitchFamily="2" charset="2"/>
              <a:buChar char="v"/>
            </a:pPr>
            <a:r>
              <a:rPr lang="en-US" sz="1800" dirty="0"/>
              <a:t>Energy Committee</a:t>
            </a:r>
          </a:p>
          <a:p>
            <a:pPr defTabSz="1481594">
              <a:defRPr/>
            </a:pPr>
            <a:endParaRPr lang="en-US" sz="1800" dirty="0">
              <a:solidFill>
                <a:srgbClr val="FFFFFF"/>
              </a:solidFill>
              <a:ea typeface="ヒラギノ角ゴ Pro W3"/>
              <a:cs typeface="Arial" panose="020B0604020202020204" pitchFamily="34" charset="0"/>
            </a:endParaRPr>
          </a:p>
        </p:txBody>
      </p:sp>
      <p:grpSp>
        <p:nvGrpSpPr>
          <p:cNvPr id="2" name="Group 13">
            <a:extLst>
              <a:ext uri="{FF2B5EF4-FFF2-40B4-BE49-F238E27FC236}">
                <a16:creationId xmlns:a16="http://schemas.microsoft.com/office/drawing/2014/main" id="{477F2437-B3B9-73A0-B960-CC6F7436091F}"/>
              </a:ext>
            </a:extLst>
          </p:cNvPr>
          <p:cNvGrpSpPr>
            <a:grpSpLocks/>
          </p:cNvGrpSpPr>
          <p:nvPr/>
        </p:nvGrpSpPr>
        <p:grpSpPr bwMode="auto">
          <a:xfrm>
            <a:off x="5040006" y="2468034"/>
            <a:ext cx="776817" cy="726017"/>
            <a:chOff x="3611663" y="752727"/>
            <a:chExt cx="582775" cy="726982"/>
          </a:xfrm>
        </p:grpSpPr>
        <p:sp>
          <p:nvSpPr>
            <p:cNvPr id="19" name="Right Arrow 18">
              <a:extLst>
                <a:ext uri="{FF2B5EF4-FFF2-40B4-BE49-F238E27FC236}">
                  <a16:creationId xmlns:a16="http://schemas.microsoft.com/office/drawing/2014/main" id="{E7237D74-6DCE-4532-E6D6-91134186FA7E}"/>
                </a:ext>
              </a:extLst>
            </p:cNvPr>
            <p:cNvSpPr/>
            <p:nvPr/>
          </p:nvSpPr>
          <p:spPr>
            <a:xfrm>
              <a:off x="3611663" y="752727"/>
              <a:ext cx="582775" cy="726982"/>
            </a:xfrm>
            <a:prstGeom prst="rightArrow">
              <a:avLst>
                <a:gd name="adj1" fmla="val 60000"/>
                <a:gd name="adj2" fmla="val 50000"/>
              </a:avLst>
            </a:prstGeom>
          </p:spPr>
          <p:style>
            <a:lnRef idx="0">
              <a:schemeClr val="lt1">
                <a:hueOff val="0"/>
                <a:satOff val="0"/>
                <a:lumOff val="0"/>
                <a:alphaOff val="0"/>
              </a:schemeClr>
            </a:lnRef>
            <a:fillRef idx="1">
              <a:schemeClr val="accent5">
                <a:hueOff val="0"/>
                <a:satOff val="0"/>
                <a:lumOff val="0"/>
                <a:alphaOff val="0"/>
              </a:schemeClr>
            </a:fillRef>
            <a:effectRef idx="1">
              <a:schemeClr val="accent5">
                <a:hueOff val="0"/>
                <a:satOff val="0"/>
                <a:lumOff val="0"/>
                <a:alphaOff val="0"/>
              </a:schemeClr>
            </a:effectRef>
            <a:fontRef idx="minor">
              <a:schemeClr val="lt1"/>
            </a:fontRef>
          </p:style>
        </p:sp>
        <p:sp>
          <p:nvSpPr>
            <p:cNvPr id="20" name="Right Arrow 7">
              <a:extLst>
                <a:ext uri="{FF2B5EF4-FFF2-40B4-BE49-F238E27FC236}">
                  <a16:creationId xmlns:a16="http://schemas.microsoft.com/office/drawing/2014/main" id="{448480E0-3F76-73A6-CD1E-136D14FA249E}"/>
                </a:ext>
              </a:extLst>
            </p:cNvPr>
            <p:cNvSpPr/>
            <p:nvPr/>
          </p:nvSpPr>
          <p:spPr>
            <a:xfrm>
              <a:off x="3611663" y="898972"/>
              <a:ext cx="408101" cy="434493"/>
            </a:xfrm>
            <a:prstGeom prst="rect">
              <a:avLst/>
            </a:prstGeom>
          </p:spPr>
          <p:style>
            <a:lnRef idx="0">
              <a:scrgbClr r="0" g="0" b="0"/>
            </a:lnRef>
            <a:fillRef idx="0">
              <a:scrgbClr r="0" g="0" b="0"/>
            </a:fillRef>
            <a:effectRef idx="0">
              <a:scrgbClr r="0" g="0" b="0"/>
            </a:effectRef>
            <a:fontRef idx="minor">
              <a:schemeClr val="lt1"/>
            </a:fontRef>
          </p:style>
          <p:txBody>
            <a:bodyPr lIns="0" tIns="0" rIns="0" bIns="0" spcCol="1270" anchor="ctr"/>
            <a:lstStyle/>
            <a:p>
              <a:pPr algn="ctr" defTabSz="1185274">
                <a:lnSpc>
                  <a:spcPct val="90000"/>
                </a:lnSpc>
                <a:spcAft>
                  <a:spcPct val="35000"/>
                </a:spcAft>
                <a:defRPr/>
              </a:pPr>
              <a:endParaRPr lang="en-US" sz="1800"/>
            </a:p>
          </p:txBody>
        </p:sp>
      </p:grpSp>
      <p:sp>
        <p:nvSpPr>
          <p:cNvPr id="17" name="Rounded Rectangle 16">
            <a:extLst>
              <a:ext uri="{FF2B5EF4-FFF2-40B4-BE49-F238E27FC236}">
                <a16:creationId xmlns:a16="http://schemas.microsoft.com/office/drawing/2014/main" id="{75D890F7-632B-F18F-7368-2E0DC0886C9F}"/>
              </a:ext>
            </a:extLst>
          </p:cNvPr>
          <p:cNvSpPr/>
          <p:nvPr/>
        </p:nvSpPr>
        <p:spPr>
          <a:xfrm>
            <a:off x="6214535" y="4025698"/>
            <a:ext cx="4106334" cy="1689302"/>
          </a:xfrm>
          <a:prstGeom prst="roundRect">
            <a:avLst>
              <a:gd name="adj" fmla="val 10000"/>
            </a:avLst>
          </a:prstGeom>
          <a:solidFill>
            <a:schemeClr val="accent2">
              <a:lumMod val="75000"/>
            </a:schemeClr>
          </a:solidFill>
        </p:spPr>
        <p:style>
          <a:lnRef idx="3">
            <a:schemeClr val="lt1">
              <a:hueOff val="0"/>
              <a:satOff val="0"/>
              <a:lumOff val="0"/>
              <a:alphaOff val="0"/>
            </a:schemeClr>
          </a:lnRef>
          <a:fillRef idx="1">
            <a:schemeClr val="accent5">
              <a:hueOff val="-12980065"/>
              <a:satOff val="6926"/>
              <a:lumOff val="-30196"/>
              <a:alphaOff val="0"/>
            </a:schemeClr>
          </a:fillRef>
          <a:effectRef idx="1">
            <a:schemeClr val="accent5">
              <a:hueOff val="-12980065"/>
              <a:satOff val="6926"/>
              <a:lumOff val="-30196"/>
              <a:alphaOff val="0"/>
            </a:schemeClr>
          </a:effectRef>
          <a:fontRef idx="minor">
            <a:schemeClr val="lt1"/>
          </a:fontRef>
        </p:style>
        <p:txBody>
          <a:bodyPr/>
          <a:lstStyle/>
          <a:p>
            <a:r>
              <a:rPr lang="en-US" sz="1800" dirty="0"/>
              <a:t>Responsibilities include providing:</a:t>
            </a:r>
          </a:p>
          <a:p>
            <a:pPr marL="285750" indent="-285750">
              <a:buFont typeface="Wingdings" pitchFamily="2" charset="2"/>
              <a:buChar char="v"/>
            </a:pPr>
            <a:r>
              <a:rPr lang="en-US" sz="1800" dirty="0"/>
              <a:t>Defined responsibilities</a:t>
            </a:r>
          </a:p>
          <a:p>
            <a:pPr marL="285750" indent="-285750">
              <a:buFont typeface="Wingdings" pitchFamily="2" charset="2"/>
              <a:buChar char="v"/>
            </a:pPr>
            <a:r>
              <a:rPr lang="en-US" sz="1800" dirty="0"/>
              <a:t>Delegation of authority</a:t>
            </a:r>
          </a:p>
          <a:p>
            <a:pPr marL="285750" indent="-285750">
              <a:buFont typeface="Wingdings" pitchFamily="2" charset="2"/>
              <a:buChar char="v"/>
            </a:pPr>
            <a:r>
              <a:rPr lang="en-US" sz="1800" dirty="0"/>
              <a:t>Allocation of time for participation</a:t>
            </a:r>
          </a:p>
          <a:p>
            <a:pPr defTabSz="1481594">
              <a:defRPr/>
            </a:pPr>
            <a:endParaRPr lang="en-US" sz="1800" dirty="0">
              <a:solidFill>
                <a:srgbClr val="FFFFFF"/>
              </a:solidFill>
              <a:ea typeface="ヒラギノ角ゴ Pro W3"/>
              <a:cs typeface="Arial" panose="020B0604020202020204" pitchFamily="34" charset="0"/>
            </a:endParaRPr>
          </a:p>
        </p:txBody>
      </p:sp>
      <p:sp>
        <p:nvSpPr>
          <p:cNvPr id="94216" name="TextBox 12">
            <a:extLst>
              <a:ext uri="{FF2B5EF4-FFF2-40B4-BE49-F238E27FC236}">
                <a16:creationId xmlns:a16="http://schemas.microsoft.com/office/drawing/2014/main" id="{3A8C105F-09F3-CB97-E85C-FD325AE923D1}"/>
              </a:ext>
            </a:extLst>
          </p:cNvPr>
          <p:cNvSpPr txBox="1">
            <a:spLocks noChangeArrowheads="1"/>
          </p:cNvSpPr>
          <p:nvPr/>
        </p:nvSpPr>
        <p:spPr bwMode="auto">
          <a:xfrm>
            <a:off x="9972675" y="1472056"/>
            <a:ext cx="1809751" cy="646331"/>
          </a:xfrm>
          <a:prstGeom prst="rect">
            <a:avLst/>
          </a:prstGeom>
          <a:solidFill>
            <a:srgbClr val="FF0000"/>
          </a:solidFill>
          <a:ln>
            <a:noFill/>
          </a:ln>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ctr" eaLnBrk="1" hangingPunct="1">
              <a:spcBef>
                <a:spcPct val="0"/>
              </a:spcBef>
              <a:buClrTx/>
              <a:buFontTx/>
              <a:buNone/>
            </a:pPr>
            <a:r>
              <a:rPr lang="en-US" sz="1800" dirty="0">
                <a:latin typeface="+mn-lt"/>
                <a:cs typeface="Arial" panose="020B0604020202020204" pitchFamily="34" charset="0"/>
              </a:rPr>
              <a:t>Legal Requirements:</a:t>
            </a:r>
            <a:endParaRPr lang="en-US" altLang="en-US" dirty="0">
              <a:solidFill>
                <a:srgbClr val="EAEAEA"/>
              </a:solidFill>
              <a:latin typeface="+mn-lt"/>
              <a:cs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17" grpId="0" animBg="1"/>
    </p:bldLst>
  </p:timing>
</p:sld>
</file>

<file path=ppt/theme/theme1.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21413</TotalTime>
  <Words>1891</Words>
  <Application>Microsoft Office PowerPoint</Application>
  <PresentationFormat>Widescreen</PresentationFormat>
  <Paragraphs>214</Paragraphs>
  <Slides>22</Slides>
  <Notes>17</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22</vt:i4>
      </vt:variant>
    </vt:vector>
  </HeadingPairs>
  <TitlesOfParts>
    <vt:vector size="33" baseType="lpstr">
      <vt:lpstr>Arial</vt:lpstr>
      <vt:lpstr>맑은 고딕</vt:lpstr>
      <vt:lpstr>Wingdings</vt:lpstr>
      <vt:lpstr>Tahoma</vt:lpstr>
      <vt:lpstr>Times New Roman</vt:lpstr>
      <vt:lpstr>Calibri</vt:lpstr>
      <vt:lpstr>ヒラギノ角ゴ Pro W3</vt:lpstr>
      <vt:lpstr>Roboto</vt:lpstr>
      <vt:lpstr>Fira Sans Extra Condensed</vt:lpstr>
      <vt:lpstr>Energy Saving Infographics by Slidesgo</vt:lpstr>
      <vt:lpstr>2_Energy Saving Infographics by Slidesgo</vt:lpstr>
      <vt:lpstr>PowerPoint Presentation</vt:lpstr>
      <vt:lpstr>HOW TO SAVE ENERGY?</vt:lpstr>
      <vt:lpstr>ENERGY COSTS</vt:lpstr>
      <vt:lpstr>WHAT IS AN ENERGY MANAGEMENT SYSTEM?</vt:lpstr>
      <vt:lpstr>Factors for a Successful Energy Management System (EMS)</vt:lpstr>
      <vt:lpstr>Components of an energy management system:  Energy management matrix</vt:lpstr>
      <vt:lpstr>(1) ENERGY POLICY</vt:lpstr>
      <vt:lpstr>Presentation of typical company energy policy.</vt:lpstr>
      <vt:lpstr>(2) ORGANIZATIONAL STRUCTURE</vt:lpstr>
      <vt:lpstr>ENERGY MANAGEMENT MODEL</vt:lpstr>
      <vt:lpstr>RESPONSIBILITIES OF THE ENERGY MANAGEMENT COMMITTEE</vt:lpstr>
      <vt:lpstr>Describe the decision to establish an energy management board in a typical company.</vt:lpstr>
      <vt:lpstr>(3) MOTIVATION AND TRAINING</vt:lpstr>
      <vt:lpstr>(3) MOTIVATION AND TRAINING</vt:lpstr>
      <vt:lpstr>Presentation of typical company training plan</vt:lpstr>
      <vt:lpstr>(4) Measurement and Monitoring and Reporting of Energy Consumption</vt:lpstr>
      <vt:lpstr>Present the method of monitoring and evaluating the energy efficiency of a typical company.</vt:lpstr>
      <vt:lpstr>(5) COMMUNICATION</vt:lpstr>
      <vt:lpstr>(6) ENERGY EFFICIENCY INVESTMENT</vt:lpstr>
      <vt:lpstr>Presenting the method of calculating the investment efficiency of energy saving solutions of a typical company</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HI KHÓA RỒI</dc:creator>
  <cp:lastModifiedBy>Admin</cp:lastModifiedBy>
  <cp:revision>166</cp:revision>
  <dcterms:modified xsi:type="dcterms:W3CDTF">2025-05-26T04:08:38Z</dcterms:modified>
</cp:coreProperties>
</file>