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4959" r:id="rId1"/>
    <p:sldMasterId id="2147484975" r:id="rId2"/>
    <p:sldMasterId id="2147484992" r:id="rId3"/>
    <p:sldMasterId id="2147485009" r:id="rId4"/>
  </p:sldMasterIdLst>
  <p:notesMasterIdLst>
    <p:notesMasterId r:id="rId29"/>
  </p:notesMasterIdLst>
  <p:handoutMasterIdLst>
    <p:handoutMasterId r:id="rId30"/>
  </p:handoutMasterIdLst>
  <p:sldIdLst>
    <p:sldId id="1807" r:id="rId5"/>
    <p:sldId id="1723" r:id="rId6"/>
    <p:sldId id="1721" r:id="rId7"/>
    <p:sldId id="1719" r:id="rId8"/>
    <p:sldId id="1720" r:id="rId9"/>
    <p:sldId id="1722" r:id="rId10"/>
    <p:sldId id="1727" r:id="rId11"/>
    <p:sldId id="1729" r:id="rId12"/>
    <p:sldId id="1027" r:id="rId13"/>
    <p:sldId id="1728" r:id="rId14"/>
    <p:sldId id="1724" r:id="rId15"/>
    <p:sldId id="1725" r:id="rId16"/>
    <p:sldId id="1675" r:id="rId17"/>
    <p:sldId id="1770" r:id="rId18"/>
    <p:sldId id="1778" r:id="rId19"/>
    <p:sldId id="1779" r:id="rId20"/>
    <p:sldId id="1773" r:id="rId21"/>
    <p:sldId id="1801" r:id="rId22"/>
    <p:sldId id="1802" r:id="rId23"/>
    <p:sldId id="1803" r:id="rId24"/>
    <p:sldId id="1804" r:id="rId25"/>
    <p:sldId id="1805" r:id="rId26"/>
    <p:sldId id="1806" r:id="rId27"/>
    <p:sldId id="1772" r:id="rId28"/>
  </p:sldIdLst>
  <p:sldSz cx="12192000" cy="6858000"/>
  <p:notesSz cx="6735763" cy="9866313"/>
  <p:embeddedFontLst>
    <p:embeddedFont>
      <p:font typeface="Fira Sans Extra Condensed" panose="020B0503050000020004" pitchFamily="34" charset="0"/>
      <p:regular r:id="rId31"/>
      <p:bold r:id="rId32"/>
      <p:italic r:id="rId33"/>
      <p:boldItalic r:id="rId34"/>
    </p:embeddedFont>
    <p:embeddedFont>
      <p:font typeface="Malgun Gothic" panose="020B0503020000020004" pitchFamily="34" charset="-127"/>
      <p:regular r:id="rId35"/>
      <p:bold r:id="rId36"/>
    </p:embeddedFont>
    <p:embeddedFont>
      <p:font typeface="Roboto" panose="02000000000000000000" pitchFamily="2" charset="0"/>
      <p:regular r:id="rId37"/>
      <p:bold r:id="rId38"/>
      <p:italic r:id="rId39"/>
      <p:boldItalic r:id="rId40"/>
    </p:embeddedFont>
    <p:embeddedFont>
      <p:font typeface="Tahoma" panose="020B0604030504040204" pitchFamily="34" charset="0"/>
      <p:regular r:id="rId41"/>
      <p:bold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477">
          <p15:clr>
            <a:srgbClr val="A4A3A4"/>
          </p15:clr>
        </p15:guide>
        <p15:guide id="2" pos="4452">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guide id="3" pos="575">
          <p15:clr>
            <a:srgbClr val="A4A3A4"/>
          </p15:clr>
        </p15:guide>
        <p15:guide id="4" pos="3675">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3481484-1C1C-3990-CBDE-9A94CBA4EAED}" name="823417-Nguyễn Mạnh Hùng" initials="" userId="S::823417@ftu.edu.vn::c3c82439-42a5-480f-88a6-ec2f0256d75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uan Nguyen Manh" initials="TN" lastIdx="1" clrIdx="0">
    <p:extLst>
      <p:ext uri="{19B8F6BF-5375-455C-9EA6-DF929625EA0E}">
        <p15:presenceInfo xmlns:p15="http://schemas.microsoft.com/office/powerpoint/2012/main" userId="876c39351bd14bc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7177"/>
    <a:srgbClr val="A50021"/>
    <a:srgbClr val="EAEAEA"/>
    <a:srgbClr val="FFCC99"/>
    <a:srgbClr val="BF841E"/>
    <a:srgbClr val="426290"/>
    <a:srgbClr val="456595"/>
    <a:srgbClr val="926485"/>
    <a:srgbClr val="9D9D41"/>
    <a:srgbClr val="4F74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2FB058-4516-4617-9C30-9B74CD2E7057}" v="1" dt="2025-03-25T15:23:18.8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303" autoAdjust="0"/>
    <p:restoredTop sz="91967" autoAdjust="0"/>
  </p:normalViewPr>
  <p:slideViewPr>
    <p:cSldViewPr snapToGrid="0">
      <p:cViewPr varScale="1">
        <p:scale>
          <a:sx n="105" d="100"/>
          <a:sy n="105" d="100"/>
        </p:scale>
        <p:origin x="632" y="208"/>
      </p:cViewPr>
      <p:guideLst>
        <p:guide orient="horz" pos="3477"/>
        <p:guide pos="445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50" d="100"/>
          <a:sy n="50" d="100"/>
        </p:scale>
        <p:origin x="2904" y="54"/>
      </p:cViewPr>
      <p:guideLst>
        <p:guide orient="horz" pos="3108"/>
        <p:guide pos="2122"/>
        <p:guide pos="575"/>
        <p:guide pos="3675"/>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9.fntdata"/><Relationship Id="rId21" Type="http://schemas.openxmlformats.org/officeDocument/2006/relationships/slide" Target="slides/slide17.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notesMaster" Target="notesMasters/notesMaster1.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6.fntdata"/><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fntdata"/><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font" Target="fonts/font5.fntdata"/><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lip Limaye" userId="c14ededb3a4cc408" providerId="LiveId" clId="{5E2FB058-4516-4617-9C30-9B74CD2E7057}"/>
    <pc:docChg chg="custSel modSld">
      <pc:chgData name="Dilip Limaye" userId="c14ededb3a4cc408" providerId="LiveId" clId="{5E2FB058-4516-4617-9C30-9B74CD2E7057}" dt="2025-03-25T15:32:29.537" v="702" actId="20577"/>
      <pc:docMkLst>
        <pc:docMk/>
      </pc:docMkLst>
      <pc:sldChg chg="addSp modSp mod">
        <pc:chgData name="Dilip Limaye" userId="c14ededb3a4cc408" providerId="LiveId" clId="{5E2FB058-4516-4617-9C30-9B74CD2E7057}" dt="2025-03-25T15:32:29.537" v="702" actId="20577"/>
        <pc:sldMkLst>
          <pc:docMk/>
          <pc:sldMk cId="3071787801" sldId="1769"/>
        </pc:sldMkLst>
        <pc:spChg chg="add mod">
          <ac:chgData name="Dilip Limaye" userId="c14ededb3a4cc408" providerId="LiveId" clId="{5E2FB058-4516-4617-9C30-9B74CD2E7057}" dt="2025-03-25T15:32:29.537" v="702" actId="20577"/>
          <ac:spMkLst>
            <pc:docMk/>
            <pc:sldMk cId="3071787801" sldId="1769"/>
            <ac:spMk id="2" creationId="{50D7221F-0AA0-4193-EB1C-2BD28B082571}"/>
          </ac:spMkLst>
        </pc:spChg>
        <pc:spChg chg="mod">
          <ac:chgData name="Dilip Limaye" userId="c14ededb3a4cc408" providerId="LiveId" clId="{5E2FB058-4516-4617-9C30-9B74CD2E7057}" dt="2025-03-25T15:31:18.171" v="582" actId="1076"/>
          <ac:spMkLst>
            <pc:docMk/>
            <pc:sldMk cId="3071787801" sldId="1769"/>
            <ac:spMk id="3" creationId="{CF8BC7D1-17D2-7144-7D21-58C10DB2CDEE}"/>
          </ac:spMkLst>
        </pc:spChg>
        <pc:spChg chg="mod">
          <ac:chgData name="Dilip Limaye" userId="c14ededb3a4cc408" providerId="LiveId" clId="{5E2FB058-4516-4617-9C30-9B74CD2E7057}" dt="2025-03-25T15:31:13.538" v="581" actId="1076"/>
          <ac:spMkLst>
            <pc:docMk/>
            <pc:sldMk cId="3071787801" sldId="1769"/>
            <ac:spMk id="5" creationId="{82E1EEA5-A677-4194-98D6-6C3E265F011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3090" name="Rectangle 2"/>
          <p:cNvSpPr>
            <a:spLocks noGrp="1" noChangeArrowheads="1"/>
          </p:cNvSpPr>
          <p:nvPr>
            <p:ph type="hdr" sz="quarter"/>
          </p:nvPr>
        </p:nvSpPr>
        <p:spPr bwMode="auto">
          <a:xfrm>
            <a:off x="0" y="0"/>
            <a:ext cx="2919413" cy="493713"/>
          </a:xfrm>
          <a:prstGeom prst="rect">
            <a:avLst/>
          </a:prstGeom>
          <a:noFill/>
          <a:ln w="9525">
            <a:noFill/>
            <a:miter lim="800000"/>
            <a:headEnd/>
            <a:tailEnd/>
          </a:ln>
          <a:effectLst/>
        </p:spPr>
        <p:txBody>
          <a:bodyPr vert="horz" wrap="square" lIns="91414" tIns="45705" rIns="91414" bIns="45705" numCol="1" anchor="t" anchorCtr="0" compatLnSpc="1">
            <a:prstTxWarp prst="textNoShape">
              <a:avLst/>
            </a:prstTxWarp>
          </a:bodyPr>
          <a:lstStyle>
            <a:lvl1pPr eaLnBrk="1" hangingPunct="1">
              <a:lnSpc>
                <a:spcPct val="100000"/>
              </a:lnSpc>
              <a:spcBef>
                <a:spcPct val="0"/>
              </a:spcBef>
              <a:buFontTx/>
              <a:buNone/>
              <a:defRPr sz="1200">
                <a:effectLst/>
              </a:defRPr>
            </a:lvl1pPr>
          </a:lstStyle>
          <a:p>
            <a:pPr>
              <a:defRPr/>
            </a:pPr>
            <a:endParaRPr lang="en-GB" altLang="en-US">
              <a:latin typeface="Calibri" panose="020F0502020204030204" pitchFamily="34" charset="0"/>
            </a:endParaRPr>
          </a:p>
        </p:txBody>
      </p:sp>
      <p:sp>
        <p:nvSpPr>
          <p:cNvPr id="473093" name="Rectangle 5"/>
          <p:cNvSpPr>
            <a:spLocks noGrp="1" noChangeArrowheads="1"/>
          </p:cNvSpPr>
          <p:nvPr>
            <p:ph type="sldNum" sz="quarter" idx="3"/>
          </p:nvPr>
        </p:nvSpPr>
        <p:spPr bwMode="auto">
          <a:xfrm>
            <a:off x="3814763" y="9371013"/>
            <a:ext cx="2919412" cy="493712"/>
          </a:xfrm>
          <a:prstGeom prst="rect">
            <a:avLst/>
          </a:prstGeom>
          <a:noFill/>
          <a:ln w="9525">
            <a:noFill/>
            <a:miter lim="800000"/>
            <a:headEnd/>
            <a:tailEnd/>
          </a:ln>
          <a:effectLst/>
        </p:spPr>
        <p:txBody>
          <a:bodyPr vert="horz" wrap="square" lIns="91414" tIns="45705" rIns="91414" bIns="45705" numCol="1" anchor="b" anchorCtr="0" compatLnSpc="1">
            <a:prstTxWarp prst="textNoShape">
              <a:avLst/>
            </a:prstTxWarp>
          </a:bodyPr>
          <a:lstStyle>
            <a:lvl1pPr algn="r" eaLnBrk="1" hangingPunct="1">
              <a:lnSpc>
                <a:spcPct val="100000"/>
              </a:lnSpc>
              <a:spcBef>
                <a:spcPct val="0"/>
              </a:spcBef>
              <a:buFontTx/>
              <a:buNone/>
              <a:defRPr sz="1200">
                <a:effectLst/>
              </a:defRPr>
            </a:lvl1pPr>
          </a:lstStyle>
          <a:p>
            <a:pPr>
              <a:defRPr/>
            </a:pPr>
            <a:fld id="{44A3DCD6-9D06-4351-9B41-0E7AAB172DEE}" type="slidenum">
              <a:rPr lang="en-GB" altLang="en-US">
                <a:latin typeface="Calibri" panose="020F0502020204030204" pitchFamily="34" charset="0"/>
              </a:rPr>
              <a:pPr>
                <a:defRPr/>
              </a:pPr>
              <a:t>‹#›</a:t>
            </a:fld>
            <a:endParaRPr lang="en-GB" altLang="en-US">
              <a:latin typeface="Calibri" panose="020F0502020204030204" pitchFamily="34" charset="0"/>
            </a:endParaRPr>
          </a:p>
        </p:txBody>
      </p:sp>
    </p:spTree>
    <p:extLst>
      <p:ext uri="{BB962C8B-B14F-4D97-AF65-F5344CB8AC3E}">
        <p14:creationId xmlns:p14="http://schemas.microsoft.com/office/powerpoint/2010/main" val="388384575"/>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4"/>
          <p:cNvSpPr>
            <a:spLocks noGrp="1" noRot="1" noChangeAspect="1" noChangeArrowheads="1" noTextEdit="1"/>
          </p:cNvSpPr>
          <p:nvPr>
            <p:ph type="sldImg" idx="2"/>
          </p:nvPr>
        </p:nvSpPr>
        <p:spPr bwMode="auto">
          <a:xfrm>
            <a:off x="80963" y="739775"/>
            <a:ext cx="6573837" cy="36988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5" name="Rectangle 5"/>
          <p:cNvSpPr>
            <a:spLocks noGrp="1" noChangeArrowheads="1"/>
          </p:cNvSpPr>
          <p:nvPr>
            <p:ph type="body" sz="quarter" idx="3"/>
          </p:nvPr>
        </p:nvSpPr>
        <p:spPr bwMode="gray">
          <a:xfrm>
            <a:off x="993775" y="4997450"/>
            <a:ext cx="4851400" cy="4371975"/>
          </a:xfrm>
          <a:prstGeom prst="rect">
            <a:avLst/>
          </a:prstGeom>
          <a:noFill/>
          <a:ln w="9525">
            <a:noFill/>
            <a:miter lim="800000"/>
            <a:headEnd/>
            <a:tailEnd/>
          </a:ln>
          <a:effectLst/>
        </p:spPr>
        <p:txBody>
          <a:bodyPr vert="horz" wrap="square" lIns="91422" tIns="45712" rIns="91422" bIns="45712" numCol="1" anchor="t" anchorCtr="0" compatLnSpc="1">
            <a:prstTxWarp prst="textNoShape">
              <a:avLst/>
            </a:prstTxWarp>
          </a:bodyPr>
          <a:lstStyle/>
          <a:p>
            <a:pPr lvl="0"/>
            <a:r>
              <a:rPr lang="fr-FR" noProof="0"/>
              <a:t>Cliquez pour modifier les styles du texte du masque</a:t>
            </a:r>
          </a:p>
          <a:p>
            <a:pPr lvl="1"/>
            <a:r>
              <a:rPr lang="fr-FR" noProof="0"/>
              <a:t>Deuxième niveau</a:t>
            </a:r>
          </a:p>
          <a:p>
            <a:pPr lvl="2"/>
            <a:r>
              <a:rPr lang="fr-FR" noProof="0"/>
              <a:t>Troisième niveau</a:t>
            </a:r>
          </a:p>
        </p:txBody>
      </p:sp>
      <p:sp>
        <p:nvSpPr>
          <p:cNvPr id="10247" name="Rectangle 7"/>
          <p:cNvSpPr>
            <a:spLocks noGrp="1" noChangeArrowheads="1"/>
          </p:cNvSpPr>
          <p:nvPr>
            <p:ph type="sldNum" sz="quarter" idx="5"/>
          </p:nvPr>
        </p:nvSpPr>
        <p:spPr bwMode="auto">
          <a:xfrm>
            <a:off x="3028950" y="9371013"/>
            <a:ext cx="677863" cy="493712"/>
          </a:xfrm>
          <a:prstGeom prst="rect">
            <a:avLst/>
          </a:prstGeom>
          <a:noFill/>
          <a:ln w="9525">
            <a:noFill/>
            <a:miter lim="800000"/>
            <a:headEnd/>
            <a:tailEnd/>
          </a:ln>
          <a:effectLst/>
        </p:spPr>
        <p:txBody>
          <a:bodyPr vert="horz" wrap="square" lIns="94889" tIns="47444" rIns="94889" bIns="47444" numCol="1" anchor="b" anchorCtr="0" compatLnSpc="1">
            <a:prstTxWarp prst="textNoShape">
              <a:avLst/>
            </a:prstTxWarp>
          </a:bodyPr>
          <a:lstStyle>
            <a:lvl1pPr algn="ctr" defTabSz="946150" eaLnBrk="1" hangingPunct="1">
              <a:lnSpc>
                <a:spcPct val="100000"/>
              </a:lnSpc>
              <a:spcBef>
                <a:spcPct val="0"/>
              </a:spcBef>
              <a:buFontTx/>
              <a:buNone/>
              <a:defRPr sz="1000">
                <a:solidFill>
                  <a:srgbClr val="B0002D"/>
                </a:solidFill>
                <a:effectLst/>
                <a:latin typeface="Calibri" panose="020F0502020204030204" pitchFamily="34" charset="0"/>
              </a:defRPr>
            </a:lvl1pPr>
          </a:lstStyle>
          <a:p>
            <a:pPr>
              <a:defRPr/>
            </a:pPr>
            <a:fld id="{355570F2-3F9D-4E1B-9A62-C62902EEB6F0}" type="slidenum">
              <a:rPr lang="fr-FR" altLang="en-US" smtClean="0"/>
              <a:pPr>
                <a:defRPr/>
              </a:pPr>
              <a:t>‹#›</a:t>
            </a:fld>
            <a:endParaRPr lang="fr-FR" altLang="en-US"/>
          </a:p>
        </p:txBody>
      </p:sp>
      <p:sp>
        <p:nvSpPr>
          <p:cNvPr id="56325" name="Line 8"/>
          <p:cNvSpPr>
            <a:spLocks noChangeShapeType="1"/>
          </p:cNvSpPr>
          <p:nvPr/>
        </p:nvSpPr>
        <p:spPr bwMode="gray">
          <a:xfrm>
            <a:off x="901700" y="4743450"/>
            <a:ext cx="0" cy="4972050"/>
          </a:xfrm>
          <a:prstGeom prst="line">
            <a:avLst/>
          </a:prstGeom>
          <a:noFill/>
          <a:ln w="12700">
            <a:solidFill>
              <a:srgbClr val="B0002D"/>
            </a:solidFill>
            <a:round/>
            <a:headEnd/>
            <a:tailEnd/>
          </a:ln>
        </p:spPr>
        <p:txBody>
          <a:bodyPr lIns="91417" tIns="45709" rIns="91417" bIns="45709">
            <a:spAutoFit/>
          </a:bodyPr>
          <a:lstStyle/>
          <a:p>
            <a:pPr eaLnBrk="1" hangingPunct="1">
              <a:lnSpc>
                <a:spcPct val="90000"/>
              </a:lnSpc>
              <a:spcBef>
                <a:spcPct val="70000"/>
              </a:spcBef>
              <a:buFontTx/>
              <a:buChar char="•"/>
              <a:defRPr/>
            </a:pPr>
            <a:endParaRPr lang="en-US">
              <a:effectLst>
                <a:outerShdw blurRad="38100" dist="38100" dir="2700000" algn="tl">
                  <a:srgbClr val="000000">
                    <a:alpha val="43137"/>
                  </a:srgbClr>
                </a:outerShdw>
              </a:effectLst>
              <a:latin typeface="Calibri" panose="020F0502020204030204" pitchFamily="34" charset="0"/>
              <a:ea typeface="MS PGothic" pitchFamily="34" charset="-128"/>
            </a:endParaRPr>
          </a:p>
        </p:txBody>
      </p:sp>
      <p:sp>
        <p:nvSpPr>
          <p:cNvPr id="56326" name="Line 9"/>
          <p:cNvSpPr>
            <a:spLocks noChangeShapeType="1"/>
          </p:cNvSpPr>
          <p:nvPr/>
        </p:nvSpPr>
        <p:spPr bwMode="gray">
          <a:xfrm rot="16200000">
            <a:off x="3240088" y="2309813"/>
            <a:ext cx="0" cy="5187950"/>
          </a:xfrm>
          <a:prstGeom prst="line">
            <a:avLst/>
          </a:prstGeom>
          <a:noFill/>
          <a:ln w="12700">
            <a:solidFill>
              <a:srgbClr val="B0002D"/>
            </a:solidFill>
            <a:round/>
            <a:headEnd/>
            <a:tailEnd/>
          </a:ln>
        </p:spPr>
        <p:txBody>
          <a:bodyPr lIns="91417" tIns="45709" rIns="91417" bIns="45709">
            <a:spAutoFit/>
          </a:bodyPr>
          <a:lstStyle/>
          <a:p>
            <a:pPr eaLnBrk="1" hangingPunct="1">
              <a:lnSpc>
                <a:spcPct val="90000"/>
              </a:lnSpc>
              <a:spcBef>
                <a:spcPct val="70000"/>
              </a:spcBef>
              <a:buFontTx/>
              <a:buChar char="•"/>
              <a:defRPr/>
            </a:pPr>
            <a:endParaRPr lang="en-US">
              <a:effectLst>
                <a:outerShdw blurRad="38100" dist="38100" dir="2700000" algn="tl">
                  <a:srgbClr val="000000">
                    <a:alpha val="43137"/>
                  </a:srgbClr>
                </a:outerShdw>
              </a:effectLst>
              <a:latin typeface="Calibri" panose="020F0502020204030204" pitchFamily="34" charset="0"/>
              <a:ea typeface="MS PGothic" pitchFamily="34" charset="-128"/>
            </a:endParaRPr>
          </a:p>
        </p:txBody>
      </p:sp>
      <p:sp>
        <p:nvSpPr>
          <p:cNvPr id="56327" name="Text Box 10"/>
          <p:cNvSpPr txBox="1">
            <a:spLocks noChangeArrowheads="1"/>
          </p:cNvSpPr>
          <p:nvPr/>
        </p:nvSpPr>
        <p:spPr bwMode="gray">
          <a:xfrm>
            <a:off x="887413" y="4659313"/>
            <a:ext cx="603250" cy="282575"/>
          </a:xfrm>
          <a:prstGeom prst="rect">
            <a:avLst/>
          </a:prstGeom>
          <a:noFill/>
          <a:ln>
            <a:noFill/>
          </a:ln>
        </p:spPr>
        <p:txBody>
          <a:bodyPr lIns="94889" tIns="47444" rIns="94889" bIns="47444"/>
          <a:lstStyle>
            <a:lvl1pPr defTabSz="949325" eaLnBrk="0" hangingPunct="0">
              <a:defRPr sz="1600">
                <a:solidFill>
                  <a:schemeClr val="tx1"/>
                </a:solidFill>
                <a:latin typeface="Arial" pitchFamily="34" charset="0"/>
                <a:ea typeface="MS PGothic" pitchFamily="34" charset="-128"/>
              </a:defRPr>
            </a:lvl1pPr>
            <a:lvl2pPr marL="742950" indent="-285750" defTabSz="949325" eaLnBrk="0" hangingPunct="0">
              <a:defRPr sz="1600">
                <a:solidFill>
                  <a:schemeClr val="tx1"/>
                </a:solidFill>
                <a:latin typeface="Arial" pitchFamily="34" charset="0"/>
                <a:ea typeface="MS PGothic" pitchFamily="34" charset="-128"/>
              </a:defRPr>
            </a:lvl2pPr>
            <a:lvl3pPr marL="1143000" indent="-228600" defTabSz="949325" eaLnBrk="0" hangingPunct="0">
              <a:defRPr sz="1600">
                <a:solidFill>
                  <a:schemeClr val="tx1"/>
                </a:solidFill>
                <a:latin typeface="Arial" pitchFamily="34" charset="0"/>
                <a:ea typeface="MS PGothic" pitchFamily="34" charset="-128"/>
              </a:defRPr>
            </a:lvl3pPr>
            <a:lvl4pPr marL="1600200" indent="-228600" defTabSz="949325" eaLnBrk="0" hangingPunct="0">
              <a:defRPr sz="1600">
                <a:solidFill>
                  <a:schemeClr val="tx1"/>
                </a:solidFill>
                <a:latin typeface="Arial" pitchFamily="34" charset="0"/>
                <a:ea typeface="MS PGothic" pitchFamily="34" charset="-128"/>
              </a:defRPr>
            </a:lvl4pPr>
            <a:lvl5pPr marL="2057400" indent="-228600" defTabSz="949325" eaLnBrk="0" hangingPunct="0">
              <a:defRPr sz="1600">
                <a:solidFill>
                  <a:schemeClr val="tx1"/>
                </a:solidFill>
                <a:latin typeface="Arial" pitchFamily="34" charset="0"/>
                <a:ea typeface="MS PGothic" pitchFamily="34" charset="-128"/>
              </a:defRPr>
            </a:lvl5pPr>
            <a:lvl6pPr marL="25146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6pPr>
            <a:lvl7pPr marL="29718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7pPr>
            <a:lvl8pPr marL="34290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8pPr>
            <a:lvl9pPr marL="38862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9pPr>
          </a:lstStyle>
          <a:p>
            <a:pPr algn="ctr">
              <a:spcBef>
                <a:spcPct val="50000"/>
              </a:spcBef>
              <a:defRPr/>
            </a:pPr>
            <a:r>
              <a:rPr lang="fr-FR" sz="1200" i="1">
                <a:solidFill>
                  <a:srgbClr val="4F74AA"/>
                </a:solidFill>
                <a:latin typeface="Calibri" panose="020F0502020204030204" pitchFamily="34" charset="0"/>
              </a:rPr>
              <a:t>Notes</a:t>
            </a:r>
          </a:p>
        </p:txBody>
      </p:sp>
    </p:spTree>
    <p:extLst>
      <p:ext uri="{BB962C8B-B14F-4D97-AF65-F5344CB8AC3E}">
        <p14:creationId xmlns:p14="http://schemas.microsoft.com/office/powerpoint/2010/main" val="2962968371"/>
      </p:ext>
    </p:extLst>
  </p:cSld>
  <p:clrMap bg1="lt1" tx1="dk1" bg2="lt2" tx2="dk2" accent1="accent1" accent2="accent2" accent3="accent3" accent4="accent4" accent5="accent5" accent6="accent6" hlink="hlink" folHlink="folHlink"/>
  <p:hf/>
  <p:notesStyle>
    <a:lvl1pPr marL="261938" indent="-261938" algn="l" rtl="0" eaLnBrk="0" fontAlgn="base" hangingPunct="0">
      <a:lnSpc>
        <a:spcPct val="90000"/>
      </a:lnSpc>
      <a:spcBef>
        <a:spcPct val="70000"/>
      </a:spcBef>
      <a:spcAft>
        <a:spcPct val="0"/>
      </a:spcAft>
      <a:buClr>
        <a:srgbClr val="B0002D"/>
      </a:buClr>
      <a:buSzPct val="85000"/>
      <a:buFont typeface="Arial" pitchFamily="34" charset="0"/>
      <a:buChar char="►"/>
      <a:defRPr sz="1200" kern="1200">
        <a:solidFill>
          <a:schemeClr val="tx1"/>
        </a:solidFill>
        <a:latin typeface="Calibri" panose="020F0502020204030204" pitchFamily="34" charset="0"/>
        <a:ea typeface="ＭＳ Ｐゴシック" pitchFamily="34" charset="-128"/>
        <a:cs typeface="ＭＳ Ｐゴシック" pitchFamily="34" charset="-128"/>
      </a:defRPr>
    </a:lvl1pPr>
    <a:lvl2pPr marL="438150" indent="-174625" algn="l" rtl="0" eaLnBrk="0" fontAlgn="base" hangingPunct="0">
      <a:lnSpc>
        <a:spcPct val="90000"/>
      </a:lnSpc>
      <a:spcBef>
        <a:spcPct val="70000"/>
      </a:spcBef>
      <a:spcAft>
        <a:spcPct val="0"/>
      </a:spcAft>
      <a:buClr>
        <a:srgbClr val="4F74AA"/>
      </a:buClr>
      <a:buSzPct val="50000"/>
      <a:buFont typeface="Wingdings" pitchFamily="2" charset="2"/>
      <a:buChar char="l"/>
      <a:defRPr sz="1000" kern="1200">
        <a:solidFill>
          <a:schemeClr val="tx1"/>
        </a:solidFill>
        <a:latin typeface="Calibri" panose="020F0502020204030204" pitchFamily="34" charset="0"/>
        <a:ea typeface="ＭＳ Ｐゴシック" pitchFamily="34" charset="-128"/>
        <a:cs typeface="+mn-cs"/>
      </a:defRPr>
    </a:lvl2pPr>
    <a:lvl3pPr marL="766763" indent="-195263" algn="l" rtl="0" eaLnBrk="0" fontAlgn="base" hangingPunct="0">
      <a:lnSpc>
        <a:spcPct val="90000"/>
      </a:lnSpc>
      <a:spcBef>
        <a:spcPct val="70000"/>
      </a:spcBef>
      <a:spcAft>
        <a:spcPct val="0"/>
      </a:spcAft>
      <a:buChar char="•"/>
      <a:defRPr sz="1000" kern="1200">
        <a:solidFill>
          <a:schemeClr val="tx1"/>
        </a:solidFill>
        <a:latin typeface="Calibri" panose="020F0502020204030204" pitchFamily="34" charset="0"/>
        <a:ea typeface="ＭＳ Ｐゴシック" pitchFamily="34" charset="-128"/>
        <a:cs typeface="Geneva" pitchFamily="-108" charset="-128"/>
      </a:defRPr>
    </a:lvl3pPr>
    <a:lvl4pPr marL="1600200" indent="-228600" algn="l" rtl="0" eaLnBrk="0" fontAlgn="base" hangingPunct="0">
      <a:lnSpc>
        <a:spcPct val="90000"/>
      </a:lnSpc>
      <a:spcBef>
        <a:spcPct val="70000"/>
      </a:spcBef>
      <a:spcAft>
        <a:spcPct val="0"/>
      </a:spcAft>
      <a:buChar char="•"/>
      <a:defRPr sz="900" kern="1200">
        <a:solidFill>
          <a:schemeClr val="tx1"/>
        </a:solidFill>
        <a:latin typeface="Arial" pitchFamily="-111" charset="0"/>
        <a:ea typeface="ＭＳ Ｐゴシック" pitchFamily="34" charset="-128"/>
        <a:cs typeface="Geneva"/>
      </a:defRPr>
    </a:lvl4pPr>
    <a:lvl5pPr marL="2057400" indent="-228600" algn="l" rtl="0" eaLnBrk="0" fontAlgn="base" hangingPunct="0">
      <a:lnSpc>
        <a:spcPct val="90000"/>
      </a:lnSpc>
      <a:spcBef>
        <a:spcPct val="70000"/>
      </a:spcBef>
      <a:spcAft>
        <a:spcPct val="0"/>
      </a:spcAft>
      <a:buChar char="•"/>
      <a:defRPr sz="900" kern="1200">
        <a:solidFill>
          <a:schemeClr val="tx1"/>
        </a:solidFill>
        <a:latin typeface="Arial" pitchFamily="-111" charset="0"/>
        <a:ea typeface="ＭＳ Ｐゴシック" pitchFamily="34" charset="-128"/>
        <a:cs typeface="ＭＳ Ｐゴシック" pitchFamily="34"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14995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marL="0" marR="0" lvl="0" indent="0" algn="ctr" defTabSz="946150" rtl="0" eaLnBrk="1" fontAlgn="auto" latinLnBrk="0" hangingPunct="1">
              <a:lnSpc>
                <a:spcPct val="100000"/>
              </a:lnSpc>
              <a:spcBef>
                <a:spcPct val="0"/>
              </a:spcBef>
              <a:spcAft>
                <a:spcPts val="0"/>
              </a:spcAft>
              <a:buClr>
                <a:srgbClr val="000000"/>
              </a:buClr>
              <a:buSzTx/>
              <a:buFontTx/>
              <a:buNone/>
              <a:tabLst/>
              <a:defRPr/>
            </a:pPr>
            <a:fld id="{355570F2-3F9D-4E1B-9A62-C62902EEB6F0}" type="slidenum">
              <a:rPr kumimoji="0" lang="fr-FR" altLang="en-US" sz="1000" b="0" i="0" u="none" strike="noStrike" kern="0" cap="none" spc="0" normalizeH="0" baseline="0" noProof="0" smtClean="0">
                <a:ln>
                  <a:noFill/>
                </a:ln>
                <a:solidFill>
                  <a:srgbClr val="B0002D"/>
                </a:solidFill>
                <a:effectLst/>
                <a:uLnTx/>
                <a:uFillTx/>
                <a:latin typeface="Calibri" panose="020F0502020204030204" pitchFamily="34" charset="0"/>
                <a:cs typeface="Arial"/>
                <a:sym typeface="Arial"/>
              </a:rPr>
              <a:pPr marL="0" marR="0" lvl="0" indent="0" algn="ctr" defTabSz="946150" rtl="0" eaLnBrk="1" fontAlgn="auto" latinLnBrk="0" hangingPunct="1">
                <a:lnSpc>
                  <a:spcPct val="100000"/>
                </a:lnSpc>
                <a:spcBef>
                  <a:spcPct val="0"/>
                </a:spcBef>
                <a:spcAft>
                  <a:spcPts val="0"/>
                </a:spcAft>
                <a:buClr>
                  <a:srgbClr val="000000"/>
                </a:buClr>
                <a:buSzTx/>
                <a:buFontTx/>
                <a:buNone/>
                <a:tabLst/>
                <a:defRPr/>
              </a:pPr>
              <a:t>22</a:t>
            </a:fld>
            <a:endParaRPr kumimoji="0" lang="fr-FR" altLang="en-US" sz="1000" b="0" i="0" u="none" strike="noStrike" kern="0" cap="none" spc="0" normalizeH="0" baseline="0" noProof="0">
              <a:ln>
                <a:noFill/>
              </a:ln>
              <a:solidFill>
                <a:srgbClr val="B0002D"/>
              </a:solidFill>
              <a:effectLst/>
              <a:uLnTx/>
              <a:uFillTx/>
              <a:latin typeface="Calibri" panose="020F0502020204030204" pitchFamily="34" charset="0"/>
              <a:cs typeface="Arial"/>
              <a:sym typeface="Arial"/>
            </a:endParaRPr>
          </a:p>
        </p:txBody>
      </p:sp>
    </p:spTree>
    <p:extLst>
      <p:ext uri="{BB962C8B-B14F-4D97-AF65-F5344CB8AC3E}">
        <p14:creationId xmlns:p14="http://schemas.microsoft.com/office/powerpoint/2010/main" val="17909821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E301A6-291B-AD77-0FBF-A3C9AC5E34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E1E42A-C200-F4A3-A8FF-A020DAAC87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92EE79-4327-C6B7-505A-FAA1DE65DBAE}"/>
              </a:ext>
            </a:extLst>
          </p:cNvPr>
          <p:cNvSpPr>
            <a:spLocks noGrp="1"/>
          </p:cNvSpPr>
          <p:nvPr>
            <p:ph type="body" idx="1"/>
          </p:nvPr>
        </p:nvSpPr>
        <p:spPr/>
        <p:txBody>
          <a:bodyPr/>
          <a:lstStyle/>
          <a:p>
            <a:pPr marL="0" indent="0">
              <a:buNone/>
            </a:pPr>
            <a:endParaRPr lang="en-US" dirty="0"/>
          </a:p>
        </p:txBody>
      </p:sp>
      <p:sp>
        <p:nvSpPr>
          <p:cNvPr id="4" name="Slide Number Placeholder 3">
            <a:extLst>
              <a:ext uri="{FF2B5EF4-FFF2-40B4-BE49-F238E27FC236}">
                <a16:creationId xmlns:a16="http://schemas.microsoft.com/office/drawing/2014/main" id="{AC0C2F43-60AD-B131-6698-EEB707FB6285}"/>
              </a:ext>
            </a:extLst>
          </p:cNvPr>
          <p:cNvSpPr>
            <a:spLocks noGrp="1"/>
          </p:cNvSpPr>
          <p:nvPr>
            <p:ph type="sldNum" sz="quarter" idx="5"/>
          </p:nvPr>
        </p:nvSpPr>
        <p:spPr/>
        <p:txBody>
          <a:bodyPr/>
          <a:lstStyle/>
          <a:p>
            <a:pPr marL="0" marR="0" lvl="0" indent="0" algn="ctr" defTabSz="946150" rtl="0" eaLnBrk="1" fontAlgn="auto" latinLnBrk="0" hangingPunct="1">
              <a:lnSpc>
                <a:spcPct val="100000"/>
              </a:lnSpc>
              <a:spcBef>
                <a:spcPct val="0"/>
              </a:spcBef>
              <a:spcAft>
                <a:spcPts val="0"/>
              </a:spcAft>
              <a:buClr>
                <a:srgbClr val="000000"/>
              </a:buClr>
              <a:buSzTx/>
              <a:buFontTx/>
              <a:buNone/>
              <a:tabLst/>
              <a:defRPr/>
            </a:pPr>
            <a:fld id="{355570F2-3F9D-4E1B-9A62-C62902EEB6F0}" type="slidenum">
              <a:rPr kumimoji="0" lang="fr-FR" altLang="en-US" sz="1000" b="0" i="0" u="none" strike="noStrike" kern="0" cap="none" spc="0" normalizeH="0" baseline="0" noProof="0" smtClean="0">
                <a:ln>
                  <a:noFill/>
                </a:ln>
                <a:solidFill>
                  <a:srgbClr val="B0002D"/>
                </a:solidFill>
                <a:effectLst/>
                <a:uLnTx/>
                <a:uFillTx/>
                <a:latin typeface="Calibri" panose="020F0502020204030204" pitchFamily="34" charset="0"/>
                <a:cs typeface="Arial"/>
                <a:sym typeface="Arial"/>
              </a:rPr>
              <a:pPr marL="0" marR="0" lvl="0" indent="0" algn="ctr" defTabSz="946150" rtl="0" eaLnBrk="1" fontAlgn="auto" latinLnBrk="0" hangingPunct="1">
                <a:lnSpc>
                  <a:spcPct val="100000"/>
                </a:lnSpc>
                <a:spcBef>
                  <a:spcPct val="0"/>
                </a:spcBef>
                <a:spcAft>
                  <a:spcPts val="0"/>
                </a:spcAft>
                <a:buClr>
                  <a:srgbClr val="000000"/>
                </a:buClr>
                <a:buSzTx/>
                <a:buFontTx/>
                <a:buNone/>
                <a:tabLst/>
                <a:defRPr/>
              </a:pPr>
              <a:t>23</a:t>
            </a:fld>
            <a:endParaRPr kumimoji="0" lang="fr-FR" altLang="en-US" sz="1000" b="0" i="0" u="none" strike="noStrike" kern="0" cap="none" spc="0" normalizeH="0" baseline="0" noProof="0">
              <a:ln>
                <a:noFill/>
              </a:ln>
              <a:solidFill>
                <a:srgbClr val="B0002D"/>
              </a:solidFill>
              <a:effectLst/>
              <a:uLnTx/>
              <a:uFillTx/>
              <a:latin typeface="Calibri" panose="020F0502020204030204" pitchFamily="34" charset="0"/>
              <a:cs typeface="Arial"/>
              <a:sym typeface="Arial"/>
            </a:endParaRPr>
          </a:p>
        </p:txBody>
      </p:sp>
    </p:spTree>
    <p:extLst>
      <p:ext uri="{BB962C8B-B14F-4D97-AF65-F5344CB8AC3E}">
        <p14:creationId xmlns:p14="http://schemas.microsoft.com/office/powerpoint/2010/main" val="770755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87847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1200" b="1" i="0" dirty="0">
                <a:solidFill>
                  <a:srgbClr val="202122"/>
                </a:solidFill>
                <a:effectLst/>
                <a:highlight>
                  <a:srgbClr val="FFFFFF"/>
                </a:highlight>
                <a:latin typeface="Arial" panose="020B0604020202020204" pitchFamily="34" charset="0"/>
              </a:rPr>
              <a:t>Liên </a:t>
            </a:r>
            <a:r>
              <a:rPr lang="en-US" sz="1200" b="1" i="0" dirty="0" err="1">
                <a:solidFill>
                  <a:srgbClr val="202122"/>
                </a:solidFill>
                <a:effectLst/>
                <a:highlight>
                  <a:srgbClr val="FFFFFF"/>
                </a:highlight>
                <a:latin typeface="Arial" panose="020B0604020202020204" pitchFamily="34" charset="0"/>
              </a:rPr>
              <a:t>Hợp</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Quốc</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về</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Biến</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đổi</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Khí</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hậu</a:t>
            </a:r>
            <a:r>
              <a:rPr lang="en-US" sz="1200" b="0" i="0" dirty="0">
                <a:solidFill>
                  <a:srgbClr val="202122"/>
                </a:solidFill>
                <a:effectLst/>
                <a:highlight>
                  <a:srgbClr val="FFFFFF"/>
                </a:highlight>
                <a:latin typeface="Arial" panose="020B0604020202020204" pitchFamily="34" charset="0"/>
              </a:rPr>
              <a:t> (</a:t>
            </a:r>
            <a:r>
              <a:rPr lang="en-US" sz="1200" b="0" i="1" dirty="0">
                <a:solidFill>
                  <a:srgbClr val="202122"/>
                </a:solidFill>
                <a:effectLst/>
                <a:highlight>
                  <a:srgbClr val="FFFFFF"/>
                </a:highlight>
                <a:latin typeface="Arial" panose="020B0604020202020204" pitchFamily="34" charset="0"/>
              </a:rPr>
              <a:t>United Nations Framework Convention on Climate Change</a:t>
            </a:r>
            <a:r>
              <a:rPr lang="en-US" sz="1200" b="0" i="0" dirty="0">
                <a:solidFill>
                  <a:srgbClr val="202122"/>
                </a:solidFill>
                <a:effectLst/>
                <a:highlight>
                  <a:srgbClr val="FFFFFF"/>
                </a:highlight>
                <a:latin typeface="Arial" panose="020B0604020202020204" pitchFamily="34" charset="0"/>
              </a:rPr>
              <a:t>, </a:t>
            </a:r>
            <a:r>
              <a:rPr lang="en-US" sz="1200" b="1" i="0" dirty="0">
                <a:solidFill>
                  <a:srgbClr val="202122"/>
                </a:solidFill>
                <a:effectLst/>
                <a:highlight>
                  <a:srgbClr val="FFFFFF"/>
                </a:highlight>
                <a:latin typeface="Arial" panose="020B0604020202020204" pitchFamily="34" charset="0"/>
              </a:rPr>
              <a:t>UNFCCC</a:t>
            </a:r>
            <a:r>
              <a:rPr lang="en-US" sz="1200" b="0" i="0" dirty="0">
                <a:solidFill>
                  <a:srgbClr val="202122"/>
                </a:solidFill>
                <a:effectLst/>
                <a:highlight>
                  <a:srgbClr val="FFFFFF"/>
                </a:highlight>
                <a:latin typeface="Arial" panose="020B0604020202020204" pitchFamily="34" charset="0"/>
              </a:rPr>
              <a:t> </a:t>
            </a:r>
            <a:r>
              <a:rPr lang="en-US" sz="1200" b="0" i="0" dirty="0" err="1">
                <a:solidFill>
                  <a:srgbClr val="202122"/>
                </a:solidFill>
                <a:effectLst/>
                <a:highlight>
                  <a:srgbClr val="FFFFFF"/>
                </a:highlight>
                <a:latin typeface="Arial" panose="020B0604020202020204" pitchFamily="34" charset="0"/>
              </a:rPr>
              <a:t>hoặc</a:t>
            </a:r>
            <a:r>
              <a:rPr lang="en-US" sz="1200" b="0"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FCCC</a:t>
            </a:r>
            <a:r>
              <a:rPr lang="en-US" sz="1200" b="0" i="0" dirty="0">
                <a:solidFill>
                  <a:srgbClr val="202122"/>
                </a:solidFill>
                <a:effectLst/>
                <a:highlight>
                  <a:srgbClr val="FFFFFF"/>
                </a:highlight>
                <a:latin typeface="Arial" panose="020B0604020202020204" pitchFamily="34" charset="0"/>
              </a:rPr>
              <a:t>)</a:t>
            </a:r>
          </a:p>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6</a:t>
            </a:fld>
            <a:endParaRPr lang="fr-FR" altLang="en-US"/>
          </a:p>
        </p:txBody>
      </p:sp>
    </p:spTree>
    <p:extLst>
      <p:ext uri="{BB962C8B-B14F-4D97-AF65-F5344CB8AC3E}">
        <p14:creationId xmlns:p14="http://schemas.microsoft.com/office/powerpoint/2010/main" val="31850787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7</a:t>
            </a:fld>
            <a:endParaRPr lang="fr-FR" altLang="en-US"/>
          </a:p>
        </p:txBody>
      </p:sp>
    </p:spTree>
    <p:extLst>
      <p:ext uri="{BB962C8B-B14F-4D97-AF65-F5344CB8AC3E}">
        <p14:creationId xmlns:p14="http://schemas.microsoft.com/office/powerpoint/2010/main" val="2475518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8</a:t>
            </a:fld>
            <a:endParaRPr lang="fr-FR" altLang="en-US"/>
          </a:p>
        </p:txBody>
      </p:sp>
    </p:spTree>
    <p:extLst>
      <p:ext uri="{BB962C8B-B14F-4D97-AF65-F5344CB8AC3E}">
        <p14:creationId xmlns:p14="http://schemas.microsoft.com/office/powerpoint/2010/main" val="393486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GWP: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Tiềm</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năng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nóng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lên</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toàn</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cầu</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(The Global Warming Potential)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tỷ</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giữa</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bức</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xạ</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cưỡng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bức</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kg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KNK</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phát</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ra</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so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với</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1kg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CO2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cùng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1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khoảng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thời</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gian</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ví</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dụ</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như</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100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năm</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a:t>
            </a:r>
          </a:p>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2800" b="1" i="0" dirty="0">
                <a:solidFill>
                  <a:srgbClr val="202122"/>
                </a:solidFill>
                <a:effectLst/>
                <a:highlight>
                  <a:srgbClr val="FFFFFF"/>
                </a:highlight>
                <a:latin typeface="Arial" panose="020B0604020202020204" pitchFamily="34" charset="0"/>
              </a:rPr>
              <a:t>Liên </a:t>
            </a:r>
            <a:r>
              <a:rPr lang="en-US" sz="2800" b="1" i="0" dirty="0" err="1">
                <a:solidFill>
                  <a:srgbClr val="202122"/>
                </a:solidFill>
                <a:effectLst/>
                <a:highlight>
                  <a:srgbClr val="FFFFFF"/>
                </a:highlight>
                <a:latin typeface="Arial" panose="020B0604020202020204" pitchFamily="34" charset="0"/>
              </a:rPr>
              <a:t>Hợp</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Quốc</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về</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Biến</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đổi</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Khí</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hậu</a:t>
            </a:r>
            <a:r>
              <a:rPr lang="en-US" sz="2800" b="0" i="0" dirty="0">
                <a:solidFill>
                  <a:srgbClr val="202122"/>
                </a:solidFill>
                <a:effectLst/>
                <a:highlight>
                  <a:srgbClr val="FFFFFF"/>
                </a:highlight>
                <a:latin typeface="Arial" panose="020B0604020202020204" pitchFamily="34" charset="0"/>
              </a:rPr>
              <a:t> (</a:t>
            </a:r>
            <a:r>
              <a:rPr lang="en-US" sz="2800" b="0" i="1" dirty="0">
                <a:solidFill>
                  <a:srgbClr val="202122"/>
                </a:solidFill>
                <a:effectLst/>
                <a:highlight>
                  <a:srgbClr val="FFFFFF"/>
                </a:highlight>
                <a:latin typeface="Arial" panose="020B0604020202020204" pitchFamily="34" charset="0"/>
              </a:rPr>
              <a:t>United Nations Framework Convention on Climate Change</a:t>
            </a:r>
            <a:r>
              <a:rPr lang="en-US" sz="2800" b="0" i="0" dirty="0">
                <a:solidFill>
                  <a:srgbClr val="202122"/>
                </a:solidFill>
                <a:effectLst/>
                <a:highlight>
                  <a:srgbClr val="FFFFFF"/>
                </a:highlight>
                <a:latin typeface="Arial" panose="020B0604020202020204" pitchFamily="34" charset="0"/>
              </a:rPr>
              <a:t>, </a:t>
            </a:r>
            <a:r>
              <a:rPr lang="en-US" sz="2800" b="1" i="0" dirty="0">
                <a:solidFill>
                  <a:srgbClr val="202122"/>
                </a:solidFill>
                <a:effectLst/>
                <a:highlight>
                  <a:srgbClr val="FFFFFF"/>
                </a:highlight>
                <a:latin typeface="Arial" panose="020B0604020202020204" pitchFamily="34" charset="0"/>
              </a:rPr>
              <a:t>UNFCCC</a:t>
            </a:r>
            <a:r>
              <a:rPr lang="en-US" sz="2800" b="0" i="0" dirty="0">
                <a:solidFill>
                  <a:srgbClr val="202122"/>
                </a:solidFill>
                <a:effectLst/>
                <a:highlight>
                  <a:srgbClr val="FFFFFF"/>
                </a:highlight>
                <a:latin typeface="Arial" panose="020B0604020202020204" pitchFamily="34" charset="0"/>
              </a:rPr>
              <a:t> </a:t>
            </a:r>
            <a:r>
              <a:rPr lang="en-US" sz="2800" b="0" i="0" dirty="0" err="1">
                <a:solidFill>
                  <a:srgbClr val="202122"/>
                </a:solidFill>
                <a:effectLst/>
                <a:highlight>
                  <a:srgbClr val="FFFFFF"/>
                </a:highlight>
                <a:latin typeface="Arial" panose="020B0604020202020204" pitchFamily="34" charset="0"/>
              </a:rPr>
              <a:t>hoặc</a:t>
            </a:r>
            <a:r>
              <a:rPr lang="en-US" sz="2800" b="0"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FCCC</a:t>
            </a:r>
            <a:r>
              <a:rPr lang="en-US" sz="2800" b="0" i="0" dirty="0">
                <a:solidFill>
                  <a:srgbClr val="202122"/>
                </a:solidFill>
                <a:effectLst/>
                <a:highlight>
                  <a:srgbClr val="FFFFFF"/>
                </a:highlight>
                <a:latin typeface="Arial" panose="020B0604020202020204" pitchFamily="34" charset="0"/>
              </a:rPr>
              <a:t>)</a:t>
            </a:r>
          </a:p>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2800" dirty="0">
                <a:effectLst/>
                <a:highlight>
                  <a:srgbClr val="F3F3F3"/>
                </a:highlight>
                <a:latin typeface="Arial" panose="020B0604020202020204" pitchFamily="34" charset="0"/>
              </a:rPr>
              <a:t>Uy ban Liên </a:t>
            </a:r>
            <a:r>
              <a:rPr lang="en-US" sz="2800" dirty="0" err="1">
                <a:effectLst/>
                <a:highlight>
                  <a:srgbClr val="F3F3F3"/>
                </a:highlight>
                <a:latin typeface="Arial" panose="020B0604020202020204" pitchFamily="34" charset="0"/>
              </a:rPr>
              <a:t>chính</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phủ</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về</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Biến</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đổi</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Khí</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hậu</a:t>
            </a:r>
            <a:r>
              <a:rPr lang="en-US" sz="2800" dirty="0">
                <a:effectLst/>
                <a:highlight>
                  <a:srgbClr val="F3F3F3"/>
                </a:highlight>
                <a:latin typeface="Arial" panose="020B0604020202020204" pitchFamily="34" charset="0"/>
              </a:rPr>
              <a:t> (IPCC)</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11</a:t>
            </a:fld>
            <a:endParaRPr lang="fr-FR" altLang="en-US"/>
          </a:p>
        </p:txBody>
      </p:sp>
    </p:spTree>
    <p:extLst>
      <p:ext uri="{BB962C8B-B14F-4D97-AF65-F5344CB8AC3E}">
        <p14:creationId xmlns:p14="http://schemas.microsoft.com/office/powerpoint/2010/main" val="35311438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GWP: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Tiềm</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năng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nóng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lên</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toàn</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cầu</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(The Global Warming Potential)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tỷ</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giữa</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bức</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xạ</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cưỡng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bức</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kg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KNK</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phát</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ra</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so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với</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1kg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CO2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cùng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1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khoảng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thời</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gian</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ví</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dụ</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như</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100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năm</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a:t>
            </a:r>
          </a:p>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2800" b="1" i="0" dirty="0">
                <a:solidFill>
                  <a:srgbClr val="202122"/>
                </a:solidFill>
                <a:effectLst/>
                <a:highlight>
                  <a:srgbClr val="FFFFFF"/>
                </a:highlight>
                <a:latin typeface="Arial" panose="020B0604020202020204" pitchFamily="34" charset="0"/>
              </a:rPr>
              <a:t>Liên </a:t>
            </a:r>
            <a:r>
              <a:rPr lang="en-US" sz="2800" b="1" i="0" dirty="0" err="1">
                <a:solidFill>
                  <a:srgbClr val="202122"/>
                </a:solidFill>
                <a:effectLst/>
                <a:highlight>
                  <a:srgbClr val="FFFFFF"/>
                </a:highlight>
                <a:latin typeface="Arial" panose="020B0604020202020204" pitchFamily="34" charset="0"/>
              </a:rPr>
              <a:t>Hợp</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Quốc</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về</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Biến</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đổi</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Khí</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hậu</a:t>
            </a:r>
            <a:r>
              <a:rPr lang="en-US" sz="2800" b="0" i="0" dirty="0">
                <a:solidFill>
                  <a:srgbClr val="202122"/>
                </a:solidFill>
                <a:effectLst/>
                <a:highlight>
                  <a:srgbClr val="FFFFFF"/>
                </a:highlight>
                <a:latin typeface="Arial" panose="020B0604020202020204" pitchFamily="34" charset="0"/>
              </a:rPr>
              <a:t> (</a:t>
            </a:r>
            <a:r>
              <a:rPr lang="en-US" sz="2800" b="0" i="1" dirty="0">
                <a:solidFill>
                  <a:srgbClr val="202122"/>
                </a:solidFill>
                <a:effectLst/>
                <a:highlight>
                  <a:srgbClr val="FFFFFF"/>
                </a:highlight>
                <a:latin typeface="Arial" panose="020B0604020202020204" pitchFamily="34" charset="0"/>
              </a:rPr>
              <a:t>United Nations Framework Convention on Climate Change</a:t>
            </a:r>
            <a:r>
              <a:rPr lang="en-US" sz="2800" b="0" i="0" dirty="0">
                <a:solidFill>
                  <a:srgbClr val="202122"/>
                </a:solidFill>
                <a:effectLst/>
                <a:highlight>
                  <a:srgbClr val="FFFFFF"/>
                </a:highlight>
                <a:latin typeface="Arial" panose="020B0604020202020204" pitchFamily="34" charset="0"/>
              </a:rPr>
              <a:t>, </a:t>
            </a:r>
            <a:r>
              <a:rPr lang="en-US" sz="2800" b="1" i="0" dirty="0">
                <a:solidFill>
                  <a:srgbClr val="202122"/>
                </a:solidFill>
                <a:effectLst/>
                <a:highlight>
                  <a:srgbClr val="FFFFFF"/>
                </a:highlight>
                <a:latin typeface="Arial" panose="020B0604020202020204" pitchFamily="34" charset="0"/>
              </a:rPr>
              <a:t>UNFCCC</a:t>
            </a:r>
            <a:r>
              <a:rPr lang="en-US" sz="2800" b="0" i="0" dirty="0">
                <a:solidFill>
                  <a:srgbClr val="202122"/>
                </a:solidFill>
                <a:effectLst/>
                <a:highlight>
                  <a:srgbClr val="FFFFFF"/>
                </a:highlight>
                <a:latin typeface="Arial" panose="020B0604020202020204" pitchFamily="34" charset="0"/>
              </a:rPr>
              <a:t> </a:t>
            </a:r>
            <a:r>
              <a:rPr lang="en-US" sz="2800" b="0" i="0" dirty="0" err="1">
                <a:solidFill>
                  <a:srgbClr val="202122"/>
                </a:solidFill>
                <a:effectLst/>
                <a:highlight>
                  <a:srgbClr val="FFFFFF"/>
                </a:highlight>
                <a:latin typeface="Arial" panose="020B0604020202020204" pitchFamily="34" charset="0"/>
              </a:rPr>
              <a:t>hoặc</a:t>
            </a:r>
            <a:r>
              <a:rPr lang="en-US" sz="2800" b="0"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FCCC</a:t>
            </a:r>
            <a:r>
              <a:rPr lang="en-US" sz="2800" b="0" i="0" dirty="0">
                <a:solidFill>
                  <a:srgbClr val="202122"/>
                </a:solidFill>
                <a:effectLst/>
                <a:highlight>
                  <a:srgbClr val="FFFFFF"/>
                </a:highlight>
                <a:latin typeface="Arial" panose="020B0604020202020204" pitchFamily="34" charset="0"/>
              </a:rPr>
              <a:t>)</a:t>
            </a:r>
          </a:p>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2800" dirty="0">
                <a:effectLst/>
                <a:highlight>
                  <a:srgbClr val="F3F3F3"/>
                </a:highlight>
                <a:latin typeface="Arial" panose="020B0604020202020204" pitchFamily="34" charset="0"/>
              </a:rPr>
              <a:t>Uy ban Liên </a:t>
            </a:r>
            <a:r>
              <a:rPr lang="en-US" sz="2800" dirty="0" err="1">
                <a:effectLst/>
                <a:highlight>
                  <a:srgbClr val="F3F3F3"/>
                </a:highlight>
                <a:latin typeface="Arial" panose="020B0604020202020204" pitchFamily="34" charset="0"/>
              </a:rPr>
              <a:t>chính</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phủ</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về</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Biến</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đổi</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Khí</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hậu</a:t>
            </a:r>
            <a:r>
              <a:rPr lang="en-US" sz="2800" dirty="0">
                <a:effectLst/>
                <a:highlight>
                  <a:srgbClr val="F3F3F3"/>
                </a:highlight>
                <a:latin typeface="Arial" panose="020B0604020202020204" pitchFamily="34" charset="0"/>
              </a:rPr>
              <a:t> (IPCC)</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12</a:t>
            </a:fld>
            <a:endParaRPr lang="fr-FR" altLang="en-US"/>
          </a:p>
        </p:txBody>
      </p:sp>
    </p:spTree>
    <p:extLst>
      <p:ext uri="{BB962C8B-B14F-4D97-AF65-F5344CB8AC3E}">
        <p14:creationId xmlns:p14="http://schemas.microsoft.com/office/powerpoint/2010/main" val="2913930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err="1"/>
              <a:t>Điều</a:t>
            </a:r>
            <a:r>
              <a:rPr lang="en-US" dirty="0"/>
              <a:t> </a:t>
            </a:r>
            <a:r>
              <a:rPr lang="en-US" dirty="0" err="1"/>
              <a:t>khoản</a:t>
            </a:r>
            <a:r>
              <a:rPr lang="en-US" dirty="0"/>
              <a:t> 8</a:t>
            </a:r>
          </a:p>
        </p:txBody>
      </p:sp>
      <p:sp>
        <p:nvSpPr>
          <p:cNvPr id="4" name="Slide Number Placeholder 3"/>
          <p:cNvSpPr>
            <a:spLocks noGrp="1"/>
          </p:cNvSpPr>
          <p:nvPr>
            <p:ph type="sldNum" sz="quarter" idx="5"/>
          </p:nvPr>
        </p:nvSpPr>
        <p:spPr/>
        <p:txBody>
          <a:bodyPr/>
          <a:lstStyle/>
          <a:p>
            <a:pPr marL="0" marR="0" lvl="0" indent="0" algn="ctr" defTabSz="946150" rtl="0" eaLnBrk="1" fontAlgn="auto" latinLnBrk="0" hangingPunct="1">
              <a:lnSpc>
                <a:spcPct val="100000"/>
              </a:lnSpc>
              <a:spcBef>
                <a:spcPct val="0"/>
              </a:spcBef>
              <a:spcAft>
                <a:spcPts val="0"/>
              </a:spcAft>
              <a:buClr>
                <a:srgbClr val="000000"/>
              </a:buClr>
              <a:buSzTx/>
              <a:buFontTx/>
              <a:buNone/>
              <a:tabLst/>
              <a:defRPr/>
            </a:pPr>
            <a:fld id="{355570F2-3F9D-4E1B-9A62-C62902EEB6F0}" type="slidenum">
              <a:rPr kumimoji="0" lang="fr-FR" altLang="en-US" sz="1000" b="0" i="0" u="none" strike="noStrike" kern="0" cap="none" spc="0" normalizeH="0" baseline="0" noProof="0" smtClean="0">
                <a:ln>
                  <a:noFill/>
                </a:ln>
                <a:solidFill>
                  <a:srgbClr val="B0002D"/>
                </a:solidFill>
                <a:effectLst/>
                <a:uLnTx/>
                <a:uFillTx/>
                <a:latin typeface="Calibri" panose="020F0502020204030204" pitchFamily="34" charset="0"/>
                <a:cs typeface="Arial"/>
                <a:sym typeface="Arial"/>
              </a:rPr>
              <a:pPr marL="0" marR="0" lvl="0" indent="0" algn="ctr" defTabSz="946150" rtl="0" eaLnBrk="1" fontAlgn="auto" latinLnBrk="0" hangingPunct="1">
                <a:lnSpc>
                  <a:spcPct val="100000"/>
                </a:lnSpc>
                <a:spcBef>
                  <a:spcPct val="0"/>
                </a:spcBef>
                <a:spcAft>
                  <a:spcPts val="0"/>
                </a:spcAft>
                <a:buClr>
                  <a:srgbClr val="000000"/>
                </a:buClr>
                <a:buSzTx/>
                <a:buFontTx/>
                <a:buNone/>
                <a:tabLst/>
                <a:defRPr/>
              </a:pPr>
              <a:t>18</a:t>
            </a:fld>
            <a:endParaRPr kumimoji="0" lang="fr-FR" altLang="en-US" sz="1000" b="0" i="0" u="none" strike="noStrike" kern="0" cap="none" spc="0" normalizeH="0" baseline="0" noProof="0">
              <a:ln>
                <a:noFill/>
              </a:ln>
              <a:solidFill>
                <a:srgbClr val="B0002D"/>
              </a:solidFill>
              <a:effectLst/>
              <a:uLnTx/>
              <a:uFillTx/>
              <a:latin typeface="Calibri" panose="020F0502020204030204" pitchFamily="34" charset="0"/>
              <a:cs typeface="Arial"/>
              <a:sym typeface="Arial"/>
            </a:endParaRPr>
          </a:p>
        </p:txBody>
      </p:sp>
    </p:spTree>
    <p:extLst>
      <p:ext uri="{BB962C8B-B14F-4D97-AF65-F5344CB8AC3E}">
        <p14:creationId xmlns:p14="http://schemas.microsoft.com/office/powerpoint/2010/main" val="1979030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err="1"/>
              <a:t>Điều</a:t>
            </a:r>
            <a:r>
              <a:rPr lang="en-US" dirty="0"/>
              <a:t> </a:t>
            </a:r>
            <a:r>
              <a:rPr lang="en-US" dirty="0" err="1"/>
              <a:t>khoản</a:t>
            </a:r>
            <a:r>
              <a:rPr lang="en-US" dirty="0"/>
              <a:t> 8</a:t>
            </a:r>
          </a:p>
        </p:txBody>
      </p:sp>
      <p:sp>
        <p:nvSpPr>
          <p:cNvPr id="4" name="Slide Number Placeholder 3"/>
          <p:cNvSpPr>
            <a:spLocks noGrp="1"/>
          </p:cNvSpPr>
          <p:nvPr>
            <p:ph type="sldNum" sz="quarter" idx="5"/>
          </p:nvPr>
        </p:nvSpPr>
        <p:spPr/>
        <p:txBody>
          <a:bodyPr/>
          <a:lstStyle/>
          <a:p>
            <a:pPr marL="0" marR="0" lvl="0" indent="0" algn="ctr" defTabSz="946150" rtl="0" eaLnBrk="1" fontAlgn="auto" latinLnBrk="0" hangingPunct="1">
              <a:lnSpc>
                <a:spcPct val="100000"/>
              </a:lnSpc>
              <a:spcBef>
                <a:spcPct val="0"/>
              </a:spcBef>
              <a:spcAft>
                <a:spcPts val="0"/>
              </a:spcAft>
              <a:buClr>
                <a:srgbClr val="000000"/>
              </a:buClr>
              <a:buSzTx/>
              <a:buFontTx/>
              <a:buNone/>
              <a:tabLst/>
              <a:defRPr/>
            </a:pPr>
            <a:fld id="{355570F2-3F9D-4E1B-9A62-C62902EEB6F0}" type="slidenum">
              <a:rPr kumimoji="0" lang="fr-FR" altLang="en-US" sz="1000" b="0" i="0" u="none" strike="noStrike" kern="0" cap="none" spc="0" normalizeH="0" baseline="0" noProof="0" smtClean="0">
                <a:ln>
                  <a:noFill/>
                </a:ln>
                <a:solidFill>
                  <a:srgbClr val="B0002D"/>
                </a:solidFill>
                <a:effectLst/>
                <a:uLnTx/>
                <a:uFillTx/>
                <a:latin typeface="Calibri" panose="020F0502020204030204" pitchFamily="34" charset="0"/>
                <a:cs typeface="Arial"/>
                <a:sym typeface="Arial"/>
              </a:rPr>
              <a:pPr marL="0" marR="0" lvl="0" indent="0" algn="ctr" defTabSz="946150" rtl="0" eaLnBrk="1" fontAlgn="auto" latinLnBrk="0" hangingPunct="1">
                <a:lnSpc>
                  <a:spcPct val="100000"/>
                </a:lnSpc>
                <a:spcBef>
                  <a:spcPct val="0"/>
                </a:spcBef>
                <a:spcAft>
                  <a:spcPts val="0"/>
                </a:spcAft>
                <a:buClr>
                  <a:srgbClr val="000000"/>
                </a:buClr>
                <a:buSzTx/>
                <a:buFontTx/>
                <a:buNone/>
                <a:tabLst/>
                <a:defRPr/>
              </a:pPr>
              <a:t>19</a:t>
            </a:fld>
            <a:endParaRPr kumimoji="0" lang="fr-FR" altLang="en-US" sz="1000" b="0" i="0" u="none" strike="noStrike" kern="0" cap="none" spc="0" normalizeH="0" baseline="0" noProof="0">
              <a:ln>
                <a:noFill/>
              </a:ln>
              <a:solidFill>
                <a:srgbClr val="B0002D"/>
              </a:solidFill>
              <a:effectLst/>
              <a:uLnTx/>
              <a:uFillTx/>
              <a:latin typeface="Calibri" panose="020F0502020204030204" pitchFamily="34" charset="0"/>
              <a:cs typeface="Arial"/>
              <a:sym typeface="Arial"/>
            </a:endParaRPr>
          </a:p>
        </p:txBody>
      </p:sp>
    </p:spTree>
    <p:extLst>
      <p:ext uri="{BB962C8B-B14F-4D97-AF65-F5344CB8AC3E}">
        <p14:creationId xmlns:p14="http://schemas.microsoft.com/office/powerpoint/2010/main" val="35996326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err="1"/>
              <a:t>Điều</a:t>
            </a:r>
            <a:r>
              <a:rPr lang="en-US" dirty="0"/>
              <a:t> </a:t>
            </a:r>
            <a:r>
              <a:rPr lang="en-US" dirty="0" err="1"/>
              <a:t>khoản</a:t>
            </a:r>
            <a:r>
              <a:rPr lang="en-US" dirty="0"/>
              <a:t> 8</a:t>
            </a:r>
          </a:p>
        </p:txBody>
      </p:sp>
      <p:sp>
        <p:nvSpPr>
          <p:cNvPr id="4" name="Slide Number Placeholder 3"/>
          <p:cNvSpPr>
            <a:spLocks noGrp="1"/>
          </p:cNvSpPr>
          <p:nvPr>
            <p:ph type="sldNum" sz="quarter" idx="5"/>
          </p:nvPr>
        </p:nvSpPr>
        <p:spPr/>
        <p:txBody>
          <a:bodyPr/>
          <a:lstStyle/>
          <a:p>
            <a:pPr marL="0" marR="0" lvl="0" indent="0" algn="ctr" defTabSz="946150" rtl="0" eaLnBrk="1" fontAlgn="auto" latinLnBrk="0" hangingPunct="1">
              <a:lnSpc>
                <a:spcPct val="100000"/>
              </a:lnSpc>
              <a:spcBef>
                <a:spcPct val="0"/>
              </a:spcBef>
              <a:spcAft>
                <a:spcPts val="0"/>
              </a:spcAft>
              <a:buClr>
                <a:srgbClr val="000000"/>
              </a:buClr>
              <a:buSzTx/>
              <a:buFontTx/>
              <a:buNone/>
              <a:tabLst/>
              <a:defRPr/>
            </a:pPr>
            <a:fld id="{355570F2-3F9D-4E1B-9A62-C62902EEB6F0}" type="slidenum">
              <a:rPr kumimoji="0" lang="fr-FR" altLang="en-US" sz="1000" b="0" i="0" u="none" strike="noStrike" kern="0" cap="none" spc="0" normalizeH="0" baseline="0" noProof="0" smtClean="0">
                <a:ln>
                  <a:noFill/>
                </a:ln>
                <a:solidFill>
                  <a:srgbClr val="B0002D"/>
                </a:solidFill>
                <a:effectLst/>
                <a:uLnTx/>
                <a:uFillTx/>
                <a:latin typeface="Calibri" panose="020F0502020204030204" pitchFamily="34" charset="0"/>
                <a:cs typeface="Arial"/>
                <a:sym typeface="Arial"/>
              </a:rPr>
              <a:pPr marL="0" marR="0" lvl="0" indent="0" algn="ctr" defTabSz="946150" rtl="0" eaLnBrk="1" fontAlgn="auto" latinLnBrk="0" hangingPunct="1">
                <a:lnSpc>
                  <a:spcPct val="100000"/>
                </a:lnSpc>
                <a:spcBef>
                  <a:spcPct val="0"/>
                </a:spcBef>
                <a:spcAft>
                  <a:spcPts val="0"/>
                </a:spcAft>
                <a:buClr>
                  <a:srgbClr val="000000"/>
                </a:buClr>
                <a:buSzTx/>
                <a:buFontTx/>
                <a:buNone/>
                <a:tabLst/>
                <a:defRPr/>
              </a:pPr>
              <a:t>21</a:t>
            </a:fld>
            <a:endParaRPr kumimoji="0" lang="fr-FR" altLang="en-US" sz="1000" b="0" i="0" u="none" strike="noStrike" kern="0" cap="none" spc="0" normalizeH="0" baseline="0" noProof="0">
              <a:ln>
                <a:noFill/>
              </a:ln>
              <a:solidFill>
                <a:srgbClr val="B0002D"/>
              </a:solidFill>
              <a:effectLst/>
              <a:uLnTx/>
              <a:uFillTx/>
              <a:latin typeface="Calibri" panose="020F0502020204030204" pitchFamily="34" charset="0"/>
              <a:cs typeface="Arial"/>
              <a:sym typeface="Arial"/>
            </a:endParaRPr>
          </a:p>
        </p:txBody>
      </p:sp>
    </p:spTree>
    <p:extLst>
      <p:ext uri="{BB962C8B-B14F-4D97-AF65-F5344CB8AC3E}">
        <p14:creationId xmlns:p14="http://schemas.microsoft.com/office/powerpoint/2010/main" val="5472815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7839019" y="236232"/>
            <a:ext cx="2038178" cy="42044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10541253" y="-170072"/>
            <a:ext cx="1233052" cy="1233052"/>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519891" y="6446232"/>
            <a:ext cx="385109" cy="340996"/>
          </a:xfrm>
          <a:prstGeom prst="rect">
            <a:avLst/>
          </a:prstGeom>
        </p:spPr>
      </p:pic>
    </p:spTree>
    <p:extLst>
      <p:ext uri="{BB962C8B-B14F-4D97-AF65-F5344CB8AC3E}">
        <p14:creationId xmlns:p14="http://schemas.microsoft.com/office/powerpoint/2010/main" val="346266451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Click to edit Master text styles</a:t>
            </a:r>
          </a:p>
        </p:txBody>
      </p:sp>
      <p:pic>
        <p:nvPicPr>
          <p:cNvPr id="6" name="Picture 5">
            <a:extLst>
              <a:ext uri="{FF2B5EF4-FFF2-40B4-BE49-F238E27FC236}">
                <a16:creationId xmlns:a16="http://schemas.microsoft.com/office/drawing/2014/main" id="{607F22C5-FC12-6EFC-47FC-9E6439A33E5B}"/>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BF44163E-13B2-05CF-3C8C-629A3A160B75}"/>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63889AAC-6101-2F5C-776F-321DE8544589}"/>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A3006E52-ECAE-2F38-6D93-973D0101CEAF}"/>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0670508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37"/>
        <p:cNvGrpSpPr/>
        <p:nvPr/>
      </p:nvGrpSpPr>
      <p:grpSpPr>
        <a:xfrm>
          <a:off x="0" y="0"/>
          <a:ext cx="0" cy="0"/>
          <a:chOff x="0" y="0"/>
          <a:chExt cx="0" cy="0"/>
        </a:xfrm>
      </p:grpSpPr>
      <p:pic>
        <p:nvPicPr>
          <p:cNvPr id="6" name="Picture 5">
            <a:extLst>
              <a:ext uri="{FF2B5EF4-FFF2-40B4-BE49-F238E27FC236}">
                <a16:creationId xmlns:a16="http://schemas.microsoft.com/office/drawing/2014/main" id="{D0FD58E8-60AF-6055-FF7B-CD264B01A5F8}"/>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8CE11087-F363-A716-65A2-DBC9C49AE2AF}"/>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595F96C8-702C-6052-3BFA-D484FAD83D7E}"/>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5B79757D-85A4-667B-67A0-44193A646B20}"/>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44648816"/>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548633"/>
            <a:ext cx="10972800" cy="495200"/>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8" name="Picture 7">
            <a:extLst>
              <a:ext uri="{FF2B5EF4-FFF2-40B4-BE49-F238E27FC236}">
                <a16:creationId xmlns:a16="http://schemas.microsoft.com/office/drawing/2014/main" id="{4C0CBE84-1042-D814-239D-85AF3B3A2814}"/>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9" name="Picture 8">
            <a:extLst>
              <a:ext uri="{FF2B5EF4-FFF2-40B4-BE49-F238E27FC236}">
                <a16:creationId xmlns:a16="http://schemas.microsoft.com/office/drawing/2014/main" id="{753F5E52-F00A-F614-07E7-C97257FAE98D}"/>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10" name="Picture 9">
            <a:extLst>
              <a:ext uri="{FF2B5EF4-FFF2-40B4-BE49-F238E27FC236}">
                <a16:creationId xmlns:a16="http://schemas.microsoft.com/office/drawing/2014/main" id="{21076364-637C-2A74-8152-AC4A4D1C119C}"/>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11" name="Picture 10">
            <a:extLst>
              <a:ext uri="{FF2B5EF4-FFF2-40B4-BE49-F238E27FC236}">
                <a16:creationId xmlns:a16="http://schemas.microsoft.com/office/drawing/2014/main" id="{71AC57FD-6DE3-9C5F-02C0-1ECE85064BF5}"/>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2" name="Straight Connector 11">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20923873"/>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cSld name="1_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AE9FD3-0CC2-F80A-8E65-6C262A92F4AD}"/>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EBD0D55F-1127-8464-9FC2-AF9963DB07F7}"/>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FA2B7F1E-4DB3-4F6E-A725-231FEBDC0BE4}"/>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E31BA03E-5C01-7E10-C6AA-CB8F4DCC2D75}"/>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8" name="Straight Connector 7">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27384716"/>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288F76B-35D1-ED72-3FD3-3B2978CF9CC0}"/>
              </a:ext>
            </a:extLst>
          </p:cNvPr>
          <p:cNvPicPr>
            <a:picLocks noChangeAspect="1"/>
          </p:cNvPicPr>
          <p:nvPr userDrawn="1"/>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A23F55F4-17F3-AAAC-BCD0-08B8BA085BC5}"/>
              </a:ext>
            </a:extLst>
          </p:cNvPr>
          <p:cNvPicPr>
            <a:picLocks noChangeAspect="1"/>
          </p:cNvPicPr>
          <p:nvPr userDrawn="1"/>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DFA34300-620B-2F65-C8D7-0DDBE329794E}"/>
              </a:ext>
            </a:extLst>
          </p:cNvPr>
          <p:cNvPicPr>
            <a:picLocks noChangeAspect="1"/>
          </p:cNvPicPr>
          <p:nvPr userDrawn="1"/>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0A90565B-35A2-D643-CE58-3548DA4512A7}"/>
              </a:ext>
            </a:extLst>
          </p:cNvPr>
          <p:cNvPicPr>
            <a:picLocks noChangeAspect="1"/>
          </p:cNvPicPr>
          <p:nvPr userDrawn="1"/>
        </p:nvPicPr>
        <p:blipFill>
          <a:blip r:embed="rId5"/>
          <a:stretch>
            <a:fillRect/>
          </a:stretch>
        </p:blipFill>
        <p:spPr>
          <a:xfrm>
            <a:off x="11172782" y="-154103"/>
            <a:ext cx="835353" cy="835353"/>
          </a:xfrm>
          <a:prstGeom prst="rect">
            <a:avLst/>
          </a:prstGeom>
        </p:spPr>
      </p:pic>
      <p:cxnSp>
        <p:nvCxnSpPr>
          <p:cNvPr id="8" name="Straight Connector 7">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889415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A7A9BC5-7FF7-ABD2-63BD-4E481B77BB70}"/>
              </a:ext>
            </a:extLst>
          </p:cNvPr>
          <p:cNvPicPr>
            <a:picLocks noChangeAspect="1"/>
          </p:cNvPicPr>
          <p:nvPr userDrawn="1"/>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A65B521F-E070-98B7-E113-3F7097879DB7}"/>
              </a:ext>
            </a:extLst>
          </p:cNvPr>
          <p:cNvPicPr>
            <a:picLocks noChangeAspect="1"/>
          </p:cNvPicPr>
          <p:nvPr userDrawn="1"/>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EB83F994-9F25-73CA-8054-115C1A45A12D}"/>
              </a:ext>
            </a:extLst>
          </p:cNvPr>
          <p:cNvPicPr>
            <a:picLocks noChangeAspect="1"/>
          </p:cNvPicPr>
          <p:nvPr userDrawn="1"/>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A5D6904E-2658-AD1C-024A-294ED88890C4}"/>
              </a:ext>
            </a:extLst>
          </p:cNvPr>
          <p:cNvPicPr>
            <a:picLocks noChangeAspect="1"/>
          </p:cNvPicPr>
          <p:nvPr userDrawn="1"/>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773041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39019" y="236232"/>
            <a:ext cx="2038178" cy="42044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10541253" y="-170072"/>
            <a:ext cx="1233052" cy="1233052"/>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519891" y="6446232"/>
            <a:ext cx="385109" cy="340996"/>
          </a:xfrm>
          <a:prstGeom prst="rect">
            <a:avLst/>
          </a:prstGeom>
        </p:spPr>
      </p:pic>
    </p:spTree>
    <p:extLst>
      <p:ext uri="{BB962C8B-B14F-4D97-AF65-F5344CB8AC3E}">
        <p14:creationId xmlns:p14="http://schemas.microsoft.com/office/powerpoint/2010/main" val="1729818197"/>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r>
              <a:rPr lang="en-US"/>
              <a:t>Click to edit Master title style</a:t>
            </a:r>
            <a:endParaRPr/>
          </a:p>
        </p:txBody>
      </p:sp>
      <p:pic>
        <p:nvPicPr>
          <p:cNvPr id="4" name="Picture 3">
            <a:extLst>
              <a:ext uri="{FF2B5EF4-FFF2-40B4-BE49-F238E27FC236}">
                <a16:creationId xmlns:a16="http://schemas.microsoft.com/office/drawing/2014/main" id="{BD328281-E33C-6E6E-F1A5-2ED2551440A0}"/>
              </a:ext>
            </a:extLst>
          </p:cNvPr>
          <p:cNvPicPr>
            <a:picLocks noChangeAspect="1"/>
          </p:cNvPicPr>
          <p:nvPr/>
        </p:nvPicPr>
        <p:blipFill>
          <a:blip r:embed="rId2"/>
          <a:stretch>
            <a:fillRect/>
          </a:stretch>
        </p:blipFill>
        <p:spPr>
          <a:xfrm>
            <a:off x="9569489" y="121155"/>
            <a:ext cx="1380797" cy="284836"/>
          </a:xfrm>
          <a:prstGeom prst="rect">
            <a:avLst/>
          </a:prstGeom>
        </p:spPr>
      </p:pic>
      <p:pic>
        <p:nvPicPr>
          <p:cNvPr id="5" name="Picture 4">
            <a:extLst>
              <a:ext uri="{FF2B5EF4-FFF2-40B4-BE49-F238E27FC236}">
                <a16:creationId xmlns:a16="http://schemas.microsoft.com/office/drawing/2014/main" id="{D101B31D-04C0-1E71-4E4F-98DD8246E5D3}"/>
              </a:ext>
            </a:extLst>
          </p:cNvPr>
          <p:cNvPicPr>
            <a:picLocks noChangeAspect="1"/>
          </p:cNvPicPr>
          <p:nvPr/>
        </p:nvPicPr>
        <p:blipFill>
          <a:blip r:embed="rId3"/>
          <a:stretch>
            <a:fillRect/>
          </a:stretch>
        </p:blipFill>
        <p:spPr>
          <a:xfrm>
            <a:off x="11172782" y="-154103"/>
            <a:ext cx="835353" cy="835353"/>
          </a:xfrm>
          <a:prstGeom prst="rect">
            <a:avLst/>
          </a:prstGeom>
        </p:spPr>
      </p:pic>
      <p:pic>
        <p:nvPicPr>
          <p:cNvPr id="6" name="Picture 5">
            <a:extLst>
              <a:ext uri="{FF2B5EF4-FFF2-40B4-BE49-F238E27FC236}">
                <a16:creationId xmlns:a16="http://schemas.microsoft.com/office/drawing/2014/main" id="{E181E4CD-6DDA-77FD-3559-7FFD6E835428}"/>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AA2340E3-09AB-8A5F-9DCB-B040FFA2513D}"/>
              </a:ext>
            </a:extLst>
          </p:cNvPr>
          <p:cNvPicPr>
            <a:picLocks noChangeAspect="1"/>
          </p:cNvPicPr>
          <p:nvPr/>
        </p:nvPicPr>
        <p:blipFill>
          <a:blip r:embed="rId5"/>
          <a:stretch>
            <a:fillRect/>
          </a:stretch>
        </p:blipFill>
        <p:spPr>
          <a:xfrm>
            <a:off x="1519891" y="6446232"/>
            <a:ext cx="385109" cy="340996"/>
          </a:xfrm>
          <a:prstGeom prst="rect">
            <a:avLst/>
          </a:prstGeom>
        </p:spPr>
      </p:pic>
      <p:cxnSp>
        <p:nvCxnSpPr>
          <p:cNvPr id="9" name="Straight Connector 8">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48282217"/>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Click to edit Master text styles</a:t>
            </a:r>
          </a:p>
        </p:txBody>
      </p:sp>
      <p:pic>
        <p:nvPicPr>
          <p:cNvPr id="4" name="Picture 3">
            <a:extLst>
              <a:ext uri="{FF2B5EF4-FFF2-40B4-BE49-F238E27FC236}">
                <a16:creationId xmlns:a16="http://schemas.microsoft.com/office/drawing/2014/main" id="{6E2B6BB8-B43B-533C-A397-0E461929E315}"/>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CBC0B092-FE47-6D2B-35B8-4C32EC709C72}"/>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C5CBB2A5-5355-5025-06AD-2B56A133396A}"/>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13456068-54ED-313A-6576-7CFA12A9376B}"/>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44266184"/>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Title and two columns" type="twoColTx">
  <p:cSld name="Title and two 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a:p>
        </p:txBody>
      </p:sp>
      <p:sp>
        <p:nvSpPr>
          <p:cNvPr id="18" name="Google Shape;18;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Click to edit Master text styles</a:t>
            </a:r>
          </a:p>
        </p:txBody>
      </p:sp>
      <p:sp>
        <p:nvSpPr>
          <p:cNvPr id="19" name="Google Shape;19;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Click to edit Master text styles</a:t>
            </a:r>
          </a:p>
        </p:txBody>
      </p:sp>
      <p:pic>
        <p:nvPicPr>
          <p:cNvPr id="4" name="Picture 3">
            <a:extLst>
              <a:ext uri="{FF2B5EF4-FFF2-40B4-BE49-F238E27FC236}">
                <a16:creationId xmlns:a16="http://schemas.microsoft.com/office/drawing/2014/main" id="{AD788901-7BFC-FA80-2C4B-5B0C8C6AB73B}"/>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AEEB7CDA-777E-157A-9D80-C0C2C9A76A2E}"/>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7B09877B-46B8-9597-FC03-8985C99BC59C}"/>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E8D79182-52FA-14F8-37E2-0A7028B3B698}"/>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95041264"/>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r>
              <a:rPr lang="en-US"/>
              <a:t>Click to edit Master title style</a:t>
            </a:r>
            <a:endParaRPr/>
          </a:p>
        </p:txBody>
      </p:sp>
      <p:pic>
        <p:nvPicPr>
          <p:cNvPr id="4" name="Picture 3">
            <a:extLst>
              <a:ext uri="{FF2B5EF4-FFF2-40B4-BE49-F238E27FC236}">
                <a16:creationId xmlns:a16="http://schemas.microsoft.com/office/drawing/2014/main" id="{BD328281-E33C-6E6E-F1A5-2ED2551440A0}"/>
              </a:ext>
            </a:extLst>
          </p:cNvPr>
          <p:cNvPicPr>
            <a:picLocks noChangeAspect="1"/>
          </p:cNvPicPr>
          <p:nvPr/>
        </p:nvPicPr>
        <p:blipFill>
          <a:blip r:embed="rId2"/>
          <a:stretch>
            <a:fillRect/>
          </a:stretch>
        </p:blipFill>
        <p:spPr>
          <a:xfrm>
            <a:off x="9569489" y="121155"/>
            <a:ext cx="1380797" cy="284836"/>
          </a:xfrm>
          <a:prstGeom prst="rect">
            <a:avLst/>
          </a:prstGeom>
        </p:spPr>
      </p:pic>
      <p:pic>
        <p:nvPicPr>
          <p:cNvPr id="5" name="Picture 4">
            <a:extLst>
              <a:ext uri="{FF2B5EF4-FFF2-40B4-BE49-F238E27FC236}">
                <a16:creationId xmlns:a16="http://schemas.microsoft.com/office/drawing/2014/main" id="{D101B31D-04C0-1E71-4E4F-98DD8246E5D3}"/>
              </a:ext>
            </a:extLst>
          </p:cNvPr>
          <p:cNvPicPr>
            <a:picLocks noChangeAspect="1"/>
          </p:cNvPicPr>
          <p:nvPr/>
        </p:nvPicPr>
        <p:blipFill>
          <a:blip r:embed="rId3"/>
          <a:stretch>
            <a:fillRect/>
          </a:stretch>
        </p:blipFill>
        <p:spPr>
          <a:xfrm>
            <a:off x="11172782" y="-154103"/>
            <a:ext cx="835353" cy="835353"/>
          </a:xfrm>
          <a:prstGeom prst="rect">
            <a:avLst/>
          </a:prstGeom>
        </p:spPr>
      </p:pic>
      <p:pic>
        <p:nvPicPr>
          <p:cNvPr id="6" name="Picture 5">
            <a:extLst>
              <a:ext uri="{FF2B5EF4-FFF2-40B4-BE49-F238E27FC236}">
                <a16:creationId xmlns:a16="http://schemas.microsoft.com/office/drawing/2014/main" id="{E181E4CD-6DDA-77FD-3559-7FFD6E835428}"/>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AA2340E3-09AB-8A5F-9DCB-B040FFA2513D}"/>
              </a:ext>
            </a:extLst>
          </p:cNvPr>
          <p:cNvPicPr>
            <a:picLocks noChangeAspect="1"/>
          </p:cNvPicPr>
          <p:nvPr/>
        </p:nvPicPr>
        <p:blipFill>
          <a:blip r:embed="rId5"/>
          <a:stretch>
            <a:fillRect/>
          </a:stretch>
        </p:blipFill>
        <p:spPr>
          <a:xfrm>
            <a:off x="1519891" y="6446232"/>
            <a:ext cx="385109" cy="340996"/>
          </a:xfrm>
          <a:prstGeom prst="rect">
            <a:avLst/>
          </a:prstGeom>
        </p:spPr>
      </p:pic>
      <p:cxnSp>
        <p:nvCxnSpPr>
          <p:cNvPr id="9" name="Straight Connector 8">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0794663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a:p>
        </p:txBody>
      </p:sp>
      <p:pic>
        <p:nvPicPr>
          <p:cNvPr id="6" name="Picture 5">
            <a:extLst>
              <a:ext uri="{FF2B5EF4-FFF2-40B4-BE49-F238E27FC236}">
                <a16:creationId xmlns:a16="http://schemas.microsoft.com/office/drawing/2014/main" id="{2D2AEE0D-BD24-6FE8-3973-427E7571A719}"/>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E43B8AF5-7B89-5740-EB49-9F1D60D763E6}"/>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A093869D-E665-E7E4-63C7-8E1651AA86B3}"/>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831A4C69-1780-5D7E-7832-E811F4EA19F5}"/>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2" name="Straight Connector 1">
            <a:extLst>
              <a:ext uri="{FF2B5EF4-FFF2-40B4-BE49-F238E27FC236}">
                <a16:creationId xmlns:a16="http://schemas.microsoft.com/office/drawing/2014/main" id="{4EA2705A-74B8-A014-84E9-E61FBBB39F85}"/>
              </a:ext>
            </a:extLst>
          </p:cNvPr>
          <p:cNvCxnSpPr/>
          <p:nvPr userDrawn="1"/>
        </p:nvCxnSpPr>
        <p:spPr>
          <a:xfrm>
            <a:off x="0" y="6309433"/>
            <a:ext cx="12192000" cy="0"/>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635839"/>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Click to edit Master text styles</a:t>
            </a:r>
          </a:p>
        </p:txBody>
      </p:sp>
      <p:pic>
        <p:nvPicPr>
          <p:cNvPr id="6" name="Picture 5">
            <a:extLst>
              <a:ext uri="{FF2B5EF4-FFF2-40B4-BE49-F238E27FC236}">
                <a16:creationId xmlns:a16="http://schemas.microsoft.com/office/drawing/2014/main" id="{D04FEE1A-643F-90A8-5668-E25DC8AABED2}"/>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41A956BD-9F1D-6855-2234-E6BF7ADDE6E6}"/>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ED41BBA6-C048-31BA-EDF7-59743E6AE042}"/>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1F70DE9F-8E96-27CA-8856-771BBD36AF82}"/>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05272271"/>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a:p>
        </p:txBody>
      </p:sp>
      <p:pic>
        <p:nvPicPr>
          <p:cNvPr id="6" name="Picture 5">
            <a:extLst>
              <a:ext uri="{FF2B5EF4-FFF2-40B4-BE49-F238E27FC236}">
                <a16:creationId xmlns:a16="http://schemas.microsoft.com/office/drawing/2014/main" id="{70810E9F-8B10-8D4F-F9E3-BD2AE9084936}"/>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975CF678-E865-774A-B09E-F5FB0EF3212F}"/>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F6ED4175-3B96-1DFA-0B11-B9B6EFD4082E}"/>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C6A7C943-4256-9E43-0691-2A322983E6CC}"/>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01262662"/>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Click to edit Master text styles</a:t>
            </a:r>
          </a:p>
        </p:txBody>
      </p:sp>
      <p:pic>
        <p:nvPicPr>
          <p:cNvPr id="6" name="Picture 5">
            <a:extLst>
              <a:ext uri="{FF2B5EF4-FFF2-40B4-BE49-F238E27FC236}">
                <a16:creationId xmlns:a16="http://schemas.microsoft.com/office/drawing/2014/main" id="{18C10AA1-99EC-FF0C-7DA0-BD2AAD77620B}"/>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80E3C73B-8550-004C-212E-5E97C95DA9B6}"/>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FB70C8EE-6BF1-20B1-EBBB-B007AC53318E}"/>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C18905E0-71D3-14C9-8CBD-705C9D9D5D29}"/>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2" name="Straight Connector 11">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342229"/>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pPr lvl="0"/>
            <a:r>
              <a:rPr lang="en-US"/>
              <a:t>Click to edit Master text styles</a:t>
            </a:r>
          </a:p>
        </p:txBody>
      </p:sp>
      <p:pic>
        <p:nvPicPr>
          <p:cNvPr id="6" name="Picture 5">
            <a:extLst>
              <a:ext uri="{FF2B5EF4-FFF2-40B4-BE49-F238E27FC236}">
                <a16:creationId xmlns:a16="http://schemas.microsoft.com/office/drawing/2014/main" id="{A3A48567-5E52-8A76-210A-5D989D07BBEC}"/>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C3AFB02A-2E43-5C9E-1047-AE975F5070F3}"/>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7B4B3A45-FE0A-7E8C-1C92-0F9556925C9C}"/>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E6BB6D65-94B2-C054-43D6-2DA88907CE4E}"/>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07177939"/>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Click to edit Master text styles</a:t>
            </a:r>
          </a:p>
        </p:txBody>
      </p:sp>
      <p:pic>
        <p:nvPicPr>
          <p:cNvPr id="6" name="Picture 5">
            <a:extLst>
              <a:ext uri="{FF2B5EF4-FFF2-40B4-BE49-F238E27FC236}">
                <a16:creationId xmlns:a16="http://schemas.microsoft.com/office/drawing/2014/main" id="{607F22C5-FC12-6EFC-47FC-9E6439A33E5B}"/>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BF44163E-13B2-05CF-3C8C-629A3A160B75}"/>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63889AAC-6101-2F5C-776F-321DE8544589}"/>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A3006E52-ECAE-2F38-6D93-973D0101CEAF}"/>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2" name="Straight Connector 1">
            <a:extLst>
              <a:ext uri="{FF2B5EF4-FFF2-40B4-BE49-F238E27FC236}">
                <a16:creationId xmlns:a16="http://schemas.microsoft.com/office/drawing/2014/main" id="{1D6CA537-0F43-2851-F137-295F2B3CF371}"/>
              </a:ext>
            </a:extLst>
          </p:cNvPr>
          <p:cNvCxnSpPr/>
          <p:nvPr userDrawn="1"/>
        </p:nvCxnSpPr>
        <p:spPr>
          <a:xfrm>
            <a:off x="0" y="6309433"/>
            <a:ext cx="12192000" cy="0"/>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21491766"/>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37"/>
        <p:cNvGrpSpPr/>
        <p:nvPr/>
      </p:nvGrpSpPr>
      <p:grpSpPr>
        <a:xfrm>
          <a:off x="0" y="0"/>
          <a:ext cx="0" cy="0"/>
          <a:chOff x="0" y="0"/>
          <a:chExt cx="0" cy="0"/>
        </a:xfrm>
      </p:grpSpPr>
      <p:pic>
        <p:nvPicPr>
          <p:cNvPr id="6" name="Picture 5">
            <a:extLst>
              <a:ext uri="{FF2B5EF4-FFF2-40B4-BE49-F238E27FC236}">
                <a16:creationId xmlns:a16="http://schemas.microsoft.com/office/drawing/2014/main" id="{D0FD58E8-60AF-6055-FF7B-CD264B01A5F8}"/>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8CE11087-F363-A716-65A2-DBC9C49AE2AF}"/>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595F96C8-702C-6052-3BFA-D484FAD83D7E}"/>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5B79757D-85A4-667B-67A0-44193A646B20}"/>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09971171"/>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lstStyle/>
          <a:p>
            <a:r>
              <a:rPr lang="en-US"/>
              <a:t>Click to edit Master title style</a:t>
            </a:r>
            <a:endParaRPr lang="fr-FR" dirty="0"/>
          </a:p>
        </p:txBody>
      </p:sp>
      <p:sp>
        <p:nvSpPr>
          <p:cNvPr id="3" name="Espace réservé du contenu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4" name="Picture 3">
            <a:extLst>
              <a:ext uri="{FF2B5EF4-FFF2-40B4-BE49-F238E27FC236}">
                <a16:creationId xmlns:a16="http://schemas.microsoft.com/office/drawing/2014/main" id="{69BE69F9-C21F-0FE8-CF29-6C4F57CCA08A}"/>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31C8D8DE-99E5-1F31-D87C-7CE0F6EDADDC}"/>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7DA894E0-0370-AD6B-02DB-32CFE575F895}"/>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9F3CDCFB-23F0-A43D-5137-C34F7801B92E}"/>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6924815"/>
      </p:ext>
    </p:extLst>
  </p:cSld>
  <p:clrMapOvr>
    <a:masterClrMapping/>
  </p:clrMapOvr>
  <p:transition advClick="0"/>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548633"/>
            <a:ext cx="10972800" cy="495200"/>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8" name="Picture 7">
            <a:extLst>
              <a:ext uri="{FF2B5EF4-FFF2-40B4-BE49-F238E27FC236}">
                <a16:creationId xmlns:a16="http://schemas.microsoft.com/office/drawing/2014/main" id="{4C0CBE84-1042-D814-239D-85AF3B3A2814}"/>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9" name="Picture 8">
            <a:extLst>
              <a:ext uri="{FF2B5EF4-FFF2-40B4-BE49-F238E27FC236}">
                <a16:creationId xmlns:a16="http://schemas.microsoft.com/office/drawing/2014/main" id="{753F5E52-F00A-F614-07E7-C97257FAE98D}"/>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10" name="Picture 9">
            <a:extLst>
              <a:ext uri="{FF2B5EF4-FFF2-40B4-BE49-F238E27FC236}">
                <a16:creationId xmlns:a16="http://schemas.microsoft.com/office/drawing/2014/main" id="{21076364-637C-2A74-8152-AC4A4D1C119C}"/>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11" name="Picture 10">
            <a:extLst>
              <a:ext uri="{FF2B5EF4-FFF2-40B4-BE49-F238E27FC236}">
                <a16:creationId xmlns:a16="http://schemas.microsoft.com/office/drawing/2014/main" id="{71AC57FD-6DE3-9C5F-02C0-1ECE85064BF5}"/>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2" name="Straight Connector 11">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51746501"/>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cSld name="1_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AE9FD3-0CC2-F80A-8E65-6C262A92F4AD}"/>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EBD0D55F-1127-8464-9FC2-AF9963DB07F7}"/>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FA2B7F1E-4DB3-4F6E-A725-231FEBDC0BE4}"/>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E31BA03E-5C01-7E10-C6AA-CB8F4DCC2D75}"/>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8" name="Straight Connector 7">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51983799"/>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Click to edit Master text styles</a:t>
            </a:r>
          </a:p>
        </p:txBody>
      </p:sp>
      <p:pic>
        <p:nvPicPr>
          <p:cNvPr id="4" name="Picture 3">
            <a:extLst>
              <a:ext uri="{FF2B5EF4-FFF2-40B4-BE49-F238E27FC236}">
                <a16:creationId xmlns:a16="http://schemas.microsoft.com/office/drawing/2014/main" id="{6E2B6BB8-B43B-533C-A397-0E461929E315}"/>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CBC0B092-FE47-6D2B-35B8-4C32EC709C72}"/>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C5CBB2A5-5355-5025-06AD-2B56A133396A}"/>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13456068-54ED-313A-6576-7CFA12A9376B}"/>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6951681"/>
      </p:ext>
    </p:extLst>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288F76B-35D1-ED72-3FD3-3B2978CF9CC0}"/>
              </a:ext>
            </a:extLst>
          </p:cNvPr>
          <p:cNvPicPr>
            <a:picLocks noChangeAspect="1"/>
          </p:cNvPicPr>
          <p:nvPr userDrawn="1"/>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A23F55F4-17F3-AAAC-BCD0-08B8BA085BC5}"/>
              </a:ext>
            </a:extLst>
          </p:cNvPr>
          <p:cNvPicPr>
            <a:picLocks noChangeAspect="1"/>
          </p:cNvPicPr>
          <p:nvPr userDrawn="1"/>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DFA34300-620B-2F65-C8D7-0DDBE329794E}"/>
              </a:ext>
            </a:extLst>
          </p:cNvPr>
          <p:cNvPicPr>
            <a:picLocks noChangeAspect="1"/>
          </p:cNvPicPr>
          <p:nvPr userDrawn="1"/>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0A90565B-35A2-D643-CE58-3548DA4512A7}"/>
              </a:ext>
            </a:extLst>
          </p:cNvPr>
          <p:cNvPicPr>
            <a:picLocks noChangeAspect="1"/>
          </p:cNvPicPr>
          <p:nvPr userDrawn="1"/>
        </p:nvPicPr>
        <p:blipFill>
          <a:blip r:embed="rId5"/>
          <a:stretch>
            <a:fillRect/>
          </a:stretch>
        </p:blipFill>
        <p:spPr>
          <a:xfrm>
            <a:off x="11172782" y="-154103"/>
            <a:ext cx="835353" cy="835353"/>
          </a:xfrm>
          <a:prstGeom prst="rect">
            <a:avLst/>
          </a:prstGeom>
        </p:spPr>
      </p:pic>
      <p:cxnSp>
        <p:nvCxnSpPr>
          <p:cNvPr id="8" name="Straight Connector 7">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479961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A7A9BC5-7FF7-ABD2-63BD-4E481B77BB70}"/>
              </a:ext>
            </a:extLst>
          </p:cNvPr>
          <p:cNvPicPr>
            <a:picLocks noChangeAspect="1"/>
          </p:cNvPicPr>
          <p:nvPr userDrawn="1"/>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A65B521F-E070-98B7-E113-3F7097879DB7}"/>
              </a:ext>
            </a:extLst>
          </p:cNvPr>
          <p:cNvPicPr>
            <a:picLocks noChangeAspect="1"/>
          </p:cNvPicPr>
          <p:nvPr userDrawn="1"/>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EB83F994-9F25-73CA-8054-115C1A45A12D}"/>
              </a:ext>
            </a:extLst>
          </p:cNvPr>
          <p:cNvPicPr>
            <a:picLocks noChangeAspect="1"/>
          </p:cNvPicPr>
          <p:nvPr userDrawn="1"/>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A5D6904E-2658-AD1C-024A-294ED88890C4}"/>
              </a:ext>
            </a:extLst>
          </p:cNvPr>
          <p:cNvPicPr>
            <a:picLocks noChangeAspect="1"/>
          </p:cNvPicPr>
          <p:nvPr userDrawn="1"/>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233759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39019" y="236232"/>
            <a:ext cx="2038178" cy="42044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10541253" y="-170072"/>
            <a:ext cx="1233052" cy="1233052"/>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519891" y="6446232"/>
            <a:ext cx="385109" cy="340996"/>
          </a:xfrm>
          <a:prstGeom prst="rect">
            <a:avLst/>
          </a:prstGeom>
        </p:spPr>
      </p:pic>
    </p:spTree>
    <p:extLst>
      <p:ext uri="{BB962C8B-B14F-4D97-AF65-F5344CB8AC3E}">
        <p14:creationId xmlns:p14="http://schemas.microsoft.com/office/powerpoint/2010/main" val="933811161"/>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r>
              <a:rPr lang="en-US"/>
              <a:t>Click to edit Master title style</a:t>
            </a:r>
            <a:endParaRPr/>
          </a:p>
        </p:txBody>
      </p:sp>
      <p:pic>
        <p:nvPicPr>
          <p:cNvPr id="4" name="Picture 3">
            <a:extLst>
              <a:ext uri="{FF2B5EF4-FFF2-40B4-BE49-F238E27FC236}">
                <a16:creationId xmlns:a16="http://schemas.microsoft.com/office/drawing/2014/main" id="{BD328281-E33C-6E6E-F1A5-2ED2551440A0}"/>
              </a:ext>
            </a:extLst>
          </p:cNvPr>
          <p:cNvPicPr>
            <a:picLocks noChangeAspect="1"/>
          </p:cNvPicPr>
          <p:nvPr/>
        </p:nvPicPr>
        <p:blipFill>
          <a:blip r:embed="rId2"/>
          <a:stretch>
            <a:fillRect/>
          </a:stretch>
        </p:blipFill>
        <p:spPr>
          <a:xfrm>
            <a:off x="9569489" y="121155"/>
            <a:ext cx="1380797" cy="284836"/>
          </a:xfrm>
          <a:prstGeom prst="rect">
            <a:avLst/>
          </a:prstGeom>
        </p:spPr>
      </p:pic>
      <p:pic>
        <p:nvPicPr>
          <p:cNvPr id="5" name="Picture 4">
            <a:extLst>
              <a:ext uri="{FF2B5EF4-FFF2-40B4-BE49-F238E27FC236}">
                <a16:creationId xmlns:a16="http://schemas.microsoft.com/office/drawing/2014/main" id="{D101B31D-04C0-1E71-4E4F-98DD8246E5D3}"/>
              </a:ext>
            </a:extLst>
          </p:cNvPr>
          <p:cNvPicPr>
            <a:picLocks noChangeAspect="1"/>
          </p:cNvPicPr>
          <p:nvPr/>
        </p:nvPicPr>
        <p:blipFill>
          <a:blip r:embed="rId3"/>
          <a:stretch>
            <a:fillRect/>
          </a:stretch>
        </p:blipFill>
        <p:spPr>
          <a:xfrm>
            <a:off x="11172782" y="-154103"/>
            <a:ext cx="835353" cy="835353"/>
          </a:xfrm>
          <a:prstGeom prst="rect">
            <a:avLst/>
          </a:prstGeom>
        </p:spPr>
      </p:pic>
      <p:pic>
        <p:nvPicPr>
          <p:cNvPr id="6" name="Picture 5">
            <a:extLst>
              <a:ext uri="{FF2B5EF4-FFF2-40B4-BE49-F238E27FC236}">
                <a16:creationId xmlns:a16="http://schemas.microsoft.com/office/drawing/2014/main" id="{E181E4CD-6DDA-77FD-3559-7FFD6E835428}"/>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AA2340E3-09AB-8A5F-9DCB-B040FFA2513D}"/>
              </a:ext>
            </a:extLst>
          </p:cNvPr>
          <p:cNvPicPr>
            <a:picLocks noChangeAspect="1"/>
          </p:cNvPicPr>
          <p:nvPr/>
        </p:nvPicPr>
        <p:blipFill>
          <a:blip r:embed="rId5"/>
          <a:stretch>
            <a:fillRect/>
          </a:stretch>
        </p:blipFill>
        <p:spPr>
          <a:xfrm>
            <a:off x="1519891" y="6446232"/>
            <a:ext cx="385109" cy="340996"/>
          </a:xfrm>
          <a:prstGeom prst="rect">
            <a:avLst/>
          </a:prstGeom>
        </p:spPr>
      </p:pic>
      <p:cxnSp>
        <p:nvCxnSpPr>
          <p:cNvPr id="9" name="Straight Connector 8">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34074681"/>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Click to edit Master text styles</a:t>
            </a:r>
          </a:p>
        </p:txBody>
      </p:sp>
      <p:pic>
        <p:nvPicPr>
          <p:cNvPr id="4" name="Picture 3">
            <a:extLst>
              <a:ext uri="{FF2B5EF4-FFF2-40B4-BE49-F238E27FC236}">
                <a16:creationId xmlns:a16="http://schemas.microsoft.com/office/drawing/2014/main" id="{6E2B6BB8-B43B-533C-A397-0E461929E315}"/>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CBC0B092-FE47-6D2B-35B8-4C32EC709C72}"/>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C5CBB2A5-5355-5025-06AD-2B56A133396A}"/>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13456068-54ED-313A-6576-7CFA12A9376B}"/>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22478502"/>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Title and two columns" type="twoColTx">
  <p:cSld name="Title and two 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a:p>
        </p:txBody>
      </p:sp>
      <p:sp>
        <p:nvSpPr>
          <p:cNvPr id="18" name="Google Shape;18;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Click to edit Master text styles</a:t>
            </a:r>
          </a:p>
        </p:txBody>
      </p:sp>
      <p:sp>
        <p:nvSpPr>
          <p:cNvPr id="19" name="Google Shape;19;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Click to edit Master text styles</a:t>
            </a:r>
          </a:p>
        </p:txBody>
      </p:sp>
      <p:pic>
        <p:nvPicPr>
          <p:cNvPr id="4" name="Picture 3">
            <a:extLst>
              <a:ext uri="{FF2B5EF4-FFF2-40B4-BE49-F238E27FC236}">
                <a16:creationId xmlns:a16="http://schemas.microsoft.com/office/drawing/2014/main" id="{AD788901-7BFC-FA80-2C4B-5B0C8C6AB73B}"/>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AEEB7CDA-777E-157A-9D80-C0C2C9A76A2E}"/>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7B09877B-46B8-9597-FC03-8985C99BC59C}"/>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E8D79182-52FA-14F8-37E2-0A7028B3B698}"/>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24169545"/>
      </p:ext>
    </p:extLst>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a:p>
        </p:txBody>
      </p:sp>
      <p:pic>
        <p:nvPicPr>
          <p:cNvPr id="6" name="Picture 5">
            <a:extLst>
              <a:ext uri="{FF2B5EF4-FFF2-40B4-BE49-F238E27FC236}">
                <a16:creationId xmlns:a16="http://schemas.microsoft.com/office/drawing/2014/main" id="{2D2AEE0D-BD24-6FE8-3973-427E7571A719}"/>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E43B8AF5-7B89-5740-EB49-9F1D60D763E6}"/>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A093869D-E665-E7E4-63C7-8E1651AA86B3}"/>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831A4C69-1780-5D7E-7832-E811F4EA19F5}"/>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2" name="Straight Connector 1">
            <a:extLst>
              <a:ext uri="{FF2B5EF4-FFF2-40B4-BE49-F238E27FC236}">
                <a16:creationId xmlns:a16="http://schemas.microsoft.com/office/drawing/2014/main" id="{4EA2705A-74B8-A014-84E9-E61FBBB39F85}"/>
              </a:ext>
            </a:extLst>
          </p:cNvPr>
          <p:cNvCxnSpPr/>
          <p:nvPr userDrawn="1"/>
        </p:nvCxnSpPr>
        <p:spPr>
          <a:xfrm>
            <a:off x="0" y="6309433"/>
            <a:ext cx="12192000" cy="0"/>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24183094"/>
      </p:ext>
    </p:extLst>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Click to edit Master text styles</a:t>
            </a:r>
          </a:p>
        </p:txBody>
      </p:sp>
      <p:pic>
        <p:nvPicPr>
          <p:cNvPr id="6" name="Picture 5">
            <a:extLst>
              <a:ext uri="{FF2B5EF4-FFF2-40B4-BE49-F238E27FC236}">
                <a16:creationId xmlns:a16="http://schemas.microsoft.com/office/drawing/2014/main" id="{D04FEE1A-643F-90A8-5668-E25DC8AABED2}"/>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41A956BD-9F1D-6855-2234-E6BF7ADDE6E6}"/>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ED41BBA6-C048-31BA-EDF7-59743E6AE042}"/>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1F70DE9F-8E96-27CA-8856-771BBD36AF82}"/>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64672041"/>
      </p:ext>
    </p:extLst>
  </p:cSld>
  <p:clrMapOvr>
    <a:masterClrMapping/>
  </p:clrMapOvr>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a:p>
        </p:txBody>
      </p:sp>
      <p:pic>
        <p:nvPicPr>
          <p:cNvPr id="6" name="Picture 5">
            <a:extLst>
              <a:ext uri="{FF2B5EF4-FFF2-40B4-BE49-F238E27FC236}">
                <a16:creationId xmlns:a16="http://schemas.microsoft.com/office/drawing/2014/main" id="{70810E9F-8B10-8D4F-F9E3-BD2AE9084936}"/>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975CF678-E865-774A-B09E-F5FB0EF3212F}"/>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F6ED4175-3B96-1DFA-0B11-B9B6EFD4082E}"/>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C6A7C943-4256-9E43-0691-2A322983E6CC}"/>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25893829"/>
      </p:ext>
    </p:extLst>
  </p:cSld>
  <p:clrMapOvr>
    <a:masterClrMapping/>
  </p:clrMapOvr>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Click to edit Master text styles</a:t>
            </a:r>
          </a:p>
        </p:txBody>
      </p:sp>
      <p:pic>
        <p:nvPicPr>
          <p:cNvPr id="6" name="Picture 5">
            <a:extLst>
              <a:ext uri="{FF2B5EF4-FFF2-40B4-BE49-F238E27FC236}">
                <a16:creationId xmlns:a16="http://schemas.microsoft.com/office/drawing/2014/main" id="{18C10AA1-99EC-FF0C-7DA0-BD2AAD77620B}"/>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80E3C73B-8550-004C-212E-5E97C95DA9B6}"/>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FB70C8EE-6BF1-20B1-EBBB-B007AC53318E}"/>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C18905E0-71D3-14C9-8CBD-705C9D9D5D29}"/>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2" name="Straight Connector 11">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16410056"/>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itle and two columns" type="twoColTx">
  <p:cSld name="Title and two 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a:p>
        </p:txBody>
      </p:sp>
      <p:sp>
        <p:nvSpPr>
          <p:cNvPr id="18" name="Google Shape;18;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Click to edit Master text styles</a:t>
            </a:r>
          </a:p>
        </p:txBody>
      </p:sp>
      <p:sp>
        <p:nvSpPr>
          <p:cNvPr id="19" name="Google Shape;19;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Click to edit Master text styles</a:t>
            </a:r>
          </a:p>
        </p:txBody>
      </p:sp>
      <p:pic>
        <p:nvPicPr>
          <p:cNvPr id="4" name="Picture 3">
            <a:extLst>
              <a:ext uri="{FF2B5EF4-FFF2-40B4-BE49-F238E27FC236}">
                <a16:creationId xmlns:a16="http://schemas.microsoft.com/office/drawing/2014/main" id="{AD788901-7BFC-FA80-2C4B-5B0C8C6AB73B}"/>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AEEB7CDA-777E-157A-9D80-C0C2C9A76A2E}"/>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7B09877B-46B8-9597-FC03-8985C99BC59C}"/>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E8D79182-52FA-14F8-37E2-0A7028B3B698}"/>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55389562"/>
      </p:ext>
    </p:extLst>
  </p:cSld>
  <p:clrMapOvr>
    <a:masterClrMapping/>
  </p:clrMapOvr>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pPr lvl="0"/>
            <a:r>
              <a:rPr lang="en-US"/>
              <a:t>Click to edit Master text styles</a:t>
            </a:r>
          </a:p>
        </p:txBody>
      </p:sp>
      <p:pic>
        <p:nvPicPr>
          <p:cNvPr id="6" name="Picture 5">
            <a:extLst>
              <a:ext uri="{FF2B5EF4-FFF2-40B4-BE49-F238E27FC236}">
                <a16:creationId xmlns:a16="http://schemas.microsoft.com/office/drawing/2014/main" id="{A3A48567-5E52-8A76-210A-5D989D07BBEC}"/>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C3AFB02A-2E43-5C9E-1047-AE975F5070F3}"/>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7B4B3A45-FE0A-7E8C-1C92-0F9556925C9C}"/>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E6BB6D65-94B2-C054-43D6-2DA88907CE4E}"/>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762000" y="13386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63411525"/>
      </p:ext>
    </p:extLst>
  </p:cSld>
  <p:clrMapOvr>
    <a:masterClrMapping/>
  </p:clrMapOvr>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Click to edit Master text styles</a:t>
            </a:r>
          </a:p>
        </p:txBody>
      </p:sp>
      <p:pic>
        <p:nvPicPr>
          <p:cNvPr id="6" name="Picture 5">
            <a:extLst>
              <a:ext uri="{FF2B5EF4-FFF2-40B4-BE49-F238E27FC236}">
                <a16:creationId xmlns:a16="http://schemas.microsoft.com/office/drawing/2014/main" id="{607F22C5-FC12-6EFC-47FC-9E6439A33E5B}"/>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BF44163E-13B2-05CF-3C8C-629A3A160B75}"/>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63889AAC-6101-2F5C-776F-321DE8544589}"/>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A3006E52-ECAE-2F38-6D93-973D0101CEAF}"/>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2" name="Straight Connector 1">
            <a:extLst>
              <a:ext uri="{FF2B5EF4-FFF2-40B4-BE49-F238E27FC236}">
                <a16:creationId xmlns:a16="http://schemas.microsoft.com/office/drawing/2014/main" id="{1D6CA537-0F43-2851-F137-295F2B3CF371}"/>
              </a:ext>
            </a:extLst>
          </p:cNvPr>
          <p:cNvCxnSpPr/>
          <p:nvPr userDrawn="1"/>
        </p:nvCxnSpPr>
        <p:spPr>
          <a:xfrm>
            <a:off x="0" y="6309433"/>
            <a:ext cx="12192000" cy="0"/>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98583725"/>
      </p:ext>
    </p:extLst>
  </p:cSld>
  <p:clrMapOvr>
    <a:masterClrMapping/>
  </p:clrMapOvr>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37"/>
        <p:cNvGrpSpPr/>
        <p:nvPr/>
      </p:nvGrpSpPr>
      <p:grpSpPr>
        <a:xfrm>
          <a:off x="0" y="0"/>
          <a:ext cx="0" cy="0"/>
          <a:chOff x="0" y="0"/>
          <a:chExt cx="0" cy="0"/>
        </a:xfrm>
      </p:grpSpPr>
      <p:pic>
        <p:nvPicPr>
          <p:cNvPr id="6" name="Picture 5">
            <a:extLst>
              <a:ext uri="{FF2B5EF4-FFF2-40B4-BE49-F238E27FC236}">
                <a16:creationId xmlns:a16="http://schemas.microsoft.com/office/drawing/2014/main" id="{D0FD58E8-60AF-6055-FF7B-CD264B01A5F8}"/>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8CE11087-F363-A716-65A2-DBC9C49AE2AF}"/>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595F96C8-702C-6052-3BFA-D484FAD83D7E}"/>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5B79757D-85A4-667B-67A0-44193A646B20}"/>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17042510"/>
      </p:ext>
    </p:extLst>
  </p:cSld>
  <p:clrMapOvr>
    <a:masterClrMapping/>
  </p:clrMapOvr>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lstStyle/>
          <a:p>
            <a:r>
              <a:rPr lang="en-US"/>
              <a:t>Click to edit Master title style</a:t>
            </a:r>
            <a:endParaRPr lang="fr-FR" dirty="0"/>
          </a:p>
        </p:txBody>
      </p:sp>
      <p:sp>
        <p:nvSpPr>
          <p:cNvPr id="3" name="Espace réservé du contenu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4" name="Picture 3">
            <a:extLst>
              <a:ext uri="{FF2B5EF4-FFF2-40B4-BE49-F238E27FC236}">
                <a16:creationId xmlns:a16="http://schemas.microsoft.com/office/drawing/2014/main" id="{69BE69F9-C21F-0FE8-CF29-6C4F57CCA08A}"/>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31C8D8DE-99E5-1F31-D87C-7CE0F6EDADDC}"/>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7DA894E0-0370-AD6B-02DB-32CFE575F895}"/>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9F3CDCFB-23F0-A43D-5137-C34F7801B92E}"/>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40022729"/>
      </p:ext>
    </p:extLst>
  </p:cSld>
  <p:clrMapOvr>
    <a:masterClrMapping/>
  </p:clrMapOvr>
  <p:transition advClick="0"/>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548633"/>
            <a:ext cx="10972800" cy="495200"/>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8" name="Picture 7">
            <a:extLst>
              <a:ext uri="{FF2B5EF4-FFF2-40B4-BE49-F238E27FC236}">
                <a16:creationId xmlns:a16="http://schemas.microsoft.com/office/drawing/2014/main" id="{4C0CBE84-1042-D814-239D-85AF3B3A2814}"/>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9" name="Picture 8">
            <a:extLst>
              <a:ext uri="{FF2B5EF4-FFF2-40B4-BE49-F238E27FC236}">
                <a16:creationId xmlns:a16="http://schemas.microsoft.com/office/drawing/2014/main" id="{753F5E52-F00A-F614-07E7-C97257FAE98D}"/>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10" name="Picture 9">
            <a:extLst>
              <a:ext uri="{FF2B5EF4-FFF2-40B4-BE49-F238E27FC236}">
                <a16:creationId xmlns:a16="http://schemas.microsoft.com/office/drawing/2014/main" id="{21076364-637C-2A74-8152-AC4A4D1C119C}"/>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11" name="Picture 10">
            <a:extLst>
              <a:ext uri="{FF2B5EF4-FFF2-40B4-BE49-F238E27FC236}">
                <a16:creationId xmlns:a16="http://schemas.microsoft.com/office/drawing/2014/main" id="{71AC57FD-6DE3-9C5F-02C0-1ECE85064BF5}"/>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2" name="Straight Connector 11">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57319279"/>
      </p:ext>
    </p:extLst>
  </p:cSld>
  <p:clrMapOvr>
    <a:masterClrMapping/>
  </p:clrMapOvr>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cSld name="1_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AE9FD3-0CC2-F80A-8E65-6C262A92F4AD}"/>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EBD0D55F-1127-8464-9FC2-AF9963DB07F7}"/>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FA2B7F1E-4DB3-4F6E-A725-231FEBDC0BE4}"/>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E31BA03E-5C01-7E10-C6AA-CB8F4DCC2D75}"/>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8" name="Straight Connector 7">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47257707"/>
      </p:ext>
    </p:extLst>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288F76B-35D1-ED72-3FD3-3B2978CF9CC0}"/>
              </a:ext>
            </a:extLst>
          </p:cNvPr>
          <p:cNvPicPr>
            <a:picLocks noChangeAspect="1"/>
          </p:cNvPicPr>
          <p:nvPr userDrawn="1"/>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A23F55F4-17F3-AAAC-BCD0-08B8BA085BC5}"/>
              </a:ext>
            </a:extLst>
          </p:cNvPr>
          <p:cNvPicPr>
            <a:picLocks noChangeAspect="1"/>
          </p:cNvPicPr>
          <p:nvPr userDrawn="1"/>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DFA34300-620B-2F65-C8D7-0DDBE329794E}"/>
              </a:ext>
            </a:extLst>
          </p:cNvPr>
          <p:cNvPicPr>
            <a:picLocks noChangeAspect="1"/>
          </p:cNvPicPr>
          <p:nvPr userDrawn="1"/>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0A90565B-35A2-D643-CE58-3548DA4512A7}"/>
              </a:ext>
            </a:extLst>
          </p:cNvPr>
          <p:cNvPicPr>
            <a:picLocks noChangeAspect="1"/>
          </p:cNvPicPr>
          <p:nvPr userDrawn="1"/>
        </p:nvPicPr>
        <p:blipFill>
          <a:blip r:embed="rId5"/>
          <a:stretch>
            <a:fillRect/>
          </a:stretch>
        </p:blipFill>
        <p:spPr>
          <a:xfrm>
            <a:off x="11172782" y="-154103"/>
            <a:ext cx="835353" cy="835353"/>
          </a:xfrm>
          <a:prstGeom prst="rect">
            <a:avLst/>
          </a:prstGeom>
        </p:spPr>
      </p:pic>
      <p:cxnSp>
        <p:nvCxnSpPr>
          <p:cNvPr id="8" name="Straight Connector 7">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6157435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A7A9BC5-7FF7-ABD2-63BD-4E481B77BB70}"/>
              </a:ext>
            </a:extLst>
          </p:cNvPr>
          <p:cNvPicPr>
            <a:picLocks noChangeAspect="1"/>
          </p:cNvPicPr>
          <p:nvPr userDrawn="1"/>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A65B521F-E070-98B7-E113-3F7097879DB7}"/>
              </a:ext>
            </a:extLst>
          </p:cNvPr>
          <p:cNvPicPr>
            <a:picLocks noChangeAspect="1"/>
          </p:cNvPicPr>
          <p:nvPr userDrawn="1"/>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EB83F994-9F25-73CA-8054-115C1A45A12D}"/>
              </a:ext>
            </a:extLst>
          </p:cNvPr>
          <p:cNvPicPr>
            <a:picLocks noChangeAspect="1"/>
          </p:cNvPicPr>
          <p:nvPr userDrawn="1"/>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A5D6904E-2658-AD1C-024A-294ED88890C4}"/>
              </a:ext>
            </a:extLst>
          </p:cNvPr>
          <p:cNvPicPr>
            <a:picLocks noChangeAspect="1"/>
          </p:cNvPicPr>
          <p:nvPr userDrawn="1"/>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5163815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4651440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32019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a:p>
        </p:txBody>
      </p:sp>
      <p:pic>
        <p:nvPicPr>
          <p:cNvPr id="6" name="Picture 5">
            <a:extLst>
              <a:ext uri="{FF2B5EF4-FFF2-40B4-BE49-F238E27FC236}">
                <a16:creationId xmlns:a16="http://schemas.microsoft.com/office/drawing/2014/main" id="{2D2AEE0D-BD24-6FE8-3973-427E7571A719}"/>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E43B8AF5-7B89-5740-EB49-9F1D60D763E6}"/>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A093869D-E665-E7E4-63C7-8E1651AA86B3}"/>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831A4C69-1780-5D7E-7832-E811F4EA19F5}"/>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57004626"/>
      </p:ext>
    </p:extLst>
  </p:cSld>
  <p:clrMapOvr>
    <a:masterClrMapping/>
  </p:clrMapOvr>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53545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445954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7691195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12377632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142519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535854341"/>
      </p:ext>
    </p:extLst>
  </p:cSld>
  <p:clrMapOvr>
    <a:masterClrMapping/>
  </p:clrMapOvr>
  <p:transition advClick="0"/>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2470497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0916871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9179904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06400" y="152401"/>
            <a:ext cx="11277600" cy="563563"/>
          </a:xfrm>
        </p:spPr>
        <p:txBody>
          <a:bodyPr/>
          <a:lstStyle/>
          <a:p>
            <a:r>
              <a:rPr lang="en-US"/>
              <a:t>Click to edit Master title style</a:t>
            </a:r>
          </a:p>
        </p:txBody>
      </p:sp>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Arial"/>
              <a:sym typeface="Arial"/>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Arial"/>
              <a:sym typeface="Arial"/>
            </a:endParaRPr>
          </a:p>
        </p:txBody>
      </p:sp>
      <p:sp>
        <p:nvSpPr>
          <p:cNvPr id="6" name="Rectangle 4">
            <a:extLst>
              <a:ext uri="{FF2B5EF4-FFF2-40B4-BE49-F238E27FC236}">
                <a16:creationId xmlns:a16="http://schemas.microsoft.com/office/drawing/2014/main" id="{8CA8605F-DBD1-54E8-78D7-D7822BCBAA59}"/>
              </a:ext>
            </a:extLst>
          </p:cNvPr>
          <p:cNvSpPr>
            <a:spLocks noGrp="1" noChangeArrowheads="1"/>
          </p:cNvSpPr>
          <p:nvPr>
            <p:ph type="dt" sz="half" idx="12"/>
          </p:nvPr>
        </p:nvSpPr>
        <p:spPr>
          <a:xfrm>
            <a:off x="19051" y="838200"/>
            <a:ext cx="11277600" cy="228600"/>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Arial"/>
              <a:sym typeface="Arial"/>
            </a:endParaRPr>
          </a:p>
        </p:txBody>
      </p:sp>
      <p:cxnSp>
        <p:nvCxnSpPr>
          <p:cNvPr id="7" name="Straight Connector 6">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9" name="Picture 8">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1" name="Picture 10">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8985657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Click to edit Master text styles</a:t>
            </a:r>
          </a:p>
        </p:txBody>
      </p:sp>
      <p:pic>
        <p:nvPicPr>
          <p:cNvPr id="6" name="Picture 5">
            <a:extLst>
              <a:ext uri="{FF2B5EF4-FFF2-40B4-BE49-F238E27FC236}">
                <a16:creationId xmlns:a16="http://schemas.microsoft.com/office/drawing/2014/main" id="{D04FEE1A-643F-90A8-5668-E25DC8AABED2}"/>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41A956BD-9F1D-6855-2234-E6BF7ADDE6E6}"/>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ED41BBA6-C048-31BA-EDF7-59743E6AE042}"/>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1F70DE9F-8E96-27CA-8856-771BBD36AF82}"/>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49157143"/>
      </p:ext>
    </p:extLst>
  </p:cSld>
  <p:clrMapOvr>
    <a:masterClrMapping/>
  </p:clrMapOvr>
  <p:hf sldNum="0"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Arial"/>
              <a:sym typeface="Arial"/>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Arial"/>
              <a:sym typeface="Arial"/>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18026954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Arial"/>
              <a:sym typeface="Arial"/>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Arial"/>
              <a:sym typeface="Arial"/>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13897148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3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Arial"/>
              <a:sym typeface="Arial"/>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Arial"/>
              <a:sym typeface="Arial"/>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80747182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4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Arial"/>
              <a:sym typeface="Arial"/>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Arial"/>
              <a:sym typeface="Arial"/>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952637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a:p>
        </p:txBody>
      </p:sp>
      <p:pic>
        <p:nvPicPr>
          <p:cNvPr id="6" name="Picture 5">
            <a:extLst>
              <a:ext uri="{FF2B5EF4-FFF2-40B4-BE49-F238E27FC236}">
                <a16:creationId xmlns:a16="http://schemas.microsoft.com/office/drawing/2014/main" id="{70810E9F-8B10-8D4F-F9E3-BD2AE9084936}"/>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975CF678-E865-774A-B09E-F5FB0EF3212F}"/>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F6ED4175-3B96-1DFA-0B11-B9B6EFD4082E}"/>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C6A7C943-4256-9E43-0691-2A322983E6CC}"/>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38644477"/>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Click to edit Master text styles</a:t>
            </a:r>
          </a:p>
        </p:txBody>
      </p:sp>
      <p:pic>
        <p:nvPicPr>
          <p:cNvPr id="6" name="Picture 5">
            <a:extLst>
              <a:ext uri="{FF2B5EF4-FFF2-40B4-BE49-F238E27FC236}">
                <a16:creationId xmlns:a16="http://schemas.microsoft.com/office/drawing/2014/main" id="{18C10AA1-99EC-FF0C-7DA0-BD2AAD77620B}"/>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80E3C73B-8550-004C-212E-5E97C95DA9B6}"/>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FB70C8EE-6BF1-20B1-EBBB-B007AC53318E}"/>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C18905E0-71D3-14C9-8CBD-705C9D9D5D29}"/>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04385245"/>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pPr lvl="0"/>
            <a:r>
              <a:rPr lang="en-US"/>
              <a:t>Click to edit Master text styles</a:t>
            </a:r>
          </a:p>
        </p:txBody>
      </p:sp>
      <p:pic>
        <p:nvPicPr>
          <p:cNvPr id="6" name="Picture 5">
            <a:extLst>
              <a:ext uri="{FF2B5EF4-FFF2-40B4-BE49-F238E27FC236}">
                <a16:creationId xmlns:a16="http://schemas.microsoft.com/office/drawing/2014/main" id="{A3A48567-5E52-8A76-210A-5D989D07BBEC}"/>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C3AFB02A-2E43-5C9E-1047-AE975F5070F3}"/>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7B4B3A45-FE0A-7E8C-1C92-0F9556925C9C}"/>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E6BB6D65-94B2-C054-43D6-2DA88907CE4E}"/>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0262713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1.jp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image" Target="../media/image1.jpg"/><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theme" Target="../theme/theme3.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17" Type="http://schemas.openxmlformats.org/officeDocument/2006/relationships/theme" Target="../theme/theme4.xml"/><Relationship Id="rId2" Type="http://schemas.openxmlformats.org/officeDocument/2006/relationships/slideLayout" Target="../slideLayouts/slideLayout49.xml"/><Relationship Id="rId16" Type="http://schemas.openxmlformats.org/officeDocument/2006/relationships/slideLayout" Target="../slideLayouts/slideLayout63.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slideLayout" Target="../slideLayouts/slideLayout6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
        <p:nvSpPr>
          <p:cNvPr id="2" name="Text Box 435">
            <a:extLst>
              <a:ext uri="{FF2B5EF4-FFF2-40B4-BE49-F238E27FC236}">
                <a16:creationId xmlns:a16="http://schemas.microsoft.com/office/drawing/2014/main" id="{778E096F-B255-697B-3F07-95201BA052F1}"/>
              </a:ext>
            </a:extLst>
          </p:cNvPr>
          <p:cNvSpPr txBox="1">
            <a:spLocks noChangeArrowheads="1"/>
          </p:cNvSpPr>
          <p:nvPr/>
        </p:nvSpPr>
        <p:spPr bwMode="gray">
          <a:xfrm>
            <a:off x="11143593" y="6496328"/>
            <a:ext cx="842962" cy="274637"/>
          </a:xfrm>
          <a:prstGeom prst="rect">
            <a:avLst/>
          </a:prstGeom>
          <a:noFill/>
          <a:ln w="9525">
            <a:noFill/>
            <a:miter lim="800000"/>
            <a:headEnd/>
            <a:tailEnd/>
          </a:ln>
          <a:effectLst/>
        </p:spPr>
        <p:txBody>
          <a:bodyPr>
            <a:spAutoFit/>
          </a:bodyPr>
          <a:lstStyle>
            <a:lvl1pPr eaLnBrk="0" hangingPunct="0">
              <a:defRPr sz="1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fld id="{A230CB4C-379D-4135-AA69-22D273F2D0F4}" type="slidenum">
              <a:rPr lang="en-GB" altLang="en-US" sz="1200" smtClean="0">
                <a:solidFill>
                  <a:schemeClr val="hlink"/>
                </a:solidFill>
                <a:latin typeface="Calibri" panose="020F0502020204030204" pitchFamily="34" charset="0"/>
              </a:rPr>
              <a:pPr algn="ctr" eaLnBrk="1" hangingPunct="1">
                <a:spcBef>
                  <a:spcPct val="50000"/>
                </a:spcBef>
                <a:defRPr/>
              </a:pPr>
              <a:t>‹#›</a:t>
            </a:fld>
            <a:endParaRPr lang="en-GB" altLang="en-US" sz="1200" dirty="0">
              <a:solidFill>
                <a:srgbClr val="800000"/>
              </a:solidFill>
              <a:latin typeface="Calibri" panose="020F0502020204030204" pitchFamily="34" charset="0"/>
            </a:endParaRPr>
          </a:p>
        </p:txBody>
      </p:sp>
      <p:pic>
        <p:nvPicPr>
          <p:cNvPr id="11" name="Picture 10">
            <a:extLst>
              <a:ext uri="{FF2B5EF4-FFF2-40B4-BE49-F238E27FC236}">
                <a16:creationId xmlns:a16="http://schemas.microsoft.com/office/drawing/2014/main" id="{70EC2991-E23E-FD01-AC5A-C70607844834}"/>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135594" y="6544694"/>
            <a:ext cx="726826" cy="225316"/>
          </a:xfrm>
          <a:prstGeom prst="rect">
            <a:avLst/>
          </a:prstGeom>
        </p:spPr>
      </p:pic>
      <p:cxnSp>
        <p:nvCxnSpPr>
          <p:cNvPr id="6" name="Straight Connector 5">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81046433"/>
      </p:ext>
    </p:extLst>
  </p:cSld>
  <p:clrMap bg1="lt1" tx1="dk1" bg2="dk2" tx2="lt2" accent1="accent1" accent2="accent2" accent3="accent3" accent4="accent4" accent5="accent5" accent6="accent6" hlink="hlink" folHlink="folHlink"/>
  <p:sldLayoutIdLst>
    <p:sldLayoutId id="2147484960" r:id="rId1"/>
    <p:sldLayoutId id="2147484961" r:id="rId2"/>
    <p:sldLayoutId id="2147484962" r:id="rId3"/>
    <p:sldLayoutId id="2147484963" r:id="rId4"/>
    <p:sldLayoutId id="2147484964" r:id="rId5"/>
    <p:sldLayoutId id="2147484965" r:id="rId6"/>
    <p:sldLayoutId id="2147484966" r:id="rId7"/>
    <p:sldLayoutId id="2147484967" r:id="rId8"/>
    <p:sldLayoutId id="2147484968" r:id="rId9"/>
    <p:sldLayoutId id="2147484969" r:id="rId10"/>
    <p:sldLayoutId id="2147484970" r:id="rId11"/>
    <p:sldLayoutId id="2147484972" r:id="rId12"/>
    <p:sldLayoutId id="2147484973" r:id="rId13"/>
    <p:sldLayoutId id="2147484974" r:id="rId14"/>
    <p:sldLayoutId id="2147484952" r:id="rId15"/>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
        <p:nvSpPr>
          <p:cNvPr id="2" name="Text Box 435">
            <a:extLst>
              <a:ext uri="{FF2B5EF4-FFF2-40B4-BE49-F238E27FC236}">
                <a16:creationId xmlns:a16="http://schemas.microsoft.com/office/drawing/2014/main" id="{778E096F-B255-697B-3F07-95201BA052F1}"/>
              </a:ext>
            </a:extLst>
          </p:cNvPr>
          <p:cNvSpPr txBox="1">
            <a:spLocks noChangeArrowheads="1"/>
          </p:cNvSpPr>
          <p:nvPr/>
        </p:nvSpPr>
        <p:spPr bwMode="gray">
          <a:xfrm>
            <a:off x="11143593" y="6496328"/>
            <a:ext cx="842962" cy="274637"/>
          </a:xfrm>
          <a:prstGeom prst="rect">
            <a:avLst/>
          </a:prstGeom>
          <a:noFill/>
          <a:ln w="9525">
            <a:noFill/>
            <a:miter lim="800000"/>
            <a:headEnd/>
            <a:tailEnd/>
          </a:ln>
          <a:effectLst/>
        </p:spPr>
        <p:txBody>
          <a:bodyPr>
            <a:spAutoFit/>
          </a:bodyPr>
          <a:lstStyle>
            <a:lvl1pPr eaLnBrk="0" hangingPunct="0">
              <a:defRPr sz="1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auto" latinLnBrk="0" hangingPunct="1">
              <a:lnSpc>
                <a:spcPct val="100000"/>
              </a:lnSpc>
              <a:spcBef>
                <a:spcPct val="50000"/>
              </a:spcBef>
              <a:spcAft>
                <a:spcPts val="0"/>
              </a:spcAft>
              <a:buClr>
                <a:srgbClr val="000000"/>
              </a:buClr>
              <a:buSzTx/>
              <a:buFont typeface="Arial"/>
              <a:buNone/>
              <a:tabLst/>
              <a:defRPr/>
            </a:pPr>
            <a:fld id="{A230CB4C-379D-4135-AA69-22D273F2D0F4}" type="slidenum">
              <a:rPr kumimoji="0" lang="en-GB" altLang="en-US" sz="1200" b="0" i="0" u="none" strike="noStrike" kern="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a:sym typeface="Arial"/>
              </a:rPr>
              <a:pPr marL="0" marR="0" lvl="0" indent="0" algn="ctr" defTabSz="914400" rtl="0" eaLnBrk="1" fontAlgn="auto" latinLnBrk="0" hangingPunct="1">
                <a:lnSpc>
                  <a:spcPct val="100000"/>
                </a:lnSpc>
                <a:spcBef>
                  <a:spcPct val="50000"/>
                </a:spcBef>
                <a:spcAft>
                  <a:spcPts val="0"/>
                </a:spcAft>
                <a:buClr>
                  <a:srgbClr val="000000"/>
                </a:buClr>
                <a:buSzTx/>
                <a:buFont typeface="Arial"/>
                <a:buNone/>
                <a:tabLst/>
                <a:defRPr/>
              </a:pPr>
              <a:t>‹#›</a:t>
            </a:fld>
            <a:endParaRPr kumimoji="0" lang="en-GB" altLang="en-US" sz="1200" b="0" i="0" u="none" strike="noStrike" kern="0" cap="none" spc="0" normalizeH="0" baseline="0" noProof="0" dirty="0">
              <a:ln>
                <a:noFill/>
              </a:ln>
              <a:solidFill>
                <a:srgbClr val="800000"/>
              </a:solidFill>
              <a:effectLst/>
              <a:uLnTx/>
              <a:uFillTx/>
              <a:latin typeface="Calibri" panose="020F0502020204030204" pitchFamily="34" charset="0"/>
              <a:ea typeface="ＭＳ Ｐゴシック" panose="020B0600070205080204" pitchFamily="34" charset="-128"/>
              <a:cs typeface="Arial"/>
              <a:sym typeface="Arial"/>
            </a:endParaRPr>
          </a:p>
        </p:txBody>
      </p:sp>
      <p:cxnSp>
        <p:nvCxnSpPr>
          <p:cNvPr id="3" name="Straight Connector 2">
            <a:extLst>
              <a:ext uri="{FF2B5EF4-FFF2-40B4-BE49-F238E27FC236}">
                <a16:creationId xmlns:a16="http://schemas.microsoft.com/office/drawing/2014/main" id="{8AC60EE9-D88C-1CFE-4B4F-522B2A6FD77C}"/>
              </a:ext>
            </a:extLst>
          </p:cNvPr>
          <p:cNvCxnSpPr/>
          <p:nvPr/>
        </p:nvCxnSpPr>
        <p:spPr>
          <a:xfrm>
            <a:off x="0" y="6410067"/>
            <a:ext cx="12192000" cy="0"/>
          </a:xfrm>
          <a:prstGeom prst="line">
            <a:avLst/>
          </a:prstGeom>
          <a:ln w="19050" cmpd="dbl">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5" name="Text Box 435">
            <a:extLst>
              <a:ext uri="{FF2B5EF4-FFF2-40B4-BE49-F238E27FC236}">
                <a16:creationId xmlns:a16="http://schemas.microsoft.com/office/drawing/2014/main" id="{496A4720-A7B0-A465-0640-6313B6AF5CB3}"/>
              </a:ext>
            </a:extLst>
          </p:cNvPr>
          <p:cNvSpPr txBox="1">
            <a:spLocks noChangeArrowheads="1"/>
          </p:cNvSpPr>
          <p:nvPr userDrawn="1"/>
        </p:nvSpPr>
        <p:spPr bwMode="gray">
          <a:xfrm>
            <a:off x="11143593" y="6496328"/>
            <a:ext cx="842962" cy="274637"/>
          </a:xfrm>
          <a:prstGeom prst="rect">
            <a:avLst/>
          </a:prstGeom>
          <a:noFill/>
          <a:ln w="9525">
            <a:noFill/>
            <a:miter lim="800000"/>
            <a:headEnd/>
            <a:tailEnd/>
          </a:ln>
          <a:effectLst/>
        </p:spPr>
        <p:txBody>
          <a:bodyPr>
            <a:spAutoFit/>
          </a:bodyPr>
          <a:lstStyle>
            <a:lvl1pPr eaLnBrk="0" hangingPunct="0">
              <a:defRPr sz="1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auto" latinLnBrk="0" hangingPunct="1">
              <a:lnSpc>
                <a:spcPct val="100000"/>
              </a:lnSpc>
              <a:spcBef>
                <a:spcPct val="50000"/>
              </a:spcBef>
              <a:spcAft>
                <a:spcPts val="0"/>
              </a:spcAft>
              <a:buClr>
                <a:srgbClr val="000000"/>
              </a:buClr>
              <a:buSzTx/>
              <a:buFont typeface="Arial"/>
              <a:buNone/>
              <a:tabLst/>
              <a:defRPr/>
            </a:pPr>
            <a:fld id="{A230CB4C-379D-4135-AA69-22D273F2D0F4}" type="slidenum">
              <a:rPr kumimoji="0" lang="en-GB" altLang="en-US" sz="1200" b="0" i="0" u="none" strike="noStrike" kern="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a:sym typeface="Arial"/>
              </a:rPr>
              <a:pPr marL="0" marR="0" lvl="0" indent="0" algn="ctr" defTabSz="914400" rtl="0" eaLnBrk="1" fontAlgn="auto" latinLnBrk="0" hangingPunct="1">
                <a:lnSpc>
                  <a:spcPct val="100000"/>
                </a:lnSpc>
                <a:spcBef>
                  <a:spcPct val="50000"/>
                </a:spcBef>
                <a:spcAft>
                  <a:spcPts val="0"/>
                </a:spcAft>
                <a:buClr>
                  <a:srgbClr val="000000"/>
                </a:buClr>
                <a:buSzTx/>
                <a:buFont typeface="Arial"/>
                <a:buNone/>
                <a:tabLst/>
                <a:defRPr/>
              </a:pPr>
              <a:t>‹#›</a:t>
            </a:fld>
            <a:endParaRPr kumimoji="0" lang="en-GB" altLang="en-US" sz="1200" b="0" i="0" u="none" strike="noStrike" kern="0" cap="none" spc="0" normalizeH="0" baseline="0" noProof="0" dirty="0">
              <a:ln>
                <a:noFill/>
              </a:ln>
              <a:solidFill>
                <a:srgbClr val="800000"/>
              </a:solidFill>
              <a:effectLst/>
              <a:uLnTx/>
              <a:uFillTx/>
              <a:latin typeface="Calibri" panose="020F0502020204030204" pitchFamily="34" charset="0"/>
              <a:ea typeface="ＭＳ Ｐゴシック" panose="020B0600070205080204" pitchFamily="34" charset="-128"/>
              <a:cs typeface="Arial"/>
              <a:sym typeface="Arial"/>
            </a:endParaRPr>
          </a:p>
        </p:txBody>
      </p:sp>
      <p:sp>
        <p:nvSpPr>
          <p:cNvPr id="8" name="Text Box 447">
            <a:extLst>
              <a:ext uri="{FF2B5EF4-FFF2-40B4-BE49-F238E27FC236}">
                <a16:creationId xmlns:a16="http://schemas.microsoft.com/office/drawing/2014/main" id="{C108C261-8171-1E52-E58F-B1D6AC6D689F}"/>
              </a:ext>
            </a:extLst>
          </p:cNvPr>
          <p:cNvSpPr txBox="1">
            <a:spLocks noChangeArrowheads="1"/>
          </p:cNvSpPr>
          <p:nvPr userDrawn="1"/>
        </p:nvSpPr>
        <p:spPr bwMode="auto">
          <a:xfrm>
            <a:off x="386419" y="6492056"/>
            <a:ext cx="11349311" cy="276999"/>
          </a:xfrm>
          <a:prstGeom prst="rect">
            <a:avLst/>
          </a:prstGeom>
          <a:noFill/>
          <a:ln>
            <a:noFill/>
          </a:ln>
        </p:spPr>
        <p:txBody>
          <a:bodyPr wrap="square">
            <a:spAutoFit/>
          </a:bodyPr>
          <a:lstStyle>
            <a:lvl1pPr eaLnBrk="0" hangingPunct="0">
              <a:defRPr sz="1600">
                <a:solidFill>
                  <a:schemeClr val="tx1"/>
                </a:solidFill>
                <a:latin typeface="Arial" pitchFamily="34" charset="0"/>
                <a:ea typeface="MS PGothic" pitchFamily="34" charset="-128"/>
              </a:defRPr>
            </a:lvl1pPr>
            <a:lvl2pPr marL="742950" indent="-285750" eaLnBrk="0" hangingPunct="0">
              <a:defRPr sz="1600">
                <a:solidFill>
                  <a:schemeClr val="tx1"/>
                </a:solidFill>
                <a:latin typeface="Arial" pitchFamily="34" charset="0"/>
                <a:ea typeface="MS PGothic" pitchFamily="34" charset="-128"/>
              </a:defRPr>
            </a:lvl2pPr>
            <a:lvl3pPr marL="1143000" indent="-228600" eaLnBrk="0" hangingPunct="0">
              <a:defRPr sz="1600">
                <a:solidFill>
                  <a:schemeClr val="tx1"/>
                </a:solidFill>
                <a:latin typeface="Arial" pitchFamily="34" charset="0"/>
                <a:ea typeface="MS PGothic" pitchFamily="34" charset="-128"/>
              </a:defRPr>
            </a:lvl3pPr>
            <a:lvl4pPr marL="1600200" indent="-228600" eaLnBrk="0" hangingPunct="0">
              <a:defRPr sz="1600">
                <a:solidFill>
                  <a:schemeClr val="tx1"/>
                </a:solidFill>
                <a:latin typeface="Arial" pitchFamily="34" charset="0"/>
                <a:ea typeface="MS PGothic" pitchFamily="34" charset="-128"/>
              </a:defRPr>
            </a:lvl4pPr>
            <a:lvl5pPr marL="2057400" indent="-228600" eaLnBrk="0" hangingPunct="0">
              <a:defRPr sz="1600">
                <a:solidFill>
                  <a:schemeClr val="tx1"/>
                </a:solidFill>
                <a:latin typeface="Arial" pitchFamily="34" charset="0"/>
                <a:ea typeface="MS PGothic" pitchFamily="34" charset="-128"/>
              </a:defRPr>
            </a:lvl5pPr>
            <a:lvl6pPr marL="2514600" indent="-228600"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6pPr>
            <a:lvl7pPr marL="2971800" indent="-228600"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7pPr>
            <a:lvl8pPr marL="3429000" indent="-228600"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8pPr>
            <a:lvl9pPr marL="3886200" indent="-228600"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9pPr>
          </a:lstStyle>
          <a:p>
            <a:pPr marL="0" marR="0" lvl="0" indent="0" algn="ctr" defTabSz="914400" rtl="0" eaLnBrk="1" fontAlgn="auto" latinLnBrk="0" hangingPunct="1">
              <a:lnSpc>
                <a:spcPct val="100000"/>
              </a:lnSpc>
              <a:spcBef>
                <a:spcPct val="50000"/>
              </a:spcBef>
              <a:spcAft>
                <a:spcPts val="0"/>
              </a:spcAft>
              <a:buClr>
                <a:srgbClr val="000000"/>
              </a:buClr>
              <a:buSzTx/>
              <a:buFont typeface="Arial"/>
              <a:buNone/>
              <a:tabLst/>
              <a:defRPr/>
            </a:pPr>
            <a:r>
              <a:rPr kumimoji="0" lang="en-GB" sz="1200" b="1" i="0" u="none" strike="noStrike" kern="0" cap="none" spc="0" normalizeH="0" baseline="0" noProof="0" dirty="0">
                <a:ln>
                  <a:noFill/>
                </a:ln>
                <a:solidFill>
                  <a:srgbClr val="000000"/>
                </a:solidFill>
                <a:effectLst/>
                <a:uLnTx/>
                <a:uFillTx/>
                <a:latin typeface="Arial"/>
                <a:ea typeface="MS PGothic" pitchFamily="34" charset="-128"/>
                <a:cs typeface="Arial"/>
                <a:sym typeface="Arial"/>
              </a:rPr>
              <a:t>Trung </a:t>
            </a:r>
            <a:r>
              <a:rPr kumimoji="0" lang="en-GB" sz="1200" b="1" i="0" u="none" strike="noStrike" kern="0" cap="none" spc="0" normalizeH="0" baseline="0" noProof="0" dirty="0" err="1">
                <a:ln>
                  <a:noFill/>
                </a:ln>
                <a:solidFill>
                  <a:srgbClr val="000000"/>
                </a:solidFill>
                <a:effectLst/>
                <a:uLnTx/>
                <a:uFillTx/>
                <a:latin typeface="Arial"/>
                <a:ea typeface="MS PGothic" pitchFamily="34" charset="-128"/>
                <a:cs typeface="Arial"/>
                <a:sym typeface="Arial"/>
              </a:rPr>
              <a:t>tâm</a:t>
            </a:r>
            <a:r>
              <a:rPr kumimoji="0" lang="en-GB" sz="1200" b="1" i="0" u="none" strike="noStrike" kern="0" cap="none" spc="0" normalizeH="0" baseline="0" noProof="0" dirty="0">
                <a:ln>
                  <a:noFill/>
                </a:ln>
                <a:solidFill>
                  <a:srgbClr val="000000"/>
                </a:solidFill>
                <a:effectLst/>
                <a:uLnTx/>
                <a:uFillTx/>
                <a:latin typeface="Arial"/>
                <a:ea typeface="MS PGothic" pitchFamily="34" charset="-128"/>
                <a:cs typeface="Arial"/>
                <a:sym typeface="Arial"/>
              </a:rPr>
              <a:t> </a:t>
            </a:r>
            <a:r>
              <a:rPr kumimoji="0" lang="en-GB" sz="1200" b="1" i="0" u="none" strike="noStrike" kern="0" cap="none" spc="0" normalizeH="0" baseline="0" noProof="0" dirty="0" err="1">
                <a:ln>
                  <a:noFill/>
                </a:ln>
                <a:solidFill>
                  <a:srgbClr val="000000"/>
                </a:solidFill>
                <a:effectLst/>
                <a:uLnTx/>
                <a:uFillTx/>
                <a:latin typeface="Arial"/>
                <a:ea typeface="MS PGothic" pitchFamily="34" charset="-128"/>
                <a:cs typeface="Arial"/>
                <a:sym typeface="Arial"/>
              </a:rPr>
              <a:t>Phát</a:t>
            </a:r>
            <a:r>
              <a:rPr kumimoji="0" lang="en-GB" sz="1200" b="1" i="0" u="none" strike="noStrike" kern="0" cap="none" spc="0" normalizeH="0" baseline="0" noProof="0" dirty="0">
                <a:ln>
                  <a:noFill/>
                </a:ln>
                <a:solidFill>
                  <a:srgbClr val="000000"/>
                </a:solidFill>
                <a:effectLst/>
                <a:uLnTx/>
                <a:uFillTx/>
                <a:latin typeface="Arial"/>
                <a:ea typeface="MS PGothic" pitchFamily="34" charset="-128"/>
                <a:cs typeface="Arial"/>
                <a:sym typeface="Arial"/>
              </a:rPr>
              <a:t> </a:t>
            </a:r>
            <a:r>
              <a:rPr kumimoji="0" lang="en-GB" sz="1200" b="1" i="0" u="none" strike="noStrike" kern="0" cap="none" spc="0" normalizeH="0" baseline="0" noProof="0" dirty="0" err="1">
                <a:ln>
                  <a:noFill/>
                </a:ln>
                <a:solidFill>
                  <a:srgbClr val="000000"/>
                </a:solidFill>
                <a:effectLst/>
                <a:uLnTx/>
                <a:uFillTx/>
                <a:latin typeface="Arial"/>
                <a:ea typeface="MS PGothic" pitchFamily="34" charset="-128"/>
                <a:cs typeface="Arial"/>
                <a:sym typeface="Arial"/>
              </a:rPr>
              <a:t>Triển</a:t>
            </a:r>
            <a:r>
              <a:rPr kumimoji="0" lang="en-GB" sz="1200" b="1" i="0" u="none" strike="noStrike" kern="0" cap="none" spc="0" normalizeH="0" baseline="0" noProof="0" dirty="0">
                <a:ln>
                  <a:noFill/>
                </a:ln>
                <a:solidFill>
                  <a:srgbClr val="000000"/>
                </a:solidFill>
                <a:effectLst/>
                <a:uLnTx/>
                <a:uFillTx/>
                <a:latin typeface="Arial"/>
                <a:ea typeface="MS PGothic" pitchFamily="34" charset="-128"/>
                <a:cs typeface="Arial"/>
                <a:sym typeface="Arial"/>
              </a:rPr>
              <a:t> </a:t>
            </a:r>
            <a:r>
              <a:rPr kumimoji="0" lang="en-GB" sz="1200" b="1" i="0" u="none" strike="noStrike" kern="0" cap="none" spc="0" normalizeH="0" baseline="0" noProof="0" dirty="0" err="1">
                <a:ln>
                  <a:noFill/>
                </a:ln>
                <a:solidFill>
                  <a:srgbClr val="000000"/>
                </a:solidFill>
                <a:effectLst/>
                <a:uLnTx/>
                <a:uFillTx/>
                <a:latin typeface="Arial"/>
                <a:ea typeface="MS PGothic" pitchFamily="34" charset="-128"/>
                <a:cs typeface="Arial"/>
                <a:sym typeface="Arial"/>
              </a:rPr>
              <a:t>Xanh-GreenDC</a:t>
            </a:r>
            <a:r>
              <a:rPr kumimoji="0" lang="en-GB" sz="1200" b="1" i="0" u="none" strike="noStrike" kern="0" cap="none" spc="0" normalizeH="0" baseline="0" noProof="0" dirty="0">
                <a:ln>
                  <a:noFill/>
                </a:ln>
                <a:solidFill>
                  <a:srgbClr val="000000"/>
                </a:solidFill>
                <a:effectLst/>
                <a:uLnTx/>
                <a:uFillTx/>
                <a:latin typeface="Arial"/>
                <a:ea typeface="MS PGothic" pitchFamily="34" charset="-128"/>
                <a:cs typeface="Arial"/>
                <a:sym typeface="Arial"/>
              </a:rPr>
              <a:t> </a:t>
            </a:r>
          </a:p>
        </p:txBody>
      </p:sp>
      <p:cxnSp>
        <p:nvCxnSpPr>
          <p:cNvPr id="9" name="Straight Connector 8">
            <a:extLst>
              <a:ext uri="{FF2B5EF4-FFF2-40B4-BE49-F238E27FC236}">
                <a16:creationId xmlns:a16="http://schemas.microsoft.com/office/drawing/2014/main" id="{F43DD196-F302-3F76-63A1-CA88CDBD02D9}"/>
              </a:ext>
            </a:extLst>
          </p:cNvPr>
          <p:cNvCxnSpPr/>
          <p:nvPr userDrawn="1"/>
        </p:nvCxnSpPr>
        <p:spPr>
          <a:xfrm>
            <a:off x="0" y="6410067"/>
            <a:ext cx="12192000"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0EC2991-E23E-FD01-AC5A-C70607844834}"/>
              </a:ext>
            </a:extLst>
          </p:cNvPr>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35594" y="6544694"/>
            <a:ext cx="726826" cy="225316"/>
          </a:xfrm>
          <a:prstGeom prst="rect">
            <a:avLst/>
          </a:prstGeom>
        </p:spPr>
      </p:pic>
      <p:cxnSp>
        <p:nvCxnSpPr>
          <p:cNvPr id="10" name="Straight Connector 9">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32152608"/>
      </p:ext>
    </p:extLst>
  </p:cSld>
  <p:clrMap bg1="lt1" tx1="dk1" bg2="dk2" tx2="lt2" accent1="accent1" accent2="accent2" accent3="accent3" accent4="accent4" accent5="accent5" accent6="accent6" hlink="hlink" folHlink="folHlink"/>
  <p:sldLayoutIdLst>
    <p:sldLayoutId id="2147484976" r:id="rId1"/>
    <p:sldLayoutId id="2147484977" r:id="rId2"/>
    <p:sldLayoutId id="2147484978" r:id="rId3"/>
    <p:sldLayoutId id="2147484979" r:id="rId4"/>
    <p:sldLayoutId id="2147484980" r:id="rId5"/>
    <p:sldLayoutId id="2147484981" r:id="rId6"/>
    <p:sldLayoutId id="2147484982" r:id="rId7"/>
    <p:sldLayoutId id="2147484983" r:id="rId8"/>
    <p:sldLayoutId id="2147484984" r:id="rId9"/>
    <p:sldLayoutId id="2147484985" r:id="rId10"/>
    <p:sldLayoutId id="2147484986" r:id="rId11"/>
    <p:sldLayoutId id="2147484987" r:id="rId12"/>
    <p:sldLayoutId id="2147484988" r:id="rId13"/>
    <p:sldLayoutId id="2147484989" r:id="rId14"/>
    <p:sldLayoutId id="2147484990" r:id="rId15"/>
    <p:sldLayoutId id="2147484991" r:id="rId16"/>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
        <p:nvSpPr>
          <p:cNvPr id="2" name="Text Box 435">
            <a:extLst>
              <a:ext uri="{FF2B5EF4-FFF2-40B4-BE49-F238E27FC236}">
                <a16:creationId xmlns:a16="http://schemas.microsoft.com/office/drawing/2014/main" id="{778E096F-B255-697B-3F07-95201BA052F1}"/>
              </a:ext>
            </a:extLst>
          </p:cNvPr>
          <p:cNvSpPr txBox="1">
            <a:spLocks noChangeArrowheads="1"/>
          </p:cNvSpPr>
          <p:nvPr/>
        </p:nvSpPr>
        <p:spPr bwMode="gray">
          <a:xfrm>
            <a:off x="11143593" y="6496328"/>
            <a:ext cx="842962" cy="274637"/>
          </a:xfrm>
          <a:prstGeom prst="rect">
            <a:avLst/>
          </a:prstGeom>
          <a:noFill/>
          <a:ln w="9525">
            <a:noFill/>
            <a:miter lim="800000"/>
            <a:headEnd/>
            <a:tailEnd/>
          </a:ln>
          <a:effectLst/>
        </p:spPr>
        <p:txBody>
          <a:bodyPr>
            <a:spAutoFit/>
          </a:bodyPr>
          <a:lstStyle>
            <a:lvl1pPr eaLnBrk="0" hangingPunct="0">
              <a:defRPr sz="1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auto" latinLnBrk="0" hangingPunct="1">
              <a:lnSpc>
                <a:spcPct val="100000"/>
              </a:lnSpc>
              <a:spcBef>
                <a:spcPct val="50000"/>
              </a:spcBef>
              <a:spcAft>
                <a:spcPts val="0"/>
              </a:spcAft>
              <a:buClr>
                <a:srgbClr val="000000"/>
              </a:buClr>
              <a:buSzTx/>
              <a:buFont typeface="Arial"/>
              <a:buNone/>
              <a:tabLst/>
              <a:defRPr/>
            </a:pPr>
            <a:fld id="{A230CB4C-379D-4135-AA69-22D273F2D0F4}" type="slidenum">
              <a:rPr kumimoji="0" lang="en-GB" altLang="en-US" sz="1200" b="0" i="0" u="none" strike="noStrike" kern="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a:sym typeface="Arial"/>
              </a:rPr>
              <a:pPr marL="0" marR="0" lvl="0" indent="0" algn="ctr" defTabSz="914400" rtl="0" eaLnBrk="1" fontAlgn="auto" latinLnBrk="0" hangingPunct="1">
                <a:lnSpc>
                  <a:spcPct val="100000"/>
                </a:lnSpc>
                <a:spcBef>
                  <a:spcPct val="50000"/>
                </a:spcBef>
                <a:spcAft>
                  <a:spcPts val="0"/>
                </a:spcAft>
                <a:buClr>
                  <a:srgbClr val="000000"/>
                </a:buClr>
                <a:buSzTx/>
                <a:buFont typeface="Arial"/>
                <a:buNone/>
                <a:tabLst/>
                <a:defRPr/>
              </a:pPr>
              <a:t>‹#›</a:t>
            </a:fld>
            <a:endParaRPr kumimoji="0" lang="en-GB" altLang="en-US" sz="1200" b="0" i="0" u="none" strike="noStrike" kern="0" cap="none" spc="0" normalizeH="0" baseline="0" noProof="0" dirty="0">
              <a:ln>
                <a:noFill/>
              </a:ln>
              <a:solidFill>
                <a:srgbClr val="800000"/>
              </a:solidFill>
              <a:effectLst/>
              <a:uLnTx/>
              <a:uFillTx/>
              <a:latin typeface="Calibri" panose="020F0502020204030204" pitchFamily="34" charset="0"/>
              <a:ea typeface="ＭＳ Ｐゴシック" panose="020B0600070205080204" pitchFamily="34" charset="-128"/>
              <a:cs typeface="Arial"/>
              <a:sym typeface="Arial"/>
            </a:endParaRPr>
          </a:p>
        </p:txBody>
      </p:sp>
      <p:cxnSp>
        <p:nvCxnSpPr>
          <p:cNvPr id="3" name="Straight Connector 2">
            <a:extLst>
              <a:ext uri="{FF2B5EF4-FFF2-40B4-BE49-F238E27FC236}">
                <a16:creationId xmlns:a16="http://schemas.microsoft.com/office/drawing/2014/main" id="{8AC60EE9-D88C-1CFE-4B4F-522B2A6FD77C}"/>
              </a:ext>
            </a:extLst>
          </p:cNvPr>
          <p:cNvCxnSpPr/>
          <p:nvPr/>
        </p:nvCxnSpPr>
        <p:spPr>
          <a:xfrm>
            <a:off x="0" y="6410067"/>
            <a:ext cx="12192000" cy="0"/>
          </a:xfrm>
          <a:prstGeom prst="line">
            <a:avLst/>
          </a:prstGeom>
          <a:ln w="19050" cmpd="dbl">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89C78DFB-9B30-1966-447D-5413EA4B764A}"/>
              </a:ext>
            </a:extLst>
          </p:cNvPr>
          <p:cNvCxnSpPr/>
          <p:nvPr/>
        </p:nvCxnSpPr>
        <p:spPr>
          <a:xfrm>
            <a:off x="0" y="759430"/>
            <a:ext cx="1219200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5" name="Text Box 435">
            <a:extLst>
              <a:ext uri="{FF2B5EF4-FFF2-40B4-BE49-F238E27FC236}">
                <a16:creationId xmlns:a16="http://schemas.microsoft.com/office/drawing/2014/main" id="{496A4720-A7B0-A465-0640-6313B6AF5CB3}"/>
              </a:ext>
            </a:extLst>
          </p:cNvPr>
          <p:cNvSpPr txBox="1">
            <a:spLocks noChangeArrowheads="1"/>
          </p:cNvSpPr>
          <p:nvPr userDrawn="1"/>
        </p:nvSpPr>
        <p:spPr bwMode="gray">
          <a:xfrm>
            <a:off x="11143593" y="6496328"/>
            <a:ext cx="842962" cy="274637"/>
          </a:xfrm>
          <a:prstGeom prst="rect">
            <a:avLst/>
          </a:prstGeom>
          <a:noFill/>
          <a:ln w="9525">
            <a:noFill/>
            <a:miter lim="800000"/>
            <a:headEnd/>
            <a:tailEnd/>
          </a:ln>
          <a:effectLst/>
        </p:spPr>
        <p:txBody>
          <a:bodyPr>
            <a:spAutoFit/>
          </a:bodyPr>
          <a:lstStyle>
            <a:lvl1pPr eaLnBrk="0" hangingPunct="0">
              <a:defRPr sz="1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auto" latinLnBrk="0" hangingPunct="1">
              <a:lnSpc>
                <a:spcPct val="100000"/>
              </a:lnSpc>
              <a:spcBef>
                <a:spcPct val="50000"/>
              </a:spcBef>
              <a:spcAft>
                <a:spcPts val="0"/>
              </a:spcAft>
              <a:buClr>
                <a:srgbClr val="000000"/>
              </a:buClr>
              <a:buSzTx/>
              <a:buFont typeface="Arial"/>
              <a:buNone/>
              <a:tabLst/>
              <a:defRPr/>
            </a:pPr>
            <a:fld id="{A230CB4C-379D-4135-AA69-22D273F2D0F4}" type="slidenum">
              <a:rPr kumimoji="0" lang="en-GB" altLang="en-US" sz="1200" b="0" i="0" u="none" strike="noStrike" kern="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Arial"/>
                <a:sym typeface="Arial"/>
              </a:rPr>
              <a:pPr marL="0" marR="0" lvl="0" indent="0" algn="ctr" defTabSz="914400" rtl="0" eaLnBrk="1" fontAlgn="auto" latinLnBrk="0" hangingPunct="1">
                <a:lnSpc>
                  <a:spcPct val="100000"/>
                </a:lnSpc>
                <a:spcBef>
                  <a:spcPct val="50000"/>
                </a:spcBef>
                <a:spcAft>
                  <a:spcPts val="0"/>
                </a:spcAft>
                <a:buClr>
                  <a:srgbClr val="000000"/>
                </a:buClr>
                <a:buSzTx/>
                <a:buFont typeface="Arial"/>
                <a:buNone/>
                <a:tabLst/>
                <a:defRPr/>
              </a:pPr>
              <a:t>‹#›</a:t>
            </a:fld>
            <a:endParaRPr kumimoji="0" lang="en-GB" altLang="en-US" sz="1200" b="0" i="0" u="none" strike="noStrike" kern="0" cap="none" spc="0" normalizeH="0" baseline="0" noProof="0" dirty="0">
              <a:ln>
                <a:noFill/>
              </a:ln>
              <a:solidFill>
                <a:srgbClr val="800000"/>
              </a:solidFill>
              <a:effectLst/>
              <a:uLnTx/>
              <a:uFillTx/>
              <a:latin typeface="Calibri" panose="020F0502020204030204" pitchFamily="34" charset="0"/>
              <a:ea typeface="ＭＳ Ｐゴシック" panose="020B0600070205080204" pitchFamily="34" charset="-128"/>
              <a:cs typeface="Arial"/>
              <a:sym typeface="Arial"/>
            </a:endParaRPr>
          </a:p>
        </p:txBody>
      </p:sp>
      <p:sp>
        <p:nvSpPr>
          <p:cNvPr id="8" name="Text Box 447">
            <a:extLst>
              <a:ext uri="{FF2B5EF4-FFF2-40B4-BE49-F238E27FC236}">
                <a16:creationId xmlns:a16="http://schemas.microsoft.com/office/drawing/2014/main" id="{C108C261-8171-1E52-E58F-B1D6AC6D689F}"/>
              </a:ext>
            </a:extLst>
          </p:cNvPr>
          <p:cNvSpPr txBox="1">
            <a:spLocks noChangeArrowheads="1"/>
          </p:cNvSpPr>
          <p:nvPr userDrawn="1"/>
        </p:nvSpPr>
        <p:spPr bwMode="auto">
          <a:xfrm>
            <a:off x="386419" y="6492056"/>
            <a:ext cx="11349311" cy="276999"/>
          </a:xfrm>
          <a:prstGeom prst="rect">
            <a:avLst/>
          </a:prstGeom>
          <a:noFill/>
          <a:ln>
            <a:noFill/>
          </a:ln>
        </p:spPr>
        <p:txBody>
          <a:bodyPr wrap="square">
            <a:spAutoFit/>
          </a:bodyPr>
          <a:lstStyle>
            <a:lvl1pPr eaLnBrk="0" hangingPunct="0">
              <a:defRPr sz="1600">
                <a:solidFill>
                  <a:schemeClr val="tx1"/>
                </a:solidFill>
                <a:latin typeface="Arial" pitchFamily="34" charset="0"/>
                <a:ea typeface="MS PGothic" pitchFamily="34" charset="-128"/>
              </a:defRPr>
            </a:lvl1pPr>
            <a:lvl2pPr marL="742950" indent="-285750" eaLnBrk="0" hangingPunct="0">
              <a:defRPr sz="1600">
                <a:solidFill>
                  <a:schemeClr val="tx1"/>
                </a:solidFill>
                <a:latin typeface="Arial" pitchFamily="34" charset="0"/>
                <a:ea typeface="MS PGothic" pitchFamily="34" charset="-128"/>
              </a:defRPr>
            </a:lvl2pPr>
            <a:lvl3pPr marL="1143000" indent="-228600" eaLnBrk="0" hangingPunct="0">
              <a:defRPr sz="1600">
                <a:solidFill>
                  <a:schemeClr val="tx1"/>
                </a:solidFill>
                <a:latin typeface="Arial" pitchFamily="34" charset="0"/>
                <a:ea typeface="MS PGothic" pitchFamily="34" charset="-128"/>
              </a:defRPr>
            </a:lvl3pPr>
            <a:lvl4pPr marL="1600200" indent="-228600" eaLnBrk="0" hangingPunct="0">
              <a:defRPr sz="1600">
                <a:solidFill>
                  <a:schemeClr val="tx1"/>
                </a:solidFill>
                <a:latin typeface="Arial" pitchFamily="34" charset="0"/>
                <a:ea typeface="MS PGothic" pitchFamily="34" charset="-128"/>
              </a:defRPr>
            </a:lvl4pPr>
            <a:lvl5pPr marL="2057400" indent="-228600" eaLnBrk="0" hangingPunct="0">
              <a:defRPr sz="1600">
                <a:solidFill>
                  <a:schemeClr val="tx1"/>
                </a:solidFill>
                <a:latin typeface="Arial" pitchFamily="34" charset="0"/>
                <a:ea typeface="MS PGothic" pitchFamily="34" charset="-128"/>
              </a:defRPr>
            </a:lvl5pPr>
            <a:lvl6pPr marL="2514600" indent="-228600"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6pPr>
            <a:lvl7pPr marL="2971800" indent="-228600"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7pPr>
            <a:lvl8pPr marL="3429000" indent="-228600"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8pPr>
            <a:lvl9pPr marL="3886200" indent="-228600"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9pPr>
          </a:lstStyle>
          <a:p>
            <a:pPr marL="0" marR="0" lvl="0" indent="0" algn="ctr" defTabSz="914400" rtl="0" eaLnBrk="1" fontAlgn="auto" latinLnBrk="0" hangingPunct="1">
              <a:lnSpc>
                <a:spcPct val="100000"/>
              </a:lnSpc>
              <a:spcBef>
                <a:spcPct val="50000"/>
              </a:spcBef>
              <a:spcAft>
                <a:spcPts val="0"/>
              </a:spcAft>
              <a:buClr>
                <a:srgbClr val="000000"/>
              </a:buClr>
              <a:buSzTx/>
              <a:buFont typeface="Arial"/>
              <a:buNone/>
              <a:tabLst/>
              <a:defRPr/>
            </a:pPr>
            <a:r>
              <a:rPr kumimoji="0" lang="en-GB" sz="1200" b="1" i="0" u="none" strike="noStrike" kern="0" cap="none" spc="0" normalizeH="0" baseline="0" noProof="0" dirty="0">
                <a:ln>
                  <a:noFill/>
                </a:ln>
                <a:solidFill>
                  <a:srgbClr val="000000"/>
                </a:solidFill>
                <a:effectLst/>
                <a:uLnTx/>
                <a:uFillTx/>
                <a:latin typeface="Arial"/>
                <a:ea typeface="MS PGothic" pitchFamily="34" charset="-128"/>
                <a:cs typeface="Arial"/>
                <a:sym typeface="Arial"/>
              </a:rPr>
              <a:t>Trung </a:t>
            </a:r>
            <a:r>
              <a:rPr kumimoji="0" lang="en-GB" sz="1200" b="1" i="0" u="none" strike="noStrike" kern="0" cap="none" spc="0" normalizeH="0" baseline="0" noProof="0" dirty="0" err="1">
                <a:ln>
                  <a:noFill/>
                </a:ln>
                <a:solidFill>
                  <a:srgbClr val="000000"/>
                </a:solidFill>
                <a:effectLst/>
                <a:uLnTx/>
                <a:uFillTx/>
                <a:latin typeface="Arial"/>
                <a:ea typeface="MS PGothic" pitchFamily="34" charset="-128"/>
                <a:cs typeface="Arial"/>
                <a:sym typeface="Arial"/>
              </a:rPr>
              <a:t>tâm</a:t>
            </a:r>
            <a:r>
              <a:rPr kumimoji="0" lang="en-GB" sz="1200" b="1" i="0" u="none" strike="noStrike" kern="0" cap="none" spc="0" normalizeH="0" baseline="0" noProof="0" dirty="0">
                <a:ln>
                  <a:noFill/>
                </a:ln>
                <a:solidFill>
                  <a:srgbClr val="000000"/>
                </a:solidFill>
                <a:effectLst/>
                <a:uLnTx/>
                <a:uFillTx/>
                <a:latin typeface="Arial"/>
                <a:ea typeface="MS PGothic" pitchFamily="34" charset="-128"/>
                <a:cs typeface="Arial"/>
                <a:sym typeface="Arial"/>
              </a:rPr>
              <a:t> </a:t>
            </a:r>
            <a:r>
              <a:rPr kumimoji="0" lang="en-GB" sz="1200" b="1" i="0" u="none" strike="noStrike" kern="0" cap="none" spc="0" normalizeH="0" baseline="0" noProof="0" dirty="0" err="1">
                <a:ln>
                  <a:noFill/>
                </a:ln>
                <a:solidFill>
                  <a:srgbClr val="000000"/>
                </a:solidFill>
                <a:effectLst/>
                <a:uLnTx/>
                <a:uFillTx/>
                <a:latin typeface="Arial"/>
                <a:ea typeface="MS PGothic" pitchFamily="34" charset="-128"/>
                <a:cs typeface="Arial"/>
                <a:sym typeface="Arial"/>
              </a:rPr>
              <a:t>Phát</a:t>
            </a:r>
            <a:r>
              <a:rPr kumimoji="0" lang="en-GB" sz="1200" b="1" i="0" u="none" strike="noStrike" kern="0" cap="none" spc="0" normalizeH="0" baseline="0" noProof="0" dirty="0">
                <a:ln>
                  <a:noFill/>
                </a:ln>
                <a:solidFill>
                  <a:srgbClr val="000000"/>
                </a:solidFill>
                <a:effectLst/>
                <a:uLnTx/>
                <a:uFillTx/>
                <a:latin typeface="Arial"/>
                <a:ea typeface="MS PGothic" pitchFamily="34" charset="-128"/>
                <a:cs typeface="Arial"/>
                <a:sym typeface="Arial"/>
              </a:rPr>
              <a:t> </a:t>
            </a:r>
            <a:r>
              <a:rPr kumimoji="0" lang="en-GB" sz="1200" b="1" i="0" u="none" strike="noStrike" kern="0" cap="none" spc="0" normalizeH="0" baseline="0" noProof="0" dirty="0" err="1">
                <a:ln>
                  <a:noFill/>
                </a:ln>
                <a:solidFill>
                  <a:srgbClr val="000000"/>
                </a:solidFill>
                <a:effectLst/>
                <a:uLnTx/>
                <a:uFillTx/>
                <a:latin typeface="Arial"/>
                <a:ea typeface="MS PGothic" pitchFamily="34" charset="-128"/>
                <a:cs typeface="Arial"/>
                <a:sym typeface="Arial"/>
              </a:rPr>
              <a:t>Triển</a:t>
            </a:r>
            <a:r>
              <a:rPr kumimoji="0" lang="en-GB" sz="1200" b="1" i="0" u="none" strike="noStrike" kern="0" cap="none" spc="0" normalizeH="0" baseline="0" noProof="0" dirty="0">
                <a:ln>
                  <a:noFill/>
                </a:ln>
                <a:solidFill>
                  <a:srgbClr val="000000"/>
                </a:solidFill>
                <a:effectLst/>
                <a:uLnTx/>
                <a:uFillTx/>
                <a:latin typeface="Arial"/>
                <a:ea typeface="MS PGothic" pitchFamily="34" charset="-128"/>
                <a:cs typeface="Arial"/>
                <a:sym typeface="Arial"/>
              </a:rPr>
              <a:t> </a:t>
            </a:r>
            <a:r>
              <a:rPr kumimoji="0" lang="en-GB" sz="1200" b="1" i="0" u="none" strike="noStrike" kern="0" cap="none" spc="0" normalizeH="0" baseline="0" noProof="0" dirty="0" err="1">
                <a:ln>
                  <a:noFill/>
                </a:ln>
                <a:solidFill>
                  <a:srgbClr val="000000"/>
                </a:solidFill>
                <a:effectLst/>
                <a:uLnTx/>
                <a:uFillTx/>
                <a:latin typeface="Arial"/>
                <a:ea typeface="MS PGothic" pitchFamily="34" charset="-128"/>
                <a:cs typeface="Arial"/>
                <a:sym typeface="Arial"/>
              </a:rPr>
              <a:t>Xanh-GreenDC</a:t>
            </a:r>
            <a:r>
              <a:rPr kumimoji="0" lang="en-GB" sz="1200" b="1" i="0" u="none" strike="noStrike" kern="0" cap="none" spc="0" normalizeH="0" baseline="0" noProof="0" dirty="0">
                <a:ln>
                  <a:noFill/>
                </a:ln>
                <a:solidFill>
                  <a:srgbClr val="000000"/>
                </a:solidFill>
                <a:effectLst/>
                <a:uLnTx/>
                <a:uFillTx/>
                <a:latin typeface="Arial"/>
                <a:ea typeface="MS PGothic" pitchFamily="34" charset="-128"/>
                <a:cs typeface="Arial"/>
                <a:sym typeface="Arial"/>
              </a:rPr>
              <a:t> </a:t>
            </a:r>
          </a:p>
        </p:txBody>
      </p:sp>
      <p:cxnSp>
        <p:nvCxnSpPr>
          <p:cNvPr id="9" name="Straight Connector 8">
            <a:extLst>
              <a:ext uri="{FF2B5EF4-FFF2-40B4-BE49-F238E27FC236}">
                <a16:creationId xmlns:a16="http://schemas.microsoft.com/office/drawing/2014/main" id="{F43DD196-F302-3F76-63A1-CA88CDBD02D9}"/>
              </a:ext>
            </a:extLst>
          </p:cNvPr>
          <p:cNvCxnSpPr/>
          <p:nvPr userDrawn="1"/>
        </p:nvCxnSpPr>
        <p:spPr>
          <a:xfrm>
            <a:off x="0" y="6410067"/>
            <a:ext cx="12192000"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0EC2991-E23E-FD01-AC5A-C70607844834}"/>
              </a:ext>
            </a:extLst>
          </p:cNvPr>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35594" y="6544694"/>
            <a:ext cx="726826" cy="225316"/>
          </a:xfrm>
          <a:prstGeom prst="rect">
            <a:avLst/>
          </a:prstGeom>
        </p:spPr>
      </p:pic>
    </p:spTree>
    <p:extLst>
      <p:ext uri="{BB962C8B-B14F-4D97-AF65-F5344CB8AC3E}">
        <p14:creationId xmlns:p14="http://schemas.microsoft.com/office/powerpoint/2010/main" val="1960710754"/>
      </p:ext>
    </p:extLst>
  </p:cSld>
  <p:clrMap bg1="lt1" tx1="dk1" bg2="dk2" tx2="lt2" accent1="accent1" accent2="accent2" accent3="accent3" accent4="accent4" accent5="accent5" accent6="accent6" hlink="hlink" folHlink="folHlink"/>
  <p:sldLayoutIdLst>
    <p:sldLayoutId id="2147484993" r:id="rId1"/>
    <p:sldLayoutId id="2147484994" r:id="rId2"/>
    <p:sldLayoutId id="2147484995" r:id="rId3"/>
    <p:sldLayoutId id="2147484996" r:id="rId4"/>
    <p:sldLayoutId id="2147484997" r:id="rId5"/>
    <p:sldLayoutId id="2147484998" r:id="rId6"/>
    <p:sldLayoutId id="2147484999" r:id="rId7"/>
    <p:sldLayoutId id="2147485000" r:id="rId8"/>
    <p:sldLayoutId id="2147485001" r:id="rId9"/>
    <p:sldLayoutId id="2147485002" r:id="rId10"/>
    <p:sldLayoutId id="2147485003" r:id="rId11"/>
    <p:sldLayoutId id="2147485004" r:id="rId12"/>
    <p:sldLayoutId id="2147485005" r:id="rId13"/>
    <p:sldLayoutId id="2147485006" r:id="rId14"/>
    <p:sldLayoutId id="2147485007" r:id="rId15"/>
    <p:sldLayoutId id="2147485008" r:id="rId16"/>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658997774"/>
      </p:ext>
    </p:extLst>
  </p:cSld>
  <p:clrMap bg1="lt1" tx1="dk1" bg2="dk2" tx2="lt2" accent1="accent1" accent2="accent2" accent3="accent3" accent4="accent4" accent5="accent5" accent6="accent6" hlink="hlink" folHlink="folHlink"/>
  <p:sldLayoutIdLst>
    <p:sldLayoutId id="2147485010" r:id="rId1"/>
    <p:sldLayoutId id="2147485011" r:id="rId2"/>
    <p:sldLayoutId id="2147485012" r:id="rId3"/>
    <p:sldLayoutId id="2147485013" r:id="rId4"/>
    <p:sldLayoutId id="2147485014" r:id="rId5"/>
    <p:sldLayoutId id="2147485015" r:id="rId6"/>
    <p:sldLayoutId id="2147485016" r:id="rId7"/>
    <p:sldLayoutId id="2147485017" r:id="rId8"/>
    <p:sldLayoutId id="2147485018" r:id="rId9"/>
    <p:sldLayoutId id="2147485019" r:id="rId10"/>
    <p:sldLayoutId id="2147485020" r:id="rId11"/>
    <p:sldLayoutId id="2147485021" r:id="rId12"/>
    <p:sldLayoutId id="2147485022" r:id="rId13"/>
    <p:sldLayoutId id="2147485023" r:id="rId14"/>
    <p:sldLayoutId id="2147485024" r:id="rId15"/>
    <p:sldLayoutId id="2147485025"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53.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4.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43.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43.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604674" y="1927317"/>
            <a:ext cx="5010091" cy="425895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608691" y="3718976"/>
            <a:ext cx="6316832" cy="1629255"/>
          </a:xfrm>
        </p:spPr>
        <p:txBody>
          <a:bodyPr>
            <a:normAutofit/>
          </a:bodyPr>
          <a:lstStyle/>
          <a:p>
            <a:pPr marL="114300" indent="0"/>
            <a:r>
              <a:rPr lang="en-US" sz="2000" b="1" u="sng">
                <a:solidFill>
                  <a:schemeClr val="accent1">
                    <a:lumMod val="50000"/>
                  </a:schemeClr>
                </a:solidFill>
              </a:rPr>
              <a:t>Module 17: </a:t>
            </a:r>
            <a:endParaRPr lang="en-US" sz="2000" b="1" u="sng" dirty="0">
              <a:solidFill>
                <a:schemeClr val="accent1">
                  <a:lumMod val="50000"/>
                </a:schemeClr>
              </a:solidFill>
            </a:endParaRPr>
          </a:p>
          <a:p>
            <a:pPr lvl="0">
              <a:spcBef>
                <a:spcPct val="0"/>
              </a:spcBef>
              <a:buClrTx/>
            </a:pPr>
            <a:r>
              <a:rPr lang="en-US" altLang="en-US" sz="2000">
                <a:solidFill>
                  <a:srgbClr val="87C6CC">
                    <a:lumMod val="50000"/>
                  </a:srgbClr>
                </a:solidFill>
                <a:cs typeface="Arial" panose="020B0604020202020204" pitchFamily="34" charset="0"/>
              </a:rPr>
              <a:t>Greenhouse gas overview and related requirements</a:t>
            </a:r>
            <a:endParaRPr lang="en-US" altLang="en-US" sz="2000" dirty="0">
              <a:solidFill>
                <a:srgbClr val="87C6CC">
                  <a:lumMod val="50000"/>
                </a:srgbClr>
              </a:solidFill>
              <a:cs typeface="Arial" panose="020B0604020202020204" pitchFamily="34" charset="0"/>
            </a:endParaRPr>
          </a:p>
        </p:txBody>
      </p:sp>
      <p:pic>
        <p:nvPicPr>
          <p:cNvPr id="364" name="Picture 363"/>
          <p:cNvPicPr>
            <a:picLocks noChangeAspect="1"/>
          </p:cNvPicPr>
          <p:nvPr/>
        </p:nvPicPr>
        <p:blipFill>
          <a:blip r:embed="rId3"/>
          <a:stretch>
            <a:fillRect/>
          </a:stretch>
        </p:blipFill>
        <p:spPr>
          <a:xfrm>
            <a:off x="11188160" y="5996280"/>
            <a:ext cx="1000211" cy="861720"/>
          </a:xfrm>
          <a:prstGeom prst="rect">
            <a:avLst/>
          </a:prstGeom>
        </p:spPr>
      </p:pic>
      <p:sp>
        <p:nvSpPr>
          <p:cNvPr id="4" name="TextBox 3">
            <a:extLst>
              <a:ext uri="{FF2B5EF4-FFF2-40B4-BE49-F238E27FC236}">
                <a16:creationId xmlns:a16="http://schemas.microsoft.com/office/drawing/2014/main" id="{A8700BCA-B241-F378-79B3-6CC35DAF2ED5}"/>
              </a:ext>
            </a:extLst>
          </p:cNvPr>
          <p:cNvSpPr txBox="1"/>
          <p:nvPr/>
        </p:nvSpPr>
        <p:spPr>
          <a:xfrm>
            <a:off x="654135" y="3287819"/>
            <a:ext cx="5443733" cy="400110"/>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70C0"/>
                </a:solidFill>
                <a:effectLst/>
                <a:uLnTx/>
                <a:uFillTx/>
                <a:latin typeface="Arial"/>
                <a:ea typeface="+mn-ea"/>
                <a:cs typeface="Arial"/>
                <a:sym typeface="Arial"/>
              </a:rPr>
              <a:t>Technical staffs</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6" name="Google Shape;46;p15">
            <a:extLst>
              <a:ext uri="{FF2B5EF4-FFF2-40B4-BE49-F238E27FC236}">
                <a16:creationId xmlns:a16="http://schemas.microsoft.com/office/drawing/2014/main" id="{BE2AF1DF-5460-4372-AFE9-31C9823D72B4}"/>
              </a:ext>
            </a:extLst>
          </p:cNvPr>
          <p:cNvSpPr txBox="1">
            <a:spLocks/>
          </p:cNvSpPr>
          <p:nvPr/>
        </p:nvSpPr>
        <p:spPr>
          <a:xfrm>
            <a:off x="590000" y="1261045"/>
            <a:ext cx="8519720" cy="881571"/>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l"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TRAINING PROGRAMME </a:t>
            </a:r>
            <a:b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br>
            <a: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FOR </a:t>
            </a:r>
            <a:r>
              <a:rPr kumimoji="0" lang="en-US" sz="3600" b="1" i="0" u="none" strike="noStrike" kern="0" cap="none" spc="0" normalizeH="0" baseline="0" noProof="0">
                <a:ln>
                  <a:noFill/>
                </a:ln>
                <a:solidFill>
                  <a:srgbClr val="87C6CC">
                    <a:lumMod val="50000"/>
                  </a:srgbClr>
                </a:solidFill>
                <a:effectLst/>
                <a:uLnTx/>
                <a:uFillTx/>
                <a:latin typeface="Arial"/>
                <a:cs typeface="Arial" panose="020B0604020202020204" pitchFamily="34" charset="0"/>
                <a:sym typeface="Fira Sans Extra Condensed"/>
              </a:rPr>
              <a:t>INDUSTRIAL ENTERPRISES</a:t>
            </a:r>
            <a:endPar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14389461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0" y="344774"/>
            <a:ext cx="12192000"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3200">
                <a:solidFill>
                  <a:schemeClr val="accent1">
                    <a:lumMod val="50000"/>
                  </a:schemeClr>
                </a:solidFill>
              </a:rPr>
              <a:t>GLOBAL SUSTAINABLE DEVELOPMENT PROGRAM</a:t>
            </a:r>
            <a:endParaRPr lang="en-US" sz="3200" dirty="0">
              <a:solidFill>
                <a:schemeClr val="accent1">
                  <a:lumMod val="50000"/>
                </a:schemeClr>
              </a:solidFill>
            </a:endParaRPr>
          </a:p>
        </p:txBody>
      </p:sp>
      <p:pic>
        <p:nvPicPr>
          <p:cNvPr id="2" name="Picture 1"/>
          <p:cNvPicPr>
            <a:picLocks noChangeAspect="1"/>
          </p:cNvPicPr>
          <p:nvPr/>
        </p:nvPicPr>
        <p:blipFill>
          <a:blip r:embed="rId2"/>
          <a:stretch>
            <a:fillRect/>
          </a:stretch>
        </p:blipFill>
        <p:spPr>
          <a:xfrm>
            <a:off x="1451164" y="1454046"/>
            <a:ext cx="9286405" cy="4422098"/>
          </a:xfrm>
          <a:prstGeom prst="rect">
            <a:avLst/>
          </a:prstGeom>
        </p:spPr>
      </p:pic>
    </p:spTree>
    <p:extLst>
      <p:ext uri="{BB962C8B-B14F-4D97-AF65-F5344CB8AC3E}">
        <p14:creationId xmlns:p14="http://schemas.microsoft.com/office/powerpoint/2010/main" val="26383026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FC6BAC-A518-5338-A2BE-294CC94E05F9}"/>
              </a:ext>
            </a:extLst>
          </p:cNvPr>
          <p:cNvSpPr txBox="1"/>
          <p:nvPr/>
        </p:nvSpPr>
        <p:spPr>
          <a:xfrm>
            <a:off x="521813" y="1495307"/>
            <a:ext cx="11084753" cy="369332"/>
          </a:xfrm>
          <a:prstGeom prst="rect">
            <a:avLst/>
          </a:prstGeom>
          <a:noFill/>
        </p:spPr>
        <p:txBody>
          <a:bodyPr wrap="square">
            <a:spAutoFit/>
          </a:bodyPr>
          <a:lstStyle/>
          <a:p>
            <a:pPr algn="just">
              <a:spcAft>
                <a:spcPts val="267"/>
              </a:spcAft>
              <a:defRPr/>
            </a:pPr>
            <a:r>
              <a:rPr lang="en-US" sz="1800" kern="100">
                <a:ea typeface="Calibri" panose="020F0502020204030204" pitchFamily="34" charset="0"/>
                <a:cs typeface="Tahoma" panose="020B0604030504040204" pitchFamily="34" charset="0"/>
              </a:rPr>
              <a:t>Greenhouse gases (GHG): According to the Kyoto Protocol and the Environmental Protection Law</a:t>
            </a:r>
            <a:endParaRPr lang="en-US" sz="1800" kern="100" dirty="0">
              <a:solidFill>
                <a:srgbClr val="000000"/>
              </a:solidFill>
              <a:ea typeface="Calibri" panose="020F0502020204030204" pitchFamily="34" charset="0"/>
              <a:cs typeface="Tahoma" panose="020B0604030504040204" pitchFamily="34" charset="0"/>
            </a:endParaRPr>
          </a:p>
        </p:txBody>
      </p:sp>
      <p:pic>
        <p:nvPicPr>
          <p:cNvPr id="7" name="Picture 6">
            <a:extLst>
              <a:ext uri="{FF2B5EF4-FFF2-40B4-BE49-F238E27FC236}">
                <a16:creationId xmlns:a16="http://schemas.microsoft.com/office/drawing/2014/main" id="{F053FBA0-CE47-DA19-724B-F6509CBF148E}"/>
              </a:ext>
            </a:extLst>
          </p:cNvPr>
          <p:cNvPicPr>
            <a:picLocks noChangeAspect="1"/>
          </p:cNvPicPr>
          <p:nvPr/>
        </p:nvPicPr>
        <p:blipFill>
          <a:blip r:embed="rId3"/>
          <a:stretch>
            <a:fillRect/>
          </a:stretch>
        </p:blipFill>
        <p:spPr>
          <a:xfrm>
            <a:off x="4749290" y="1951288"/>
            <a:ext cx="2955656" cy="3302737"/>
          </a:xfrm>
          <a:prstGeom prst="rect">
            <a:avLst/>
          </a:prstGeom>
        </p:spPr>
      </p:pic>
      <p:pic>
        <p:nvPicPr>
          <p:cNvPr id="9" name="Picture 8">
            <a:extLst>
              <a:ext uri="{FF2B5EF4-FFF2-40B4-BE49-F238E27FC236}">
                <a16:creationId xmlns:a16="http://schemas.microsoft.com/office/drawing/2014/main" id="{D6EA192C-E33A-6556-3630-FC0327B5743C}"/>
              </a:ext>
            </a:extLst>
          </p:cNvPr>
          <p:cNvPicPr>
            <a:picLocks noChangeAspect="1"/>
          </p:cNvPicPr>
          <p:nvPr/>
        </p:nvPicPr>
        <p:blipFill>
          <a:blip r:embed="rId4"/>
          <a:stretch>
            <a:fillRect/>
          </a:stretch>
        </p:blipFill>
        <p:spPr>
          <a:xfrm>
            <a:off x="736033" y="1996127"/>
            <a:ext cx="3064517" cy="3310731"/>
          </a:xfrm>
          <a:prstGeom prst="rect">
            <a:avLst/>
          </a:prstGeom>
        </p:spPr>
      </p:pic>
      <p:pic>
        <p:nvPicPr>
          <p:cNvPr id="11" name="Picture 10">
            <a:extLst>
              <a:ext uri="{FF2B5EF4-FFF2-40B4-BE49-F238E27FC236}">
                <a16:creationId xmlns:a16="http://schemas.microsoft.com/office/drawing/2014/main" id="{8AB49EE3-2232-4CE3-6D3A-DC39D0C3C03F}"/>
              </a:ext>
            </a:extLst>
          </p:cNvPr>
          <p:cNvPicPr>
            <a:picLocks noChangeAspect="1"/>
          </p:cNvPicPr>
          <p:nvPr/>
        </p:nvPicPr>
        <p:blipFill>
          <a:blip r:embed="rId5"/>
          <a:stretch>
            <a:fillRect/>
          </a:stretch>
        </p:blipFill>
        <p:spPr>
          <a:xfrm>
            <a:off x="8542049" y="1951288"/>
            <a:ext cx="3064517" cy="3400409"/>
          </a:xfrm>
          <a:prstGeom prst="rect">
            <a:avLst/>
          </a:prstGeom>
        </p:spPr>
      </p:pic>
      <p:sp>
        <p:nvSpPr>
          <p:cNvPr id="12" name="TextBox 11">
            <a:extLst>
              <a:ext uri="{FF2B5EF4-FFF2-40B4-BE49-F238E27FC236}">
                <a16:creationId xmlns:a16="http://schemas.microsoft.com/office/drawing/2014/main" id="{311E64F4-58C4-3E1D-0F1A-D9BE1D42DAA2}"/>
              </a:ext>
            </a:extLst>
          </p:cNvPr>
          <p:cNvSpPr txBox="1"/>
          <p:nvPr/>
        </p:nvSpPr>
        <p:spPr>
          <a:xfrm>
            <a:off x="521813" y="5483185"/>
            <a:ext cx="11084753" cy="646331"/>
          </a:xfrm>
          <a:prstGeom prst="rect">
            <a:avLst/>
          </a:prstGeom>
          <a:noFill/>
        </p:spPr>
        <p:txBody>
          <a:bodyPr wrap="square">
            <a:spAutoFit/>
          </a:bodyPr>
          <a:lstStyle/>
          <a:p>
            <a:pPr algn="just">
              <a:spcAft>
                <a:spcPts val="267"/>
              </a:spcAft>
              <a:defRPr/>
            </a:pPr>
            <a:r>
              <a:rPr lang="en-US" sz="1800" kern="100" dirty="0">
                <a:ea typeface="Calibri" panose="020F0502020204030204" pitchFamily="34" charset="0"/>
                <a:cs typeface="Tahoma" panose="020B0604030504040204" pitchFamily="34" charset="0"/>
              </a:rPr>
              <a:t>GHGs are converted to </a:t>
            </a:r>
            <a:r>
              <a:rPr lang="en-US" sz="1800" kern="100" dirty="0" err="1">
                <a:ea typeface="Calibri" panose="020F0502020204030204" pitchFamily="34" charset="0"/>
                <a:cs typeface="Tahoma" panose="020B0604030504040204" pitchFamily="34" charset="0"/>
              </a:rPr>
              <a:t>tonnes</a:t>
            </a:r>
            <a:r>
              <a:rPr lang="en-US" sz="1800" kern="100" dirty="0">
                <a:ea typeface="Calibri" panose="020F0502020204030204" pitchFamily="34" charset="0"/>
                <a:cs typeface="Tahoma" panose="020B0604030504040204" pitchFamily="34" charset="0"/>
              </a:rPr>
              <a:t> of CO2 equivalent according to their global warming potential (GWP). The GWP is determined by the United Nations Framework Convention on Climate Change (UNFCCC).</a:t>
            </a:r>
            <a:endParaRPr lang="en-US" sz="1800" kern="100" dirty="0">
              <a:solidFill>
                <a:srgbClr val="000000"/>
              </a:solidFill>
              <a:ea typeface="Calibri" panose="020F0502020204030204" pitchFamily="34" charset="0"/>
              <a:cs typeface="Tahoma" panose="020B0604030504040204" pitchFamily="34" charset="0"/>
            </a:endParaRPr>
          </a:p>
        </p:txBody>
      </p:sp>
      <p:sp>
        <p:nvSpPr>
          <p:cNvPr id="8" name="Title 1">
            <a:extLst>
              <a:ext uri="{FF2B5EF4-FFF2-40B4-BE49-F238E27FC236}">
                <a16:creationId xmlns:a16="http://schemas.microsoft.com/office/drawing/2014/main" id="{51809E06-4558-F67D-1492-A334E5226D5F}"/>
              </a:ext>
            </a:extLst>
          </p:cNvPr>
          <p:cNvSpPr txBox="1">
            <a:spLocks/>
          </p:cNvSpPr>
          <p:nvPr/>
        </p:nvSpPr>
        <p:spPr>
          <a:xfrm>
            <a:off x="-1831" y="536178"/>
            <a:ext cx="12192000" cy="563033"/>
          </a:xfrm>
        </p:spPr>
        <p:txBody>
          <a:bodyPr anchor="b">
            <a:noAutofit/>
          </a:bodyPr>
          <a:lstStyle>
            <a:lvl1pPr marL="457200" indent="-457200" algn="ctr" rtl="0" eaLnBrk="0" fontAlgn="base" hangingPunct="0">
              <a:spcBef>
                <a:spcPct val="0"/>
              </a:spcBef>
              <a:spcAft>
                <a:spcPct val="0"/>
              </a:spcAft>
              <a:defRPr sz="2400" b="1" baseline="0">
                <a:solidFill>
                  <a:srgbClr val="002060"/>
                </a:solidFill>
                <a:latin typeface="Arial" panose="020B0604020202020204" pitchFamily="34" charset="0"/>
                <a:ea typeface="ＭＳ Ｐゴシック" pitchFamily="34" charset="-128"/>
                <a:cs typeface="Arial" panose="020B0604020202020204" pitchFamily="34" charset="0"/>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defRPr/>
            </a:pPr>
            <a:r>
              <a:rPr lang="en-US" altLang="en-US" sz="3200">
                <a:solidFill>
                  <a:schemeClr val="accent1">
                    <a:lumMod val="50000"/>
                  </a:schemeClr>
                </a:solidFill>
                <a:latin typeface="+mj-lt"/>
                <a:ea typeface="ヒラギノ角ゴ Pro W3"/>
                <a:cs typeface="Times New Roman" panose="02020603050405020304" pitchFamily="18" charset="0"/>
              </a:rPr>
              <a:t>CONCEPTS</a:t>
            </a:r>
            <a:endParaRPr lang="en-US" altLang="en-US" sz="3200" kern="0" dirty="0">
              <a:solidFill>
                <a:schemeClr val="accent1">
                  <a:lumMod val="50000"/>
                </a:schemeClr>
              </a:solidFill>
              <a:latin typeface="+mj-lt"/>
              <a:ea typeface="ヒラギノ角ゴ Pro W3"/>
              <a:cs typeface="Times New Roman" panose="02020603050405020304" pitchFamily="18" charset="0"/>
            </a:endParaRPr>
          </a:p>
        </p:txBody>
      </p:sp>
    </p:spTree>
    <p:extLst>
      <p:ext uri="{BB962C8B-B14F-4D97-AF65-F5344CB8AC3E}">
        <p14:creationId xmlns:p14="http://schemas.microsoft.com/office/powerpoint/2010/main" val="28314793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756" y="1363390"/>
            <a:ext cx="11232488" cy="4887508"/>
          </a:xfrm>
          <a:prstGeom prst="rect">
            <a:avLst/>
          </a:prstGeom>
        </p:spPr>
      </p:pic>
      <p:sp>
        <p:nvSpPr>
          <p:cNvPr id="5" name="Title 1">
            <a:extLst>
              <a:ext uri="{FF2B5EF4-FFF2-40B4-BE49-F238E27FC236}">
                <a16:creationId xmlns:a16="http://schemas.microsoft.com/office/drawing/2014/main" id="{51809E06-4558-F67D-1492-A334E5226D5F}"/>
              </a:ext>
            </a:extLst>
          </p:cNvPr>
          <p:cNvSpPr txBox="1">
            <a:spLocks/>
          </p:cNvSpPr>
          <p:nvPr/>
        </p:nvSpPr>
        <p:spPr>
          <a:xfrm>
            <a:off x="-1831" y="536178"/>
            <a:ext cx="12192000" cy="563033"/>
          </a:xfrm>
        </p:spPr>
        <p:txBody>
          <a:bodyPr anchor="b">
            <a:noAutofit/>
          </a:bodyPr>
          <a:lstStyle>
            <a:lvl1pPr marL="457200" indent="-457200" algn="ctr" rtl="0" eaLnBrk="0" fontAlgn="base" hangingPunct="0">
              <a:spcBef>
                <a:spcPct val="0"/>
              </a:spcBef>
              <a:spcAft>
                <a:spcPct val="0"/>
              </a:spcAft>
              <a:defRPr sz="2400" b="1" baseline="0">
                <a:solidFill>
                  <a:srgbClr val="002060"/>
                </a:solidFill>
                <a:latin typeface="Arial" panose="020B0604020202020204" pitchFamily="34" charset="0"/>
                <a:ea typeface="ＭＳ Ｐゴシック" pitchFamily="34" charset="-128"/>
                <a:cs typeface="Arial" panose="020B0604020202020204" pitchFamily="34" charset="0"/>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defRPr/>
            </a:pPr>
            <a:r>
              <a:rPr lang="en-US" altLang="en-US" sz="3200">
                <a:solidFill>
                  <a:schemeClr val="accent1">
                    <a:lumMod val="50000"/>
                  </a:schemeClr>
                </a:solidFill>
                <a:latin typeface="+mj-lt"/>
                <a:ea typeface="ヒラギノ角ゴ Pro W3"/>
                <a:cs typeface="Times New Roman" panose="02020603050405020304" pitchFamily="18" charset="0"/>
              </a:rPr>
              <a:t>CONCEPTS</a:t>
            </a:r>
            <a:endParaRPr lang="en-US" altLang="en-US" sz="3200" kern="0" dirty="0">
              <a:solidFill>
                <a:schemeClr val="accent1">
                  <a:lumMod val="50000"/>
                </a:schemeClr>
              </a:solidFill>
              <a:latin typeface="+mj-lt"/>
              <a:ea typeface="ヒラギノ角ゴ Pro W3"/>
              <a:cs typeface="Times New Roman" panose="02020603050405020304" pitchFamily="18" charset="0"/>
            </a:endParaRPr>
          </a:p>
        </p:txBody>
      </p:sp>
    </p:spTree>
    <p:extLst>
      <p:ext uri="{BB962C8B-B14F-4D97-AF65-F5344CB8AC3E}">
        <p14:creationId xmlns:p14="http://schemas.microsoft.com/office/powerpoint/2010/main" val="3415079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7919CFF-099D-10E3-C1F4-8FD3DF2720D9}"/>
              </a:ext>
            </a:extLst>
          </p:cNvPr>
          <p:cNvSpPr txBox="1"/>
          <p:nvPr/>
        </p:nvSpPr>
        <p:spPr>
          <a:xfrm>
            <a:off x="464501" y="3730328"/>
            <a:ext cx="4737921" cy="553998"/>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000" kern="100" dirty="0">
                <a:solidFill>
                  <a:srgbClr val="000000"/>
                </a:solidFill>
                <a:latin typeface="+mn-lt"/>
                <a:ea typeface="Calibri" panose="020F0502020204030204" pitchFamily="34" charset="0"/>
                <a:cs typeface="Tahoma" panose="020B0604030504040204" pitchFamily="34" charset="0"/>
              </a:rPr>
              <a:t>Net zero</a:t>
            </a:r>
          </a:p>
        </p:txBody>
      </p:sp>
      <p:pic>
        <p:nvPicPr>
          <p:cNvPr id="6" name="Picture 5">
            <a:extLst>
              <a:ext uri="{FF2B5EF4-FFF2-40B4-BE49-F238E27FC236}">
                <a16:creationId xmlns:a16="http://schemas.microsoft.com/office/drawing/2014/main" id="{C6869AB5-3099-3B6A-B693-458358379D75}"/>
              </a:ext>
            </a:extLst>
          </p:cNvPr>
          <p:cNvPicPr>
            <a:picLocks noChangeAspect="1"/>
          </p:cNvPicPr>
          <p:nvPr/>
        </p:nvPicPr>
        <p:blipFill>
          <a:blip r:embed="rId2"/>
          <a:stretch>
            <a:fillRect/>
          </a:stretch>
        </p:blipFill>
        <p:spPr>
          <a:xfrm>
            <a:off x="1834776" y="1758113"/>
            <a:ext cx="8959327" cy="1521350"/>
          </a:xfrm>
          <a:prstGeom prst="rect">
            <a:avLst/>
          </a:prstGeom>
        </p:spPr>
      </p:pic>
      <p:sp>
        <p:nvSpPr>
          <p:cNvPr id="13" name="TextBox 12">
            <a:extLst>
              <a:ext uri="{FF2B5EF4-FFF2-40B4-BE49-F238E27FC236}">
                <a16:creationId xmlns:a16="http://schemas.microsoft.com/office/drawing/2014/main" id="{C7DCEFE0-4966-E603-F649-E2B6F59CD635}"/>
              </a:ext>
            </a:extLst>
          </p:cNvPr>
          <p:cNvSpPr txBox="1"/>
          <p:nvPr/>
        </p:nvSpPr>
        <p:spPr>
          <a:xfrm>
            <a:off x="470477" y="1204115"/>
            <a:ext cx="11837921" cy="553998"/>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000" kern="100" dirty="0">
                <a:solidFill>
                  <a:srgbClr val="000000"/>
                </a:solidFill>
                <a:latin typeface="+mn-lt"/>
                <a:ea typeface="Calibri" panose="020F0502020204030204" pitchFamily="34" charset="0"/>
                <a:cs typeface="Tahoma" panose="020B0604030504040204" pitchFamily="34" charset="0"/>
              </a:rPr>
              <a:t>Carbon Neutral</a:t>
            </a:r>
          </a:p>
        </p:txBody>
      </p:sp>
      <p:pic>
        <p:nvPicPr>
          <p:cNvPr id="15" name="Picture 14">
            <a:extLst>
              <a:ext uri="{FF2B5EF4-FFF2-40B4-BE49-F238E27FC236}">
                <a16:creationId xmlns:a16="http://schemas.microsoft.com/office/drawing/2014/main" id="{1224B98B-9B39-025F-CC26-33F370033141}"/>
              </a:ext>
            </a:extLst>
          </p:cNvPr>
          <p:cNvPicPr>
            <a:picLocks noChangeAspect="1"/>
          </p:cNvPicPr>
          <p:nvPr/>
        </p:nvPicPr>
        <p:blipFill>
          <a:blip r:embed="rId3"/>
          <a:stretch>
            <a:fillRect/>
          </a:stretch>
        </p:blipFill>
        <p:spPr>
          <a:xfrm>
            <a:off x="7380528" y="4385919"/>
            <a:ext cx="4521091" cy="1552079"/>
          </a:xfrm>
          <a:prstGeom prst="rect">
            <a:avLst/>
          </a:prstGeom>
        </p:spPr>
      </p:pic>
      <p:sp>
        <p:nvSpPr>
          <p:cNvPr id="4" name="TextBox 3">
            <a:extLst>
              <a:ext uri="{FF2B5EF4-FFF2-40B4-BE49-F238E27FC236}">
                <a16:creationId xmlns:a16="http://schemas.microsoft.com/office/drawing/2014/main" id="{BA6CFA01-A34A-F2A9-6EB0-FE33B9195F64}"/>
              </a:ext>
            </a:extLst>
          </p:cNvPr>
          <p:cNvSpPr txBox="1">
            <a:spLocks noChangeArrowheads="1"/>
          </p:cNvSpPr>
          <p:nvPr/>
        </p:nvSpPr>
        <p:spPr bwMode="auto">
          <a:xfrm>
            <a:off x="1834776" y="3174107"/>
            <a:ext cx="137500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2000" i="1" dirty="0">
                <a:solidFill>
                  <a:srgbClr val="00B0F0"/>
                </a:solidFill>
                <a:latin typeface="+mn-lt"/>
                <a:cs typeface="Arial" panose="020B0604020202020204" pitchFamily="34" charset="0"/>
              </a:rPr>
              <a:t>Emissions</a:t>
            </a:r>
          </a:p>
        </p:txBody>
      </p:sp>
      <p:sp>
        <p:nvSpPr>
          <p:cNvPr id="5" name="TextBox 4">
            <a:extLst>
              <a:ext uri="{FF2B5EF4-FFF2-40B4-BE49-F238E27FC236}">
                <a16:creationId xmlns:a16="http://schemas.microsoft.com/office/drawing/2014/main" id="{AE5EB21B-31B8-42DA-23DC-71D02AF3B4E5}"/>
              </a:ext>
            </a:extLst>
          </p:cNvPr>
          <p:cNvSpPr txBox="1">
            <a:spLocks noChangeArrowheads="1"/>
          </p:cNvSpPr>
          <p:nvPr/>
        </p:nvSpPr>
        <p:spPr bwMode="auto">
          <a:xfrm>
            <a:off x="3906937" y="3277678"/>
            <a:ext cx="2590969" cy="41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600" i="1" dirty="0">
                <a:solidFill>
                  <a:srgbClr val="00B0F0"/>
                </a:solidFill>
                <a:latin typeface="+mn-lt"/>
                <a:cs typeface="Arial" panose="020B0604020202020204" pitchFamily="34" charset="0"/>
              </a:rPr>
              <a:t>Residual emissions</a:t>
            </a:r>
          </a:p>
        </p:txBody>
      </p:sp>
      <p:sp>
        <p:nvSpPr>
          <p:cNvPr id="7" name="TextBox 6">
            <a:extLst>
              <a:ext uri="{FF2B5EF4-FFF2-40B4-BE49-F238E27FC236}">
                <a16:creationId xmlns:a16="http://schemas.microsoft.com/office/drawing/2014/main" id="{BEE68BF3-F62B-23BA-A724-2E429487F270}"/>
              </a:ext>
            </a:extLst>
          </p:cNvPr>
          <p:cNvSpPr txBox="1">
            <a:spLocks noChangeArrowheads="1"/>
          </p:cNvSpPr>
          <p:nvPr/>
        </p:nvSpPr>
        <p:spPr bwMode="auto">
          <a:xfrm>
            <a:off x="6695383" y="3279463"/>
            <a:ext cx="379348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lnSpc>
                <a:spcPct val="150000"/>
              </a:lnSpc>
              <a:spcBef>
                <a:spcPct val="0"/>
              </a:spcBef>
              <a:buClrTx/>
              <a:buFontTx/>
              <a:buNone/>
            </a:pPr>
            <a:r>
              <a:rPr lang="en-US" altLang="en-US" sz="1600" i="1" dirty="0">
                <a:solidFill>
                  <a:srgbClr val="00B0F0"/>
                </a:solidFill>
                <a:latin typeface="+mn-lt"/>
                <a:cs typeface="Arial" panose="020B0604020202020204" pitchFamily="34" charset="0"/>
              </a:rPr>
              <a:t>Offsetting emissions and compensating the remaining emissions</a:t>
            </a:r>
          </a:p>
        </p:txBody>
      </p:sp>
      <p:sp>
        <p:nvSpPr>
          <p:cNvPr id="8" name="TextBox 7">
            <a:extLst>
              <a:ext uri="{FF2B5EF4-FFF2-40B4-BE49-F238E27FC236}">
                <a16:creationId xmlns:a16="http://schemas.microsoft.com/office/drawing/2014/main" id="{5E5A8D2A-5929-D7BC-CA8C-6D12F413C5D9}"/>
              </a:ext>
            </a:extLst>
          </p:cNvPr>
          <p:cNvSpPr txBox="1">
            <a:spLocks noChangeArrowheads="1"/>
          </p:cNvSpPr>
          <p:nvPr/>
        </p:nvSpPr>
        <p:spPr bwMode="auto">
          <a:xfrm>
            <a:off x="464501" y="5282712"/>
            <a:ext cx="802865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800" i="1" dirty="0">
                <a:solidFill>
                  <a:srgbClr val="00B0F0"/>
                </a:solidFill>
                <a:latin typeface="+mn-lt"/>
                <a:cs typeface="Arial" panose="020B0604020202020204" pitchFamily="34" charset="0"/>
              </a:rPr>
              <a:t>No additional greenhouse gases are released into the atmosphere.</a:t>
            </a:r>
            <a:endParaRPr lang="en-US" altLang="en-US" sz="1800" b="1" i="1" dirty="0">
              <a:solidFill>
                <a:srgbClr val="FF0000"/>
              </a:solidFill>
              <a:latin typeface="+mn-lt"/>
              <a:cs typeface="Arial" panose="020B0604020202020204" pitchFamily="34" charset="0"/>
            </a:endParaRPr>
          </a:p>
        </p:txBody>
      </p:sp>
      <p:sp>
        <p:nvSpPr>
          <p:cNvPr id="9" name="TextBox 8">
            <a:extLst>
              <a:ext uri="{FF2B5EF4-FFF2-40B4-BE49-F238E27FC236}">
                <a16:creationId xmlns:a16="http://schemas.microsoft.com/office/drawing/2014/main" id="{4E77A750-303B-9CDD-7D84-5BEBB643D3BF}"/>
              </a:ext>
            </a:extLst>
          </p:cNvPr>
          <p:cNvSpPr txBox="1">
            <a:spLocks noChangeArrowheads="1"/>
          </p:cNvSpPr>
          <p:nvPr/>
        </p:nvSpPr>
        <p:spPr bwMode="auto">
          <a:xfrm>
            <a:off x="9007226" y="1391106"/>
            <a:ext cx="246162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sz="2000" b="1" kern="100" dirty="0">
                <a:solidFill>
                  <a:srgbClr val="FF0000"/>
                </a:solidFill>
                <a:latin typeface="+mn-lt"/>
                <a:ea typeface="Calibri" panose="020F0502020204030204" pitchFamily="34" charset="0"/>
                <a:cs typeface="Tahoma" panose="020B0604030504040204" pitchFamily="34" charset="0"/>
              </a:rPr>
              <a:t>Carbon Neutral</a:t>
            </a:r>
            <a:endParaRPr lang="en-US" altLang="en-US" sz="2000" b="1" i="1" dirty="0">
              <a:solidFill>
                <a:srgbClr val="FF0000"/>
              </a:solidFill>
              <a:latin typeface="+mn-lt"/>
              <a:cs typeface="Arial" panose="020B0604020202020204" pitchFamily="34" charset="0"/>
            </a:endParaRPr>
          </a:p>
        </p:txBody>
      </p:sp>
      <p:sp>
        <p:nvSpPr>
          <p:cNvPr id="10" name="TextBox 9">
            <a:extLst>
              <a:ext uri="{FF2B5EF4-FFF2-40B4-BE49-F238E27FC236}">
                <a16:creationId xmlns:a16="http://schemas.microsoft.com/office/drawing/2014/main" id="{954F82DA-3491-8457-4DE5-38956FBE2329}"/>
              </a:ext>
            </a:extLst>
          </p:cNvPr>
          <p:cNvSpPr txBox="1">
            <a:spLocks noChangeArrowheads="1"/>
          </p:cNvSpPr>
          <p:nvPr/>
        </p:nvSpPr>
        <p:spPr bwMode="auto">
          <a:xfrm>
            <a:off x="10707533" y="3978794"/>
            <a:ext cx="14127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sz="2000" b="1" kern="100" dirty="0">
                <a:solidFill>
                  <a:srgbClr val="FF0000"/>
                </a:solidFill>
                <a:latin typeface="+mn-lt"/>
                <a:ea typeface="Calibri" panose="020F0502020204030204" pitchFamily="34" charset="0"/>
                <a:cs typeface="Tahoma" panose="020B0604030504040204" pitchFamily="34" charset="0"/>
              </a:rPr>
              <a:t>Net zero</a:t>
            </a:r>
            <a:endParaRPr lang="en-US" altLang="en-US" sz="2000" b="1" i="1" dirty="0">
              <a:solidFill>
                <a:srgbClr val="FF0000"/>
              </a:solidFill>
              <a:latin typeface="+mn-lt"/>
              <a:cs typeface="Arial" panose="020B0604020202020204" pitchFamily="34" charset="0"/>
            </a:endParaRPr>
          </a:p>
        </p:txBody>
      </p:sp>
      <p:sp>
        <p:nvSpPr>
          <p:cNvPr id="11" name="TextBox 10">
            <a:extLst>
              <a:ext uri="{FF2B5EF4-FFF2-40B4-BE49-F238E27FC236}">
                <a16:creationId xmlns:a16="http://schemas.microsoft.com/office/drawing/2014/main" id="{BE902540-7CF8-1185-1679-95EA8579022A}"/>
              </a:ext>
            </a:extLst>
          </p:cNvPr>
          <p:cNvSpPr txBox="1">
            <a:spLocks noChangeArrowheads="1"/>
          </p:cNvSpPr>
          <p:nvPr/>
        </p:nvSpPr>
        <p:spPr bwMode="auto">
          <a:xfrm>
            <a:off x="464501" y="4698552"/>
            <a:ext cx="686265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a:lnSpc>
                <a:spcPct val="150000"/>
              </a:lnSpc>
              <a:spcBef>
                <a:spcPct val="0"/>
              </a:spcBef>
              <a:buClrTx/>
              <a:buNone/>
            </a:pPr>
            <a:r>
              <a:rPr lang="en-US" sz="2000" b="1" i="1" kern="100" dirty="0">
                <a:solidFill>
                  <a:srgbClr val="000000"/>
                </a:solidFill>
                <a:latin typeface="+mn-lt"/>
                <a:ea typeface="Calibri" panose="020F0502020204030204" pitchFamily="34" charset="0"/>
                <a:cs typeface="Tahoma" panose="020B0604030504040204" pitchFamily="34" charset="0"/>
              </a:rPr>
              <a:t>Carbon Neutral</a:t>
            </a:r>
            <a:r>
              <a:rPr lang="en-US" sz="2000" b="1" i="1" dirty="0">
                <a:solidFill>
                  <a:srgbClr val="00B0F0"/>
                </a:solidFill>
                <a:latin typeface="+mn-lt"/>
                <a:ea typeface="Calibri" panose="020F0502020204030204" pitchFamily="34" charset="0"/>
                <a:cs typeface="Arial" panose="020B0604020202020204" pitchFamily="34" charset="0"/>
              </a:rPr>
              <a:t> and </a:t>
            </a:r>
            <a:r>
              <a:rPr lang="en-US" sz="2000" b="1" i="1" dirty="0">
                <a:solidFill>
                  <a:srgbClr val="FF0000"/>
                </a:solidFill>
                <a:latin typeface="+mn-lt"/>
                <a:ea typeface="Calibri" panose="020F0502020204030204" pitchFamily="34" charset="0"/>
                <a:cs typeface="Arial" panose="020B0604020202020204" pitchFamily="34" charset="0"/>
              </a:rPr>
              <a:t>Net Zero</a:t>
            </a:r>
            <a:endParaRPr lang="en-US" sz="2000" kern="100" dirty="0">
              <a:solidFill>
                <a:srgbClr val="FF0000"/>
              </a:solidFill>
              <a:latin typeface="+mn-lt"/>
              <a:ea typeface="Calibri" panose="020F0502020204030204" pitchFamily="34" charset="0"/>
              <a:cs typeface="Tahoma" panose="020B0604030504040204" pitchFamily="34" charset="0"/>
            </a:endParaRPr>
          </a:p>
        </p:txBody>
      </p:sp>
      <p:sp>
        <p:nvSpPr>
          <p:cNvPr id="16" name="Title 1">
            <a:extLst>
              <a:ext uri="{FF2B5EF4-FFF2-40B4-BE49-F238E27FC236}">
                <a16:creationId xmlns:a16="http://schemas.microsoft.com/office/drawing/2014/main" id="{51809E06-4558-F67D-1492-A334E5226D5F}"/>
              </a:ext>
            </a:extLst>
          </p:cNvPr>
          <p:cNvSpPr txBox="1">
            <a:spLocks/>
          </p:cNvSpPr>
          <p:nvPr/>
        </p:nvSpPr>
        <p:spPr>
          <a:xfrm>
            <a:off x="-1831" y="536178"/>
            <a:ext cx="12192000" cy="563033"/>
          </a:xfrm>
        </p:spPr>
        <p:txBody>
          <a:bodyPr anchor="b">
            <a:noAutofit/>
          </a:bodyPr>
          <a:lstStyle>
            <a:lvl1pPr marL="457200" indent="-457200" algn="ctr" rtl="0" eaLnBrk="0" fontAlgn="base" hangingPunct="0">
              <a:spcBef>
                <a:spcPct val="0"/>
              </a:spcBef>
              <a:spcAft>
                <a:spcPct val="0"/>
              </a:spcAft>
              <a:defRPr sz="2400" b="1" baseline="0">
                <a:solidFill>
                  <a:srgbClr val="002060"/>
                </a:solidFill>
                <a:latin typeface="Arial" panose="020B0604020202020204" pitchFamily="34" charset="0"/>
                <a:ea typeface="ＭＳ Ｐゴシック" pitchFamily="34" charset="-128"/>
                <a:cs typeface="Arial" panose="020B0604020202020204" pitchFamily="34" charset="0"/>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defRPr/>
            </a:pPr>
            <a:r>
              <a:rPr lang="en-US" altLang="en-US" sz="3200">
                <a:solidFill>
                  <a:schemeClr val="accent1">
                    <a:lumMod val="50000"/>
                  </a:schemeClr>
                </a:solidFill>
                <a:latin typeface="+mj-lt"/>
                <a:ea typeface="ヒラギノ角ゴ Pro W3"/>
                <a:cs typeface="Times New Roman" panose="02020603050405020304" pitchFamily="18" charset="0"/>
              </a:rPr>
              <a:t>CONCEPTS</a:t>
            </a:r>
            <a:endParaRPr lang="en-US" altLang="en-US" sz="3200" kern="0" dirty="0">
              <a:solidFill>
                <a:schemeClr val="accent1">
                  <a:lumMod val="50000"/>
                </a:schemeClr>
              </a:solidFill>
              <a:latin typeface="+mj-lt"/>
              <a:ea typeface="ヒラギノ角ゴ Pro W3"/>
              <a:cs typeface="Times New Roman" panose="02020603050405020304" pitchFamily="18" charset="0"/>
            </a:endParaRPr>
          </a:p>
        </p:txBody>
      </p:sp>
    </p:spTree>
    <p:extLst>
      <p:ext uri="{BB962C8B-B14F-4D97-AF65-F5344CB8AC3E}">
        <p14:creationId xmlns:p14="http://schemas.microsoft.com/office/powerpoint/2010/main" val="3472104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59EB6-BD4B-23E5-C694-0B1931AEABAA}"/>
              </a:ext>
            </a:extLst>
          </p:cNvPr>
          <p:cNvSpPr txBox="1">
            <a:spLocks/>
          </p:cNvSpPr>
          <p:nvPr/>
        </p:nvSpPr>
        <p:spPr>
          <a:xfrm>
            <a:off x="44819" y="495825"/>
            <a:ext cx="12101386" cy="563033"/>
          </a:xfrm>
        </p:spPr>
        <p:txBody>
          <a:bodyPr anchor="b">
            <a:noAutofit/>
          </a:bodyPr>
          <a:lstStyle>
            <a:lvl1pPr marL="457200" indent="-457200" algn="ctr" rtl="0" eaLnBrk="0" fontAlgn="base" hangingPunct="0">
              <a:spcBef>
                <a:spcPct val="0"/>
              </a:spcBef>
              <a:spcAft>
                <a:spcPct val="0"/>
              </a:spcAft>
              <a:defRPr sz="2400" b="1" baseline="0">
                <a:solidFill>
                  <a:srgbClr val="002060"/>
                </a:solidFill>
                <a:latin typeface="Arial" panose="020B0604020202020204" pitchFamily="34" charset="0"/>
                <a:ea typeface="ＭＳ Ｐゴシック" pitchFamily="34" charset="-128"/>
                <a:cs typeface="Arial" panose="020B0604020202020204" pitchFamily="34" charset="0"/>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defRPr/>
            </a:pPr>
            <a:r>
              <a:rPr lang="en-US" altLang="en-US" sz="3200" kern="0">
                <a:solidFill>
                  <a:schemeClr val="accent1">
                    <a:lumMod val="50000"/>
                  </a:schemeClr>
                </a:solidFill>
                <a:latin typeface="+mj-lt"/>
                <a:ea typeface="ヒラギノ角ゴ Pro W3"/>
                <a:cs typeface="Times New Roman" panose="02020603050405020304" pitchFamily="18" charset="0"/>
              </a:rPr>
              <a:t>ROADMAP FOR IMPLEMENTATION CONTENT</a:t>
            </a:r>
            <a:endParaRPr lang="en-US" altLang="en-US" sz="3200" kern="0" dirty="0">
              <a:solidFill>
                <a:schemeClr val="accent1">
                  <a:lumMod val="50000"/>
                </a:schemeClr>
              </a:solidFill>
              <a:latin typeface="+mj-lt"/>
              <a:ea typeface="ヒラギノ角ゴ Pro W3"/>
              <a:cs typeface="Times New Roman" panose="02020603050405020304" pitchFamily="18" charset="0"/>
            </a:endParaRPr>
          </a:p>
        </p:txBody>
      </p:sp>
      <p:sp>
        <p:nvSpPr>
          <p:cNvPr id="4" name="TextBox 3">
            <a:extLst>
              <a:ext uri="{FF2B5EF4-FFF2-40B4-BE49-F238E27FC236}">
                <a16:creationId xmlns:a16="http://schemas.microsoft.com/office/drawing/2014/main" id="{F3B72C99-F343-0621-0DD6-97866680D8F2}"/>
              </a:ext>
            </a:extLst>
          </p:cNvPr>
          <p:cNvSpPr txBox="1"/>
          <p:nvPr/>
        </p:nvSpPr>
        <p:spPr>
          <a:xfrm>
            <a:off x="0" y="1810558"/>
            <a:ext cx="1625426" cy="646331"/>
          </a:xfrm>
          <a:prstGeom prst="rect">
            <a:avLst/>
          </a:prstGeom>
          <a:noFill/>
          <a:ln>
            <a:solidFill>
              <a:srgbClr val="C00000"/>
            </a:solidFill>
          </a:ln>
        </p:spPr>
        <p:txBody>
          <a:bodyPr wrap="square" rtlCol="0">
            <a:spAutoFit/>
          </a:bodyPr>
          <a:lstStyle/>
          <a:p>
            <a:pPr algn="just"/>
            <a:r>
              <a:rPr lang="en-US" sz="1800" dirty="0"/>
              <a:t>Decree 06/NĐ-CP</a:t>
            </a:r>
          </a:p>
        </p:txBody>
      </p:sp>
      <p:sp>
        <p:nvSpPr>
          <p:cNvPr id="5" name="TextBox 4">
            <a:extLst>
              <a:ext uri="{FF2B5EF4-FFF2-40B4-BE49-F238E27FC236}">
                <a16:creationId xmlns:a16="http://schemas.microsoft.com/office/drawing/2014/main" id="{C614B196-8DA3-56FB-EE39-27483E3739C6}"/>
              </a:ext>
            </a:extLst>
          </p:cNvPr>
          <p:cNvSpPr txBox="1"/>
          <p:nvPr/>
        </p:nvSpPr>
        <p:spPr>
          <a:xfrm>
            <a:off x="1518103" y="1810557"/>
            <a:ext cx="2171567" cy="646331"/>
          </a:xfrm>
          <a:prstGeom prst="rect">
            <a:avLst/>
          </a:prstGeom>
          <a:noFill/>
          <a:ln>
            <a:solidFill>
              <a:srgbClr val="FF0000"/>
            </a:solidFill>
          </a:ln>
        </p:spPr>
        <p:txBody>
          <a:bodyPr wrap="square" rtlCol="0">
            <a:spAutoFit/>
          </a:bodyPr>
          <a:lstStyle/>
          <a:p>
            <a:pPr algn="ctr"/>
            <a:r>
              <a:rPr lang="en-US" sz="1800" dirty="0"/>
              <a:t>Provide activity metrics</a:t>
            </a:r>
          </a:p>
        </p:txBody>
      </p:sp>
      <p:sp>
        <p:nvSpPr>
          <p:cNvPr id="7" name="TextBox 6">
            <a:extLst>
              <a:ext uri="{FF2B5EF4-FFF2-40B4-BE49-F238E27FC236}">
                <a16:creationId xmlns:a16="http://schemas.microsoft.com/office/drawing/2014/main" id="{B0799BAA-C053-341E-31FB-843917FEA297}"/>
              </a:ext>
            </a:extLst>
          </p:cNvPr>
          <p:cNvSpPr txBox="1"/>
          <p:nvPr/>
        </p:nvSpPr>
        <p:spPr>
          <a:xfrm>
            <a:off x="590259" y="1325690"/>
            <a:ext cx="913453" cy="379656"/>
          </a:xfrm>
          <a:prstGeom prst="rect">
            <a:avLst/>
          </a:prstGeom>
          <a:solidFill>
            <a:srgbClr val="C00000"/>
          </a:solidFill>
        </p:spPr>
        <p:txBody>
          <a:bodyPr wrap="square" rtlCol="0">
            <a:spAutoFit/>
          </a:bodyPr>
          <a:lstStyle/>
          <a:p>
            <a:r>
              <a:rPr lang="en-US" dirty="0"/>
              <a:t>2022</a:t>
            </a:r>
          </a:p>
        </p:txBody>
      </p:sp>
      <p:sp>
        <p:nvSpPr>
          <p:cNvPr id="8" name="TextBox 7">
            <a:extLst>
              <a:ext uri="{FF2B5EF4-FFF2-40B4-BE49-F238E27FC236}">
                <a16:creationId xmlns:a16="http://schemas.microsoft.com/office/drawing/2014/main" id="{30241229-0417-33FF-A91E-1F490FDC1D9E}"/>
              </a:ext>
            </a:extLst>
          </p:cNvPr>
          <p:cNvSpPr txBox="1"/>
          <p:nvPr/>
        </p:nvSpPr>
        <p:spPr>
          <a:xfrm>
            <a:off x="3649446" y="1834716"/>
            <a:ext cx="2171567" cy="647428"/>
          </a:xfrm>
          <a:prstGeom prst="rect">
            <a:avLst/>
          </a:prstGeom>
          <a:noFill/>
          <a:ln>
            <a:solidFill>
              <a:srgbClr val="FFC000"/>
            </a:solidFill>
          </a:ln>
        </p:spPr>
        <p:txBody>
          <a:bodyPr wrap="square" rtlCol="0">
            <a:spAutoFit/>
          </a:bodyPr>
          <a:lstStyle/>
          <a:p>
            <a:pPr algn="ctr"/>
            <a:r>
              <a:rPr lang="en-US" sz="1800" dirty="0"/>
              <a:t>Greenhouse Gas Inventory Report</a:t>
            </a:r>
          </a:p>
        </p:txBody>
      </p:sp>
      <p:sp>
        <p:nvSpPr>
          <p:cNvPr id="9" name="TextBox 8">
            <a:extLst>
              <a:ext uri="{FF2B5EF4-FFF2-40B4-BE49-F238E27FC236}">
                <a16:creationId xmlns:a16="http://schemas.microsoft.com/office/drawing/2014/main" id="{1F5ED5BF-45AA-EA40-CC68-CFAA896738BD}"/>
              </a:ext>
            </a:extLst>
          </p:cNvPr>
          <p:cNvSpPr txBox="1"/>
          <p:nvPr/>
        </p:nvSpPr>
        <p:spPr>
          <a:xfrm>
            <a:off x="5808416" y="1836421"/>
            <a:ext cx="2171567" cy="923330"/>
          </a:xfrm>
          <a:prstGeom prst="rect">
            <a:avLst/>
          </a:prstGeom>
          <a:noFill/>
          <a:ln>
            <a:solidFill>
              <a:srgbClr val="92D050"/>
            </a:solidFill>
          </a:ln>
        </p:spPr>
        <p:txBody>
          <a:bodyPr wrap="square" rtlCol="0">
            <a:spAutoFit/>
          </a:bodyPr>
          <a:lstStyle/>
          <a:p>
            <a:pPr algn="ctr"/>
            <a:r>
              <a:rPr lang="en-US" sz="1800" b="1" dirty="0"/>
              <a:t>Emissions Quota</a:t>
            </a:r>
          </a:p>
          <a:p>
            <a:pPr algn="ctr"/>
            <a:r>
              <a:rPr lang="en-US" sz="1800" dirty="0"/>
              <a:t>Implementation</a:t>
            </a:r>
          </a:p>
          <a:p>
            <a:pPr algn="ctr"/>
            <a:r>
              <a:rPr lang="en-US" sz="1800" b="1" dirty="0"/>
              <a:t>GHG Mitigation</a:t>
            </a:r>
          </a:p>
        </p:txBody>
      </p:sp>
      <p:sp>
        <p:nvSpPr>
          <p:cNvPr id="10" name="TextBox 9">
            <a:extLst>
              <a:ext uri="{FF2B5EF4-FFF2-40B4-BE49-F238E27FC236}">
                <a16:creationId xmlns:a16="http://schemas.microsoft.com/office/drawing/2014/main" id="{2DBC709D-5B3E-E081-5CF6-6C457EF378BE}"/>
              </a:ext>
            </a:extLst>
          </p:cNvPr>
          <p:cNvSpPr txBox="1"/>
          <p:nvPr/>
        </p:nvSpPr>
        <p:spPr>
          <a:xfrm>
            <a:off x="7871488" y="1819641"/>
            <a:ext cx="2171567" cy="647428"/>
          </a:xfrm>
          <a:prstGeom prst="rect">
            <a:avLst/>
          </a:prstGeom>
          <a:noFill/>
          <a:ln>
            <a:solidFill>
              <a:srgbClr val="00B0F0"/>
            </a:solidFill>
          </a:ln>
        </p:spPr>
        <p:txBody>
          <a:bodyPr wrap="square" rtlCol="0">
            <a:spAutoFit/>
          </a:bodyPr>
          <a:lstStyle/>
          <a:p>
            <a:pPr algn="ctr"/>
            <a:r>
              <a:rPr lang="en-US" sz="1800" b="1" dirty="0"/>
              <a:t>Vietnam Emission Commitment</a:t>
            </a:r>
          </a:p>
        </p:txBody>
      </p:sp>
      <p:sp>
        <p:nvSpPr>
          <p:cNvPr id="11" name="TextBox 10">
            <a:extLst>
              <a:ext uri="{FF2B5EF4-FFF2-40B4-BE49-F238E27FC236}">
                <a16:creationId xmlns:a16="http://schemas.microsoft.com/office/drawing/2014/main" id="{A3285B2E-4F5A-A759-C057-C99A3349F7D2}"/>
              </a:ext>
            </a:extLst>
          </p:cNvPr>
          <p:cNvSpPr txBox="1"/>
          <p:nvPr/>
        </p:nvSpPr>
        <p:spPr>
          <a:xfrm>
            <a:off x="10202128" y="1834716"/>
            <a:ext cx="1942364" cy="369332"/>
          </a:xfrm>
          <a:prstGeom prst="rect">
            <a:avLst/>
          </a:prstGeom>
          <a:noFill/>
          <a:ln>
            <a:solidFill>
              <a:srgbClr val="0070C0"/>
            </a:solidFill>
          </a:ln>
        </p:spPr>
        <p:txBody>
          <a:bodyPr wrap="square" rtlCol="0">
            <a:spAutoFit/>
          </a:bodyPr>
          <a:lstStyle/>
          <a:p>
            <a:pPr algn="ctr"/>
            <a:r>
              <a:rPr lang="en-US" sz="1800" b="1" dirty="0"/>
              <a:t>NET- ZERO</a:t>
            </a:r>
          </a:p>
        </p:txBody>
      </p:sp>
      <p:sp>
        <p:nvSpPr>
          <p:cNvPr id="12" name="TextBox 11">
            <a:extLst>
              <a:ext uri="{FF2B5EF4-FFF2-40B4-BE49-F238E27FC236}">
                <a16:creationId xmlns:a16="http://schemas.microsoft.com/office/drawing/2014/main" id="{ECB78BF1-1C0A-8BEC-0497-66A5FED72BEE}"/>
              </a:ext>
            </a:extLst>
          </p:cNvPr>
          <p:cNvSpPr txBox="1"/>
          <p:nvPr/>
        </p:nvSpPr>
        <p:spPr>
          <a:xfrm>
            <a:off x="2277538" y="2375058"/>
            <a:ext cx="907108" cy="379656"/>
          </a:xfrm>
          <a:prstGeom prst="rect">
            <a:avLst/>
          </a:prstGeom>
          <a:solidFill>
            <a:srgbClr val="FF0000"/>
          </a:solidFill>
        </p:spPr>
        <p:txBody>
          <a:bodyPr wrap="square" rtlCol="0">
            <a:spAutoFit/>
          </a:bodyPr>
          <a:lstStyle/>
          <a:p>
            <a:r>
              <a:rPr lang="en-US" dirty="0"/>
              <a:t>2023</a:t>
            </a:r>
          </a:p>
        </p:txBody>
      </p:sp>
      <p:sp>
        <p:nvSpPr>
          <p:cNvPr id="14" name="TextBox 13">
            <a:extLst>
              <a:ext uri="{FF2B5EF4-FFF2-40B4-BE49-F238E27FC236}">
                <a16:creationId xmlns:a16="http://schemas.microsoft.com/office/drawing/2014/main" id="{BB196E10-86C6-63CE-6031-9822B3F64AE3}"/>
              </a:ext>
            </a:extLst>
          </p:cNvPr>
          <p:cNvSpPr txBox="1"/>
          <p:nvPr/>
        </p:nvSpPr>
        <p:spPr>
          <a:xfrm>
            <a:off x="4297541" y="1325689"/>
            <a:ext cx="862097" cy="379656"/>
          </a:xfrm>
          <a:prstGeom prst="rect">
            <a:avLst/>
          </a:prstGeom>
          <a:solidFill>
            <a:srgbClr val="FFC000"/>
          </a:solidFill>
        </p:spPr>
        <p:txBody>
          <a:bodyPr wrap="square" rtlCol="0">
            <a:spAutoFit/>
          </a:bodyPr>
          <a:lstStyle/>
          <a:p>
            <a:r>
              <a:rPr lang="en-US" dirty="0"/>
              <a:t>2025</a:t>
            </a:r>
          </a:p>
        </p:txBody>
      </p:sp>
      <p:sp>
        <p:nvSpPr>
          <p:cNvPr id="16" name="TextBox 15">
            <a:extLst>
              <a:ext uri="{FF2B5EF4-FFF2-40B4-BE49-F238E27FC236}">
                <a16:creationId xmlns:a16="http://schemas.microsoft.com/office/drawing/2014/main" id="{3383B32E-9E6F-570B-3565-29A99B95F75C}"/>
              </a:ext>
            </a:extLst>
          </p:cNvPr>
          <p:cNvSpPr txBox="1"/>
          <p:nvPr/>
        </p:nvSpPr>
        <p:spPr>
          <a:xfrm>
            <a:off x="6552684" y="3126200"/>
            <a:ext cx="860818" cy="379656"/>
          </a:xfrm>
          <a:prstGeom prst="rect">
            <a:avLst/>
          </a:prstGeom>
          <a:solidFill>
            <a:srgbClr val="92D050"/>
          </a:solidFill>
        </p:spPr>
        <p:txBody>
          <a:bodyPr wrap="square" rtlCol="0">
            <a:spAutoFit/>
          </a:bodyPr>
          <a:lstStyle/>
          <a:p>
            <a:r>
              <a:rPr lang="en-US" dirty="0"/>
              <a:t>2026</a:t>
            </a:r>
          </a:p>
        </p:txBody>
      </p:sp>
      <p:sp>
        <p:nvSpPr>
          <p:cNvPr id="17" name="TextBox 16">
            <a:extLst>
              <a:ext uri="{FF2B5EF4-FFF2-40B4-BE49-F238E27FC236}">
                <a16:creationId xmlns:a16="http://schemas.microsoft.com/office/drawing/2014/main" id="{47E246C6-D318-2E08-D135-17448F5B2185}"/>
              </a:ext>
            </a:extLst>
          </p:cNvPr>
          <p:cNvSpPr txBox="1"/>
          <p:nvPr/>
        </p:nvSpPr>
        <p:spPr>
          <a:xfrm>
            <a:off x="8624679" y="1258160"/>
            <a:ext cx="860857" cy="379656"/>
          </a:xfrm>
          <a:prstGeom prst="rect">
            <a:avLst/>
          </a:prstGeom>
          <a:solidFill>
            <a:srgbClr val="00B0F0"/>
          </a:solidFill>
        </p:spPr>
        <p:txBody>
          <a:bodyPr wrap="square" rtlCol="0">
            <a:spAutoFit/>
          </a:bodyPr>
          <a:lstStyle/>
          <a:p>
            <a:r>
              <a:rPr lang="en-US" dirty="0"/>
              <a:t>2030</a:t>
            </a:r>
          </a:p>
        </p:txBody>
      </p:sp>
      <p:sp>
        <p:nvSpPr>
          <p:cNvPr id="18" name="TextBox 17">
            <a:extLst>
              <a:ext uri="{FF2B5EF4-FFF2-40B4-BE49-F238E27FC236}">
                <a16:creationId xmlns:a16="http://schemas.microsoft.com/office/drawing/2014/main" id="{06D0229E-16AF-FF3E-94A1-1034F479EE5B}"/>
              </a:ext>
            </a:extLst>
          </p:cNvPr>
          <p:cNvSpPr txBox="1"/>
          <p:nvPr/>
        </p:nvSpPr>
        <p:spPr>
          <a:xfrm>
            <a:off x="10709848" y="2401714"/>
            <a:ext cx="926925" cy="379656"/>
          </a:xfrm>
          <a:prstGeom prst="rect">
            <a:avLst/>
          </a:prstGeom>
          <a:solidFill>
            <a:srgbClr val="0070C0"/>
          </a:solidFill>
        </p:spPr>
        <p:txBody>
          <a:bodyPr wrap="square" rtlCol="0">
            <a:spAutoFit/>
          </a:bodyPr>
          <a:lstStyle/>
          <a:p>
            <a:r>
              <a:rPr lang="en-US" dirty="0"/>
              <a:t>2050</a:t>
            </a:r>
          </a:p>
        </p:txBody>
      </p:sp>
      <p:sp>
        <p:nvSpPr>
          <p:cNvPr id="19" name=" 5">
            <a:extLst>
              <a:ext uri="{FF2B5EF4-FFF2-40B4-BE49-F238E27FC236}">
                <a16:creationId xmlns:a16="http://schemas.microsoft.com/office/drawing/2014/main" id="{79E56C88-B692-2E9D-9F32-02A025697D98}"/>
              </a:ext>
            </a:extLst>
          </p:cNvPr>
          <p:cNvSpPr/>
          <p:nvPr/>
        </p:nvSpPr>
        <p:spPr>
          <a:xfrm>
            <a:off x="288464" y="1300327"/>
            <a:ext cx="2171567" cy="1616917"/>
          </a:xfrm>
          <a:prstGeom prst="leftCircularArrow">
            <a:avLst>
              <a:gd name="adj1" fmla="val 2969"/>
              <a:gd name="adj2" fmla="val 363730"/>
              <a:gd name="adj3" fmla="val 2139241"/>
              <a:gd name="adj4" fmla="val 9024489"/>
              <a:gd name="adj5" fmla="val 3463"/>
            </a:avLst>
          </a:prstGeom>
          <a:solidFill>
            <a:srgbClr val="FF000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lang="en-US"/>
          </a:p>
        </p:txBody>
      </p:sp>
      <p:sp>
        <p:nvSpPr>
          <p:cNvPr id="20" name="Circular Arrow 10">
            <a:extLst>
              <a:ext uri="{FF2B5EF4-FFF2-40B4-BE49-F238E27FC236}">
                <a16:creationId xmlns:a16="http://schemas.microsoft.com/office/drawing/2014/main" id="{17D02A75-D04F-43A4-7D5C-7B7BEF4CC687}"/>
              </a:ext>
            </a:extLst>
          </p:cNvPr>
          <p:cNvSpPr/>
          <p:nvPr/>
        </p:nvSpPr>
        <p:spPr>
          <a:xfrm>
            <a:off x="1711736" y="1406936"/>
            <a:ext cx="2747848" cy="1786455"/>
          </a:xfrm>
          <a:prstGeom prst="circularArrow">
            <a:avLst>
              <a:gd name="adj1" fmla="val 2655"/>
              <a:gd name="adj2" fmla="val 322955"/>
              <a:gd name="adj3" fmla="val 19501534"/>
              <a:gd name="adj4" fmla="val 12575511"/>
              <a:gd name="adj5" fmla="val 3098"/>
            </a:avLst>
          </a:prstGeom>
          <a:solidFill>
            <a:srgbClr val="FFC00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12980065"/>
              <a:satOff val="6926"/>
              <a:lumOff val="-30196"/>
              <a:alphaOff val="0"/>
            </a:schemeClr>
          </a:fillRef>
          <a:effectRef idx="2">
            <a:schemeClr val="accent5">
              <a:hueOff val="-12980065"/>
              <a:satOff val="6926"/>
              <a:lumOff val="-30196"/>
              <a:alphaOff val="0"/>
            </a:schemeClr>
          </a:effectRef>
          <a:fontRef idx="minor">
            <a:schemeClr val="lt1"/>
          </a:fontRef>
        </p:style>
        <p:txBody>
          <a:bodyPr/>
          <a:lstStyle/>
          <a:p>
            <a:endParaRPr lang="en-US"/>
          </a:p>
        </p:txBody>
      </p:sp>
      <p:sp>
        <p:nvSpPr>
          <p:cNvPr id="21" name=" 5">
            <a:extLst>
              <a:ext uri="{FF2B5EF4-FFF2-40B4-BE49-F238E27FC236}">
                <a16:creationId xmlns:a16="http://schemas.microsoft.com/office/drawing/2014/main" id="{423914FC-0D23-F5C2-4388-120E1CBC556D}"/>
              </a:ext>
            </a:extLst>
          </p:cNvPr>
          <p:cNvSpPr/>
          <p:nvPr/>
        </p:nvSpPr>
        <p:spPr>
          <a:xfrm rot="1282401">
            <a:off x="4057636" y="1392982"/>
            <a:ext cx="2753453" cy="2065283"/>
          </a:xfrm>
          <a:prstGeom prst="leftCircularArrow">
            <a:avLst>
              <a:gd name="adj1" fmla="val 2969"/>
              <a:gd name="adj2" fmla="val 363730"/>
              <a:gd name="adj3" fmla="val 2139241"/>
              <a:gd name="adj4" fmla="val 9024489"/>
              <a:gd name="adj5" fmla="val 3463"/>
            </a:avLst>
          </a:prstGeom>
          <a:solidFill>
            <a:srgbClr val="92D05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lang="en-US"/>
          </a:p>
        </p:txBody>
      </p:sp>
      <p:sp>
        <p:nvSpPr>
          <p:cNvPr id="22" name="Circular Arrow 10">
            <a:extLst>
              <a:ext uri="{FF2B5EF4-FFF2-40B4-BE49-F238E27FC236}">
                <a16:creationId xmlns:a16="http://schemas.microsoft.com/office/drawing/2014/main" id="{AE75CF37-EF70-DF0D-AA88-3E46BDA7A80E}"/>
              </a:ext>
            </a:extLst>
          </p:cNvPr>
          <p:cNvSpPr/>
          <p:nvPr/>
        </p:nvSpPr>
        <p:spPr>
          <a:xfrm>
            <a:off x="6065135" y="1439985"/>
            <a:ext cx="2747848" cy="1786455"/>
          </a:xfrm>
          <a:prstGeom prst="circularArrow">
            <a:avLst>
              <a:gd name="adj1" fmla="val 2655"/>
              <a:gd name="adj2" fmla="val 322955"/>
              <a:gd name="adj3" fmla="val 19501534"/>
              <a:gd name="adj4" fmla="val 12575511"/>
              <a:gd name="adj5" fmla="val 3098"/>
            </a:avLst>
          </a:prstGeom>
          <a:solidFill>
            <a:srgbClr val="00B0F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12980065"/>
              <a:satOff val="6926"/>
              <a:lumOff val="-30196"/>
              <a:alphaOff val="0"/>
            </a:schemeClr>
          </a:fillRef>
          <a:effectRef idx="2">
            <a:schemeClr val="accent5">
              <a:hueOff val="-12980065"/>
              <a:satOff val="6926"/>
              <a:lumOff val="-30196"/>
              <a:alphaOff val="0"/>
            </a:schemeClr>
          </a:effectRef>
          <a:fontRef idx="minor">
            <a:schemeClr val="lt1"/>
          </a:fontRef>
        </p:style>
        <p:txBody>
          <a:bodyPr/>
          <a:lstStyle/>
          <a:p>
            <a:endParaRPr lang="en-US"/>
          </a:p>
        </p:txBody>
      </p:sp>
      <p:sp>
        <p:nvSpPr>
          <p:cNvPr id="23" name=" 5">
            <a:extLst>
              <a:ext uri="{FF2B5EF4-FFF2-40B4-BE49-F238E27FC236}">
                <a16:creationId xmlns:a16="http://schemas.microsoft.com/office/drawing/2014/main" id="{41F03E80-093B-1EE5-0574-EA1581373341}"/>
              </a:ext>
            </a:extLst>
          </p:cNvPr>
          <p:cNvSpPr/>
          <p:nvPr/>
        </p:nvSpPr>
        <p:spPr>
          <a:xfrm>
            <a:off x="8716710" y="1318470"/>
            <a:ext cx="2171567" cy="1616917"/>
          </a:xfrm>
          <a:prstGeom prst="leftCircularArrow">
            <a:avLst>
              <a:gd name="adj1" fmla="val 2969"/>
              <a:gd name="adj2" fmla="val 363730"/>
              <a:gd name="adj3" fmla="val 2139241"/>
              <a:gd name="adj4" fmla="val 9024489"/>
              <a:gd name="adj5" fmla="val 3463"/>
            </a:avLst>
          </a:prstGeom>
          <a:solidFill>
            <a:srgbClr val="0070C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lang="en-US"/>
          </a:p>
        </p:txBody>
      </p:sp>
      <p:sp>
        <p:nvSpPr>
          <p:cNvPr id="24" name="TextBox 23">
            <a:extLst>
              <a:ext uri="{FF2B5EF4-FFF2-40B4-BE49-F238E27FC236}">
                <a16:creationId xmlns:a16="http://schemas.microsoft.com/office/drawing/2014/main" id="{F149D838-8122-CAA0-D892-4A604004A71D}"/>
              </a:ext>
            </a:extLst>
          </p:cNvPr>
          <p:cNvSpPr txBox="1"/>
          <p:nvPr/>
        </p:nvSpPr>
        <p:spPr>
          <a:xfrm>
            <a:off x="8767391" y="3494375"/>
            <a:ext cx="909641" cy="379656"/>
          </a:xfrm>
          <a:prstGeom prst="rect">
            <a:avLst/>
          </a:prstGeom>
          <a:solidFill>
            <a:srgbClr val="00B0F0"/>
          </a:solidFill>
        </p:spPr>
        <p:txBody>
          <a:bodyPr wrap="square" rtlCol="0">
            <a:spAutoFit/>
          </a:bodyPr>
          <a:lstStyle/>
          <a:p>
            <a:r>
              <a:rPr lang="en-US" dirty="0"/>
              <a:t>2027</a:t>
            </a:r>
          </a:p>
        </p:txBody>
      </p:sp>
      <p:sp>
        <p:nvSpPr>
          <p:cNvPr id="25" name="TextBox 24">
            <a:extLst>
              <a:ext uri="{FF2B5EF4-FFF2-40B4-BE49-F238E27FC236}">
                <a16:creationId xmlns:a16="http://schemas.microsoft.com/office/drawing/2014/main" id="{1FD22DCC-D8CE-5032-7F2E-57C3D6A911F7}"/>
              </a:ext>
            </a:extLst>
          </p:cNvPr>
          <p:cNvSpPr txBox="1"/>
          <p:nvPr/>
        </p:nvSpPr>
        <p:spPr>
          <a:xfrm>
            <a:off x="9720605" y="3781064"/>
            <a:ext cx="2062645" cy="379656"/>
          </a:xfrm>
          <a:prstGeom prst="rect">
            <a:avLst/>
          </a:prstGeom>
          <a:noFill/>
          <a:ln>
            <a:solidFill>
              <a:srgbClr val="FF0000"/>
            </a:solidFill>
          </a:ln>
        </p:spPr>
        <p:txBody>
          <a:bodyPr wrap="square" rtlCol="0">
            <a:spAutoFit/>
          </a:bodyPr>
          <a:lstStyle/>
          <a:p>
            <a:pPr algn="ctr"/>
            <a:r>
              <a:rPr lang="en-US" dirty="0"/>
              <a:t>Carbon Credit</a:t>
            </a:r>
          </a:p>
        </p:txBody>
      </p:sp>
      <p:cxnSp>
        <p:nvCxnSpPr>
          <p:cNvPr id="28" name="Straight Arrow Connector 27">
            <a:extLst>
              <a:ext uri="{FF2B5EF4-FFF2-40B4-BE49-F238E27FC236}">
                <a16:creationId xmlns:a16="http://schemas.microsoft.com/office/drawing/2014/main" id="{37B2CB22-447E-97BD-29DD-E7435DFF9708}"/>
              </a:ext>
            </a:extLst>
          </p:cNvPr>
          <p:cNvCxnSpPr>
            <a:cxnSpLocks/>
          </p:cNvCxnSpPr>
          <p:nvPr/>
        </p:nvCxnSpPr>
        <p:spPr bwMode="auto">
          <a:xfrm flipV="1">
            <a:off x="8931844" y="2196721"/>
            <a:ext cx="0" cy="323533"/>
          </a:xfrm>
          <a:prstGeom prst="straightConnector1">
            <a:avLst/>
          </a:prstGeom>
          <a:ln>
            <a:solidFill>
              <a:srgbClr val="FF0000"/>
            </a:solidFill>
            <a:headEnd type="none" w="med" len="med"/>
            <a:tailEnd type="triangle"/>
          </a:ln>
        </p:spPr>
        <p:style>
          <a:lnRef idx="3">
            <a:schemeClr val="accent1"/>
          </a:lnRef>
          <a:fillRef idx="0">
            <a:schemeClr val="accent1"/>
          </a:fillRef>
          <a:effectRef idx="2">
            <a:schemeClr val="accent1"/>
          </a:effectRef>
          <a:fontRef idx="minor">
            <a:schemeClr val="tx1"/>
          </a:fontRef>
        </p:style>
      </p:cxnSp>
      <p:cxnSp>
        <p:nvCxnSpPr>
          <p:cNvPr id="31" name="Straight Arrow Connector 30">
            <a:extLst>
              <a:ext uri="{FF2B5EF4-FFF2-40B4-BE49-F238E27FC236}">
                <a16:creationId xmlns:a16="http://schemas.microsoft.com/office/drawing/2014/main" id="{E2195AEB-0382-3071-1311-143663827C7F}"/>
              </a:ext>
            </a:extLst>
          </p:cNvPr>
          <p:cNvCxnSpPr>
            <a:cxnSpLocks/>
          </p:cNvCxnSpPr>
          <p:nvPr/>
        </p:nvCxnSpPr>
        <p:spPr bwMode="auto">
          <a:xfrm>
            <a:off x="3843327" y="2618713"/>
            <a:ext cx="0" cy="809680"/>
          </a:xfrm>
          <a:prstGeom prst="straightConnector1">
            <a:avLst/>
          </a:prstGeom>
          <a:ln>
            <a:solidFill>
              <a:srgbClr val="FF0000"/>
            </a:solidFill>
            <a:headEnd type="none" w="med" len="med"/>
            <a:tailEnd type="triangle"/>
          </a:ln>
        </p:spPr>
        <p:style>
          <a:lnRef idx="3">
            <a:schemeClr val="accent1"/>
          </a:lnRef>
          <a:fillRef idx="0">
            <a:schemeClr val="accent1"/>
          </a:fillRef>
          <a:effectRef idx="2">
            <a:schemeClr val="accent1"/>
          </a:effectRef>
          <a:fontRef idx="minor">
            <a:schemeClr val="tx1"/>
          </a:fontRef>
        </p:style>
      </p:cxnSp>
      <p:sp>
        <p:nvSpPr>
          <p:cNvPr id="35" name="TextBox 34">
            <a:extLst>
              <a:ext uri="{FF2B5EF4-FFF2-40B4-BE49-F238E27FC236}">
                <a16:creationId xmlns:a16="http://schemas.microsoft.com/office/drawing/2014/main" id="{2BA48654-6867-4E6D-8D81-6386EA3A192E}"/>
              </a:ext>
            </a:extLst>
          </p:cNvPr>
          <p:cNvSpPr txBox="1"/>
          <p:nvPr/>
        </p:nvSpPr>
        <p:spPr>
          <a:xfrm>
            <a:off x="3398459" y="3559841"/>
            <a:ext cx="942104" cy="379656"/>
          </a:xfrm>
          <a:prstGeom prst="rect">
            <a:avLst/>
          </a:prstGeom>
          <a:solidFill>
            <a:srgbClr val="00B0F0"/>
          </a:solidFill>
        </p:spPr>
        <p:txBody>
          <a:bodyPr wrap="square" rtlCol="0">
            <a:spAutoFit/>
          </a:bodyPr>
          <a:lstStyle/>
          <a:p>
            <a:r>
              <a:rPr lang="en-US" dirty="0"/>
              <a:t>2024</a:t>
            </a:r>
          </a:p>
        </p:txBody>
      </p:sp>
      <p:sp>
        <p:nvSpPr>
          <p:cNvPr id="36" name="TextBox 35">
            <a:extLst>
              <a:ext uri="{FF2B5EF4-FFF2-40B4-BE49-F238E27FC236}">
                <a16:creationId xmlns:a16="http://schemas.microsoft.com/office/drawing/2014/main" id="{F63C25EC-3BFD-5680-F5DC-33702FED4634}"/>
              </a:ext>
            </a:extLst>
          </p:cNvPr>
          <p:cNvSpPr txBox="1"/>
          <p:nvPr/>
        </p:nvSpPr>
        <p:spPr>
          <a:xfrm>
            <a:off x="3524562" y="4238755"/>
            <a:ext cx="5141900" cy="646331"/>
          </a:xfrm>
          <a:prstGeom prst="rect">
            <a:avLst/>
          </a:prstGeom>
          <a:noFill/>
          <a:ln>
            <a:solidFill>
              <a:srgbClr val="FF0000"/>
            </a:solidFill>
          </a:ln>
        </p:spPr>
        <p:txBody>
          <a:bodyPr wrap="square" rtlCol="0">
            <a:spAutoFit/>
          </a:bodyPr>
          <a:lstStyle/>
          <a:p>
            <a:pPr algn="ctr"/>
            <a:r>
              <a:rPr lang="en-US" sz="1800" b="1" dirty="0"/>
              <a:t>Review of greenhouse gas inventory and mitigation reports</a:t>
            </a:r>
          </a:p>
        </p:txBody>
      </p:sp>
      <p:sp>
        <p:nvSpPr>
          <p:cNvPr id="37" name=" 5">
            <a:extLst>
              <a:ext uri="{FF2B5EF4-FFF2-40B4-BE49-F238E27FC236}">
                <a16:creationId xmlns:a16="http://schemas.microsoft.com/office/drawing/2014/main" id="{B174B93C-EE8A-11A7-9001-D57514A1018C}"/>
              </a:ext>
            </a:extLst>
          </p:cNvPr>
          <p:cNvSpPr/>
          <p:nvPr/>
        </p:nvSpPr>
        <p:spPr>
          <a:xfrm rot="2825496">
            <a:off x="3320368" y="2900134"/>
            <a:ext cx="1011967" cy="2395404"/>
          </a:xfrm>
          <a:prstGeom prst="leftCircularArrow">
            <a:avLst>
              <a:gd name="adj1" fmla="val 2969"/>
              <a:gd name="adj2" fmla="val 363730"/>
              <a:gd name="adj3" fmla="val 2139241"/>
              <a:gd name="adj4" fmla="val 9024489"/>
              <a:gd name="adj5" fmla="val 3463"/>
            </a:avLst>
          </a:prstGeom>
          <a:solidFill>
            <a:srgbClr val="0070C0"/>
          </a:solidFill>
          <a:ln>
            <a:solidFill>
              <a:srgbClr val="FF0000"/>
            </a:solidFill>
          </a:ln>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lang="en-US"/>
          </a:p>
        </p:txBody>
      </p:sp>
      <p:sp>
        <p:nvSpPr>
          <p:cNvPr id="39" name="Circular Arrow 10">
            <a:extLst>
              <a:ext uri="{FF2B5EF4-FFF2-40B4-BE49-F238E27FC236}">
                <a16:creationId xmlns:a16="http://schemas.microsoft.com/office/drawing/2014/main" id="{EB10A792-9D3E-FF3F-39D2-B60782931E80}"/>
              </a:ext>
            </a:extLst>
          </p:cNvPr>
          <p:cNvSpPr/>
          <p:nvPr/>
        </p:nvSpPr>
        <p:spPr>
          <a:xfrm rot="5097986">
            <a:off x="6799440" y="2251967"/>
            <a:ext cx="1179411" cy="2597570"/>
          </a:xfrm>
          <a:prstGeom prst="circularArrow">
            <a:avLst>
              <a:gd name="adj1" fmla="val 2655"/>
              <a:gd name="adj2" fmla="val 322955"/>
              <a:gd name="adj3" fmla="val 19501534"/>
              <a:gd name="adj4" fmla="val 12575511"/>
              <a:gd name="adj5" fmla="val 3098"/>
            </a:avLst>
          </a:prstGeom>
          <a:solidFill>
            <a:srgbClr val="00B0F0"/>
          </a:solidFill>
          <a:ln>
            <a:solidFill>
              <a:srgbClr val="FF0000"/>
            </a:solidFill>
          </a:ln>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12980065"/>
              <a:satOff val="6926"/>
              <a:lumOff val="-30196"/>
              <a:alphaOff val="0"/>
            </a:schemeClr>
          </a:fillRef>
          <a:effectRef idx="2">
            <a:schemeClr val="accent5">
              <a:hueOff val="-12980065"/>
              <a:satOff val="6926"/>
              <a:lumOff val="-30196"/>
              <a:alphaOff val="0"/>
            </a:schemeClr>
          </a:effectRef>
          <a:fontRef idx="minor">
            <a:schemeClr val="lt1"/>
          </a:fontRef>
        </p:style>
        <p:txBody>
          <a:bodyPr/>
          <a:lstStyle/>
          <a:p>
            <a:endParaRPr lang="en-US"/>
          </a:p>
        </p:txBody>
      </p:sp>
      <p:sp>
        <p:nvSpPr>
          <p:cNvPr id="44" name="Arrow: Right 43">
            <a:extLst>
              <a:ext uri="{FF2B5EF4-FFF2-40B4-BE49-F238E27FC236}">
                <a16:creationId xmlns:a16="http://schemas.microsoft.com/office/drawing/2014/main" id="{B874D5C3-8C9A-DF07-CB96-B983257FFBFD}"/>
              </a:ext>
            </a:extLst>
          </p:cNvPr>
          <p:cNvSpPr/>
          <p:nvPr/>
        </p:nvSpPr>
        <p:spPr bwMode="auto">
          <a:xfrm>
            <a:off x="1827997" y="5488033"/>
            <a:ext cx="10310192" cy="855087"/>
          </a:xfrm>
          <a:prstGeom prst="rightArrow">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90000"/>
              </a:lnSpc>
              <a:spcBef>
                <a:spcPct val="70000"/>
              </a:spcBef>
              <a:spcAft>
                <a:spcPct val="0"/>
              </a:spcAft>
              <a:buClrTx/>
              <a:buSzTx/>
              <a:buFontTx/>
              <a:buChar char="•"/>
              <a:tabLst/>
            </a:pPr>
            <a:endParaRPr kumimoji="0" lang="en-US" sz="1600" b="0" i="0" u="none" strike="noStrike" cap="none" normalizeH="0" baseline="0">
              <a:ln>
                <a:noFill/>
              </a:ln>
              <a:solidFill>
                <a:schemeClr val="tx1"/>
              </a:solidFill>
              <a:effectLst/>
              <a:latin typeface="Arial" pitchFamily="-111" charset="0"/>
            </a:endParaRPr>
          </a:p>
        </p:txBody>
      </p:sp>
      <p:sp>
        <p:nvSpPr>
          <p:cNvPr id="45" name="TextBox 44">
            <a:extLst>
              <a:ext uri="{FF2B5EF4-FFF2-40B4-BE49-F238E27FC236}">
                <a16:creationId xmlns:a16="http://schemas.microsoft.com/office/drawing/2014/main" id="{CFE127DC-9BF6-AA4C-396B-954590260C43}"/>
              </a:ext>
            </a:extLst>
          </p:cNvPr>
          <p:cNvSpPr txBox="1"/>
          <p:nvPr/>
        </p:nvSpPr>
        <p:spPr>
          <a:xfrm>
            <a:off x="2011246" y="5103729"/>
            <a:ext cx="9306759" cy="369332"/>
          </a:xfrm>
          <a:prstGeom prst="rect">
            <a:avLst/>
          </a:prstGeom>
          <a:noFill/>
          <a:ln>
            <a:solidFill>
              <a:srgbClr val="FF0000"/>
            </a:solidFill>
          </a:ln>
        </p:spPr>
        <p:txBody>
          <a:bodyPr wrap="square" rtlCol="0">
            <a:spAutoFit/>
          </a:bodyPr>
          <a:lstStyle/>
          <a:p>
            <a:pPr algn="ctr"/>
            <a:r>
              <a:rPr lang="en-US" sz="1800" dirty="0"/>
              <a:t>Moving towards carbon neutrality -Net zero</a:t>
            </a:r>
          </a:p>
        </p:txBody>
      </p:sp>
      <p:sp>
        <p:nvSpPr>
          <p:cNvPr id="3" name="TextBox 2">
            <a:extLst>
              <a:ext uri="{FF2B5EF4-FFF2-40B4-BE49-F238E27FC236}">
                <a16:creationId xmlns:a16="http://schemas.microsoft.com/office/drawing/2014/main" id="{27DF64CA-4B45-B74D-1713-4C3CE05837AF}"/>
              </a:ext>
            </a:extLst>
          </p:cNvPr>
          <p:cNvSpPr txBox="1"/>
          <p:nvPr/>
        </p:nvSpPr>
        <p:spPr>
          <a:xfrm>
            <a:off x="36803" y="3236316"/>
            <a:ext cx="3598017" cy="1325940"/>
          </a:xfrm>
          <a:prstGeom prst="rect">
            <a:avLst/>
          </a:prstGeom>
          <a:noFill/>
        </p:spPr>
        <p:txBody>
          <a:bodyPr wrap="square">
            <a:spAutoFit/>
          </a:bodyPr>
          <a:lstStyle/>
          <a:p>
            <a:pPr>
              <a:lnSpc>
                <a:spcPct val="150000"/>
              </a:lnSpc>
              <a:spcAft>
                <a:spcPts val="267"/>
              </a:spcAft>
              <a:defRPr/>
            </a:pPr>
            <a:r>
              <a:rPr lang="en-US" sz="1800" kern="100" dirty="0">
                <a:solidFill>
                  <a:srgbClr val="000000"/>
                </a:solidFill>
                <a:ea typeface="Calibri" panose="020F0502020204030204" pitchFamily="34" charset="0"/>
                <a:cs typeface="Tahoma" panose="020B0604030504040204" pitchFamily="34" charset="0"/>
              </a:rPr>
              <a:t>3/2025: report to the Provincial Committee</a:t>
            </a:r>
          </a:p>
          <a:p>
            <a:pPr>
              <a:lnSpc>
                <a:spcPct val="150000"/>
              </a:lnSpc>
              <a:spcAft>
                <a:spcPts val="267"/>
              </a:spcAft>
              <a:defRPr/>
            </a:pPr>
            <a:r>
              <a:rPr lang="en-US" sz="1800" kern="100" dirty="0">
                <a:solidFill>
                  <a:srgbClr val="000000"/>
                </a:solidFill>
                <a:ea typeface="Calibri" panose="020F0502020204030204" pitchFamily="34" charset="0"/>
                <a:cs typeface="Tahoma" panose="020B0604030504040204" pitchFamily="34" charset="0"/>
              </a:rPr>
              <a:t>12/2025: report to MONRE</a:t>
            </a:r>
          </a:p>
        </p:txBody>
      </p:sp>
    </p:spTree>
    <p:extLst>
      <p:ext uri="{BB962C8B-B14F-4D97-AF65-F5344CB8AC3E}">
        <p14:creationId xmlns:p14="http://schemas.microsoft.com/office/powerpoint/2010/main" val="4148870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7383" y="419724"/>
            <a:ext cx="11717694" cy="644578"/>
          </a:xfrm>
        </p:spPr>
        <p:txBody>
          <a:bodyPr anchor="b">
            <a:noAutofit/>
          </a:bodyPr>
          <a:lstStyle/>
          <a:p>
            <a:pPr marL="1528156" indent="-1528156" algn="ctr"/>
            <a:r>
              <a:rPr lang="en-US" sz="2800" b="1">
                <a:solidFill>
                  <a:schemeClr val="accent1">
                    <a:lumMod val="50000"/>
                  </a:schemeClr>
                </a:solidFill>
                <a:latin typeface="+mj-lt"/>
                <a:cs typeface="Times New Roman" panose="02020603050405020304" pitchFamily="18" charset="0"/>
              </a:rPr>
              <a:t>LAWS – REGULATIONS ON GREENHOUSE GAS EMISSIONS</a:t>
            </a:r>
            <a:endParaRPr lang="en-US" sz="2800" b="1" dirty="0">
              <a:solidFill>
                <a:schemeClr val="accent1">
                  <a:lumMod val="50000"/>
                </a:schemeClr>
              </a:solidFill>
              <a:latin typeface="+mj-lt"/>
              <a:cs typeface="Times New Roman" panose="02020603050405020304" pitchFamily="18" charset="0"/>
            </a:endParaRPr>
          </a:p>
        </p:txBody>
      </p:sp>
      <p:sp>
        <p:nvSpPr>
          <p:cNvPr id="3" name="Content Placeholder 2"/>
          <p:cNvSpPr>
            <a:spLocks noGrp="1"/>
          </p:cNvSpPr>
          <p:nvPr>
            <p:ph idx="1"/>
          </p:nvPr>
        </p:nvSpPr>
        <p:spPr>
          <a:xfrm>
            <a:off x="419725" y="1346271"/>
            <a:ext cx="11182662" cy="3915277"/>
          </a:xfrm>
        </p:spPr>
        <p:txBody>
          <a:bodyPr>
            <a:noAutofit/>
          </a:bodyPr>
          <a:lstStyle/>
          <a:p>
            <a:pPr algn="just">
              <a:lnSpc>
                <a:spcPct val="150000"/>
              </a:lnSpc>
              <a:buFont typeface="Arial" panose="020B0604020202020204" pitchFamily="34" charset="0"/>
              <a:buChar char="•"/>
            </a:pPr>
            <a:r>
              <a:rPr lang="en-US" sz="2000">
                <a:solidFill>
                  <a:srgbClr val="FF0000"/>
                </a:solidFill>
                <a:latin typeface="+mn-lt"/>
              </a:rPr>
              <a:t>Decree 06/2022/ND-CP </a:t>
            </a:r>
            <a:r>
              <a:rPr lang="en-US" sz="2000">
                <a:solidFill>
                  <a:schemeClr val="tx1"/>
                </a:solidFill>
                <a:latin typeface="+mn-lt"/>
              </a:rPr>
              <a:t>on greenhouse gas emission reduction and ozone layer protection.</a:t>
            </a:r>
            <a:endParaRPr lang="en-GB" sz="2000">
              <a:solidFill>
                <a:schemeClr val="tx1"/>
              </a:solidFill>
              <a:latin typeface="+mn-lt"/>
            </a:endParaRPr>
          </a:p>
          <a:p>
            <a:pPr algn="just">
              <a:lnSpc>
                <a:spcPct val="150000"/>
              </a:lnSpc>
              <a:buFont typeface="Arial" panose="020B0604020202020204" pitchFamily="34" charset="0"/>
              <a:buChar char="•"/>
            </a:pPr>
            <a:r>
              <a:rPr lang="en-US" sz="2000">
                <a:solidFill>
                  <a:srgbClr val="FF0000"/>
                </a:solidFill>
                <a:latin typeface="+mn-lt"/>
              </a:rPr>
              <a:t>Decision 13/2024/QD-TTg </a:t>
            </a:r>
            <a:r>
              <a:rPr lang="en-US" sz="2000">
                <a:solidFill>
                  <a:schemeClr val="tx1"/>
                </a:solidFill>
                <a:latin typeface="+mn-lt"/>
              </a:rPr>
              <a:t>on the list of sectors and facilities emitting greenhouse gases that must conduct greenhouse gas inventories (updated) on August 13, 2024.</a:t>
            </a:r>
            <a:endParaRPr lang="vi-VN" sz="2000">
              <a:solidFill>
                <a:schemeClr val="tx1"/>
              </a:solidFill>
              <a:latin typeface="+mn-lt"/>
            </a:endParaRPr>
          </a:p>
          <a:p>
            <a:pPr algn="just">
              <a:lnSpc>
                <a:spcPct val="150000"/>
              </a:lnSpc>
              <a:buFont typeface="Arial" panose="020B0604020202020204" pitchFamily="34" charset="0"/>
              <a:buChar char="•"/>
            </a:pPr>
            <a:r>
              <a:rPr lang="en-US" sz="2000">
                <a:solidFill>
                  <a:srgbClr val="FF0000"/>
                </a:solidFill>
                <a:latin typeface="+mn-lt"/>
              </a:rPr>
              <a:t>Decision 896/QD-TTg </a:t>
            </a:r>
            <a:r>
              <a:rPr lang="en-US" sz="2000">
                <a:solidFill>
                  <a:schemeClr val="tx1"/>
                </a:solidFill>
                <a:latin typeface="+mn-lt"/>
              </a:rPr>
              <a:t>dated 2022 approving the National Strategy on Climate Change for the period up to 2050 issued by the Prime Minister.</a:t>
            </a:r>
          </a:p>
          <a:p>
            <a:pPr algn="just">
              <a:lnSpc>
                <a:spcPct val="150000"/>
              </a:lnSpc>
              <a:buFont typeface="Arial" panose="020B0604020202020204" pitchFamily="34" charset="0"/>
              <a:buChar char="•"/>
            </a:pPr>
            <a:r>
              <a:rPr lang="en-US" sz="2000">
                <a:solidFill>
                  <a:srgbClr val="FF0000"/>
                </a:solidFill>
                <a:latin typeface="+mn-lt"/>
              </a:rPr>
              <a:t>Decision 2626/QD-BTNMT </a:t>
            </a:r>
            <a:r>
              <a:rPr lang="en-US" sz="2000">
                <a:solidFill>
                  <a:schemeClr val="tx1"/>
                </a:solidFill>
                <a:latin typeface="+mn-lt"/>
              </a:rPr>
              <a:t>of 2022 promulgating the list of emission factors for greenhouse gas inventory.</a:t>
            </a:r>
          </a:p>
          <a:p>
            <a:pPr algn="just">
              <a:lnSpc>
                <a:spcPct val="150000"/>
              </a:lnSpc>
              <a:buFont typeface="Arial" panose="020B0604020202020204" pitchFamily="34" charset="0"/>
              <a:buChar char="•"/>
            </a:pPr>
            <a:r>
              <a:rPr lang="en-US" sz="2000">
                <a:solidFill>
                  <a:srgbClr val="FF0000"/>
                </a:solidFill>
                <a:latin typeface="+mn-lt"/>
              </a:rPr>
              <a:t>Decision 942/QD-TTg </a:t>
            </a:r>
            <a:r>
              <a:rPr lang="en-US" sz="2000">
                <a:solidFill>
                  <a:schemeClr val="tx1"/>
                </a:solidFill>
                <a:latin typeface="+mn-lt"/>
              </a:rPr>
              <a:t>of 2022 on action plan to reduce methane emissions by 2030.</a:t>
            </a:r>
            <a:endParaRPr lang="vi-VN" sz="2000" dirty="0">
              <a:solidFill>
                <a:schemeClr val="tx1"/>
              </a:solidFill>
              <a:latin typeface="+mn-lt"/>
            </a:endParaRPr>
          </a:p>
        </p:txBody>
      </p:sp>
    </p:spTree>
    <p:extLst>
      <p:ext uri="{BB962C8B-B14F-4D97-AF65-F5344CB8AC3E}">
        <p14:creationId xmlns:p14="http://schemas.microsoft.com/office/powerpoint/2010/main" val="3017800694"/>
      </p:ext>
    </p:extLst>
  </p:cSld>
  <p:clrMapOvr>
    <a:masterClrMapping/>
  </p:clrMapOvr>
  <p:transition advClick="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4675" y="1352729"/>
            <a:ext cx="11122702" cy="5561188"/>
          </a:xfrm>
        </p:spPr>
        <p:txBody>
          <a:bodyPr>
            <a:noAutofit/>
          </a:bodyPr>
          <a:lstStyle/>
          <a:p>
            <a:pPr algn="just">
              <a:lnSpc>
                <a:spcPct val="150000"/>
              </a:lnSpc>
              <a:buFont typeface="Arial" panose="020B0604020202020204" pitchFamily="34" charset="0"/>
              <a:buChar char="•"/>
            </a:pPr>
            <a:r>
              <a:rPr lang="en-US" sz="1800">
                <a:solidFill>
                  <a:srgbClr val="FF0000"/>
                </a:solidFill>
                <a:latin typeface="+mn-lt"/>
              </a:rPr>
              <a:t>Decision 569/QD-BTNMT 2023 </a:t>
            </a:r>
            <a:r>
              <a:rPr lang="en-US" sz="1800">
                <a:solidFill>
                  <a:schemeClr val="tx1"/>
                </a:solidFill>
                <a:latin typeface="+mn-lt"/>
              </a:rPr>
              <a:t>on action plan to reduce methane emissions by 2030.</a:t>
            </a:r>
            <a:endParaRPr lang="vi-VN" sz="1800" dirty="0">
              <a:solidFill>
                <a:schemeClr val="tx1"/>
              </a:solidFill>
              <a:latin typeface="+mn-lt"/>
            </a:endParaRPr>
          </a:p>
          <a:p>
            <a:pPr algn="just">
              <a:lnSpc>
                <a:spcPct val="150000"/>
              </a:lnSpc>
              <a:buFont typeface="Arial" panose="020B0604020202020204" pitchFamily="34" charset="0"/>
              <a:buChar char="•"/>
            </a:pPr>
            <a:r>
              <a:rPr lang="en-US" sz="1800">
                <a:solidFill>
                  <a:srgbClr val="FF0000"/>
                </a:solidFill>
                <a:latin typeface="+mn-lt"/>
              </a:rPr>
              <a:t>Circular 17/2022/TT-BTNMT </a:t>
            </a:r>
            <a:r>
              <a:rPr lang="en-US" sz="1800">
                <a:solidFill>
                  <a:schemeClr val="tx1"/>
                </a:solidFill>
                <a:latin typeface="+mn-lt"/>
              </a:rPr>
              <a:t>Technical regulations on measurement, reporting, appraisal, and mitigation of greenhouse gas emissions in the field of </a:t>
            </a:r>
            <a:r>
              <a:rPr lang="en-US" sz="1800" b="1">
                <a:solidFill>
                  <a:schemeClr val="tx1"/>
                </a:solidFill>
                <a:latin typeface="+mn-lt"/>
              </a:rPr>
              <a:t>waste management.</a:t>
            </a:r>
          </a:p>
          <a:p>
            <a:pPr algn="just">
              <a:lnSpc>
                <a:spcPct val="150000"/>
              </a:lnSpc>
              <a:buFont typeface="Arial" panose="020B0604020202020204" pitchFamily="34" charset="0"/>
              <a:buChar char="•"/>
            </a:pPr>
            <a:r>
              <a:rPr lang="en-US" sz="1800">
                <a:solidFill>
                  <a:srgbClr val="FF0000"/>
                </a:solidFill>
                <a:latin typeface="+mn-lt"/>
              </a:rPr>
              <a:t>Circular 23/2023/TT-BNNPTNT </a:t>
            </a:r>
            <a:r>
              <a:rPr lang="en-US" sz="1800">
                <a:solidFill>
                  <a:schemeClr val="tx1"/>
                </a:solidFill>
                <a:latin typeface="+mn-lt"/>
              </a:rPr>
              <a:t>Technical regulations on measurement, reporting, appraisal, and mitigation of greenhouse gas emissions in the </a:t>
            </a:r>
            <a:r>
              <a:rPr lang="en-US" sz="1800" b="1">
                <a:solidFill>
                  <a:schemeClr val="tx1"/>
                </a:solidFill>
                <a:latin typeface="+mn-lt"/>
              </a:rPr>
              <a:t>forestry sector.</a:t>
            </a:r>
          </a:p>
          <a:p>
            <a:pPr algn="just">
              <a:lnSpc>
                <a:spcPct val="150000"/>
              </a:lnSpc>
              <a:buFont typeface="Arial" panose="020B0604020202020204" pitchFamily="34" charset="0"/>
              <a:buChar char="•"/>
            </a:pPr>
            <a:r>
              <a:rPr lang="en-US" sz="1800">
                <a:solidFill>
                  <a:srgbClr val="FF0000"/>
                </a:solidFill>
                <a:latin typeface="+mn-lt"/>
              </a:rPr>
              <a:t>Circular 38/2023/TT-BCT </a:t>
            </a:r>
            <a:r>
              <a:rPr lang="en-US" sz="1800">
                <a:solidFill>
                  <a:schemeClr val="tx1"/>
                </a:solidFill>
                <a:latin typeface="+mn-lt"/>
              </a:rPr>
              <a:t>Technical regulations on measurement, reporting, appraisal, and mitigation of greenhouse gas emissions in the </a:t>
            </a:r>
            <a:r>
              <a:rPr lang="en-US" sz="1800" b="1">
                <a:solidFill>
                  <a:schemeClr val="tx1"/>
                </a:solidFill>
                <a:latin typeface="+mn-lt"/>
              </a:rPr>
              <a:t>Industry and Trade sector</a:t>
            </a:r>
          </a:p>
          <a:p>
            <a:pPr algn="just">
              <a:lnSpc>
                <a:spcPct val="150000"/>
              </a:lnSpc>
              <a:buFont typeface="Arial" panose="020B0604020202020204" pitchFamily="34" charset="0"/>
              <a:buChar char="•"/>
            </a:pPr>
            <a:r>
              <a:rPr lang="en-US" sz="1800">
                <a:solidFill>
                  <a:srgbClr val="FF0000"/>
                </a:solidFill>
                <a:latin typeface="+mn-lt"/>
              </a:rPr>
              <a:t>Circular 13/2024/TT-BXD </a:t>
            </a:r>
            <a:r>
              <a:rPr lang="en-US" sz="1800">
                <a:solidFill>
                  <a:schemeClr val="tx1"/>
                </a:solidFill>
                <a:latin typeface="+mn-lt"/>
              </a:rPr>
              <a:t>Procedures and technical regulations on GHG inventory and measurement, reporting, appraisal and mitigation of greenhouse gas emissions in the </a:t>
            </a:r>
            <a:r>
              <a:rPr lang="en-US" sz="1800" b="1">
                <a:solidFill>
                  <a:schemeClr val="tx1"/>
                </a:solidFill>
                <a:latin typeface="+mn-lt"/>
              </a:rPr>
              <a:t>Construction sector</a:t>
            </a:r>
          </a:p>
          <a:p>
            <a:pPr algn="just">
              <a:lnSpc>
                <a:spcPct val="150000"/>
              </a:lnSpc>
              <a:buFont typeface="Arial" panose="020B0604020202020204" pitchFamily="34" charset="0"/>
              <a:buChar char="•"/>
            </a:pPr>
            <a:r>
              <a:rPr lang="en-US" sz="1800">
                <a:solidFill>
                  <a:srgbClr val="FF0000"/>
                </a:solidFill>
                <a:latin typeface="+mn-lt"/>
              </a:rPr>
              <a:t>Circular 63/2024/TT-BGTVT </a:t>
            </a:r>
            <a:r>
              <a:rPr lang="en-US" sz="1800">
                <a:solidFill>
                  <a:schemeClr val="tx1"/>
                </a:solidFill>
                <a:latin typeface="+mn-lt"/>
              </a:rPr>
              <a:t>Technical regulations on measurement, reporting, appraisal of greenhouse gas emission reduction and greenhouse gas inventory in the </a:t>
            </a:r>
            <a:r>
              <a:rPr lang="en-US" sz="1800" b="1">
                <a:solidFill>
                  <a:schemeClr val="tx1"/>
                </a:solidFill>
                <a:latin typeface="+mn-lt"/>
              </a:rPr>
              <a:t>Transport sector</a:t>
            </a:r>
            <a:endParaRPr lang="en-US" sz="1800" b="1" dirty="0">
              <a:solidFill>
                <a:schemeClr val="tx1"/>
              </a:solidFill>
              <a:latin typeface="+mn-lt"/>
            </a:endParaRPr>
          </a:p>
        </p:txBody>
      </p:sp>
      <p:sp>
        <p:nvSpPr>
          <p:cNvPr id="6" name="Title 1"/>
          <p:cNvSpPr>
            <a:spLocks noGrp="1"/>
          </p:cNvSpPr>
          <p:nvPr>
            <p:ph type="title"/>
          </p:nvPr>
        </p:nvSpPr>
        <p:spPr>
          <a:xfrm>
            <a:off x="257383" y="419724"/>
            <a:ext cx="11717694" cy="644578"/>
          </a:xfrm>
        </p:spPr>
        <p:txBody>
          <a:bodyPr anchor="b">
            <a:noAutofit/>
          </a:bodyPr>
          <a:lstStyle/>
          <a:p>
            <a:pPr marL="1528156" indent="-1528156" algn="ctr"/>
            <a:r>
              <a:rPr lang="en-US" sz="2800" b="1">
                <a:solidFill>
                  <a:schemeClr val="accent1">
                    <a:lumMod val="50000"/>
                  </a:schemeClr>
                </a:solidFill>
                <a:latin typeface="+mj-lt"/>
                <a:cs typeface="Times New Roman" panose="02020603050405020304" pitchFamily="18" charset="0"/>
              </a:rPr>
              <a:t>LAWS – REGULATIONS ON GREENHOUSE GAS EMISSIONS</a:t>
            </a:r>
            <a:endParaRPr lang="en-US" sz="2800" b="1" dirty="0">
              <a:solidFill>
                <a:schemeClr val="accent1">
                  <a:lumMod val="50000"/>
                </a:schemeClr>
              </a:solidFill>
              <a:latin typeface="+mj-lt"/>
              <a:cs typeface="Times New Roman" panose="02020603050405020304" pitchFamily="18" charset="0"/>
            </a:endParaRPr>
          </a:p>
        </p:txBody>
      </p:sp>
    </p:spTree>
    <p:extLst>
      <p:ext uri="{BB962C8B-B14F-4D97-AF65-F5344CB8AC3E}">
        <p14:creationId xmlns:p14="http://schemas.microsoft.com/office/powerpoint/2010/main" val="2526106081"/>
      </p:ext>
    </p:extLst>
  </p:cSld>
  <p:clrMapOvr>
    <a:masterClrMapping/>
  </p:clrMapOvr>
  <p:transition advClick="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D911D5-36C6-FAE8-27AA-87D3C13284E6}"/>
            </a:ext>
          </a:extLst>
        </p:cNvPr>
        <p:cNvGrpSpPr/>
        <p:nvPr/>
      </p:nvGrpSpPr>
      <p:grpSpPr>
        <a:xfrm>
          <a:off x="0" y="0"/>
          <a:ext cx="0" cy="0"/>
          <a:chOff x="0" y="0"/>
          <a:chExt cx="0" cy="0"/>
        </a:xfrm>
      </p:grpSpPr>
      <p:sp>
        <p:nvSpPr>
          <p:cNvPr id="47106" name="Rectangle 3">
            <a:extLst>
              <a:ext uri="{FF2B5EF4-FFF2-40B4-BE49-F238E27FC236}">
                <a16:creationId xmlns:a16="http://schemas.microsoft.com/office/drawing/2014/main" id="{B0304367-C56E-B3F1-5A70-AB1E7F74F093}"/>
              </a:ext>
            </a:extLst>
          </p:cNvPr>
          <p:cNvSpPr>
            <a:spLocks noChangeArrowheads="1"/>
          </p:cNvSpPr>
          <p:nvPr/>
        </p:nvSpPr>
        <p:spPr bwMode="auto">
          <a:xfrm>
            <a:off x="600191" y="472427"/>
            <a:ext cx="1098675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a:solidFill>
                  <a:schemeClr val="accent1">
                    <a:lumMod val="50000"/>
                  </a:schemeClr>
                </a:solidFill>
                <a:latin typeface="+mj-lt"/>
                <a:cs typeface="Times New Roman" panose="02020603050405020304" pitchFamily="18" charset="0"/>
              </a:rPr>
              <a:t>ACTIONS TO BE TAKEN AT THE COMPANY LEVEL</a:t>
            </a:r>
            <a:endParaRPr lang="en-US" altLang="en-US" dirty="0">
              <a:solidFill>
                <a:schemeClr val="accent1">
                  <a:lumMod val="50000"/>
                </a:schemeClr>
              </a:solidFill>
              <a:latin typeface="+mj-lt"/>
              <a:cs typeface="Times New Roman" panose="02020603050405020304" pitchFamily="18" charset="0"/>
            </a:endParaRPr>
          </a:p>
        </p:txBody>
      </p:sp>
      <p:sp>
        <p:nvSpPr>
          <p:cNvPr id="2" name="TextBox 1">
            <a:extLst>
              <a:ext uri="{FF2B5EF4-FFF2-40B4-BE49-F238E27FC236}">
                <a16:creationId xmlns:a16="http://schemas.microsoft.com/office/drawing/2014/main" id="{533161C4-A635-45A1-41B0-79660CE93A2D}"/>
              </a:ext>
            </a:extLst>
          </p:cNvPr>
          <p:cNvSpPr txBox="1"/>
          <p:nvPr/>
        </p:nvSpPr>
        <p:spPr>
          <a:xfrm>
            <a:off x="600191" y="1293272"/>
            <a:ext cx="11281534" cy="4449103"/>
          </a:xfrm>
          <a:prstGeom prst="rect">
            <a:avLst/>
          </a:prstGeom>
          <a:noFill/>
        </p:spPr>
        <p:txBody>
          <a:bodyPr wrap="square">
            <a:spAutoFit/>
          </a:bodyPr>
          <a:lstStyle/>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a:latin typeface="+mj-lt"/>
                <a:ea typeface="Calibri" panose="020F0502020204030204" pitchFamily="34" charset="0"/>
                <a:cs typeface="Times New Roman" panose="02020603050405020304" pitchFamily="18" charset="0"/>
              </a:rPr>
              <a:t>Step 1: Determine the scope of greenhouse gas (GHG) audit.</a:t>
            </a:r>
          </a:p>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a:latin typeface="+mj-lt"/>
                <a:ea typeface="Calibri" panose="020F0502020204030204" pitchFamily="34" charset="0"/>
                <a:cs typeface="Times New Roman" panose="02020603050405020304" pitchFamily="18" charset="0"/>
              </a:rPr>
              <a:t>Step 2: Collect data on GHG audit.</a:t>
            </a:r>
          </a:p>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a:latin typeface="+mj-lt"/>
                <a:ea typeface="Calibri" panose="020F0502020204030204" pitchFamily="34" charset="0"/>
                <a:cs typeface="Times New Roman" panose="02020603050405020304" pitchFamily="18" charset="0"/>
              </a:rPr>
              <a:t>Step 3: Select the GHG emission factor.</a:t>
            </a:r>
          </a:p>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a:latin typeface="+mj-lt"/>
                <a:ea typeface="Calibri" panose="020F0502020204030204" pitchFamily="34" charset="0"/>
                <a:cs typeface="Times New Roman" panose="02020603050405020304" pitchFamily="18" charset="0"/>
              </a:rPr>
              <a:t>Step 4: Determine the GHG audit method.</a:t>
            </a:r>
          </a:p>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a:latin typeface="+mj-lt"/>
                <a:ea typeface="Calibri" panose="020F0502020204030204" pitchFamily="34" charset="0"/>
                <a:cs typeface="Times New Roman" panose="02020603050405020304" pitchFamily="18" charset="0"/>
              </a:rPr>
              <a:t>Step 5: Perform quality control of GHG audit.</a:t>
            </a:r>
          </a:p>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a:latin typeface="+mj-lt"/>
                <a:ea typeface="Calibri" panose="020F0502020204030204" pitchFamily="34" charset="0"/>
                <a:cs typeface="Times New Roman" panose="02020603050405020304" pitchFamily="18" charset="0"/>
              </a:rPr>
              <a:t>Step 6: Assess the uncertainty of GHG audit.</a:t>
            </a:r>
          </a:p>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a:latin typeface="+mj-lt"/>
                <a:ea typeface="Calibri" panose="020F0502020204030204" pitchFamily="34" charset="0"/>
                <a:cs typeface="Times New Roman" panose="02020603050405020304" pitchFamily="18" charset="0"/>
              </a:rPr>
              <a:t>Step 7: Recalculate the GHG audit results.</a:t>
            </a:r>
          </a:p>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a:latin typeface="+mj-lt"/>
                <a:ea typeface="Calibri" panose="020F0502020204030204" pitchFamily="34" charset="0"/>
                <a:cs typeface="Times New Roman" panose="02020603050405020304" pitchFamily="18" charset="0"/>
              </a:rPr>
              <a:t>Step 8: Develop a report on GHG audit results.</a:t>
            </a:r>
            <a:endParaRPr lang="en-US" sz="18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594951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C014C07-FEB0-3D9C-9B72-8FA0BB5F3F56}"/>
              </a:ext>
            </a:extLst>
          </p:cNvPr>
          <p:cNvSpPr txBox="1">
            <a:spLocks/>
          </p:cNvSpPr>
          <p:nvPr/>
        </p:nvSpPr>
        <p:spPr>
          <a:xfrm>
            <a:off x="539646" y="1361732"/>
            <a:ext cx="11107711" cy="5348254"/>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spcBef>
                <a:spcPts val="600"/>
              </a:spcBef>
              <a:spcAft>
                <a:spcPts val="600"/>
              </a:spcAft>
              <a:defRPr/>
            </a:pPr>
            <a:r>
              <a:rPr kumimoji="0" lang="en-US" sz="2000" b="0" i="0" u="none" strike="noStrike" kern="1200" cap="none" spc="0" normalizeH="0" baseline="0" noProof="0">
                <a:ln>
                  <a:noFill/>
                </a:ln>
                <a:solidFill>
                  <a:srgbClr val="000000"/>
                </a:solidFill>
                <a:effectLst/>
                <a:uLnTx/>
                <a:uFillTx/>
                <a:sym typeface="Arial"/>
              </a:rPr>
              <a:t> </a:t>
            </a:r>
            <a:r>
              <a:rPr lang="en-US" sz="2000">
                <a:solidFill>
                  <a:srgbClr val="000000"/>
                </a:solidFill>
              </a:rPr>
              <a:t>The structure of a greenhouse gas report includes the following chapters:</a:t>
            </a:r>
            <a:endParaRPr kumimoji="0" lang="en-US" sz="2000" b="0" i="0" u="none" strike="noStrike" kern="1200" cap="none" spc="0" normalizeH="0" baseline="0" noProof="0" dirty="0">
              <a:ln>
                <a:noFill/>
              </a:ln>
              <a:solidFill>
                <a:srgbClr val="000000"/>
              </a:solidFill>
              <a:effectLst/>
              <a:uLnTx/>
              <a:uFillTx/>
              <a:sym typeface="Arial"/>
            </a:endParaRPr>
          </a:p>
          <a:p>
            <a:pPr marL="514350" lvl="0" indent="-514350" algn="just">
              <a:spcBef>
                <a:spcPts val="600"/>
              </a:spcBef>
              <a:spcAft>
                <a:spcPts val="600"/>
              </a:spcAft>
              <a:buFont typeface="+mj-lt"/>
              <a:buAutoNum type="romanUcPeriod"/>
              <a:defRPr/>
            </a:pPr>
            <a:r>
              <a:rPr lang="en-US" sz="2000" b="1">
                <a:solidFill>
                  <a:srgbClr val="000000"/>
                </a:solidFill>
              </a:rPr>
              <a:t>Chapter 1: General description of the organization's goals and inventory objectives:</a:t>
            </a:r>
          </a:p>
          <a:p>
            <a:pPr marL="0" lvl="0" indent="0" algn="just">
              <a:spcBef>
                <a:spcPts val="600"/>
              </a:spcBef>
              <a:spcAft>
                <a:spcPts val="600"/>
              </a:spcAft>
              <a:buNone/>
              <a:defRPr/>
            </a:pPr>
            <a:r>
              <a:rPr lang="en-US" sz="2000">
                <a:solidFill>
                  <a:srgbClr val="000000"/>
                </a:solidFill>
              </a:rPr>
              <a:t>This chapter includes a description of the reporting organization, those responsible, the purpose of the report, the intended users, the dissemination policy, the reporting period and frequency, the data and information contained in the report (a list of GHGs reviewed and explained), and the organization's statement of verification.</a:t>
            </a:r>
          </a:p>
          <a:p>
            <a:pPr marL="514350" lvl="0" indent="-514350" algn="just">
              <a:spcBef>
                <a:spcPts val="600"/>
              </a:spcBef>
              <a:spcAft>
                <a:spcPts val="600"/>
              </a:spcAft>
              <a:buFont typeface="+mj-lt"/>
              <a:buAutoNum type="romanUcPeriod" startAt="2"/>
              <a:defRPr/>
            </a:pPr>
            <a:r>
              <a:rPr lang="en-US" sz="2000" b="1">
                <a:solidFill>
                  <a:srgbClr val="000000"/>
                </a:solidFill>
              </a:rPr>
              <a:t>Chapter 2: Organizational Boundaries:</a:t>
            </a:r>
          </a:p>
          <a:p>
            <a:pPr marL="0" lvl="0" indent="0" algn="just">
              <a:spcBef>
                <a:spcPts val="600"/>
              </a:spcBef>
              <a:spcAft>
                <a:spcPts val="600"/>
              </a:spcAft>
              <a:buNone/>
              <a:defRPr/>
            </a:pPr>
            <a:r>
              <a:rPr lang="en-US" sz="2000">
                <a:solidFill>
                  <a:srgbClr val="000000"/>
                </a:solidFill>
              </a:rPr>
              <a:t>This chapter includes a description and explanation of the boundaries and methods of consolidation.</a:t>
            </a:r>
            <a:endParaRPr kumimoji="0" lang="en-US" sz="2000" b="0" i="0" u="none" strike="noStrike" kern="1200" cap="none" spc="0" normalizeH="0" baseline="0" noProof="0" dirty="0">
              <a:ln>
                <a:noFill/>
              </a:ln>
              <a:solidFill>
                <a:srgbClr val="000000"/>
              </a:solidFill>
              <a:effectLst/>
              <a:uLnTx/>
              <a:uFillTx/>
              <a:sym typeface="Arial"/>
            </a:endParaRPr>
          </a:p>
          <a:p>
            <a:pPr marL="514350" lvl="0" indent="-514350" algn="just">
              <a:spcBef>
                <a:spcPts val="600"/>
              </a:spcBef>
              <a:spcAft>
                <a:spcPts val="600"/>
              </a:spcAft>
              <a:buFont typeface="Wingdings" panose="05000000000000000000" pitchFamily="2" charset="2"/>
              <a:buAutoNum type="romanUcPeriod" startAt="3"/>
              <a:defRPr/>
            </a:pPr>
            <a:r>
              <a:rPr lang="en-US" sz="2000" b="1">
                <a:solidFill>
                  <a:srgbClr val="000000"/>
                </a:solidFill>
              </a:rPr>
              <a:t>Chapter 3: Reporting Boundaries:</a:t>
            </a:r>
            <a:endParaRPr kumimoji="0" lang="en-US" sz="2000" b="1" i="0" u="none" strike="noStrike" kern="1200" cap="none" spc="0" normalizeH="0" baseline="0" noProof="0" dirty="0">
              <a:ln>
                <a:noFill/>
              </a:ln>
              <a:solidFill>
                <a:srgbClr val="000000"/>
              </a:solidFill>
              <a:effectLst/>
              <a:uLnTx/>
              <a:uFillTx/>
              <a:sym typeface="Arial"/>
            </a:endParaRPr>
          </a:p>
          <a:p>
            <a:pPr marL="0" lvl="0" indent="0" algn="just">
              <a:spcBef>
                <a:spcPts val="600"/>
              </a:spcBef>
              <a:spcAft>
                <a:spcPts val="600"/>
              </a:spcAft>
              <a:buNone/>
              <a:defRPr/>
            </a:pPr>
            <a:r>
              <a:rPr lang="en-US" sz="2000">
                <a:solidFill>
                  <a:srgbClr val="000000"/>
                </a:solidFill>
              </a:rPr>
              <a:t>This chapter includes a description and explanation of the types of emissions considered.</a:t>
            </a:r>
            <a:endParaRPr kumimoji="0" lang="en-US" sz="2000" b="0" i="0" u="none" strike="noStrike" kern="1200" cap="none" spc="0" normalizeH="0" baseline="0" noProof="0" dirty="0">
              <a:ln>
                <a:noFill/>
              </a:ln>
              <a:solidFill>
                <a:srgbClr val="000000"/>
              </a:solidFill>
              <a:effectLst/>
              <a:uLnTx/>
              <a:uFillTx/>
              <a:sym typeface="Arial"/>
            </a:endParaRPr>
          </a:p>
        </p:txBody>
      </p:sp>
      <p:sp>
        <p:nvSpPr>
          <p:cNvPr id="4" name="Title 1">
            <a:extLst>
              <a:ext uri="{FF2B5EF4-FFF2-40B4-BE49-F238E27FC236}">
                <a16:creationId xmlns:a16="http://schemas.microsoft.com/office/drawing/2014/main" id="{D2293159-F430-838E-AB9F-CC9F09BBBCB6}"/>
              </a:ext>
            </a:extLst>
          </p:cNvPr>
          <p:cNvSpPr txBox="1">
            <a:spLocks/>
          </p:cNvSpPr>
          <p:nvPr/>
        </p:nvSpPr>
        <p:spPr>
          <a:xfrm>
            <a:off x="0" y="345798"/>
            <a:ext cx="12192000" cy="760832"/>
          </a:xfrm>
          <a:prstGeom prst="rect">
            <a:avLst/>
          </a:prstGeom>
        </p:spPr>
        <p:txBody>
          <a:bodyPr anchor="b">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lvl="0" indent="-1528156" algn="ctr">
              <a:defRPr/>
            </a:pPr>
            <a:r>
              <a:rPr lang="en-US" sz="3200">
                <a:solidFill>
                  <a:srgbClr val="87C6CC">
                    <a:lumMod val="50000"/>
                  </a:srgbClr>
                </a:solidFill>
                <a:latin typeface="Arial"/>
                <a:cs typeface="Times New Roman" panose="02020603050405020304" pitchFamily="18" charset="0"/>
              </a:rPr>
              <a:t>GREENHOUSE GAS REPORTING - REQUIREMENTS</a:t>
            </a:r>
            <a:endParaRPr kumimoji="0" lang="en-US" sz="3200" b="1" i="0" u="none" strike="noStrike" kern="0" cap="none" spc="0" normalizeH="0" baseline="0" noProof="0" dirty="0">
              <a:ln>
                <a:noFill/>
              </a:ln>
              <a:solidFill>
                <a:srgbClr val="87C6CC">
                  <a:lumMod val="50000"/>
                </a:srgbClr>
              </a:solidFill>
              <a:effectLst/>
              <a:uLnTx/>
              <a:uFillTx/>
              <a:latin typeface="Arial"/>
              <a:ea typeface="ＭＳ Ｐゴシック" pitchFamily="34" charset="-128"/>
              <a:cs typeface="Times New Roman" panose="02020603050405020304" pitchFamily="18" charset="0"/>
              <a:sym typeface="Arial"/>
            </a:endParaRPr>
          </a:p>
        </p:txBody>
      </p:sp>
    </p:spTree>
    <p:extLst>
      <p:ext uri="{BB962C8B-B14F-4D97-AF65-F5344CB8AC3E}">
        <p14:creationId xmlns:p14="http://schemas.microsoft.com/office/powerpoint/2010/main" val="1196155689"/>
      </p:ext>
    </p:extLst>
  </p:cSld>
  <p:clrMapOvr>
    <a:masterClrMapping/>
  </p:clrMapOvr>
  <p:transition advClick="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C014C07-FEB0-3D9C-9B72-8FA0BB5F3F56}"/>
              </a:ext>
            </a:extLst>
          </p:cNvPr>
          <p:cNvSpPr txBox="1">
            <a:spLocks/>
          </p:cNvSpPr>
          <p:nvPr/>
        </p:nvSpPr>
        <p:spPr>
          <a:xfrm>
            <a:off x="527154" y="1534407"/>
            <a:ext cx="11137692" cy="5548817"/>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spcBef>
                <a:spcPts val="600"/>
              </a:spcBef>
              <a:spcAft>
                <a:spcPts val="600"/>
              </a:spcAft>
              <a:defRPr/>
            </a:pPr>
            <a:r>
              <a:rPr kumimoji="0" lang="en-US" sz="2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Arial"/>
              </a:rPr>
              <a:t> </a:t>
            </a:r>
            <a:r>
              <a:rPr lang="en-US" sz="2000">
                <a:solidFill>
                  <a:srgbClr val="000000"/>
                </a:solidFill>
              </a:rPr>
              <a:t>The structure of a greenhouse gas report includes the following chapters:</a:t>
            </a:r>
            <a:endPar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a:p>
            <a:pPr marL="514350" lvl="0" indent="-514350" algn="just">
              <a:spcBef>
                <a:spcPts val="600"/>
              </a:spcBef>
              <a:spcAft>
                <a:spcPts val="600"/>
              </a:spcAft>
              <a:buFont typeface="Wingdings" panose="05000000000000000000" pitchFamily="2" charset="2"/>
              <a:buAutoNum type="romanUcPeriod" startAt="4"/>
              <a:defRPr/>
            </a:pPr>
            <a:r>
              <a:rPr lang="en-US" sz="2000" b="1">
                <a:solidFill>
                  <a:srgbClr val="000000"/>
                </a:solidFill>
              </a:rPr>
              <a:t>Chapter 4: Quantified GHG Emissions and Removals Inventory:</a:t>
            </a:r>
            <a:endParaRPr kumimoji="0" 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a:p>
            <a:pPr marL="0" lvl="0" indent="0" algn="just">
              <a:spcBef>
                <a:spcPts val="600"/>
              </a:spcBef>
              <a:spcAft>
                <a:spcPts val="600"/>
              </a:spcAft>
              <a:buNone/>
              <a:defRPr/>
            </a:pPr>
            <a:r>
              <a:rPr lang="en-US" sz="2000">
                <a:solidFill>
                  <a:srgbClr val="000000"/>
                </a:solidFill>
              </a:rPr>
              <a:t>This chapter includes quantified data results by type of emission or removal, a description of the methodology and activity data used, references and documentation of emission and removal factors, uncertainties and precision affecting the results, and a description of planned actions to reduce uncertainty for future inventories.</a:t>
            </a:r>
            <a:endPar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a:p>
            <a:pPr marL="514350" lvl="0" indent="-514350" algn="just">
              <a:spcBef>
                <a:spcPts val="600"/>
              </a:spcBef>
              <a:spcAft>
                <a:spcPts val="600"/>
              </a:spcAft>
              <a:buFont typeface="Wingdings" panose="05000000000000000000" pitchFamily="2" charset="2"/>
              <a:buAutoNum type="romanUcPeriod" startAt="5"/>
              <a:defRPr/>
            </a:pPr>
            <a:r>
              <a:rPr lang="en-US" sz="2000" b="1">
                <a:solidFill>
                  <a:srgbClr val="000000"/>
                </a:solidFill>
              </a:rPr>
              <a:t>Chapter 5: GHG reduction initiatives and internal performance monitoring:</a:t>
            </a:r>
            <a:endParaRPr kumimoji="0" 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a:p>
            <a:pPr marL="0" lvl="0" indent="0" algn="just">
              <a:spcBef>
                <a:spcPts val="600"/>
              </a:spcBef>
              <a:spcAft>
                <a:spcPts val="600"/>
              </a:spcAft>
              <a:buNone/>
              <a:defRPr/>
            </a:pPr>
            <a:r>
              <a:rPr lang="en-US" sz="2000">
                <a:solidFill>
                  <a:srgbClr val="000000"/>
                </a:solidFill>
              </a:rPr>
              <a:t>The organization can report on its GHG reduction initiatives and the results of its internal performance monitoring.</a:t>
            </a:r>
            <a:endPar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5" name="Title 1">
            <a:extLst>
              <a:ext uri="{FF2B5EF4-FFF2-40B4-BE49-F238E27FC236}">
                <a16:creationId xmlns:a16="http://schemas.microsoft.com/office/drawing/2014/main" id="{D2293159-F430-838E-AB9F-CC9F09BBBCB6}"/>
              </a:ext>
            </a:extLst>
          </p:cNvPr>
          <p:cNvSpPr txBox="1">
            <a:spLocks/>
          </p:cNvSpPr>
          <p:nvPr/>
        </p:nvSpPr>
        <p:spPr>
          <a:xfrm>
            <a:off x="0" y="345798"/>
            <a:ext cx="12192000" cy="760832"/>
          </a:xfrm>
          <a:prstGeom prst="rect">
            <a:avLst/>
          </a:prstGeom>
        </p:spPr>
        <p:txBody>
          <a:bodyPr anchor="b">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lvl="0" indent="-1528156" algn="ctr">
              <a:defRPr/>
            </a:pPr>
            <a:r>
              <a:rPr lang="en-US" sz="3200">
                <a:solidFill>
                  <a:srgbClr val="87C6CC">
                    <a:lumMod val="50000"/>
                  </a:srgbClr>
                </a:solidFill>
                <a:latin typeface="Arial"/>
                <a:cs typeface="Times New Roman" panose="02020603050405020304" pitchFamily="18" charset="0"/>
              </a:rPr>
              <a:t>GREENHOUSE GAS REPORTING - REQUIREMENTS</a:t>
            </a:r>
            <a:endParaRPr kumimoji="0" lang="en-US" sz="3200" b="1" i="0" u="none" strike="noStrike" kern="0" cap="none" spc="0" normalizeH="0" baseline="0" noProof="0" dirty="0">
              <a:ln>
                <a:noFill/>
              </a:ln>
              <a:solidFill>
                <a:srgbClr val="87C6CC">
                  <a:lumMod val="50000"/>
                </a:srgbClr>
              </a:solidFill>
              <a:effectLst/>
              <a:uLnTx/>
              <a:uFillTx/>
              <a:latin typeface="Arial"/>
              <a:ea typeface="ＭＳ Ｐゴシック" pitchFamily="34" charset="-128"/>
              <a:cs typeface="Times New Roman" panose="02020603050405020304" pitchFamily="18" charset="0"/>
              <a:sym typeface="Arial"/>
            </a:endParaRPr>
          </a:p>
        </p:txBody>
      </p:sp>
    </p:spTree>
    <p:extLst>
      <p:ext uri="{BB962C8B-B14F-4D97-AF65-F5344CB8AC3E}">
        <p14:creationId xmlns:p14="http://schemas.microsoft.com/office/powerpoint/2010/main" val="2988274246"/>
      </p:ext>
    </p:extLst>
  </p:cSld>
  <p:clrMapOvr>
    <a:masterClrMapping/>
  </p:clrMapOvr>
  <p:transition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465850" y="1086604"/>
            <a:ext cx="10848154"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r>
              <a:rPr lang="en-US" sz="2400" dirty="0">
                <a:solidFill>
                  <a:srgbClr val="00B0F0"/>
                </a:solidFill>
                <a:latin typeface="+mn-lt"/>
              </a:rPr>
              <a:t>Sources of greenhouse gas emissions</a:t>
            </a:r>
          </a:p>
        </p:txBody>
      </p:sp>
      <p:sp>
        <p:nvSpPr>
          <p:cNvPr id="2" name="TextBox 1">
            <a:extLst>
              <a:ext uri="{FF2B5EF4-FFF2-40B4-BE49-F238E27FC236}">
                <a16:creationId xmlns:a16="http://schemas.microsoft.com/office/drawing/2014/main" id="{7B5A0054-429F-457C-BBE1-98E69B8D1217}"/>
              </a:ext>
            </a:extLst>
          </p:cNvPr>
          <p:cNvSpPr txBox="1">
            <a:spLocks noChangeArrowheads="1"/>
          </p:cNvSpPr>
          <p:nvPr/>
        </p:nvSpPr>
        <p:spPr bwMode="auto">
          <a:xfrm>
            <a:off x="465850" y="1847436"/>
            <a:ext cx="11196498"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marL="342900" indent="-342900" algn="just" eaLnBrk="1" hangingPunct="1">
              <a:lnSpc>
                <a:spcPct val="150000"/>
              </a:lnSpc>
              <a:spcBef>
                <a:spcPct val="0"/>
              </a:spcBef>
              <a:buClrTx/>
            </a:pPr>
            <a:r>
              <a:rPr lang="en-US" altLang="en-US" sz="2000" b="1" dirty="0">
                <a:latin typeface="+mn-lt"/>
                <a:cs typeface="Arial" panose="020B0604020202020204" pitchFamily="34" charset="0"/>
              </a:rPr>
              <a:t>Electricity and heat: </a:t>
            </a:r>
            <a:r>
              <a:rPr lang="en-US" altLang="en-US" sz="2000" dirty="0">
                <a:latin typeface="+mn-lt"/>
                <a:cs typeface="Arial" panose="020B0604020202020204" pitchFamily="34" charset="0"/>
              </a:rPr>
              <a:t>Burning coal, natural gas, and other fossil fuels is the largest source of GHG emissions worldwide.</a:t>
            </a:r>
          </a:p>
          <a:p>
            <a:pPr marL="342900" indent="-342900" algn="just" eaLnBrk="1" hangingPunct="1">
              <a:lnSpc>
                <a:spcPct val="150000"/>
              </a:lnSpc>
              <a:spcBef>
                <a:spcPct val="0"/>
              </a:spcBef>
              <a:buClrTx/>
            </a:pPr>
            <a:r>
              <a:rPr lang="en-US" altLang="en-US" sz="2000" b="1" dirty="0">
                <a:latin typeface="+mn-lt"/>
                <a:cs typeface="Arial" panose="020B0604020202020204" pitchFamily="34" charset="0"/>
              </a:rPr>
              <a:t>Industry: </a:t>
            </a:r>
            <a:r>
              <a:rPr lang="en-US" altLang="en-US" sz="2000" dirty="0">
                <a:latin typeface="+mn-lt"/>
                <a:cs typeface="Arial" panose="020B0604020202020204" pitchFamily="34" charset="0"/>
              </a:rPr>
              <a:t>Producing the products that power the world today creates a lot of GHG.</a:t>
            </a:r>
          </a:p>
          <a:p>
            <a:pPr marL="342900" indent="-342900" algn="just" eaLnBrk="1" hangingPunct="1">
              <a:lnSpc>
                <a:spcPct val="150000"/>
              </a:lnSpc>
              <a:spcBef>
                <a:spcPct val="0"/>
              </a:spcBef>
              <a:buClrTx/>
            </a:pPr>
            <a:r>
              <a:rPr lang="en-US" altLang="en-US" sz="2000" b="1" dirty="0">
                <a:latin typeface="+mn-lt"/>
                <a:cs typeface="Arial" panose="020B0604020202020204" pitchFamily="34" charset="0"/>
              </a:rPr>
              <a:t>Transportation: </a:t>
            </a:r>
            <a:r>
              <a:rPr lang="en-US" altLang="en-US" sz="2000" dirty="0">
                <a:latin typeface="+mn-lt"/>
                <a:cs typeface="Arial" panose="020B0604020202020204" pitchFamily="34" charset="0"/>
              </a:rPr>
              <a:t>Greenhouse gas emissions from transportation come primarily from burning fossil fuels...</a:t>
            </a:r>
            <a:endParaRPr lang="en-US" altLang="en-US" sz="2000" dirty="0">
              <a:solidFill>
                <a:srgbClr val="0070C0"/>
              </a:solidFill>
              <a:cs typeface="Arial" panose="020B0604020202020204" pitchFamily="34" charset="0"/>
            </a:endParaRPr>
          </a:p>
        </p:txBody>
      </p:sp>
      <p:sp>
        <p:nvSpPr>
          <p:cNvPr id="3" name="Title 1">
            <a:extLst>
              <a:ext uri="{FF2B5EF4-FFF2-40B4-BE49-F238E27FC236}">
                <a16:creationId xmlns:a16="http://schemas.microsoft.com/office/drawing/2014/main" id="{51809E06-4558-F67D-1492-A334E5226D5F}"/>
              </a:ext>
            </a:extLst>
          </p:cNvPr>
          <p:cNvSpPr txBox="1">
            <a:spLocks/>
          </p:cNvSpPr>
          <p:nvPr/>
        </p:nvSpPr>
        <p:spPr>
          <a:xfrm>
            <a:off x="0" y="511933"/>
            <a:ext cx="12192000" cy="563033"/>
          </a:xfrm>
        </p:spPr>
        <p:txBody>
          <a:bodyPr anchor="b">
            <a:noAutofit/>
          </a:bodyPr>
          <a:lstStyle>
            <a:lvl1pPr marL="457200" indent="-457200" algn="ctr" rtl="0" eaLnBrk="0" fontAlgn="base" hangingPunct="0">
              <a:spcBef>
                <a:spcPct val="0"/>
              </a:spcBef>
              <a:spcAft>
                <a:spcPct val="0"/>
              </a:spcAft>
              <a:defRPr sz="2400" b="1" baseline="0">
                <a:solidFill>
                  <a:srgbClr val="002060"/>
                </a:solidFill>
                <a:latin typeface="Arial" panose="020B0604020202020204" pitchFamily="34" charset="0"/>
                <a:ea typeface="ＭＳ Ｐゴシック" pitchFamily="34" charset="-128"/>
                <a:cs typeface="Arial" panose="020B0604020202020204" pitchFamily="34" charset="0"/>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defRPr/>
            </a:pPr>
            <a:r>
              <a:rPr lang="en-US" altLang="en-US" sz="3200">
                <a:solidFill>
                  <a:schemeClr val="accent1">
                    <a:lumMod val="50000"/>
                  </a:schemeClr>
                </a:solidFill>
                <a:latin typeface="+mj-lt"/>
                <a:ea typeface="ヒラギノ角ゴ Pro W3"/>
                <a:cs typeface="Times New Roman" panose="02020603050405020304" pitchFamily="18" charset="0"/>
              </a:rPr>
              <a:t>CONCEPTS</a:t>
            </a:r>
            <a:endParaRPr lang="en-US" altLang="en-US" sz="3200" kern="0" dirty="0">
              <a:solidFill>
                <a:schemeClr val="accent1">
                  <a:lumMod val="50000"/>
                </a:schemeClr>
              </a:solidFill>
              <a:latin typeface="+mj-lt"/>
              <a:ea typeface="ヒラギノ角ゴ Pro W3"/>
              <a:cs typeface="Times New Roman" panose="02020603050405020304" pitchFamily="18" charset="0"/>
            </a:endParaRPr>
          </a:p>
        </p:txBody>
      </p:sp>
    </p:spTree>
    <p:extLst>
      <p:ext uri="{BB962C8B-B14F-4D97-AF65-F5344CB8AC3E}">
        <p14:creationId xmlns:p14="http://schemas.microsoft.com/office/powerpoint/2010/main" val="6981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626" y="257662"/>
            <a:ext cx="11032761" cy="760832"/>
          </a:xfrm>
        </p:spPr>
        <p:txBody>
          <a:bodyPr anchor="b">
            <a:noAutofit/>
          </a:bodyPr>
          <a:lstStyle/>
          <a:p>
            <a:pPr marL="1528156" indent="-1528156" algn="ctr"/>
            <a:r>
              <a:rPr lang="en-US" sz="3200" b="1">
                <a:solidFill>
                  <a:schemeClr val="accent1">
                    <a:lumMod val="50000"/>
                  </a:schemeClr>
                </a:solidFill>
                <a:latin typeface="+mn-lt"/>
                <a:ea typeface="ＭＳ Ｐゴシック" pitchFamily="34" charset="-128"/>
                <a:cs typeface="Times New Roman" panose="02020603050405020304" pitchFamily="18" charset="0"/>
              </a:rPr>
              <a:t>GREENHOUSE GAS INVENTORY REPORT</a:t>
            </a:r>
            <a:endParaRPr lang="en-US" sz="3200" b="1" dirty="0">
              <a:solidFill>
                <a:schemeClr val="accent1">
                  <a:lumMod val="50000"/>
                </a:schemeClr>
              </a:solidFill>
              <a:latin typeface="+mn-lt"/>
              <a:ea typeface="ＭＳ Ｐゴシック" pitchFamily="34" charset="-128"/>
              <a:cs typeface="Times New Roman" panose="02020603050405020304" pitchFamily="18" charset="0"/>
            </a:endParaRPr>
          </a:p>
        </p:txBody>
      </p:sp>
      <p:sp>
        <p:nvSpPr>
          <p:cNvPr id="3" name="TextBox 2">
            <a:extLst>
              <a:ext uri="{FF2B5EF4-FFF2-40B4-BE49-F238E27FC236}">
                <a16:creationId xmlns:a16="http://schemas.microsoft.com/office/drawing/2014/main" id="{542C2161-0C9E-F7E9-2692-F510A9931C9D}"/>
              </a:ext>
            </a:extLst>
          </p:cNvPr>
          <p:cNvSpPr txBox="1"/>
          <p:nvPr/>
        </p:nvSpPr>
        <p:spPr>
          <a:xfrm>
            <a:off x="489677" y="1329722"/>
            <a:ext cx="11212643" cy="400110"/>
          </a:xfrm>
          <a:prstGeom prst="rect">
            <a:avLst/>
          </a:prstGeom>
          <a:solidFill>
            <a:srgbClr val="0070C0"/>
          </a:solidFill>
        </p:spPr>
        <p:style>
          <a:lnRef idx="0">
            <a:schemeClr val="accent3"/>
          </a:lnRef>
          <a:fillRef idx="3">
            <a:schemeClr val="accent3"/>
          </a:fillRef>
          <a:effectRef idx="3">
            <a:schemeClr val="accent3"/>
          </a:effectRef>
          <a:fontRef idx="minor">
            <a:schemeClr val="lt1"/>
          </a:fontRef>
        </p:style>
        <p:txBody>
          <a:bodyPr wrap="square" rtlCol="0">
            <a:spAutoFit/>
          </a:bodyPr>
          <a:lstStyle/>
          <a:p>
            <a:pPr lvl="0">
              <a:defRPr/>
            </a:pPr>
            <a:r>
              <a:rPr lang="en-US" sz="2000" b="1">
                <a:ln w="0"/>
                <a:solidFill>
                  <a:srgbClr val="FFFFFF"/>
                </a:solidFill>
                <a:effectLst>
                  <a:outerShdw blurRad="38100" dist="19050" dir="2700000" algn="tl" rotWithShape="0">
                    <a:srgbClr val="000000">
                      <a:alpha val="40000"/>
                    </a:srgbClr>
                  </a:outerShdw>
                </a:effectLst>
                <a:ea typeface="Tahoma" panose="020B0604030504040204" pitchFamily="34" charset="0"/>
                <a:cs typeface="Arial" panose="020B0604020202020204" pitchFamily="34" charset="0"/>
                <a:sym typeface="Wingdings" pitchFamily="2" charset="2"/>
              </a:rPr>
              <a:t>Greenhouse gas inventory report according to Decree 06/2022/ND-CP, Form 06, Appendix II</a:t>
            </a:r>
            <a:endParaRPr kumimoji="0" lang="en-US" sz="2000" b="1" i="0" u="none" strike="noStrike" kern="0" cap="none" spc="0" normalizeH="0" baseline="0" noProof="0" dirty="0">
              <a:ln w="0"/>
              <a:solidFill>
                <a:srgbClr val="FFFFFF"/>
              </a:solidFill>
              <a:effectLst>
                <a:outerShdw blurRad="38100" dist="19050" dir="2700000" algn="tl" rotWithShape="0">
                  <a:srgbClr val="000000">
                    <a:alpha val="40000"/>
                  </a:srgbClr>
                </a:outerShdw>
              </a:effectLst>
              <a:uLnTx/>
              <a:uFillTx/>
              <a:ea typeface="Tahoma" panose="020B0604030504040204" pitchFamily="34" charset="0"/>
              <a:cs typeface="Arial" panose="020B0604020202020204" pitchFamily="34" charset="0"/>
              <a:sym typeface="Arial"/>
            </a:endParaRPr>
          </a:p>
        </p:txBody>
      </p:sp>
      <p:graphicFrame>
        <p:nvGraphicFramePr>
          <p:cNvPr id="4" name="Table 3"/>
          <p:cNvGraphicFramePr>
            <a:graphicFrameLocks noGrp="1"/>
          </p:cNvGraphicFramePr>
          <p:nvPr>
            <p:extLst>
              <p:ext uri="{D42A27DB-BD31-4B8C-83A1-F6EECF244321}">
                <p14:modId xmlns:p14="http://schemas.microsoft.com/office/powerpoint/2010/main" val="3992861694"/>
              </p:ext>
            </p:extLst>
          </p:nvPr>
        </p:nvGraphicFramePr>
        <p:xfrm>
          <a:off x="569627" y="2041060"/>
          <a:ext cx="11132693" cy="4236720"/>
        </p:xfrm>
        <a:graphic>
          <a:graphicData uri="http://schemas.openxmlformats.org/drawingml/2006/table">
            <a:tbl>
              <a:tblPr firstRow="1" bandRow="1">
                <a:tableStyleId>{5C22544A-7EE6-4342-B048-85BDC9FD1C3A}</a:tableStyleId>
              </a:tblPr>
              <a:tblGrid>
                <a:gridCol w="3792511">
                  <a:extLst>
                    <a:ext uri="{9D8B030D-6E8A-4147-A177-3AD203B41FA5}">
                      <a16:colId xmlns:a16="http://schemas.microsoft.com/office/drawing/2014/main" val="250027846"/>
                    </a:ext>
                  </a:extLst>
                </a:gridCol>
                <a:gridCol w="3732551">
                  <a:extLst>
                    <a:ext uri="{9D8B030D-6E8A-4147-A177-3AD203B41FA5}">
                      <a16:colId xmlns:a16="http://schemas.microsoft.com/office/drawing/2014/main" val="2094086771"/>
                    </a:ext>
                  </a:extLst>
                </a:gridCol>
                <a:gridCol w="3607631">
                  <a:extLst>
                    <a:ext uri="{9D8B030D-6E8A-4147-A177-3AD203B41FA5}">
                      <a16:colId xmlns:a16="http://schemas.microsoft.com/office/drawing/2014/main" val="3127457853"/>
                    </a:ext>
                  </a:extLst>
                </a:gridCol>
              </a:tblGrid>
              <a:tr h="2695832">
                <a:tc>
                  <a:txBody>
                    <a:bodyPr/>
                    <a:lstStyle/>
                    <a:p>
                      <a:pPr marL="0" indent="0" algn="l">
                        <a:buNone/>
                      </a:pPr>
                      <a:r>
                        <a:rPr lang="en-US" sz="1600" b="1">
                          <a:solidFill>
                            <a:schemeClr val="tx1"/>
                          </a:solidFill>
                        </a:rPr>
                        <a:t>I. Information of facilities required to conduct greenhouse gas inventories</a:t>
                      </a:r>
                    </a:p>
                    <a:p>
                      <a:pPr marL="0" indent="0" algn="l">
                        <a:buNone/>
                      </a:pPr>
                      <a:endParaRPr lang="en-US" sz="1600" b="1">
                        <a:solidFill>
                          <a:schemeClr val="tx1"/>
                        </a:solidFill>
                      </a:endParaRPr>
                    </a:p>
                    <a:p>
                      <a:pPr marL="0" indent="0" algn="l">
                        <a:buNone/>
                      </a:pPr>
                      <a:endParaRPr lang="en-US" sz="1600" b="1">
                        <a:solidFill>
                          <a:schemeClr val="tx1"/>
                        </a:solidFill>
                      </a:endParaRPr>
                    </a:p>
                    <a:p>
                      <a:pPr marL="0" indent="0" algn="l">
                        <a:buFont typeface="+mj-lt"/>
                        <a:buNone/>
                      </a:pPr>
                      <a:r>
                        <a:rPr lang="en-US" sz="1600" b="0">
                          <a:solidFill>
                            <a:schemeClr val="tx1"/>
                          </a:solidFill>
                        </a:rPr>
                        <a:t>1. Name of the establishment, address, business license…</a:t>
                      </a:r>
                    </a:p>
                    <a:p>
                      <a:pPr marL="0" indent="0" algn="l">
                        <a:buFont typeface="+mj-lt"/>
                        <a:buNone/>
                      </a:pPr>
                      <a:r>
                        <a:rPr lang="en-US" sz="1600" b="0">
                          <a:solidFill>
                            <a:schemeClr val="tx1"/>
                          </a:solidFill>
                        </a:rPr>
                        <a:t>2. Information about the legal representative of the establishment.</a:t>
                      </a:r>
                    </a:p>
                    <a:p>
                      <a:pPr marL="0" indent="0" algn="l">
                        <a:buFont typeface="+mj-lt"/>
                        <a:buNone/>
                      </a:pPr>
                      <a:r>
                        <a:rPr lang="en-US" sz="1600" b="0">
                          <a:solidFill>
                            <a:schemeClr val="tx1"/>
                          </a:solidFill>
                        </a:rPr>
                        <a:t>3. Information about the field of business and production activities.</a:t>
                      </a:r>
                    </a:p>
                  </a:txBody>
                  <a:tcPr/>
                </a:tc>
                <a:tc>
                  <a:txBody>
                    <a:bodyPr/>
                    <a:lstStyle/>
                    <a:p>
                      <a:pPr algn="just"/>
                      <a:r>
                        <a:rPr lang="en-US" sz="1600" b="1">
                          <a:solidFill>
                            <a:schemeClr val="tx1"/>
                          </a:solidFill>
                        </a:rPr>
                        <a:t>II. Information on production and business activities and operating data of the facility</a:t>
                      </a:r>
                    </a:p>
                    <a:p>
                      <a:pPr algn="just"/>
                      <a:endParaRPr lang="en-US" sz="1600" b="1">
                        <a:solidFill>
                          <a:schemeClr val="tx1"/>
                        </a:solidFill>
                      </a:endParaRPr>
                    </a:p>
                    <a:p>
                      <a:pPr algn="l"/>
                      <a:r>
                        <a:rPr lang="en-US" sz="1600" b="0">
                          <a:solidFill>
                            <a:schemeClr val="tx1"/>
                          </a:solidFill>
                        </a:rPr>
                        <a:t>1. Boundaries and scope of operations of the facility.</a:t>
                      </a:r>
                    </a:p>
                    <a:p>
                      <a:pPr algn="l"/>
                      <a:r>
                        <a:rPr lang="en-US" sz="1600" b="0">
                          <a:solidFill>
                            <a:schemeClr val="tx1"/>
                          </a:solidFill>
                        </a:rPr>
                        <a:t>2. Infrastructure, technology and operations of the facility must conduct greenhouse gas inventories.</a:t>
                      </a:r>
                    </a:p>
                    <a:p>
                      <a:pPr algn="l"/>
                      <a:r>
                        <a:rPr lang="en-US" sz="1600" b="0">
                          <a:solidFill>
                            <a:schemeClr val="tx1"/>
                          </a:solidFill>
                        </a:rPr>
                        <a:t>3. Emission sources and sinks of greenhouse gases within the scope of operations of the facility.</a:t>
                      </a:r>
                    </a:p>
                    <a:p>
                      <a:pPr algn="l"/>
                      <a:r>
                        <a:rPr lang="en-US" sz="1600" b="0">
                          <a:solidFill>
                            <a:schemeClr val="tx1"/>
                          </a:solidFill>
                        </a:rPr>
                        <a:t>4. Information system, data on greenhouse gas emissions of the facility, identifying the causes of limitations in the greenhouse gas inventory of the facility.</a:t>
                      </a:r>
                    </a:p>
                  </a:txBody>
                  <a:tcPr/>
                </a:tc>
                <a:tc>
                  <a:txBody>
                    <a:bodyPr/>
                    <a:lstStyle/>
                    <a:p>
                      <a:pPr algn="l"/>
                      <a:r>
                        <a:rPr lang="en-US" sz="1600" b="1">
                          <a:solidFill>
                            <a:schemeClr val="tx1"/>
                          </a:solidFill>
                        </a:rPr>
                        <a:t>III. Results of greenhouse gas</a:t>
                      </a:r>
                      <a:r>
                        <a:rPr lang="en-US" sz="1600" b="1" baseline="0">
                          <a:solidFill>
                            <a:schemeClr val="tx1"/>
                          </a:solidFill>
                        </a:rPr>
                        <a:t> </a:t>
                      </a:r>
                      <a:r>
                        <a:rPr lang="en-US" sz="1600" b="1">
                          <a:solidFill>
                            <a:schemeClr val="tx1"/>
                          </a:solidFill>
                        </a:rPr>
                        <a:t>emissions inventory</a:t>
                      </a:r>
                    </a:p>
                    <a:p>
                      <a:pPr algn="l"/>
                      <a:endParaRPr lang="en-US" sz="1600" b="1">
                        <a:solidFill>
                          <a:schemeClr val="tx1"/>
                        </a:solidFill>
                      </a:endParaRPr>
                    </a:p>
                    <a:p>
                      <a:pPr algn="l"/>
                      <a:endParaRPr lang="en-US" sz="1600" b="1">
                        <a:solidFill>
                          <a:schemeClr val="tx1"/>
                        </a:solidFill>
                      </a:endParaRPr>
                    </a:p>
                    <a:p>
                      <a:pPr algn="l"/>
                      <a:r>
                        <a:rPr lang="en-US" sz="1600" b="0">
                          <a:solidFill>
                            <a:schemeClr val="tx1"/>
                          </a:solidFill>
                        </a:rPr>
                        <a:t>1. Description of the greenhouse gas emission inventory method (data collection method, emission factor).</a:t>
                      </a:r>
                    </a:p>
                    <a:p>
                      <a:pPr algn="l"/>
                      <a:r>
                        <a:rPr lang="en-US" sz="1600" b="0">
                          <a:solidFill>
                            <a:schemeClr val="tx1"/>
                          </a:solidFill>
                        </a:rPr>
                        <a:t>2. Activity data related to greenhouse gas emissions of the facility.</a:t>
                      </a:r>
                    </a:p>
                    <a:p>
                      <a:pPr algn="l"/>
                      <a:r>
                        <a:rPr lang="en-US" sz="1600" b="0">
                          <a:solidFill>
                            <a:schemeClr val="tx1"/>
                          </a:solidFill>
                        </a:rPr>
                        <a:t>3. Results of the greenhouse gas inventory of the facility.</a:t>
                      </a:r>
                    </a:p>
                    <a:p>
                      <a:pPr algn="l"/>
                      <a:r>
                        <a:rPr lang="en-US" sz="1600" b="0">
                          <a:solidFill>
                            <a:schemeClr val="tx1"/>
                          </a:solidFill>
                        </a:rPr>
                        <a:t>4. Reliability, completeness,</a:t>
                      </a:r>
                      <a:r>
                        <a:rPr lang="en-US" sz="1600" b="0" baseline="0">
                          <a:solidFill>
                            <a:schemeClr val="tx1"/>
                          </a:solidFill>
                        </a:rPr>
                        <a:t> </a:t>
                      </a:r>
                      <a:r>
                        <a:rPr lang="en-US" sz="1600" b="0">
                          <a:solidFill>
                            <a:schemeClr val="tx1"/>
                          </a:solidFill>
                        </a:rPr>
                        <a:t>uncertainty of information, data on greenhouse gas emissions and results of the greenhouse gas inventory of the facility.</a:t>
                      </a:r>
                    </a:p>
                  </a:txBody>
                  <a:tcPr/>
                </a:tc>
                <a:extLst>
                  <a:ext uri="{0D108BD9-81ED-4DB2-BD59-A6C34878D82A}">
                    <a16:rowId xmlns:a16="http://schemas.microsoft.com/office/drawing/2014/main" val="1157860128"/>
                  </a:ext>
                </a:extLst>
              </a:tr>
            </a:tbl>
          </a:graphicData>
        </a:graphic>
      </p:graphicFrame>
    </p:spTree>
    <p:extLst>
      <p:ext uri="{BB962C8B-B14F-4D97-AF65-F5344CB8AC3E}">
        <p14:creationId xmlns:p14="http://schemas.microsoft.com/office/powerpoint/2010/main" val="3159120585"/>
      </p:ext>
    </p:extLst>
  </p:cSld>
  <p:clrMapOvr>
    <a:masterClrMapping/>
  </p:clrMapOvr>
  <p:transition advClick="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C014C07-FEB0-3D9C-9B72-8FA0BB5F3F56}"/>
              </a:ext>
            </a:extLst>
          </p:cNvPr>
          <p:cNvSpPr txBox="1">
            <a:spLocks/>
          </p:cNvSpPr>
          <p:nvPr/>
        </p:nvSpPr>
        <p:spPr>
          <a:xfrm>
            <a:off x="614597" y="1457096"/>
            <a:ext cx="11002780" cy="3639152"/>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defRPr/>
            </a:pPr>
            <a:r>
              <a:rPr lang="en-US" sz="2000">
                <a:solidFill>
                  <a:srgbClr val="000000"/>
                </a:solidFill>
              </a:rPr>
              <a:t>The organization may decide to conduct verification</a:t>
            </a:r>
          </a:p>
          <a:p>
            <a:pPr lvl="0" algn="just">
              <a:defRPr/>
            </a:pPr>
            <a:r>
              <a:rPr lang="en-US" sz="2000">
                <a:solidFill>
                  <a:srgbClr val="000000"/>
                </a:solidFill>
              </a:rPr>
              <a:t>In order to view the GHG emissions and removals information in a fair and objective manner, the organization shall conduct verification in accordance with the needs of the intended users. The principles and requirements are described in ISO 14064-3.</a:t>
            </a:r>
          </a:p>
          <a:p>
            <a:pPr lvl="0" algn="just">
              <a:defRPr/>
            </a:pPr>
            <a:r>
              <a:rPr lang="en-US" sz="2000">
                <a:solidFill>
                  <a:srgbClr val="000000"/>
                </a:solidFill>
              </a:rPr>
              <a:t>Requirements for the verification body are described in ISO 14065.</a:t>
            </a:r>
          </a:p>
          <a:p>
            <a:pPr lvl="0" algn="just">
              <a:defRPr/>
            </a:pPr>
            <a:r>
              <a:rPr lang="en-US" sz="2000">
                <a:solidFill>
                  <a:srgbClr val="000000"/>
                </a:solidFill>
              </a:rPr>
              <a:t>Requirements for the competence of the validation team and verification team are described in ISO 14066.</a:t>
            </a:r>
            <a:endPar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Arial"/>
            </a:endParaRPr>
          </a:p>
        </p:txBody>
      </p:sp>
      <p:sp>
        <p:nvSpPr>
          <p:cNvPr id="4" name="Title 1">
            <a:extLst>
              <a:ext uri="{FF2B5EF4-FFF2-40B4-BE49-F238E27FC236}">
                <a16:creationId xmlns:a16="http://schemas.microsoft.com/office/drawing/2014/main" id="{D2293159-F430-838E-AB9F-CC9F09BBBCB6}"/>
              </a:ext>
            </a:extLst>
          </p:cNvPr>
          <p:cNvSpPr txBox="1">
            <a:spLocks/>
          </p:cNvSpPr>
          <p:nvPr/>
        </p:nvSpPr>
        <p:spPr>
          <a:xfrm>
            <a:off x="614597" y="316867"/>
            <a:ext cx="11002780" cy="760832"/>
          </a:xfrm>
          <a:prstGeom prst="rect">
            <a:avLst/>
          </a:prstGeom>
        </p:spPr>
        <p:txBody>
          <a:bodyPr anchor="b">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lvl="0" indent="-1528156" algn="ctr">
              <a:defRPr/>
            </a:pPr>
            <a:r>
              <a:rPr lang="en-US" sz="3200">
                <a:solidFill>
                  <a:srgbClr val="87C6CC">
                    <a:lumMod val="50000"/>
                  </a:srgbClr>
                </a:solidFill>
                <a:latin typeface="Arial"/>
                <a:cs typeface="Times New Roman" panose="02020603050405020304" pitchFamily="18" charset="0"/>
              </a:rPr>
              <a:t>VERIFICATION ACTIVITIES - REQUIREMENTS</a:t>
            </a:r>
            <a:endParaRPr kumimoji="0" lang="en-US" sz="3200" b="1" i="0" u="none" strike="noStrike" kern="0" cap="none" spc="0" normalizeH="0" baseline="0" noProof="0" dirty="0">
              <a:ln>
                <a:noFill/>
              </a:ln>
              <a:solidFill>
                <a:srgbClr val="87C6CC">
                  <a:lumMod val="50000"/>
                </a:srgbClr>
              </a:solidFill>
              <a:effectLst/>
              <a:uLnTx/>
              <a:uFillTx/>
              <a:latin typeface="Arial"/>
              <a:ea typeface="ＭＳ Ｐゴシック" pitchFamily="34" charset="-128"/>
              <a:cs typeface="Times New Roman" panose="02020603050405020304" pitchFamily="18" charset="0"/>
              <a:sym typeface="Arial"/>
            </a:endParaRPr>
          </a:p>
        </p:txBody>
      </p:sp>
    </p:spTree>
    <p:extLst>
      <p:ext uri="{BB962C8B-B14F-4D97-AF65-F5344CB8AC3E}">
        <p14:creationId xmlns:p14="http://schemas.microsoft.com/office/powerpoint/2010/main" val="637051622"/>
      </p:ext>
    </p:extLst>
  </p:cSld>
  <p:clrMapOvr>
    <a:masterClrMapping/>
  </p:clrMapOvr>
  <p:transition advClick="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78BF0A6F-8197-8932-E2E3-714F02F498CA}"/>
              </a:ext>
            </a:extLst>
          </p:cNvPr>
          <p:cNvSpPr txBox="1">
            <a:spLocks/>
          </p:cNvSpPr>
          <p:nvPr/>
        </p:nvSpPr>
        <p:spPr>
          <a:xfrm>
            <a:off x="1315560" y="544075"/>
            <a:ext cx="9462154" cy="555905"/>
          </a:xfrm>
          <a:prstGeom prst="rect">
            <a:avLst/>
          </a:prstGeom>
          <a:solidFill>
            <a:schemeClr val="bg1"/>
          </a:solidFill>
          <a:ln>
            <a:solidFill>
              <a:schemeClr val="bg1"/>
            </a:solidFill>
          </a:ln>
        </p:spPr>
        <p:txBody>
          <a:bodyPr lIns="68580" tIns="34290" rIns="68580" bIns="3429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lvl="0" algn="ctr">
              <a:spcBef>
                <a:spcPts val="450"/>
              </a:spcBef>
              <a:defRPr/>
            </a:pPr>
            <a:r>
              <a:rPr lang="en-US" sz="3200">
                <a:solidFill>
                  <a:schemeClr val="accent1">
                    <a:lumMod val="50000"/>
                  </a:schemeClr>
                </a:solidFill>
                <a:latin typeface="Arial" panose="020B0604020202020204" pitchFamily="34" charset="0"/>
                <a:cs typeface="Arial" panose="020B0604020202020204" pitchFamily="34" charset="0"/>
              </a:rPr>
              <a:t>DISCUSS</a:t>
            </a:r>
            <a:endParaRPr kumimoji="0" lang="en-US" sz="3200" b="1" strike="noStrike" kern="120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6" name="Title 1">
            <a:extLst>
              <a:ext uri="{FF2B5EF4-FFF2-40B4-BE49-F238E27FC236}">
                <a16:creationId xmlns:a16="http://schemas.microsoft.com/office/drawing/2014/main" id="{03F8687D-44E9-72D2-0B16-84014F30C2B0}"/>
              </a:ext>
            </a:extLst>
          </p:cNvPr>
          <p:cNvSpPr txBox="1">
            <a:spLocks noChangeArrowheads="1"/>
          </p:cNvSpPr>
          <p:nvPr/>
        </p:nvSpPr>
        <p:spPr bwMode="auto">
          <a:xfrm>
            <a:off x="629587" y="1162214"/>
            <a:ext cx="10957810" cy="1237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lvl="0" algn="just">
              <a:spcBef>
                <a:spcPts val="450"/>
              </a:spcBef>
              <a:defRPr/>
            </a:pPr>
            <a:r>
              <a:rPr lang="en-US" altLang="en-US" sz="2400">
                <a:solidFill>
                  <a:srgbClr val="000000"/>
                </a:solidFill>
                <a:latin typeface="Arial" panose="020B0604020202020204" pitchFamily="34" charset="0"/>
                <a:cs typeface="Arial" panose="020B0604020202020204" pitchFamily="34" charset="0"/>
              </a:rPr>
              <a:t>Introduce a GHG inventory report as required by Form No. 06, Appendix II, Decree 06/2022</a:t>
            </a:r>
            <a:endParaRPr kumimoji="0" lang="vi-VN" altLang="en-US" sz="2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pic>
        <p:nvPicPr>
          <p:cNvPr id="3" name="Picture 2">
            <a:extLst>
              <a:ext uri="{FF2B5EF4-FFF2-40B4-BE49-F238E27FC236}">
                <a16:creationId xmlns:a16="http://schemas.microsoft.com/office/drawing/2014/main" id="{82DACC14-D446-2620-2001-0751C08F02DA}"/>
              </a:ext>
            </a:extLst>
          </p:cNvPr>
          <p:cNvPicPr>
            <a:picLocks noChangeAspect="1"/>
          </p:cNvPicPr>
          <p:nvPr/>
        </p:nvPicPr>
        <p:blipFill>
          <a:blip r:embed="rId3"/>
          <a:stretch>
            <a:fillRect/>
          </a:stretch>
        </p:blipFill>
        <p:spPr>
          <a:xfrm>
            <a:off x="1217352" y="2739415"/>
            <a:ext cx="5286001" cy="3008452"/>
          </a:xfrm>
          <a:prstGeom prst="rect">
            <a:avLst/>
          </a:prstGeom>
        </p:spPr>
      </p:pic>
      <p:pic>
        <p:nvPicPr>
          <p:cNvPr id="8" name="Picture 7">
            <a:extLst>
              <a:ext uri="{FF2B5EF4-FFF2-40B4-BE49-F238E27FC236}">
                <a16:creationId xmlns:a16="http://schemas.microsoft.com/office/drawing/2014/main" id="{D9FFFD46-00DB-4D44-7E9F-A518077ADF65}"/>
              </a:ext>
            </a:extLst>
          </p:cNvPr>
          <p:cNvPicPr>
            <a:picLocks noChangeAspect="1"/>
          </p:cNvPicPr>
          <p:nvPr/>
        </p:nvPicPr>
        <p:blipFill>
          <a:blip r:embed="rId4"/>
          <a:stretch>
            <a:fillRect/>
          </a:stretch>
        </p:blipFill>
        <p:spPr>
          <a:xfrm>
            <a:off x="7268415" y="3729785"/>
            <a:ext cx="4839915" cy="2371725"/>
          </a:xfrm>
          <a:prstGeom prst="rect">
            <a:avLst/>
          </a:prstGeom>
        </p:spPr>
      </p:pic>
    </p:spTree>
    <p:extLst>
      <p:ext uri="{BB962C8B-B14F-4D97-AF65-F5344CB8AC3E}">
        <p14:creationId xmlns:p14="http://schemas.microsoft.com/office/powerpoint/2010/main" val="957643701"/>
      </p:ext>
    </p:extLst>
  </p:cSld>
  <p:clrMapOvr>
    <a:masterClrMapping/>
  </p:clrMapOvr>
  <p:transition advClick="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CE4D08-FDAD-8472-4C71-87FAB01902C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D325ADCA-F3F8-C37F-EC06-5F08B62913F0}"/>
              </a:ext>
            </a:extLst>
          </p:cNvPr>
          <p:cNvSpPr txBox="1">
            <a:spLocks noChangeArrowheads="1"/>
          </p:cNvSpPr>
          <p:nvPr/>
        </p:nvSpPr>
        <p:spPr bwMode="auto">
          <a:xfrm>
            <a:off x="584616" y="1274048"/>
            <a:ext cx="11104042" cy="1237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lvl="0" algn="just" fontAlgn="base">
              <a:spcBef>
                <a:spcPts val="450"/>
              </a:spcBef>
              <a:spcAft>
                <a:spcPct val="0"/>
              </a:spcAft>
              <a:buClrTx/>
              <a:defRPr/>
            </a:pPr>
            <a:r>
              <a:rPr lang="en-US" altLang="en-US" sz="2400" kern="1200">
                <a:solidFill>
                  <a:srgbClr val="000000"/>
                </a:solidFill>
                <a:latin typeface="Arial" panose="020B0604020202020204" pitchFamily="34" charset="0"/>
                <a:cs typeface="Arial" panose="020B0604020202020204" pitchFamily="34" charset="0"/>
              </a:rPr>
              <a:t>Introduce a GHG inventory report as required by ISO 14064-1:2018 and related documents.</a:t>
            </a:r>
            <a:endParaRPr kumimoji="0" lang="vi-VN" altLang="en-US" sz="2400" b="0" i="0" u="none" strike="noStrike" kern="1200" cap="none" spc="0" normalizeH="0" baseline="0" noProof="0" dirty="0">
              <a:ln>
                <a:noFill/>
              </a:ln>
              <a:solidFill>
                <a:srgbClr val="00B0F0"/>
              </a:solidFill>
              <a:effectLst/>
              <a:uLnTx/>
              <a:uFillTx/>
              <a:latin typeface="Arial" panose="020B0604020202020204" pitchFamily="34" charset="0"/>
              <a:cs typeface="Arial" panose="020B0604020202020204" pitchFamily="34" charset="0"/>
              <a:sym typeface="Arial"/>
            </a:endParaRPr>
          </a:p>
        </p:txBody>
      </p:sp>
      <p:pic>
        <p:nvPicPr>
          <p:cNvPr id="3" name="Picture 2">
            <a:extLst>
              <a:ext uri="{FF2B5EF4-FFF2-40B4-BE49-F238E27FC236}">
                <a16:creationId xmlns:a16="http://schemas.microsoft.com/office/drawing/2014/main" id="{E09006AA-F7BE-A02C-AB59-36DF57FACE04}"/>
              </a:ext>
            </a:extLst>
          </p:cNvPr>
          <p:cNvPicPr>
            <a:picLocks noChangeAspect="1"/>
          </p:cNvPicPr>
          <p:nvPr/>
        </p:nvPicPr>
        <p:blipFill>
          <a:blip r:embed="rId3"/>
          <a:stretch>
            <a:fillRect/>
          </a:stretch>
        </p:blipFill>
        <p:spPr>
          <a:xfrm>
            <a:off x="1316028" y="2759150"/>
            <a:ext cx="5286001" cy="3008452"/>
          </a:xfrm>
          <a:prstGeom prst="rect">
            <a:avLst/>
          </a:prstGeom>
        </p:spPr>
      </p:pic>
      <p:pic>
        <p:nvPicPr>
          <p:cNvPr id="8" name="Picture 7">
            <a:extLst>
              <a:ext uri="{FF2B5EF4-FFF2-40B4-BE49-F238E27FC236}">
                <a16:creationId xmlns:a16="http://schemas.microsoft.com/office/drawing/2014/main" id="{BC801B0E-6B7B-29C8-44B0-99BAD56E8BC1}"/>
              </a:ext>
            </a:extLst>
          </p:cNvPr>
          <p:cNvPicPr>
            <a:picLocks noChangeAspect="1"/>
          </p:cNvPicPr>
          <p:nvPr/>
        </p:nvPicPr>
        <p:blipFill>
          <a:blip r:embed="rId4"/>
          <a:stretch>
            <a:fillRect/>
          </a:stretch>
        </p:blipFill>
        <p:spPr>
          <a:xfrm>
            <a:off x="7268415" y="3729785"/>
            <a:ext cx="4839915" cy="2371725"/>
          </a:xfrm>
          <a:prstGeom prst="rect">
            <a:avLst/>
          </a:prstGeom>
        </p:spPr>
      </p:pic>
      <p:sp>
        <p:nvSpPr>
          <p:cNvPr id="7" name="Title 1">
            <a:extLst>
              <a:ext uri="{FF2B5EF4-FFF2-40B4-BE49-F238E27FC236}">
                <a16:creationId xmlns:a16="http://schemas.microsoft.com/office/drawing/2014/main" id="{78BF0A6F-8197-8932-E2E3-714F02F498CA}"/>
              </a:ext>
            </a:extLst>
          </p:cNvPr>
          <p:cNvSpPr txBox="1">
            <a:spLocks/>
          </p:cNvSpPr>
          <p:nvPr/>
        </p:nvSpPr>
        <p:spPr>
          <a:xfrm>
            <a:off x="1315560" y="544075"/>
            <a:ext cx="9462154" cy="555905"/>
          </a:xfrm>
          <a:prstGeom prst="rect">
            <a:avLst/>
          </a:prstGeom>
          <a:solidFill>
            <a:schemeClr val="bg1"/>
          </a:solidFill>
          <a:ln>
            <a:solidFill>
              <a:schemeClr val="bg1"/>
            </a:solidFill>
          </a:ln>
        </p:spPr>
        <p:txBody>
          <a:bodyPr lIns="68580" tIns="34290" rIns="68580" bIns="3429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lvl="0" algn="ctr">
              <a:spcBef>
                <a:spcPts val="450"/>
              </a:spcBef>
              <a:defRPr/>
            </a:pPr>
            <a:r>
              <a:rPr lang="en-US" sz="3200">
                <a:solidFill>
                  <a:schemeClr val="accent1">
                    <a:lumMod val="50000"/>
                  </a:schemeClr>
                </a:solidFill>
                <a:latin typeface="Arial" panose="020B0604020202020204" pitchFamily="34" charset="0"/>
                <a:cs typeface="Arial" panose="020B0604020202020204" pitchFamily="34" charset="0"/>
              </a:rPr>
              <a:t>DISCUSS</a:t>
            </a:r>
            <a:endParaRPr kumimoji="0" lang="en-US" sz="3200" b="1" strike="noStrike" kern="120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4039438297"/>
      </p:ext>
    </p:extLst>
  </p:cSld>
  <p:clrMapOvr>
    <a:masterClrMapping/>
  </p:clrMapOvr>
  <p:transition advClick="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8181852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8DEA447-0C03-431C-384D-B680C228B596}"/>
              </a:ext>
            </a:extLst>
          </p:cNvPr>
          <p:cNvSpPr txBox="1">
            <a:spLocks noChangeArrowheads="1"/>
          </p:cNvSpPr>
          <p:nvPr/>
        </p:nvSpPr>
        <p:spPr bwMode="auto">
          <a:xfrm>
            <a:off x="591486" y="1886474"/>
            <a:ext cx="10995912"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marL="342900" indent="-342900" algn="just">
              <a:lnSpc>
                <a:spcPct val="150000"/>
              </a:lnSpc>
              <a:spcBef>
                <a:spcPct val="0"/>
              </a:spcBef>
              <a:buClrTx/>
            </a:pPr>
            <a:r>
              <a:rPr lang="en-US" altLang="en-US" sz="2000" b="1" dirty="0">
                <a:latin typeface="Arial" panose="020B0604020202020204" pitchFamily="34" charset="0"/>
                <a:cs typeface="Arial" panose="020B0604020202020204" pitchFamily="34" charset="0"/>
              </a:rPr>
              <a:t>Agriculture and land: </a:t>
            </a:r>
            <a:r>
              <a:rPr lang="en-US" altLang="en-US" sz="2000" dirty="0">
                <a:latin typeface="Arial" panose="020B0604020202020204" pitchFamily="34" charset="0"/>
                <a:cs typeface="Arial" panose="020B0604020202020204" pitchFamily="34" charset="0"/>
              </a:rPr>
              <a:t>About one-fifth of all global GHG emissions come from land use, mainly from deforestation and emissions from livestock. This also includes fuels used for agriculture, forestry and fishing, direct emissions from land use and wildfires.</a:t>
            </a:r>
          </a:p>
          <a:p>
            <a:pPr marL="342900" indent="-342900" algn="just">
              <a:lnSpc>
                <a:spcPct val="150000"/>
              </a:lnSpc>
              <a:spcBef>
                <a:spcPct val="0"/>
              </a:spcBef>
              <a:buClrTx/>
            </a:pPr>
            <a:r>
              <a:rPr lang="en-US" altLang="en-US" sz="2000" b="1" dirty="0">
                <a:latin typeface="Arial" panose="020B0604020202020204" pitchFamily="34" charset="0"/>
                <a:cs typeface="Arial" panose="020B0604020202020204" pitchFamily="34" charset="0"/>
              </a:rPr>
              <a:t>Other energy sources.</a:t>
            </a:r>
          </a:p>
          <a:p>
            <a:pPr marL="342900" indent="-342900" algn="just">
              <a:lnSpc>
                <a:spcPct val="150000"/>
              </a:lnSpc>
              <a:spcBef>
                <a:spcPct val="0"/>
              </a:spcBef>
              <a:buClrTx/>
            </a:pPr>
            <a:r>
              <a:rPr lang="en-US" altLang="en-US" sz="2000" b="1" dirty="0">
                <a:latin typeface="Arial" panose="020B0604020202020204" pitchFamily="34" charset="0"/>
                <a:cs typeface="Arial" panose="020B0604020202020204" pitchFamily="34" charset="0"/>
              </a:rPr>
              <a:t>Food waste.</a:t>
            </a:r>
          </a:p>
          <a:p>
            <a:pPr marL="342900" indent="-342900" algn="just">
              <a:lnSpc>
                <a:spcPct val="150000"/>
              </a:lnSpc>
              <a:spcBef>
                <a:spcPct val="0"/>
              </a:spcBef>
              <a:buClrTx/>
            </a:pPr>
            <a:r>
              <a:rPr lang="en-US" altLang="en-US" sz="2000" b="1" dirty="0">
                <a:latin typeface="Arial" panose="020B0604020202020204" pitchFamily="34" charset="0"/>
                <a:cs typeface="Arial" panose="020B0604020202020204" pitchFamily="34" charset="0"/>
              </a:rPr>
              <a:t>Operate from buildings.</a:t>
            </a:r>
            <a:endParaRPr lang="en-US" altLang="en-US" sz="2000" b="1" dirty="0">
              <a:solidFill>
                <a:srgbClr val="0070C0"/>
              </a:solidFill>
              <a:latin typeface="Arial" panose="020B0604020202020204" pitchFamily="34" charset="0"/>
              <a:cs typeface="Arial" panose="020B0604020202020204" pitchFamily="34" charset="0"/>
            </a:endParaRPr>
          </a:p>
        </p:txBody>
      </p:sp>
      <p:sp>
        <p:nvSpPr>
          <p:cNvPr id="3" name="Title 1">
            <a:extLst>
              <a:ext uri="{FF2B5EF4-FFF2-40B4-BE49-F238E27FC236}">
                <a16:creationId xmlns:a16="http://schemas.microsoft.com/office/drawing/2014/main" id="{142D7607-4E12-A4E2-DDED-1E5FCAD3AAE6}"/>
              </a:ext>
            </a:extLst>
          </p:cNvPr>
          <p:cNvSpPr txBox="1">
            <a:spLocks/>
          </p:cNvSpPr>
          <p:nvPr/>
        </p:nvSpPr>
        <p:spPr>
          <a:xfrm>
            <a:off x="591486" y="1423780"/>
            <a:ext cx="10995912" cy="462694"/>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r>
              <a:rPr lang="en-US" sz="2400" dirty="0">
                <a:solidFill>
                  <a:srgbClr val="00B0F0"/>
                </a:solidFill>
                <a:latin typeface="+mn-lt"/>
              </a:rPr>
              <a:t>Sources of greenhouse gas (GHG) emissions</a:t>
            </a:r>
          </a:p>
        </p:txBody>
      </p:sp>
      <p:sp>
        <p:nvSpPr>
          <p:cNvPr id="8" name="Title 1">
            <a:extLst>
              <a:ext uri="{FF2B5EF4-FFF2-40B4-BE49-F238E27FC236}">
                <a16:creationId xmlns:a16="http://schemas.microsoft.com/office/drawing/2014/main" id="{51809E06-4558-F67D-1492-A334E5226D5F}"/>
              </a:ext>
            </a:extLst>
          </p:cNvPr>
          <p:cNvSpPr txBox="1">
            <a:spLocks/>
          </p:cNvSpPr>
          <p:nvPr/>
        </p:nvSpPr>
        <p:spPr>
          <a:xfrm>
            <a:off x="0" y="471257"/>
            <a:ext cx="12192000" cy="623026"/>
          </a:xfrm>
        </p:spPr>
        <p:txBody>
          <a:bodyPr anchor="b">
            <a:noAutofit/>
          </a:bodyPr>
          <a:lstStyle>
            <a:lvl1pPr marL="457200" indent="-457200" algn="ctr" rtl="0" eaLnBrk="0" fontAlgn="base" hangingPunct="0">
              <a:spcBef>
                <a:spcPct val="0"/>
              </a:spcBef>
              <a:spcAft>
                <a:spcPct val="0"/>
              </a:spcAft>
              <a:defRPr sz="2400" b="1" baseline="0">
                <a:solidFill>
                  <a:srgbClr val="002060"/>
                </a:solidFill>
                <a:latin typeface="Arial" panose="020B0604020202020204" pitchFamily="34" charset="0"/>
                <a:ea typeface="ＭＳ Ｐゴシック" pitchFamily="34" charset="-128"/>
                <a:cs typeface="Arial" panose="020B0604020202020204" pitchFamily="34" charset="0"/>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defRPr/>
            </a:pPr>
            <a:r>
              <a:rPr lang="en-US" altLang="en-US" sz="3200">
                <a:solidFill>
                  <a:schemeClr val="accent1">
                    <a:lumMod val="50000"/>
                  </a:schemeClr>
                </a:solidFill>
                <a:latin typeface="+mj-lt"/>
                <a:ea typeface="ヒラギノ角ゴ Pro W3"/>
                <a:cs typeface="Times New Roman" panose="02020603050405020304" pitchFamily="18" charset="0"/>
              </a:rPr>
              <a:t>CONCEPTS</a:t>
            </a:r>
            <a:endParaRPr lang="en-US" altLang="en-US" sz="3200" kern="0" dirty="0">
              <a:solidFill>
                <a:schemeClr val="accent1">
                  <a:lumMod val="50000"/>
                </a:schemeClr>
              </a:solidFill>
              <a:latin typeface="+mj-lt"/>
              <a:ea typeface="ヒラギノ角ゴ Pro W3"/>
              <a:cs typeface="Times New Roman" panose="02020603050405020304" pitchFamily="18" charset="0"/>
            </a:endParaRPr>
          </a:p>
        </p:txBody>
      </p:sp>
    </p:spTree>
    <p:extLst>
      <p:ext uri="{BB962C8B-B14F-4D97-AF65-F5344CB8AC3E}">
        <p14:creationId xmlns:p14="http://schemas.microsoft.com/office/powerpoint/2010/main" val="1889690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0" y="323601"/>
            <a:ext cx="12192000"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3200">
                <a:solidFill>
                  <a:schemeClr val="accent1">
                    <a:lumMod val="50000"/>
                  </a:schemeClr>
                </a:solidFill>
              </a:rPr>
              <a:t>GREENHOUSE EFFECT – GREENHOUSE GASES</a:t>
            </a:r>
            <a:endParaRPr lang="en-US" sz="3200" dirty="0">
              <a:solidFill>
                <a:schemeClr val="accent1">
                  <a:lumMod val="50000"/>
                </a:schemeClr>
              </a:solidFill>
            </a:endParaRPr>
          </a:p>
        </p:txBody>
      </p:sp>
      <p:sp>
        <p:nvSpPr>
          <p:cNvPr id="26" name="TextBox 25">
            <a:extLst>
              <a:ext uri="{FF2B5EF4-FFF2-40B4-BE49-F238E27FC236}">
                <a16:creationId xmlns:a16="http://schemas.microsoft.com/office/drawing/2014/main" id="{C4A55B29-F0CB-D4B8-E20E-021842F7C7DA}"/>
              </a:ext>
            </a:extLst>
          </p:cNvPr>
          <p:cNvSpPr txBox="1">
            <a:spLocks noChangeArrowheads="1"/>
          </p:cNvSpPr>
          <p:nvPr/>
        </p:nvSpPr>
        <p:spPr bwMode="auto">
          <a:xfrm>
            <a:off x="494676" y="1316691"/>
            <a:ext cx="3309304"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600" b="1" dirty="0">
                <a:latin typeface="Arial" panose="020B0604020202020204" pitchFamily="34" charset="0"/>
                <a:cs typeface="Arial" panose="020B0604020202020204" pitchFamily="34" charset="0"/>
              </a:rPr>
              <a:t>Greenhouse effect: </a:t>
            </a:r>
            <a:r>
              <a:rPr lang="en-US" altLang="en-US" sz="1600" dirty="0">
                <a:latin typeface="Arial" panose="020B0604020202020204" pitchFamily="34" charset="0"/>
                <a:cs typeface="Arial" panose="020B0604020202020204" pitchFamily="34" charset="0"/>
              </a:rPr>
              <a:t>Refers to the effect that occurs when radiant energy from sunlight passes through glass windows or roofs, is absorbed and dispersed back into the interior space as heat, resulting in heating the entire interior space, not just the illuminated areas.</a:t>
            </a:r>
          </a:p>
        </p:txBody>
      </p:sp>
      <p:sp>
        <p:nvSpPr>
          <p:cNvPr id="5" name="TextBox 4">
            <a:extLst>
              <a:ext uri="{FF2B5EF4-FFF2-40B4-BE49-F238E27FC236}">
                <a16:creationId xmlns:a16="http://schemas.microsoft.com/office/drawing/2014/main" id="{01D29895-498D-EEE7-E3DD-6458DED2C9C1}"/>
              </a:ext>
            </a:extLst>
          </p:cNvPr>
          <p:cNvSpPr txBox="1">
            <a:spLocks noChangeArrowheads="1"/>
          </p:cNvSpPr>
          <p:nvPr/>
        </p:nvSpPr>
        <p:spPr bwMode="auto">
          <a:xfrm>
            <a:off x="8379531" y="1316691"/>
            <a:ext cx="3357768"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600" b="1" dirty="0">
                <a:latin typeface="Arial" panose="020B0604020202020204" pitchFamily="34" charset="0"/>
                <a:cs typeface="Arial" panose="020B0604020202020204" pitchFamily="34" charset="0"/>
              </a:rPr>
              <a:t>Greenhouse gas: </a:t>
            </a:r>
            <a:r>
              <a:rPr lang="en-US" altLang="en-US" sz="1600" dirty="0">
                <a:latin typeface="Arial" panose="020B0604020202020204" pitchFamily="34" charset="0"/>
                <a:cs typeface="Arial" panose="020B0604020202020204" pitchFamily="34" charset="0"/>
              </a:rPr>
              <a:t>A gaseous component that can absorb long-wavelength radiation reflected from the earth's surface when illuminated by sunlight, then disperse the heat back to the earth, causing the greenhouse effect. The greenhouse effect is believed to be the cause of global warming.</a:t>
            </a:r>
          </a:p>
        </p:txBody>
      </p:sp>
      <p:sp>
        <p:nvSpPr>
          <p:cNvPr id="6" name="TextBox 5">
            <a:extLst>
              <a:ext uri="{FF2B5EF4-FFF2-40B4-BE49-F238E27FC236}">
                <a16:creationId xmlns:a16="http://schemas.microsoft.com/office/drawing/2014/main" id="{39CBB8B8-F731-3D67-9DF2-DF348B2A5CF4}"/>
              </a:ext>
            </a:extLst>
          </p:cNvPr>
          <p:cNvSpPr txBox="1"/>
          <p:nvPr/>
        </p:nvSpPr>
        <p:spPr>
          <a:xfrm>
            <a:off x="4013365" y="4376203"/>
            <a:ext cx="3196055" cy="707886"/>
          </a:xfrm>
          <a:prstGeom prst="rect">
            <a:avLst/>
          </a:prstGeom>
          <a:solidFill>
            <a:srgbClr val="0070C0"/>
          </a:solidFill>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The temperature will increase gradually</a:t>
            </a:r>
            <a:endPar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A39F1E6C-B2AF-80AF-D1D6-3F2390265220}"/>
              </a:ext>
            </a:extLst>
          </p:cNvPr>
          <p:cNvPicPr>
            <a:picLocks noChangeAspect="1"/>
          </p:cNvPicPr>
          <p:nvPr/>
        </p:nvPicPr>
        <p:blipFill rotWithShape="1">
          <a:blip r:embed="rId2">
            <a:extLst>
              <a:ext uri="{28A0092B-C50C-407E-A947-70E740481C1C}">
                <a14:useLocalDpi xmlns:a14="http://schemas.microsoft.com/office/drawing/2010/main" val="0"/>
              </a:ext>
            </a:extLst>
          </a:blip>
          <a:srcRect l="25785" t="5281" r="29184" b="17714"/>
          <a:stretch/>
        </p:blipFill>
        <p:spPr>
          <a:xfrm>
            <a:off x="7357077" y="4376203"/>
            <a:ext cx="813068" cy="1350040"/>
          </a:xfrm>
          <a:prstGeom prst="rect">
            <a:avLst/>
          </a:prstGeom>
        </p:spPr>
      </p:pic>
      <p:pic>
        <p:nvPicPr>
          <p:cNvPr id="1028" name="Picture 4" descr="https://thrivabilitymatters.org/2024/wp-content/uploads/2020/06/greenhouse-effect_m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3365" y="1316691"/>
            <a:ext cx="4218354" cy="3050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170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C4A55B29-F0CB-D4B8-E20E-021842F7C7DA}"/>
              </a:ext>
            </a:extLst>
          </p:cNvPr>
          <p:cNvSpPr txBox="1">
            <a:spLocks noChangeArrowheads="1"/>
          </p:cNvSpPr>
          <p:nvPr/>
        </p:nvSpPr>
        <p:spPr bwMode="auto">
          <a:xfrm>
            <a:off x="589767" y="1401346"/>
            <a:ext cx="373827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600" dirty="0">
                <a:latin typeface="Arial" panose="020B0604020202020204" pitchFamily="34" charset="0"/>
                <a:cs typeface="Arial" panose="020B0604020202020204" pitchFamily="34" charset="0"/>
              </a:rPr>
              <a:t>In addition to CO2, CH4, N20, gas combinations… and water vapor also have similar effects but to different degrees.</a:t>
            </a:r>
            <a:endParaRPr lang="en-US" altLang="en-US" sz="1600" dirty="0">
              <a:solidFill>
                <a:srgbClr val="0070C0"/>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01D29895-498D-EEE7-E3DD-6458DED2C9C1}"/>
              </a:ext>
            </a:extLst>
          </p:cNvPr>
          <p:cNvSpPr txBox="1">
            <a:spLocks noChangeArrowheads="1"/>
          </p:cNvSpPr>
          <p:nvPr/>
        </p:nvSpPr>
        <p:spPr bwMode="auto">
          <a:xfrm>
            <a:off x="7863952" y="1299137"/>
            <a:ext cx="369892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800" dirty="0">
                <a:latin typeface="Arial" panose="020B0604020202020204" pitchFamily="34" charset="0"/>
                <a:cs typeface="Arial" panose="020B0604020202020204" pitchFamily="34" charset="0"/>
              </a:rPr>
              <a:t>As greenhouse gas concentrations increase, the greenhouse effect becomes more widespread and widespread, increasing global temperatures (global warming) and thus changing the climate in the coming decades and decades.</a:t>
            </a:r>
          </a:p>
        </p:txBody>
      </p:sp>
      <p:pic>
        <p:nvPicPr>
          <p:cNvPr id="3" name="Picture 2">
            <a:extLst>
              <a:ext uri="{FF2B5EF4-FFF2-40B4-BE49-F238E27FC236}">
                <a16:creationId xmlns:a16="http://schemas.microsoft.com/office/drawing/2014/main" id="{77D39B3C-4351-5F5E-6C59-2706256363A9}"/>
              </a:ext>
            </a:extLst>
          </p:cNvPr>
          <p:cNvPicPr>
            <a:picLocks noChangeAspect="1"/>
          </p:cNvPicPr>
          <p:nvPr/>
        </p:nvPicPr>
        <p:blipFill>
          <a:blip r:embed="rId2"/>
          <a:stretch>
            <a:fillRect/>
          </a:stretch>
        </p:blipFill>
        <p:spPr>
          <a:xfrm>
            <a:off x="4537448" y="1472726"/>
            <a:ext cx="3117103" cy="2468181"/>
          </a:xfrm>
          <a:prstGeom prst="rect">
            <a:avLst/>
          </a:prstGeom>
        </p:spPr>
      </p:pic>
      <p:sp>
        <p:nvSpPr>
          <p:cNvPr id="6" name="TextBox 5">
            <a:extLst>
              <a:ext uri="{FF2B5EF4-FFF2-40B4-BE49-F238E27FC236}">
                <a16:creationId xmlns:a16="http://schemas.microsoft.com/office/drawing/2014/main" id="{68345526-FE38-C06A-289E-120AB5591A78}"/>
              </a:ext>
            </a:extLst>
          </p:cNvPr>
          <p:cNvSpPr txBox="1"/>
          <p:nvPr/>
        </p:nvSpPr>
        <p:spPr>
          <a:xfrm>
            <a:off x="589768" y="4129783"/>
            <a:ext cx="3577856" cy="400110"/>
          </a:xfrm>
          <a:prstGeom prst="rect">
            <a:avLst/>
          </a:prstGeom>
          <a:solidFill>
            <a:srgbClr val="0070C0"/>
          </a:solidFill>
        </p:spPr>
        <p:style>
          <a:lnRef idx="0">
            <a:schemeClr val="accent3"/>
          </a:lnRef>
          <a:fillRef idx="3">
            <a:schemeClr val="accent3"/>
          </a:fillRef>
          <a:effectRef idx="3">
            <a:schemeClr val="accent3"/>
          </a:effectRef>
          <a:fontRef idx="minor">
            <a:schemeClr val="lt1"/>
          </a:fontRef>
        </p:style>
        <p:txBody>
          <a:bodyPr wrap="square" rtlCol="0">
            <a:spAutoFit/>
          </a:bodyPr>
          <a:lstStyle/>
          <a:p>
            <a:pPr algn="just"/>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The climate will change</a:t>
            </a:r>
            <a:endPar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endParaRPr>
          </a:p>
        </p:txBody>
      </p:sp>
      <p:sp>
        <p:nvSpPr>
          <p:cNvPr id="7" name="AutoShape 54">
            <a:extLst>
              <a:ext uri="{FF2B5EF4-FFF2-40B4-BE49-F238E27FC236}">
                <a16:creationId xmlns:a16="http://schemas.microsoft.com/office/drawing/2014/main" id="{6ED34635-96B9-23C7-885F-8DC0A4000F44}"/>
              </a:ext>
            </a:extLst>
          </p:cNvPr>
          <p:cNvSpPr>
            <a:spLocks noChangeArrowheads="1"/>
          </p:cNvSpPr>
          <p:nvPr/>
        </p:nvSpPr>
        <p:spPr bwMode="auto">
          <a:xfrm>
            <a:off x="1060174" y="4715457"/>
            <a:ext cx="5035826" cy="1496095"/>
          </a:xfrm>
          <a:prstGeom prst="roundRect">
            <a:avLst>
              <a:gd name="adj" fmla="val 50000"/>
            </a:avLst>
          </a:prstGeom>
          <a:solidFill>
            <a:srgbClr val="00B0F0"/>
          </a:solidFill>
          <a:ln>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pPr algn="ctr"/>
            <a:endParaRPr lang="en-US" altLang="ko-KR" sz="2000" b="1" dirty="0">
              <a:solidFill>
                <a:schemeClr val="tx1"/>
              </a:solidFill>
              <a:latin typeface="Arial" panose="020B0604020202020204" pitchFamily="34" charset="0"/>
              <a:ea typeface="맑은 고딕" pitchFamily="50" charset="-127"/>
              <a:cs typeface="Arial" panose="020B0604020202020204" pitchFamily="34" charset="0"/>
            </a:endParaRPr>
          </a:p>
        </p:txBody>
      </p:sp>
      <p:sp>
        <p:nvSpPr>
          <p:cNvPr id="9" name="Title 1">
            <a:extLst>
              <a:ext uri="{FF2B5EF4-FFF2-40B4-BE49-F238E27FC236}">
                <a16:creationId xmlns:a16="http://schemas.microsoft.com/office/drawing/2014/main" id="{07117253-FC2C-8FB6-A271-1FB74AC99B84}"/>
              </a:ext>
            </a:extLst>
          </p:cNvPr>
          <p:cNvSpPr txBox="1">
            <a:spLocks/>
          </p:cNvSpPr>
          <p:nvPr/>
        </p:nvSpPr>
        <p:spPr>
          <a:xfrm>
            <a:off x="1060174" y="5099684"/>
            <a:ext cx="5035825" cy="5889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2400" kern="1200" baseline="0">
                <a:solidFill>
                  <a:srgbClr val="002060"/>
                </a:solidFill>
                <a:latin typeface="Arial" panose="020B0604020202020204" pitchFamily="34" charset="0"/>
                <a:ea typeface="+mj-ea"/>
                <a:cs typeface="Arial" panose="020B0604020202020204" pitchFamily="34" charset="0"/>
              </a:defRPr>
            </a:lvl1pPr>
          </a:lstStyle>
          <a:p>
            <a:pPr>
              <a:lnSpc>
                <a:spcPct val="100000"/>
              </a:lnSpc>
            </a:pPr>
            <a:r>
              <a:rPr lang="en-US" altLang="ko-KR" sz="1800" dirty="0">
                <a:solidFill>
                  <a:schemeClr val="bg1"/>
                </a:solidFill>
                <a:ea typeface="맑은 고딕" pitchFamily="50" charset="-127"/>
              </a:rPr>
              <a:t>Climate change is considered one of the greatest challenges facing the world.</a:t>
            </a:r>
          </a:p>
        </p:txBody>
      </p:sp>
      <p:sp>
        <p:nvSpPr>
          <p:cNvPr id="10" name="AutoShape 54">
            <a:extLst>
              <a:ext uri="{FF2B5EF4-FFF2-40B4-BE49-F238E27FC236}">
                <a16:creationId xmlns:a16="http://schemas.microsoft.com/office/drawing/2014/main" id="{FA9277A5-5230-95DD-A474-6DB8783DAC77}"/>
              </a:ext>
            </a:extLst>
          </p:cNvPr>
          <p:cNvSpPr>
            <a:spLocks noChangeArrowheads="1"/>
          </p:cNvSpPr>
          <p:nvPr/>
        </p:nvSpPr>
        <p:spPr bwMode="auto">
          <a:xfrm>
            <a:off x="6446231" y="4828787"/>
            <a:ext cx="5116643" cy="1382765"/>
          </a:xfrm>
          <a:prstGeom prst="roundRect">
            <a:avLst>
              <a:gd name="adj" fmla="val 50000"/>
            </a:avLst>
          </a:prstGeom>
          <a:solidFill>
            <a:srgbClr val="FF0000"/>
          </a:solidFill>
          <a:ln>
            <a:noFill/>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pPr algn="ctr"/>
            <a:endParaRPr lang="en-US" altLang="ko-KR" sz="2000" b="1" dirty="0">
              <a:solidFill>
                <a:schemeClr val="tx1"/>
              </a:solidFill>
              <a:latin typeface="Arial" panose="020B0604020202020204" pitchFamily="34" charset="0"/>
              <a:ea typeface="맑은 고딕" pitchFamily="50" charset="-127"/>
              <a:cs typeface="Arial" panose="020B0604020202020204" pitchFamily="34" charset="0"/>
            </a:endParaRPr>
          </a:p>
        </p:txBody>
      </p:sp>
      <p:sp>
        <p:nvSpPr>
          <p:cNvPr id="11" name="Title 1">
            <a:extLst>
              <a:ext uri="{FF2B5EF4-FFF2-40B4-BE49-F238E27FC236}">
                <a16:creationId xmlns:a16="http://schemas.microsoft.com/office/drawing/2014/main" id="{FDE7D6D9-E850-1BC4-4472-23BD18C53131}"/>
              </a:ext>
            </a:extLst>
          </p:cNvPr>
          <p:cNvSpPr txBox="1">
            <a:spLocks/>
          </p:cNvSpPr>
          <p:nvPr/>
        </p:nvSpPr>
        <p:spPr>
          <a:xfrm>
            <a:off x="6655632" y="4329200"/>
            <a:ext cx="4697839" cy="188235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2400" kern="1200" baseline="0">
                <a:solidFill>
                  <a:srgbClr val="002060"/>
                </a:solidFill>
                <a:latin typeface="Arial" panose="020B0604020202020204" pitchFamily="34" charset="0"/>
                <a:ea typeface="+mj-ea"/>
                <a:cs typeface="Arial" panose="020B0604020202020204" pitchFamily="34" charset="0"/>
              </a:defRPr>
            </a:lvl1pPr>
          </a:lstStyle>
          <a:p>
            <a:pPr algn="just">
              <a:lnSpc>
                <a:spcPct val="110000"/>
              </a:lnSpc>
            </a:pPr>
            <a:r>
              <a:rPr lang="en-US" altLang="ko-KR" sz="1800" dirty="0">
                <a:solidFill>
                  <a:schemeClr val="bg1"/>
                </a:solidFill>
                <a:ea typeface="맑은 고딕" pitchFamily="50" charset="-127"/>
              </a:rPr>
              <a:t>Eleven percent of the world's population is now vulnerable to the impacts of climate change such as droughts, floods, extreme weather events and rising sea levels.</a:t>
            </a:r>
          </a:p>
        </p:txBody>
      </p:sp>
      <p:sp>
        <p:nvSpPr>
          <p:cNvPr id="13" name="Title 1">
            <a:extLst>
              <a:ext uri="{FF2B5EF4-FFF2-40B4-BE49-F238E27FC236}">
                <a16:creationId xmlns:a16="http://schemas.microsoft.com/office/drawing/2014/main" id="{13BFECBB-1579-06EE-FAB8-1617066DA172}"/>
              </a:ext>
            </a:extLst>
          </p:cNvPr>
          <p:cNvSpPr txBox="1">
            <a:spLocks/>
          </p:cNvSpPr>
          <p:nvPr/>
        </p:nvSpPr>
        <p:spPr>
          <a:xfrm>
            <a:off x="0" y="323601"/>
            <a:ext cx="12192000"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3200">
                <a:solidFill>
                  <a:schemeClr val="accent1">
                    <a:lumMod val="50000"/>
                  </a:schemeClr>
                </a:solidFill>
              </a:rPr>
              <a:t>GREENHOUSE EFFECT – GREENHOUSE GASES</a:t>
            </a:r>
            <a:endParaRPr lang="en-US" sz="3200" dirty="0">
              <a:solidFill>
                <a:schemeClr val="accent1">
                  <a:lumMod val="50000"/>
                </a:schemeClr>
              </a:solidFill>
            </a:endParaRPr>
          </a:p>
        </p:txBody>
      </p:sp>
    </p:spTree>
    <p:extLst>
      <p:ext uri="{BB962C8B-B14F-4D97-AF65-F5344CB8AC3E}">
        <p14:creationId xmlns:p14="http://schemas.microsoft.com/office/powerpoint/2010/main" val="960342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0" y="272519"/>
            <a:ext cx="12192000"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3200" dirty="0">
                <a:solidFill>
                  <a:schemeClr val="accent1">
                    <a:lumMod val="50000"/>
                  </a:schemeClr>
                </a:solidFill>
              </a:rPr>
              <a:t>UNFCCC COPs</a:t>
            </a:r>
          </a:p>
        </p:txBody>
      </p:sp>
      <p:pic>
        <p:nvPicPr>
          <p:cNvPr id="3" name="Picture 2">
            <a:extLst>
              <a:ext uri="{FF2B5EF4-FFF2-40B4-BE49-F238E27FC236}">
                <a16:creationId xmlns:a16="http://schemas.microsoft.com/office/drawing/2014/main" id="{B40ABA67-1717-A183-C8D2-13B31AB50677}"/>
              </a:ext>
            </a:extLst>
          </p:cNvPr>
          <p:cNvPicPr>
            <a:picLocks noChangeAspect="1"/>
          </p:cNvPicPr>
          <p:nvPr/>
        </p:nvPicPr>
        <p:blipFill>
          <a:blip r:embed="rId3"/>
          <a:stretch>
            <a:fillRect/>
          </a:stretch>
        </p:blipFill>
        <p:spPr>
          <a:xfrm>
            <a:off x="704538" y="1835204"/>
            <a:ext cx="4608560" cy="2763746"/>
          </a:xfrm>
          <a:prstGeom prst="rect">
            <a:avLst/>
          </a:prstGeom>
        </p:spPr>
      </p:pic>
      <p:pic>
        <p:nvPicPr>
          <p:cNvPr id="5" name="Picture 4">
            <a:extLst>
              <a:ext uri="{FF2B5EF4-FFF2-40B4-BE49-F238E27FC236}">
                <a16:creationId xmlns:a16="http://schemas.microsoft.com/office/drawing/2014/main" id="{8255E0AA-5BA2-8596-625C-681509E8FA8B}"/>
              </a:ext>
            </a:extLst>
          </p:cNvPr>
          <p:cNvPicPr>
            <a:picLocks noChangeAspect="1"/>
          </p:cNvPicPr>
          <p:nvPr/>
        </p:nvPicPr>
        <p:blipFill>
          <a:blip r:embed="rId4"/>
          <a:stretch>
            <a:fillRect/>
          </a:stretch>
        </p:blipFill>
        <p:spPr>
          <a:xfrm>
            <a:off x="6374248" y="1924107"/>
            <a:ext cx="4977715" cy="2742444"/>
          </a:xfrm>
          <a:prstGeom prst="rect">
            <a:avLst/>
          </a:prstGeom>
        </p:spPr>
      </p:pic>
      <p:sp>
        <p:nvSpPr>
          <p:cNvPr id="6" name="TextBox 5">
            <a:extLst>
              <a:ext uri="{FF2B5EF4-FFF2-40B4-BE49-F238E27FC236}">
                <a16:creationId xmlns:a16="http://schemas.microsoft.com/office/drawing/2014/main" id="{1ED8ADFC-EFD6-7773-F675-5B8E64E50EB7}"/>
              </a:ext>
            </a:extLst>
          </p:cNvPr>
          <p:cNvSpPr txBox="1">
            <a:spLocks noChangeArrowheads="1"/>
          </p:cNvSpPr>
          <p:nvPr/>
        </p:nvSpPr>
        <p:spPr bwMode="auto">
          <a:xfrm>
            <a:off x="490070" y="1194642"/>
            <a:ext cx="11622275" cy="49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2000" dirty="0">
                <a:latin typeface="Arial" panose="020B0604020202020204" pitchFamily="34" charset="0"/>
                <a:cs typeface="Arial" panose="020B0604020202020204" pitchFamily="34" charset="0"/>
              </a:rPr>
              <a:t>Global average annual temperature relative to pre-industrial times (degrees Celsius)</a:t>
            </a:r>
            <a:endParaRPr lang="en-US" altLang="en-US" sz="2000" dirty="0">
              <a:solidFill>
                <a:srgbClr val="0070C0"/>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43F21AD2-A0A0-1C76-FB04-6731D2D35BDE}"/>
              </a:ext>
            </a:extLst>
          </p:cNvPr>
          <p:cNvSpPr txBox="1">
            <a:spLocks noChangeArrowheads="1"/>
          </p:cNvSpPr>
          <p:nvPr/>
        </p:nvSpPr>
        <p:spPr bwMode="auto">
          <a:xfrm>
            <a:off x="3547721" y="5827181"/>
            <a:ext cx="5661726" cy="496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2000" i="1" dirty="0">
                <a:solidFill>
                  <a:srgbClr val="00B0F0"/>
                </a:solidFill>
                <a:latin typeface="Arial" panose="020B0604020202020204" pitchFamily="34" charset="0"/>
                <a:cs typeface="Arial" panose="020B0604020202020204" pitchFamily="34" charset="0"/>
              </a:rPr>
              <a:t>https://</a:t>
            </a:r>
            <a:r>
              <a:rPr lang="en-US" altLang="en-US" sz="2000" i="1" dirty="0" err="1">
                <a:solidFill>
                  <a:srgbClr val="00B0F0"/>
                </a:solidFill>
                <a:latin typeface="Arial" panose="020B0604020202020204" pitchFamily="34" charset="0"/>
                <a:cs typeface="Arial" panose="020B0604020202020204" pitchFamily="34" charset="0"/>
              </a:rPr>
              <a:t>www.unep.org</a:t>
            </a:r>
            <a:r>
              <a:rPr lang="en-US" altLang="en-US" sz="2000" i="1" dirty="0">
                <a:solidFill>
                  <a:srgbClr val="00B0F0"/>
                </a:solidFill>
                <a:latin typeface="Arial" panose="020B0604020202020204" pitchFamily="34" charset="0"/>
                <a:cs typeface="Arial" panose="020B0604020202020204" pitchFamily="34" charset="0"/>
              </a:rPr>
              <a:t>/emission-gap-report-2023 </a:t>
            </a:r>
          </a:p>
        </p:txBody>
      </p:sp>
      <p:sp>
        <p:nvSpPr>
          <p:cNvPr id="8" name="AutoShape 54">
            <a:extLst>
              <a:ext uri="{FF2B5EF4-FFF2-40B4-BE49-F238E27FC236}">
                <a16:creationId xmlns:a16="http://schemas.microsoft.com/office/drawing/2014/main" id="{8CB7F4FB-9231-25D0-0AC1-D90642AAB78A}"/>
              </a:ext>
            </a:extLst>
          </p:cNvPr>
          <p:cNvSpPr>
            <a:spLocks noChangeArrowheads="1"/>
          </p:cNvSpPr>
          <p:nvPr/>
        </p:nvSpPr>
        <p:spPr bwMode="auto">
          <a:xfrm>
            <a:off x="490070" y="4773904"/>
            <a:ext cx="5035826" cy="1053275"/>
          </a:xfrm>
          <a:prstGeom prst="roundRect">
            <a:avLst>
              <a:gd name="adj" fmla="val 50000"/>
            </a:avLst>
          </a:prstGeom>
          <a:solidFill>
            <a:srgbClr val="00B050"/>
          </a:solidFill>
          <a:ln>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pPr algn="ctr"/>
            <a:endParaRPr lang="en-US" altLang="ko-KR" sz="2000" b="1" dirty="0">
              <a:solidFill>
                <a:schemeClr val="tx1"/>
              </a:solidFill>
              <a:latin typeface="Arial" panose="020B0604020202020204" pitchFamily="34" charset="0"/>
              <a:ea typeface="맑은 고딕" pitchFamily="50" charset="-127"/>
              <a:cs typeface="Arial" panose="020B0604020202020204" pitchFamily="34" charset="0"/>
            </a:endParaRPr>
          </a:p>
        </p:txBody>
      </p:sp>
      <p:sp>
        <p:nvSpPr>
          <p:cNvPr id="9" name="Title 1">
            <a:extLst>
              <a:ext uri="{FF2B5EF4-FFF2-40B4-BE49-F238E27FC236}">
                <a16:creationId xmlns:a16="http://schemas.microsoft.com/office/drawing/2014/main" id="{799AD96E-B75E-4406-FF11-FB35FEE93825}"/>
              </a:ext>
            </a:extLst>
          </p:cNvPr>
          <p:cNvSpPr txBox="1">
            <a:spLocks/>
          </p:cNvSpPr>
          <p:nvPr/>
        </p:nvSpPr>
        <p:spPr>
          <a:xfrm>
            <a:off x="704538" y="4806501"/>
            <a:ext cx="4584899" cy="988079"/>
          </a:xfrm>
          <a:prstGeom prst="rect">
            <a:avLst/>
          </a:prstGeom>
        </p:spPr>
        <p:txBody>
          <a:bodyPr vert="horz" lIns="91440" tIns="45720" rIns="91440" bIns="45720" rtlCol="0" anchor="b">
            <a:noAutofit/>
          </a:bodyPr>
          <a:lstStyle>
            <a:defPPr>
              <a:defRPr lang="en-US"/>
            </a:defPPr>
            <a:lvl1pPr algn="just">
              <a:lnSpc>
                <a:spcPct val="100000"/>
              </a:lnSpc>
              <a:spcBef>
                <a:spcPct val="0"/>
              </a:spcBef>
              <a:buNone/>
              <a:defRPr sz="2000" baseline="0">
                <a:latin typeface="Arial" panose="020B0604020202020204" pitchFamily="34" charset="0"/>
                <a:ea typeface="맑은 고딕" pitchFamily="50" charset="-127"/>
                <a:cs typeface="Arial" panose="020B0604020202020204" pitchFamily="34" charset="0"/>
              </a:defRPr>
            </a:lvl1pPr>
          </a:lstStyle>
          <a:p>
            <a:r>
              <a:rPr lang="en-US" altLang="ko-KR" dirty="0">
                <a:solidFill>
                  <a:schemeClr val="bg1"/>
                </a:solidFill>
              </a:rPr>
              <a:t>Our climate has warmed 0.80C since 1880 – two-thirds of that increase has occurred since 1994.</a:t>
            </a:r>
          </a:p>
        </p:txBody>
      </p:sp>
      <p:sp>
        <p:nvSpPr>
          <p:cNvPr id="10" name="AutoShape 54">
            <a:extLst>
              <a:ext uri="{FF2B5EF4-FFF2-40B4-BE49-F238E27FC236}">
                <a16:creationId xmlns:a16="http://schemas.microsoft.com/office/drawing/2014/main" id="{1EA40A44-B1F7-5E48-32B7-0F74E0AC6295}"/>
              </a:ext>
            </a:extLst>
          </p:cNvPr>
          <p:cNvSpPr>
            <a:spLocks noChangeArrowheads="1"/>
          </p:cNvSpPr>
          <p:nvPr/>
        </p:nvSpPr>
        <p:spPr bwMode="auto">
          <a:xfrm>
            <a:off x="6355895" y="4806501"/>
            <a:ext cx="4996068" cy="1079065"/>
          </a:xfrm>
          <a:prstGeom prst="roundRect">
            <a:avLst>
              <a:gd name="adj" fmla="val 50000"/>
            </a:avLst>
          </a:prstGeom>
          <a:solidFill>
            <a:srgbClr val="FFFF00"/>
          </a:solidFill>
          <a:ln>
            <a:noFill/>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pPr algn="ctr"/>
            <a:endParaRPr lang="en-US" altLang="ko-KR" sz="2000" b="1" dirty="0">
              <a:solidFill>
                <a:schemeClr val="tx1"/>
              </a:solidFill>
              <a:latin typeface="Arial" panose="020B0604020202020204" pitchFamily="34" charset="0"/>
              <a:ea typeface="맑은 고딕" pitchFamily="50" charset="-127"/>
              <a:cs typeface="Arial" panose="020B0604020202020204" pitchFamily="34" charset="0"/>
            </a:endParaRPr>
          </a:p>
        </p:txBody>
      </p:sp>
      <p:sp>
        <p:nvSpPr>
          <p:cNvPr id="11" name="Title 1">
            <a:extLst>
              <a:ext uri="{FF2B5EF4-FFF2-40B4-BE49-F238E27FC236}">
                <a16:creationId xmlns:a16="http://schemas.microsoft.com/office/drawing/2014/main" id="{EFD088BF-971E-8133-4015-0B98860A9894}"/>
              </a:ext>
            </a:extLst>
          </p:cNvPr>
          <p:cNvSpPr txBox="1">
            <a:spLocks/>
          </p:cNvSpPr>
          <p:nvPr/>
        </p:nvSpPr>
        <p:spPr>
          <a:xfrm>
            <a:off x="6484442" y="4666551"/>
            <a:ext cx="4640706" cy="107538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2400" kern="1200" baseline="0">
                <a:solidFill>
                  <a:srgbClr val="002060"/>
                </a:solidFill>
                <a:latin typeface="Arial" panose="020B0604020202020204" pitchFamily="34" charset="0"/>
                <a:ea typeface="+mj-ea"/>
                <a:cs typeface="Arial" panose="020B0604020202020204" pitchFamily="34" charset="0"/>
              </a:defRPr>
            </a:lvl1pPr>
          </a:lstStyle>
          <a:p>
            <a:pPr algn="just">
              <a:lnSpc>
                <a:spcPct val="120000"/>
              </a:lnSpc>
            </a:pPr>
            <a:r>
              <a:rPr lang="en-US" altLang="ko-KR" sz="2000" dirty="0">
                <a:solidFill>
                  <a:schemeClr val="tx1"/>
                </a:solidFill>
                <a:ea typeface="맑은 고딕" pitchFamily="50" charset="-127"/>
              </a:rPr>
              <a:t>Without action, warming is predicted to increase by another 30C by 2100.</a:t>
            </a:r>
          </a:p>
        </p:txBody>
      </p:sp>
    </p:spTree>
    <p:extLst>
      <p:ext uri="{BB962C8B-B14F-4D97-AF65-F5344CB8AC3E}">
        <p14:creationId xmlns:p14="http://schemas.microsoft.com/office/powerpoint/2010/main" val="765894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0" y="479685"/>
            <a:ext cx="12192000" cy="580358"/>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fr-FR" sz="3200">
                <a:solidFill>
                  <a:schemeClr val="accent1">
                    <a:lumMod val="50000"/>
                  </a:schemeClr>
                </a:solidFill>
              </a:rPr>
              <a:t>INTERNATIONAL ACTIONS ON CLIMATE CHANGE</a:t>
            </a:r>
            <a:endParaRPr lang="en-US" sz="3200" dirty="0">
              <a:solidFill>
                <a:schemeClr val="accent1">
                  <a:lumMod val="50000"/>
                </a:schemeClr>
              </a:solidFill>
            </a:endParaRPr>
          </a:p>
        </p:txBody>
      </p:sp>
      <p:sp>
        <p:nvSpPr>
          <p:cNvPr id="3" name="Content Placeholder 2">
            <a:extLst>
              <a:ext uri="{FF2B5EF4-FFF2-40B4-BE49-F238E27FC236}">
                <a16:creationId xmlns:a16="http://schemas.microsoft.com/office/drawing/2014/main" id="{A7AA72F2-A4B3-F10D-B4C9-55527A8DBA2B}"/>
              </a:ext>
            </a:extLst>
          </p:cNvPr>
          <p:cNvSpPr txBox="1">
            <a:spLocks/>
          </p:cNvSpPr>
          <p:nvPr/>
        </p:nvSpPr>
        <p:spPr>
          <a:xfrm>
            <a:off x="519593" y="1369031"/>
            <a:ext cx="11152814" cy="5578909"/>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1800" dirty="0">
                <a:solidFill>
                  <a:schemeClr val="tx1"/>
                </a:solidFill>
              </a:rPr>
              <a:t> </a:t>
            </a:r>
            <a:r>
              <a:rPr lang="en-US" sz="1800" b="1" dirty="0">
                <a:solidFill>
                  <a:schemeClr val="tx1"/>
                </a:solidFill>
              </a:rPr>
              <a:t>The United Nations Framework Convention on Climate Change (UNFCCC) was negotiated at the 1992 </a:t>
            </a:r>
            <a:r>
              <a:rPr lang="en-US" sz="1800" b="1">
                <a:solidFill>
                  <a:schemeClr val="tx1"/>
                </a:solidFill>
              </a:rPr>
              <a:t>Earth Summit:</a:t>
            </a:r>
          </a:p>
          <a:p>
            <a:pPr lvl="1" algn="just">
              <a:lnSpc>
                <a:spcPct val="100000"/>
              </a:lnSpc>
              <a:buClrTx/>
            </a:pPr>
            <a:r>
              <a:rPr lang="en-US" sz="1600"/>
              <a:t>Goal: “Stabilize atmospheric concentrations of greenhouse gases at a level that would prevent dangerous anthropogenic interference with the climate system”</a:t>
            </a:r>
          </a:p>
          <a:p>
            <a:pPr marL="284163" lvl="1" indent="-284163" algn="just">
              <a:lnSpc>
                <a:spcPct val="100000"/>
              </a:lnSpc>
              <a:buClrTx/>
              <a:buFont typeface="Wingdings" panose="05000000000000000000" pitchFamily="2" charset="2"/>
              <a:buChar char="q"/>
            </a:pPr>
            <a:r>
              <a:rPr lang="en-US" sz="1800" b="1"/>
              <a:t>The </a:t>
            </a:r>
            <a:r>
              <a:rPr lang="en-US" sz="1800" b="1" dirty="0"/>
              <a:t>Kyoto Protocol of December 1997 introduced three flexible mechanisms:</a:t>
            </a:r>
          </a:p>
          <a:p>
            <a:pPr algn="just">
              <a:buClrTx/>
              <a:buFont typeface="Wingdings" panose="05000000000000000000" pitchFamily="2" charset="2"/>
              <a:buChar char="v"/>
            </a:pPr>
            <a:r>
              <a:rPr lang="en-US" sz="1800" dirty="0">
                <a:solidFill>
                  <a:schemeClr val="tx1"/>
                </a:solidFill>
              </a:rPr>
              <a:t> Emissions market mechanism</a:t>
            </a:r>
          </a:p>
          <a:p>
            <a:pPr algn="just">
              <a:buClrTx/>
              <a:buFont typeface="Wingdings" panose="05000000000000000000" pitchFamily="2" charset="2"/>
              <a:buChar char="v"/>
            </a:pPr>
            <a:r>
              <a:rPr lang="en-US" sz="1800" dirty="0">
                <a:solidFill>
                  <a:schemeClr val="tx1"/>
                </a:solidFill>
              </a:rPr>
              <a:t> Co-implementation mechanism</a:t>
            </a:r>
          </a:p>
          <a:p>
            <a:pPr algn="just">
              <a:buClrTx/>
              <a:buFont typeface="Wingdings" panose="05000000000000000000" pitchFamily="2" charset="2"/>
              <a:buChar char="v"/>
            </a:pPr>
            <a:r>
              <a:rPr lang="en-US" sz="1800" dirty="0">
                <a:solidFill>
                  <a:schemeClr val="tx1"/>
                </a:solidFill>
              </a:rPr>
              <a:t> Clean Development Mechanism</a:t>
            </a:r>
          </a:p>
          <a:p>
            <a:pPr algn="just">
              <a:buClrTx/>
            </a:pPr>
            <a:r>
              <a:rPr lang="en-US" sz="1800" dirty="0">
                <a:solidFill>
                  <a:schemeClr val="tx1"/>
                </a:solidFill>
              </a:rPr>
              <a:t> </a:t>
            </a:r>
            <a:r>
              <a:rPr lang="en-US" sz="1800" b="1" dirty="0">
                <a:solidFill>
                  <a:schemeClr val="tx1"/>
                </a:solidFill>
              </a:rPr>
              <a:t>Paris Agreement 2015</a:t>
            </a:r>
            <a:r>
              <a:rPr lang="en-US" sz="1800" dirty="0">
                <a:solidFill>
                  <a:schemeClr val="tx1"/>
                </a:solidFill>
              </a:rPr>
              <a:t>: Keep global temperature rise below 2 degrees Celsius and strive to limit the increase to 1.5 degrees Celsius.</a:t>
            </a:r>
          </a:p>
          <a:p>
            <a:pPr algn="just">
              <a:buClrTx/>
            </a:pPr>
            <a:r>
              <a:rPr lang="en-US" sz="1800" dirty="0">
                <a:solidFill>
                  <a:schemeClr val="tx1"/>
                </a:solidFill>
              </a:rPr>
              <a:t> </a:t>
            </a:r>
            <a:r>
              <a:rPr lang="en-US" sz="1800" b="1" dirty="0">
                <a:solidFill>
                  <a:schemeClr val="tx1"/>
                </a:solidFill>
              </a:rPr>
              <a:t>2021 United Nations Climate Change Conference</a:t>
            </a:r>
            <a:r>
              <a:rPr lang="en-US" sz="1800" dirty="0">
                <a:solidFill>
                  <a:schemeClr val="tx1"/>
                </a:solidFill>
              </a:rPr>
              <a:t> in Scotland (COP26).</a:t>
            </a:r>
          </a:p>
          <a:p>
            <a:pPr marL="0" indent="0" algn="just">
              <a:buClrTx/>
              <a:buNone/>
            </a:pPr>
            <a:endParaRPr lang="en-US" sz="1800" dirty="0">
              <a:solidFill>
                <a:schemeClr val="tx1"/>
              </a:solidFill>
            </a:endParaRPr>
          </a:p>
          <a:p>
            <a:pPr algn="just">
              <a:buClrTx/>
              <a:buFont typeface="Wingdings" panose="05000000000000000000" pitchFamily="2" charset="2"/>
              <a:buChar char="v"/>
            </a:pPr>
            <a:endParaRPr lang="en-US" sz="1800" dirty="0">
              <a:solidFill>
                <a:schemeClr val="tx1"/>
              </a:solidFill>
            </a:endParaRPr>
          </a:p>
          <a:p>
            <a:pPr marL="0" indent="0" algn="just">
              <a:buClrTx/>
              <a:buNone/>
            </a:pPr>
            <a:endParaRPr lang="en-US" sz="1800" dirty="0">
              <a:solidFill>
                <a:schemeClr val="tx1"/>
              </a:solidFill>
            </a:endParaRPr>
          </a:p>
          <a:p>
            <a:pPr algn="just">
              <a:buClrTx/>
            </a:pPr>
            <a:endParaRPr lang="en-US" sz="1800" dirty="0">
              <a:solidFill>
                <a:schemeClr val="tx1"/>
              </a:solidFill>
            </a:endParaRPr>
          </a:p>
        </p:txBody>
      </p:sp>
    </p:spTree>
    <p:extLst>
      <p:ext uri="{BB962C8B-B14F-4D97-AF65-F5344CB8AC3E}">
        <p14:creationId xmlns:p14="http://schemas.microsoft.com/office/powerpoint/2010/main" val="563684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0" y="314106"/>
            <a:ext cx="12192000"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2800">
                <a:solidFill>
                  <a:schemeClr val="accent1">
                    <a:lumMod val="50000"/>
                  </a:schemeClr>
                </a:solidFill>
              </a:rPr>
              <a:t>VIETNAM'S COMMITMENT TO CLIMATE CHANGE RESPONSE</a:t>
            </a:r>
            <a:endParaRPr lang="en-US" sz="2800" dirty="0">
              <a:solidFill>
                <a:schemeClr val="accent1">
                  <a:lumMod val="50000"/>
                </a:schemeClr>
              </a:solidFill>
            </a:endParaRPr>
          </a:p>
        </p:txBody>
      </p:sp>
      <p:pic>
        <p:nvPicPr>
          <p:cNvPr id="3" name="Picture 2">
            <a:extLst>
              <a:ext uri="{FF2B5EF4-FFF2-40B4-BE49-F238E27FC236}">
                <a16:creationId xmlns:a16="http://schemas.microsoft.com/office/drawing/2014/main" id="{B29BB587-C397-19C6-AEBD-E28C6E14E601}"/>
              </a:ext>
            </a:extLst>
          </p:cNvPr>
          <p:cNvPicPr>
            <a:picLocks noChangeAspect="1"/>
          </p:cNvPicPr>
          <p:nvPr/>
        </p:nvPicPr>
        <p:blipFill>
          <a:blip r:embed="rId3"/>
          <a:stretch>
            <a:fillRect/>
          </a:stretch>
        </p:blipFill>
        <p:spPr>
          <a:xfrm>
            <a:off x="496492" y="1678897"/>
            <a:ext cx="2757643" cy="4686043"/>
          </a:xfrm>
          <a:prstGeom prst="rect">
            <a:avLst/>
          </a:prstGeom>
        </p:spPr>
      </p:pic>
      <p:sp>
        <p:nvSpPr>
          <p:cNvPr id="8" name="Title 20">
            <a:extLst>
              <a:ext uri="{FF2B5EF4-FFF2-40B4-BE49-F238E27FC236}">
                <a16:creationId xmlns:a16="http://schemas.microsoft.com/office/drawing/2014/main" id="{D8FE5624-A6DE-7886-1438-476780FCFC54}"/>
              </a:ext>
            </a:extLst>
          </p:cNvPr>
          <p:cNvSpPr txBox="1">
            <a:spLocks/>
          </p:cNvSpPr>
          <p:nvPr/>
        </p:nvSpPr>
        <p:spPr>
          <a:xfrm>
            <a:off x="3462728" y="5122353"/>
            <a:ext cx="8244590" cy="1203378"/>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en-US" sz="1800" dirty="0">
                <a:solidFill>
                  <a:srgbClr val="0070C0"/>
                </a:solidFill>
                <a:latin typeface="Arial" panose="020B0604020202020204" pitchFamily="34" charset="0"/>
                <a:cs typeface="Arial" panose="020B0604020202020204" pitchFamily="34" charset="0"/>
              </a:rPr>
              <a:t>Updated report September 2022: By 2030, the unconditional contribution is 15.8% (reducing 146.3 million tons of CO2); The conditional contribution with international support is 43.5% (reducing 403.7 million tons of CO2).</a:t>
            </a:r>
          </a:p>
        </p:txBody>
      </p:sp>
      <p:pic>
        <p:nvPicPr>
          <p:cNvPr id="2" name="Picture 1"/>
          <p:cNvPicPr>
            <a:picLocks noChangeAspect="1"/>
          </p:cNvPicPr>
          <p:nvPr/>
        </p:nvPicPr>
        <p:blipFill>
          <a:blip r:embed="rId4"/>
          <a:stretch>
            <a:fillRect/>
          </a:stretch>
        </p:blipFill>
        <p:spPr>
          <a:xfrm>
            <a:off x="4484862" y="1607424"/>
            <a:ext cx="6200322" cy="3514929"/>
          </a:xfrm>
          <a:prstGeom prst="rect">
            <a:avLst/>
          </a:prstGeom>
        </p:spPr>
      </p:pic>
    </p:spTree>
    <p:extLst>
      <p:ext uri="{BB962C8B-B14F-4D97-AF65-F5344CB8AC3E}">
        <p14:creationId xmlns:p14="http://schemas.microsoft.com/office/powerpoint/2010/main" val="33349763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C514DFA-D567-8AEE-1AFA-DCC45BA1B1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0782" y="1388325"/>
            <a:ext cx="5356615" cy="2922647"/>
          </a:xfrm>
          <a:prstGeom prst="rect">
            <a:avLst/>
          </a:prstGeom>
        </p:spPr>
      </p:pic>
      <p:sp>
        <p:nvSpPr>
          <p:cNvPr id="12" name="Title 1">
            <a:extLst>
              <a:ext uri="{FF2B5EF4-FFF2-40B4-BE49-F238E27FC236}">
                <a16:creationId xmlns:a16="http://schemas.microsoft.com/office/drawing/2014/main" id="{13BFECBB-1579-06EE-FAB8-1617066DA172}"/>
              </a:ext>
            </a:extLst>
          </p:cNvPr>
          <p:cNvSpPr txBox="1">
            <a:spLocks/>
          </p:cNvSpPr>
          <p:nvPr/>
        </p:nvSpPr>
        <p:spPr>
          <a:xfrm>
            <a:off x="1" y="464696"/>
            <a:ext cx="12191999" cy="621840"/>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3200">
                <a:solidFill>
                  <a:schemeClr val="accent1">
                    <a:lumMod val="50000"/>
                  </a:schemeClr>
                </a:solidFill>
              </a:rPr>
              <a:t>UNITED NATIONS SUSTAINABLE DEVELOPMENT GOALS</a:t>
            </a:r>
            <a:endParaRPr lang="en-US" sz="3200" dirty="0">
              <a:solidFill>
                <a:schemeClr val="accent1">
                  <a:lumMod val="50000"/>
                </a:schemeClr>
              </a:solidFill>
            </a:endParaRPr>
          </a:p>
        </p:txBody>
      </p:sp>
      <p:sp>
        <p:nvSpPr>
          <p:cNvPr id="2" name="TextBox 1">
            <a:extLst>
              <a:ext uri="{FF2B5EF4-FFF2-40B4-BE49-F238E27FC236}">
                <a16:creationId xmlns:a16="http://schemas.microsoft.com/office/drawing/2014/main" id="{D565013C-FAF0-632F-40B3-FF9919BD932F}"/>
              </a:ext>
            </a:extLst>
          </p:cNvPr>
          <p:cNvSpPr txBox="1"/>
          <p:nvPr/>
        </p:nvSpPr>
        <p:spPr>
          <a:xfrm>
            <a:off x="6230782" y="4423543"/>
            <a:ext cx="5356615" cy="461665"/>
          </a:xfrm>
          <a:prstGeom prst="rect">
            <a:avLst/>
          </a:prstGeom>
          <a:solidFill>
            <a:srgbClr val="0070C0"/>
          </a:solidFill>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US" sz="24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The world is very interested</a:t>
            </a:r>
            <a:endParaRPr lang="en-US" sz="24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endParaRPr>
          </a:p>
        </p:txBody>
      </p:sp>
      <p:sp>
        <p:nvSpPr>
          <p:cNvPr id="6" name="TextBox 5">
            <a:extLst>
              <a:ext uri="{FF2B5EF4-FFF2-40B4-BE49-F238E27FC236}">
                <a16:creationId xmlns:a16="http://schemas.microsoft.com/office/drawing/2014/main" id="{C4A55B29-F0CB-D4B8-E20E-021842F7C7DA}"/>
              </a:ext>
            </a:extLst>
          </p:cNvPr>
          <p:cNvSpPr txBox="1">
            <a:spLocks noChangeArrowheads="1"/>
          </p:cNvSpPr>
          <p:nvPr/>
        </p:nvSpPr>
        <p:spPr bwMode="auto">
          <a:xfrm>
            <a:off x="626365" y="1310151"/>
            <a:ext cx="5456419" cy="300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800" dirty="0">
                <a:solidFill>
                  <a:srgbClr val="0070C0"/>
                </a:solidFill>
                <a:latin typeface="Arial" panose="020B0604020202020204" pitchFamily="34" charset="0"/>
                <a:cs typeface="Arial" panose="020B0604020202020204" pitchFamily="34" charset="0"/>
              </a:rPr>
              <a:t>United Nations climate change response actions</a:t>
            </a:r>
          </a:p>
          <a:p>
            <a:pPr algn="just">
              <a:lnSpc>
                <a:spcPct val="150000"/>
              </a:lnSpc>
              <a:spcBef>
                <a:spcPct val="0"/>
              </a:spcBef>
              <a:buClrTx/>
              <a:buNone/>
            </a:pPr>
            <a:r>
              <a:rPr lang="en-US" altLang="en-US" sz="1800" dirty="0">
                <a:latin typeface="Arial" panose="020B0604020202020204" pitchFamily="34" charset="0"/>
                <a:cs typeface="Arial" panose="020B0604020202020204" pitchFamily="34" charset="0"/>
              </a:rPr>
              <a:t>7.  Clean and sustainable energy</a:t>
            </a:r>
          </a:p>
          <a:p>
            <a:pPr marL="457200" indent="-457200" algn="just" eaLnBrk="1" hangingPunct="1">
              <a:lnSpc>
                <a:spcPct val="150000"/>
              </a:lnSpc>
              <a:spcBef>
                <a:spcPct val="0"/>
              </a:spcBef>
              <a:buClrTx/>
              <a:buAutoNum type="arabicPeriod" startAt="8"/>
            </a:pPr>
            <a:r>
              <a:rPr lang="en-US" altLang="en-US" sz="1800" dirty="0">
                <a:latin typeface="Arial" panose="020B0604020202020204" pitchFamily="34" charset="0"/>
                <a:cs typeface="Arial" panose="020B0604020202020204" pitchFamily="34" charset="0"/>
              </a:rPr>
              <a:t>Good working conditions and economic growth </a:t>
            </a:r>
          </a:p>
          <a:p>
            <a:pPr marL="457200" indent="-457200" algn="just" eaLnBrk="1" hangingPunct="1">
              <a:lnSpc>
                <a:spcPct val="150000"/>
              </a:lnSpc>
              <a:spcBef>
                <a:spcPct val="0"/>
              </a:spcBef>
              <a:buClrTx/>
              <a:buAutoNum type="arabicPeriod" startAt="8"/>
            </a:pPr>
            <a:r>
              <a:rPr lang="en-US" altLang="en-US" sz="1800" dirty="0">
                <a:latin typeface="Arial" panose="020B0604020202020204" pitchFamily="34" charset="0"/>
                <a:cs typeface="Arial" panose="020B0604020202020204" pitchFamily="34" charset="0"/>
              </a:rPr>
              <a:t>Innovative industry and infrastructure</a:t>
            </a:r>
          </a:p>
          <a:p>
            <a:pPr algn="just" eaLnBrk="1" hangingPunct="1">
              <a:lnSpc>
                <a:spcPct val="150000"/>
              </a:lnSpc>
              <a:spcBef>
                <a:spcPct val="0"/>
              </a:spcBef>
              <a:buClrTx/>
              <a:buNone/>
            </a:pPr>
            <a:r>
              <a:rPr lang="en-US" altLang="en-US" sz="1800" dirty="0">
                <a:latin typeface="Arial" panose="020B0604020202020204" pitchFamily="34" charset="0"/>
                <a:cs typeface="Arial" panose="020B0604020202020204" pitchFamily="34" charset="0"/>
              </a:rPr>
              <a:t>11. Sustainable cities and communities</a:t>
            </a:r>
          </a:p>
          <a:p>
            <a:pPr algn="just">
              <a:lnSpc>
                <a:spcPct val="150000"/>
              </a:lnSpc>
              <a:spcBef>
                <a:spcPct val="0"/>
              </a:spcBef>
              <a:buClrTx/>
              <a:buNone/>
            </a:pPr>
            <a:r>
              <a:rPr lang="en-US" altLang="en-US" sz="1800" dirty="0">
                <a:latin typeface="Arial" panose="020B0604020202020204" pitchFamily="34" charset="0"/>
                <a:cs typeface="Arial" panose="020B0604020202020204" pitchFamily="34" charset="0"/>
              </a:rPr>
              <a:t>12. Responsible consumption and production</a:t>
            </a:r>
          </a:p>
          <a:p>
            <a:pPr algn="just">
              <a:lnSpc>
                <a:spcPct val="150000"/>
              </a:lnSpc>
              <a:spcBef>
                <a:spcPct val="0"/>
              </a:spcBef>
              <a:buClrTx/>
              <a:buNone/>
            </a:pPr>
            <a:r>
              <a:rPr lang="en-US" altLang="en-US" sz="1800" dirty="0">
                <a:latin typeface="Arial" panose="020B0604020202020204" pitchFamily="34" charset="0"/>
                <a:cs typeface="Arial" panose="020B0604020202020204" pitchFamily="34" charset="0"/>
              </a:rPr>
              <a:t>13. Climate action</a:t>
            </a:r>
          </a:p>
        </p:txBody>
      </p:sp>
    </p:spTree>
    <p:extLst>
      <p:ext uri="{BB962C8B-B14F-4D97-AF65-F5344CB8AC3E}">
        <p14:creationId xmlns:p14="http://schemas.microsoft.com/office/powerpoint/2010/main" val="2498145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Hop phan 2.Chinh sach NL-CB quan ly.35 phut</Template>
  <TotalTime>11986</TotalTime>
  <Words>1889</Words>
  <Application>Microsoft Macintosh PowerPoint</Application>
  <PresentationFormat>Widescreen</PresentationFormat>
  <Paragraphs>176</Paragraphs>
  <Slides>24</Slides>
  <Notes>12</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24</vt:i4>
      </vt:variant>
    </vt:vector>
  </HeadingPairs>
  <TitlesOfParts>
    <vt:vector size="36" baseType="lpstr">
      <vt:lpstr>Fira Sans Extra Condensed</vt:lpstr>
      <vt:lpstr>Roboto</vt:lpstr>
      <vt:lpstr>Wingdings</vt:lpstr>
      <vt:lpstr>Malgun Gothic</vt:lpstr>
      <vt:lpstr>Tahoma</vt:lpstr>
      <vt:lpstr>Arial</vt:lpstr>
      <vt:lpstr>Times New Roman</vt:lpstr>
      <vt:lpstr>Calibri</vt:lpstr>
      <vt:lpstr>Energy Saving Infographics by Slidesgo</vt:lpstr>
      <vt:lpstr>1_Energy Saving Infographics by Slidesgo</vt:lpstr>
      <vt:lpstr>2_Energy Saving Infographics by Slidesgo</vt:lpstr>
      <vt:lpstr>3_Energy Saving Infographics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LAWS – REGULATIONS ON GREENHOUSE GAS EMISSIONS</vt:lpstr>
      <vt:lpstr>LAWS – REGULATIONS ON GREENHOUSE GAS EMISSIONS</vt:lpstr>
      <vt:lpstr>PowerPoint Presentation</vt:lpstr>
      <vt:lpstr>PowerPoint Presentation</vt:lpstr>
      <vt:lpstr>PowerPoint Presentation</vt:lpstr>
      <vt:lpstr>GREENHOUSE GAS INVENTORY REPORT</vt:lpstr>
      <vt:lpstr>PowerPoint Presentation</vt:lpstr>
      <vt:lpstr>PowerPoint Presentation</vt:lpstr>
      <vt:lpstr>PowerPoint Presentation</vt:lpstr>
      <vt:lpstr>PowerPoint Presentation</vt:lpstr>
    </vt:vector>
  </TitlesOfParts>
  <Company>Bureau Veritas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opi009</dc:creator>
  <cp:lastModifiedBy>823417-Nguyễn Mạnh Hùng</cp:lastModifiedBy>
  <cp:revision>668</cp:revision>
  <cp:lastPrinted>2021-09-18T14:13:18Z</cp:lastPrinted>
  <dcterms:created xsi:type="dcterms:W3CDTF">2010-03-01T03:06:52Z</dcterms:created>
  <dcterms:modified xsi:type="dcterms:W3CDTF">2025-08-12T03:09:12Z</dcterms:modified>
</cp:coreProperties>
</file>