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Master+xml" PartName="/ppt/slideMasters/slideMaster7.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2.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theme+xml" PartName="/ppt/theme/theme3.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theme+xml" PartName="/ppt/theme/theme4.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theme+xml" PartName="/ppt/theme/theme5.xml"/>
  <Override ContentType="application/vnd.openxmlformats-officedocument.presentationml.slideLayout+xml" PartName="/ppt/slideLayouts/slideLayout59.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presentationml.slideLayout+xml" PartName="/ppt/slideLayouts/slideLayout63.xml"/>
  <Override ContentType="application/vnd.openxmlformats-officedocument.presentationml.slideLayout+xml" PartName="/ppt/slideLayouts/slideLayout64.xml"/>
  <Override ContentType="application/vnd.openxmlformats-officedocument.presentationml.slideLayout+xml" PartName="/ppt/slideLayouts/slideLayout65.xml"/>
  <Override ContentType="application/vnd.openxmlformats-officedocument.presentationml.slideLayout+xml" PartName="/ppt/slideLayouts/slideLayout66.xml"/>
  <Override ContentType="application/vnd.openxmlformats-officedocument.presentationml.slideLayout+xml" PartName="/ppt/slideLayouts/slideLayout67.xml"/>
  <Override ContentType="application/vnd.openxmlformats-officedocument.theme+xml" PartName="/ppt/theme/theme6.xml"/>
  <Override ContentType="application/vnd.openxmlformats-officedocument.presentationml.slideLayout+xml" PartName="/ppt/slideLayouts/slideLayout68.xml"/>
  <Override ContentType="application/vnd.openxmlformats-officedocument.presentationml.slideLayout+xml" PartName="/ppt/slideLayouts/slideLayout69.xml"/>
  <Override ContentType="application/vnd.openxmlformats-officedocument.presentationml.slideLayout+xml" PartName="/ppt/slideLayouts/slideLayout70.xml"/>
  <Override ContentType="application/vnd.openxmlformats-officedocument.presentationml.slideLayout+xml" PartName="/ppt/slideLayouts/slideLayout71.xml"/>
  <Override ContentType="application/vnd.openxmlformats-officedocument.presentationml.slideLayout+xml" PartName="/ppt/slideLayouts/slideLayout72.xml"/>
  <Override ContentType="application/vnd.openxmlformats-officedocument.presentationml.slideLayout+xml" PartName="/ppt/slideLayouts/slideLayout73.xml"/>
  <Override ContentType="application/vnd.openxmlformats-officedocument.presentationml.slideLayout+xml" PartName="/ppt/slideLayouts/slideLayout74.xml"/>
  <Override ContentType="application/vnd.openxmlformats-officedocument.presentationml.slideLayout+xml" PartName="/ppt/slideLayouts/slideLayout75.xml"/>
  <Override ContentType="application/vnd.openxmlformats-officedocument.presentationml.slideLayout+xml" PartName="/ppt/slideLayouts/slideLayout76.xml"/>
  <Override ContentType="application/vnd.openxmlformats-officedocument.theme+xml" PartName="/ppt/theme/theme7.xml"/>
  <Override ContentType="application/vnd.openxmlformats-officedocument.theme+xml" PartName="/ppt/theme/theme8.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47.xml"/>
  <Override ContentType="application/vnd.openxmlformats-officedocument.presentationml.notesSlide+xml" PartName="/ppt/notesSlides/notesSlide48.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51.xml"/>
  <Override ContentType="application/vnd.openxmlformats-officedocument.presentationml.notesSlide+xml" PartName="/ppt/notesSlides/notesSlide52.xml"/>
  <Override ContentType="application/vnd.openxmlformats-officedocument.presentationml.notesSlide+xml" PartName="/ppt/notesSlides/notesSlide53.xml"/>
  <Override ContentType="application/vnd.openxmlformats-officedocument.presentationml.notesSlide+xml" PartName="/ppt/notesSlides/notesSlide54.xml"/>
  <Override ContentType="application/vnd.openxmlformats-officedocument.presentationml.notesSlide+xml" PartName="/ppt/notesSlides/notesSlide55.xml"/>
  <Override ContentType="application/vnd.openxmlformats-officedocument.presentationml.notesSlide+xml" PartName="/ppt/notesSlides/notesSlide56.xml"/>
  <Override ContentType="application/vnd.openxmlformats-officedocument.presentationml.notesSlide+xml" PartName="/ppt/notesSlides/notesSlide57.xml"/>
  <Override ContentType="application/vnd.openxmlformats-officedocument.presentationml.notesSlide+xml" PartName="/ppt/notesSlides/notesSlide58.xml"/>
  <Override ContentType="application/vnd.openxmlformats-officedocument.presentationml.notesSlide+xml" PartName="/ppt/notesSlides/notesSlide59.xml"/>
  <Override ContentType="application/vnd.openxmlformats-officedocument.presentationml.notesSlide+xml" PartName="/ppt/notesSlides/notesSlide60.xml"/>
  <Override ContentType="application/vnd.openxmlformats-officedocument.presentationml.notesSlide+xml" PartName="/ppt/notesSlides/notesSlide61.xml"/>
  <Override ContentType="application/vnd.openxmlformats-officedocument.presentationml.notesSlide+xml" PartName="/ppt/notesSlides/notesSlide62.xml"/>
  <Override ContentType="application/vnd.openxmlformats-officedocument.presentationml.notesSlide+xml" PartName="/ppt/notesSlides/notesSlide63.xml"/>
  <Override ContentType="application/vnd.openxmlformats-package.core-properties+xml" PartName="/docProps/core.xml"/>
  <Override ContentType="application/vnd.openxmlformats-officedocument.extended-properties+xml" PartName="/docProps/app.xml"/>
  <Override ContentType="application/binary" PartName="/ppt/metadata"/>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 id="2147483680" r:id="rId2"/>
    <p:sldMasterId id="2147483692" r:id="rId3"/>
    <p:sldMasterId id="2147483705" r:id="rId4"/>
    <p:sldMasterId id="2147483715" r:id="rId5"/>
    <p:sldMasterId id="2147483725" r:id="rId6"/>
    <p:sldMasterId id="2147483735" r:id="rId7"/>
  </p:sldMasterIdLst>
  <p:notesMasterIdLst>
    <p:notesMasterId r:id="rId76"/>
  </p:notesMasterIdLst>
  <p:sldIdLst>
    <p:sldId id="356" r:id="rId8"/>
    <p:sldId id="257" r:id="rId9"/>
    <p:sldId id="376" r:id="rId10"/>
    <p:sldId id="316" r:id="rId11"/>
    <p:sldId id="258" r:id="rId12"/>
    <p:sldId id="284" r:id="rId13"/>
    <p:sldId id="285" r:id="rId14"/>
    <p:sldId id="377" r:id="rId15"/>
    <p:sldId id="259" r:id="rId16"/>
    <p:sldId id="260" r:id="rId17"/>
    <p:sldId id="262" r:id="rId18"/>
    <p:sldId id="265" r:id="rId19"/>
    <p:sldId id="378" r:id="rId20"/>
    <p:sldId id="267" r:id="rId21"/>
    <p:sldId id="268" r:id="rId22"/>
    <p:sldId id="776" r:id="rId23"/>
    <p:sldId id="798" r:id="rId24"/>
    <p:sldId id="270" r:id="rId25"/>
    <p:sldId id="274" r:id="rId26"/>
    <p:sldId id="271" r:id="rId27"/>
    <p:sldId id="272" r:id="rId28"/>
    <p:sldId id="273" r:id="rId29"/>
    <p:sldId id="276" r:id="rId30"/>
    <p:sldId id="277" r:id="rId31"/>
    <p:sldId id="278" r:id="rId32"/>
    <p:sldId id="280" r:id="rId33"/>
    <p:sldId id="281" r:id="rId34"/>
    <p:sldId id="282" r:id="rId35"/>
    <p:sldId id="283" r:id="rId36"/>
    <p:sldId id="293" r:id="rId37"/>
    <p:sldId id="294" r:id="rId38"/>
    <p:sldId id="295" r:id="rId39"/>
    <p:sldId id="296" r:id="rId40"/>
    <p:sldId id="297" r:id="rId41"/>
    <p:sldId id="780" r:id="rId42"/>
    <p:sldId id="782" r:id="rId43"/>
    <p:sldId id="785" r:id="rId44"/>
    <p:sldId id="796" r:id="rId45"/>
    <p:sldId id="807" r:id="rId46"/>
    <p:sldId id="808" r:id="rId47"/>
    <p:sldId id="811" r:id="rId48"/>
    <p:sldId id="772" r:id="rId49"/>
    <p:sldId id="821" r:id="rId50"/>
    <p:sldId id="799" r:id="rId51"/>
    <p:sldId id="787" r:id="rId52"/>
    <p:sldId id="792" r:id="rId53"/>
    <p:sldId id="793" r:id="rId54"/>
    <p:sldId id="794" r:id="rId55"/>
    <p:sldId id="795" r:id="rId56"/>
    <p:sldId id="805" r:id="rId57"/>
    <p:sldId id="791" r:id="rId58"/>
    <p:sldId id="824" r:id="rId59"/>
    <p:sldId id="789" r:id="rId60"/>
    <p:sldId id="806" r:id="rId61"/>
    <p:sldId id="800" r:id="rId62"/>
    <p:sldId id="822" r:id="rId63"/>
    <p:sldId id="823" r:id="rId64"/>
    <p:sldId id="365" r:id="rId65"/>
    <p:sldId id="366" r:id="rId66"/>
    <p:sldId id="367" r:id="rId67"/>
    <p:sldId id="368" r:id="rId68"/>
    <p:sldId id="369" r:id="rId69"/>
    <p:sldId id="825" r:id="rId70"/>
    <p:sldId id="801" r:id="rId71"/>
    <p:sldId id="826" r:id="rId72"/>
    <p:sldId id="803" r:id="rId73"/>
    <p:sldId id="804" r:id="rId74"/>
    <p:sldId id="315" r:id="rId75"/>
  </p:sldIdLst>
  <p:sldSz cx="9144000" cy="5143500" type="screen16x9"/>
  <p:notesSz cx="6858000" cy="9144000"/>
  <p:embeddedFontLst>
    <p:embeddedFont>
      <p:font typeface="맑은 고딕" panose="020B0503020000020004" pitchFamily="34" charset="-127"/>
      <p:regular r:id="rId77"/>
      <p:bold r:id="rId78"/>
    </p:embeddedFont>
    <p:embeddedFont>
      <p:font typeface="Fira Sans Extra Condensed" panose="020B0503050000020004" pitchFamily="34" charset="0"/>
      <p:regular r:id="rId79"/>
      <p:bold r:id="rId80"/>
      <p:italic r:id="rId81"/>
      <p:boldItalic r:id="rId82"/>
    </p:embeddedFont>
    <p:embeddedFont>
      <p:font typeface="Noto Sans" panose="020B0502040504020204" pitchFamily="34" charset="0"/>
      <p:regular r:id="rId83"/>
      <p:bold r:id="rId84"/>
      <p:italic r:id="rId85"/>
      <p:boldItalic r:id="rId86"/>
    </p:embeddedFont>
    <p:embeddedFont>
      <p:font typeface="Roboto" panose="02000000000000000000" pitchFamily="2"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4" roundtripDataSignature="AMtx7mj6kz9b73V8NfMRKIbNXwCKU3G1x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9576AE1-3FD7-4BD4-84D4-344CBD5668D7}">
  <a:tblStyle styleId="{E9576AE1-3FD7-4BD4-84D4-344CBD5668D7}"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F5F6"/>
          </a:solidFill>
        </a:fill>
      </a:tcStyle>
    </a:wholeTbl>
    <a:band1H>
      <a:tcTxStyle/>
      <a:tcStyle>
        <a:tcBdr/>
        <a:fill>
          <a:solidFill>
            <a:srgbClr val="D9EAEC"/>
          </a:solidFill>
        </a:fill>
      </a:tcStyle>
    </a:band1H>
    <a:band2H>
      <a:tcTxStyle/>
      <a:tcStyle>
        <a:tcBdr/>
      </a:tcStyle>
    </a:band2H>
    <a:band1V>
      <a:tcTxStyle/>
      <a:tcStyle>
        <a:tcBdr/>
        <a:fill>
          <a:solidFill>
            <a:srgbClr val="D9EAEC"/>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FA2D5E7-5024-4DE5-A1C5-060A4A56BBC3}" styleName="Table_1">
    <a:wholeTbl>
      <a:tcTxStyle b="off" i="off">
        <a:font>
          <a:latin typeface="Arial"/>
          <a:ea typeface="Arial"/>
          <a:cs typeface="Arial"/>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chemeClr val="accent1"/>
              </a:solidFill>
              <a:prstDash val="solid"/>
              <a:round/>
              <a:headEnd type="none" w="sm" len="sm"/>
              <a:tailEnd type="none" w="sm" len="sm"/>
            </a:ln>
          </a:insideV>
        </a:tcBdr>
        <a:fill>
          <a:solidFill>
            <a:srgbClr val="FFFFFF">
              <a:alpha val="0"/>
            </a:srgbClr>
          </a:solidFill>
        </a:fill>
      </a:tcStyle>
    </a:wholeTbl>
    <a:band1H>
      <a:tcTxStyle/>
      <a:tcStyle>
        <a:tcBdr/>
        <a:fill>
          <a:solidFill>
            <a:schemeClr val="accent1">
              <a:alpha val="40000"/>
            </a:schemeClr>
          </a:solidFill>
        </a:fill>
      </a:tcStyle>
    </a:band1H>
    <a:band2H>
      <a:tcTxStyle/>
      <a:tcStyle>
        <a:tcBdr/>
      </a:tcStyle>
    </a:band2H>
    <a:band1V>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fill>
          <a:solidFill>
            <a:schemeClr val="accent1">
              <a:alpha val="40000"/>
            </a:schemeClr>
          </a:solidFill>
        </a:fill>
      </a:tcStyle>
    </a:band1V>
    <a:band2V>
      <a:tcTxStyle/>
      <a:tcStyle>
        <a:tcBdr/>
      </a:tcStyle>
    </a:band2V>
    <a:la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 styleId="{7A8F383D-776F-45F2-8FD5-B86DC7FC160B}"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4"/>
    <p:restoredTop sz="94643"/>
  </p:normalViewPr>
  <p:slideViewPr>
    <p:cSldViewPr snapToGrid="0">
      <p:cViewPr>
        <p:scale>
          <a:sx n="150" d="100"/>
          <a:sy n="150" d="100"/>
        </p:scale>
        <p:origin x="424"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8.fntdata"/><Relationship Id="rId89" Type="http://schemas.openxmlformats.org/officeDocument/2006/relationships/font" Target="fonts/font13.fnt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3.fntdata"/><Relationship Id="rId128"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font" Target="fonts/font14.fntdata"/><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24" Type="http://customschemas.google.com/relationships/presentationmetadata" Target="meta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7.fntdata"/><Relationship Id="rId88"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27"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notesMaster" Target="notesMasters/notesMaster1.xml"/><Relationship Id="rId125"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font" Target="fonts/font11.fntdata"/><Relationship Id="rId61" Type="http://schemas.openxmlformats.org/officeDocument/2006/relationships/slide" Target="slides/slide54.xml"/><Relationship Id="rId82" Type="http://schemas.openxmlformats.org/officeDocument/2006/relationships/font" Target="fonts/font6.fntdata"/><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font" Target="fonts/font1.fntdata"/><Relationship Id="rId12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9026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1" name="Google Shape;58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8" name="Google Shape;59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9" name="Google Shape;64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p:cNvGrpSpPr/>
        <p:nvPr/>
      </p:nvGrpSpPr>
      <p:grpSpPr>
        <a:xfrm>
          <a:off x="0" y="0"/>
          <a:ext cx="0" cy="0"/>
          <a:chOff x="0" y="0"/>
          <a:chExt cx="0" cy="0"/>
        </a:xfrm>
      </p:grpSpPr>
      <p:sp>
        <p:nvSpPr>
          <p:cNvPr id="3199" name="Google Shape;3199;gd135bea600_0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9615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a:extLst>
            <a:ext uri="{FF2B5EF4-FFF2-40B4-BE49-F238E27FC236}">
              <a16:creationId xmlns:a16="http://schemas.microsoft.com/office/drawing/2014/main" id="{232DCDC2-0F78-D100-A34D-A0AA98D71127}"/>
            </a:ext>
          </a:extLst>
        </p:cNvPr>
        <p:cNvGrpSpPr/>
        <p:nvPr/>
      </p:nvGrpSpPr>
      <p:grpSpPr>
        <a:xfrm>
          <a:off x="0" y="0"/>
          <a:ext cx="0" cy="0"/>
          <a:chOff x="0" y="0"/>
          <a:chExt cx="0" cy="0"/>
        </a:xfrm>
      </p:grpSpPr>
      <p:sp>
        <p:nvSpPr>
          <p:cNvPr id="3199" name="Google Shape;3199;gd135bea600_0_418:notes">
            <a:extLst>
              <a:ext uri="{FF2B5EF4-FFF2-40B4-BE49-F238E27FC236}">
                <a16:creationId xmlns:a16="http://schemas.microsoft.com/office/drawing/2014/main" id="{2B340478-56AB-9625-AF1C-B563389078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a:extLst>
              <a:ext uri="{FF2B5EF4-FFF2-40B4-BE49-F238E27FC236}">
                <a16:creationId xmlns:a16="http://schemas.microsoft.com/office/drawing/2014/main" id="{953F1542-855C-6CB8-6AEB-050E1BC9A4B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6718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4" name="Google Shape;107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3"/>
        <p:cNvGrpSpPr/>
        <p:nvPr/>
      </p:nvGrpSpPr>
      <p:grpSpPr>
        <a:xfrm>
          <a:off x="0" y="0"/>
          <a:ext cx="0" cy="0"/>
          <a:chOff x="0" y="0"/>
          <a:chExt cx="0" cy="0"/>
        </a:xfrm>
      </p:grpSpPr>
      <p:sp>
        <p:nvSpPr>
          <p:cNvPr id="1144" name="Google Shape;114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5" name="Google Shape;114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7"/>
        <p:cNvGrpSpPr/>
        <p:nvPr/>
      </p:nvGrpSpPr>
      <p:grpSpPr>
        <a:xfrm>
          <a:off x="0" y="0"/>
          <a:ext cx="0" cy="0"/>
          <a:chOff x="0" y="0"/>
          <a:chExt cx="0" cy="0"/>
        </a:xfrm>
      </p:grpSpPr>
      <p:sp>
        <p:nvSpPr>
          <p:cNvPr id="1118" name="Google Shape;111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9" name="Google Shape;111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8" name="Google Shape;112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8" name="Google Shape;113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3" name="Google Shape;4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6" name="Google Shape;115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Google Shape;117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6" name="Google Shape;117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6" name="Google Shape;119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2" name="Google Shape;122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3" name="Google Shape;122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7"/>
        <p:cNvGrpSpPr/>
        <p:nvPr/>
      </p:nvGrpSpPr>
      <p:grpSpPr>
        <a:xfrm>
          <a:off x="0" y="0"/>
          <a:ext cx="0" cy="0"/>
          <a:chOff x="0" y="0"/>
          <a:chExt cx="0" cy="0"/>
        </a:xfrm>
      </p:grpSpPr>
      <p:sp>
        <p:nvSpPr>
          <p:cNvPr id="1228" name="Google Shape;122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9" name="Google Shape;122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6" name="Google Shape;1236;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2"/>
        <p:cNvGrpSpPr/>
        <p:nvPr/>
      </p:nvGrpSpPr>
      <p:grpSpPr>
        <a:xfrm>
          <a:off x="0" y="0"/>
          <a:ext cx="0" cy="0"/>
          <a:chOff x="0" y="0"/>
          <a:chExt cx="0" cy="0"/>
        </a:xfrm>
      </p:grpSpPr>
      <p:sp>
        <p:nvSpPr>
          <p:cNvPr id="1243" name="Google Shape;124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4" name="Google Shape;1244;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4"/>
        <p:cNvGrpSpPr/>
        <p:nvPr/>
      </p:nvGrpSpPr>
      <p:grpSpPr>
        <a:xfrm>
          <a:off x="0" y="0"/>
          <a:ext cx="0" cy="0"/>
          <a:chOff x="0" y="0"/>
          <a:chExt cx="0" cy="0"/>
        </a:xfrm>
      </p:grpSpPr>
      <p:sp>
        <p:nvSpPr>
          <p:cNvPr id="1505" name="Google Shape;1505;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6" name="Google Shape;1506;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19529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0"/>
        <p:cNvGrpSpPr/>
        <p:nvPr/>
      </p:nvGrpSpPr>
      <p:grpSpPr>
        <a:xfrm>
          <a:off x="0" y="0"/>
          <a:ext cx="0" cy="0"/>
          <a:chOff x="0" y="0"/>
          <a:chExt cx="0" cy="0"/>
        </a:xfrm>
      </p:grpSpPr>
      <p:sp>
        <p:nvSpPr>
          <p:cNvPr id="1511" name="Google Shape;1511;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2" name="Google Shape;1512;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27719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6"/>
        <p:cNvGrpSpPr/>
        <p:nvPr/>
      </p:nvGrpSpPr>
      <p:grpSpPr>
        <a:xfrm>
          <a:off x="0" y="0"/>
          <a:ext cx="0" cy="0"/>
          <a:chOff x="0" y="0"/>
          <a:chExt cx="0" cy="0"/>
        </a:xfrm>
      </p:grpSpPr>
      <p:sp>
        <p:nvSpPr>
          <p:cNvPr id="1517" name="Google Shape;151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8" name="Google Shape;151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16997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BA4F847B-6A99-2523-95E4-6B85CB08A1D2}"/>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7C93A702-B637-82F6-3BD2-10A645F8624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9E683995-36CC-696D-8E47-3569D358458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0535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4" name="Google Shape;1524;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55299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8"/>
        <p:cNvGrpSpPr/>
        <p:nvPr/>
      </p:nvGrpSpPr>
      <p:grpSpPr>
        <a:xfrm>
          <a:off x="0" y="0"/>
          <a:ext cx="0" cy="0"/>
          <a:chOff x="0" y="0"/>
          <a:chExt cx="0" cy="0"/>
        </a:xfrm>
      </p:grpSpPr>
      <p:sp>
        <p:nvSpPr>
          <p:cNvPr id="1529" name="Google Shape;1529;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0" name="Google Shape;1530;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77556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3D3EA84B-7A3C-3634-4A1B-CBEB77B8447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DB6803C7-4ED4-4CD9-EAF3-3BB491F2C24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0944E832-D0BB-C83E-594D-85767AFEA58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75476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E34F15E2-3BEB-FBBF-9614-A13A5C94523C}"/>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A3CA7AEC-D604-C832-3451-688607856C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B2CCF00A-0EFA-7E31-D33F-AF63BD26761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16595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54853506-5235-D4F0-0CC8-25B6AC50132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B9B63EBD-EA3B-5A73-E233-6A276B1429E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E8445BA3-A632-0A09-75E4-6B1A336F694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1224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462AD3C7-FAEC-CCD9-4F50-F635FBEA00B1}"/>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7CBA8C7F-6BD2-A075-439F-2C701FCD78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5527E009-56E8-FF43-8AD3-BE67D524B43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36438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0">
          <a:extLst>
            <a:ext uri="{FF2B5EF4-FFF2-40B4-BE49-F238E27FC236}">
              <a16:creationId xmlns:a16="http://schemas.microsoft.com/office/drawing/2014/main" id="{6254BAC0-F335-BB37-B798-7C3EFE2AC54E}"/>
            </a:ext>
          </a:extLst>
        </p:cNvPr>
        <p:cNvGrpSpPr/>
        <p:nvPr/>
      </p:nvGrpSpPr>
      <p:grpSpPr>
        <a:xfrm>
          <a:off x="0" y="0"/>
          <a:ext cx="0" cy="0"/>
          <a:chOff x="0" y="0"/>
          <a:chExt cx="0" cy="0"/>
        </a:xfrm>
      </p:grpSpPr>
      <p:sp>
        <p:nvSpPr>
          <p:cNvPr id="1541" name="Google Shape;1541;p44:notes">
            <a:extLst>
              <a:ext uri="{FF2B5EF4-FFF2-40B4-BE49-F238E27FC236}">
                <a16:creationId xmlns:a16="http://schemas.microsoft.com/office/drawing/2014/main" id="{26B880EE-2D15-BDA0-3A86-C964C776C0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2" name="Google Shape;1542;p44:notes">
            <a:extLst>
              <a:ext uri="{FF2B5EF4-FFF2-40B4-BE49-F238E27FC236}">
                <a16:creationId xmlns:a16="http://schemas.microsoft.com/office/drawing/2014/main" id="{F62EF475-2151-9398-FEFF-3031FE1937E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solidFill>
                  <a:srgbClr val="081B3A"/>
                </a:solidFill>
                <a:latin typeface="Arial"/>
                <a:ea typeface="Arial"/>
                <a:cs typeface="Arial"/>
                <a:sym typeface="Arial"/>
              </a:rPr>
              <a:t>không dùng số giờ nắng để tính 1kwp tạo ra 4kwh/ngày hay 1700 đến 2000 giờ nắng để tính ra số kwh trong năm. Cách tiếp cận này không phù hợp vì cần phải tính theo mật độ năng lượng kwh/m2 x day và các yếu tố suy giảm hiệu suất hệ thống. cột trong slide 19 là cột số giờ nắng , không phải cột sản lượng điện</a:t>
            </a:r>
            <a:endParaRPr/>
          </a:p>
        </p:txBody>
      </p:sp>
    </p:spTree>
    <p:extLst>
      <p:ext uri="{BB962C8B-B14F-4D97-AF65-F5344CB8AC3E}">
        <p14:creationId xmlns:p14="http://schemas.microsoft.com/office/powerpoint/2010/main" val="23612679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8">
          <a:extLst>
            <a:ext uri="{FF2B5EF4-FFF2-40B4-BE49-F238E27FC236}">
              <a16:creationId xmlns:a16="http://schemas.microsoft.com/office/drawing/2014/main" id="{7F8A571B-3ABD-777A-5777-4D84D6EE1BF1}"/>
            </a:ext>
          </a:extLst>
        </p:cNvPr>
        <p:cNvGrpSpPr/>
        <p:nvPr/>
      </p:nvGrpSpPr>
      <p:grpSpPr>
        <a:xfrm>
          <a:off x="0" y="0"/>
          <a:ext cx="0" cy="0"/>
          <a:chOff x="0" y="0"/>
          <a:chExt cx="0" cy="0"/>
        </a:xfrm>
      </p:grpSpPr>
      <p:sp>
        <p:nvSpPr>
          <p:cNvPr id="1549" name="Google Shape;1549;p45:notes">
            <a:extLst>
              <a:ext uri="{FF2B5EF4-FFF2-40B4-BE49-F238E27FC236}">
                <a16:creationId xmlns:a16="http://schemas.microsoft.com/office/drawing/2014/main" id="{7D5EA9BB-68FA-3C74-856A-D5A34536A8E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0" name="Google Shape;1550;p45:notes">
            <a:extLst>
              <a:ext uri="{FF2B5EF4-FFF2-40B4-BE49-F238E27FC236}">
                <a16:creationId xmlns:a16="http://schemas.microsoft.com/office/drawing/2014/main" id="{FFC66B78-32DD-B414-576F-EA6543902C7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698437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1">
          <a:extLst>
            <a:ext uri="{FF2B5EF4-FFF2-40B4-BE49-F238E27FC236}">
              <a16:creationId xmlns:a16="http://schemas.microsoft.com/office/drawing/2014/main" id="{08FB3F54-0F04-F954-CCB3-1776C5AB1D62}"/>
            </a:ext>
          </a:extLst>
        </p:cNvPr>
        <p:cNvGrpSpPr/>
        <p:nvPr/>
      </p:nvGrpSpPr>
      <p:grpSpPr>
        <a:xfrm>
          <a:off x="0" y="0"/>
          <a:ext cx="0" cy="0"/>
          <a:chOff x="0" y="0"/>
          <a:chExt cx="0" cy="0"/>
        </a:xfrm>
      </p:grpSpPr>
      <p:sp>
        <p:nvSpPr>
          <p:cNvPr id="1572" name="Google Shape;1572;p48:notes">
            <a:extLst>
              <a:ext uri="{FF2B5EF4-FFF2-40B4-BE49-F238E27FC236}">
                <a16:creationId xmlns:a16="http://schemas.microsoft.com/office/drawing/2014/main" id="{A512A762-3DFB-AD6C-79FC-F7061FA994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3" name="Google Shape;1573;p48:notes">
            <a:extLst>
              <a:ext uri="{FF2B5EF4-FFF2-40B4-BE49-F238E27FC236}">
                <a16:creationId xmlns:a16="http://schemas.microsoft.com/office/drawing/2014/main" id="{6C50590C-B8EA-4DFC-C274-15FB420CB02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721384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6">
          <a:extLst>
            <a:ext uri="{FF2B5EF4-FFF2-40B4-BE49-F238E27FC236}">
              <a16:creationId xmlns:a16="http://schemas.microsoft.com/office/drawing/2014/main" id="{A0B465A0-F5A6-A9F6-F055-5EC5DB2EBF6F}"/>
            </a:ext>
          </a:extLst>
        </p:cNvPr>
        <p:cNvGrpSpPr/>
        <p:nvPr/>
      </p:nvGrpSpPr>
      <p:grpSpPr>
        <a:xfrm>
          <a:off x="0" y="0"/>
          <a:ext cx="0" cy="0"/>
          <a:chOff x="0" y="0"/>
          <a:chExt cx="0" cy="0"/>
        </a:xfrm>
      </p:grpSpPr>
      <p:sp>
        <p:nvSpPr>
          <p:cNvPr id="1587" name="Google Shape;1587;gd135bea600_0_2858:notes">
            <a:extLst>
              <a:ext uri="{FF2B5EF4-FFF2-40B4-BE49-F238E27FC236}">
                <a16:creationId xmlns:a16="http://schemas.microsoft.com/office/drawing/2014/main" id="{D6063629-E83C-A11D-8168-123EF8D8DE4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8" name="Google Shape;1588;gd135bea600_0_2858:notes">
            <a:extLst>
              <a:ext uri="{FF2B5EF4-FFF2-40B4-BE49-F238E27FC236}">
                <a16:creationId xmlns:a16="http://schemas.microsoft.com/office/drawing/2014/main" id="{443B8DCF-8627-C42F-F527-C1E758486EA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4405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8" name="Google Shape;45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8">
          <a:extLst>
            <a:ext uri="{FF2B5EF4-FFF2-40B4-BE49-F238E27FC236}">
              <a16:creationId xmlns:a16="http://schemas.microsoft.com/office/drawing/2014/main" id="{C9BA8CA4-613B-F4B2-13F0-017DBCA47092}"/>
            </a:ext>
          </a:extLst>
        </p:cNvPr>
        <p:cNvGrpSpPr/>
        <p:nvPr/>
      </p:nvGrpSpPr>
      <p:grpSpPr>
        <a:xfrm>
          <a:off x="0" y="0"/>
          <a:ext cx="0" cy="0"/>
          <a:chOff x="0" y="0"/>
          <a:chExt cx="0" cy="0"/>
        </a:xfrm>
      </p:grpSpPr>
      <p:sp>
        <p:nvSpPr>
          <p:cNvPr id="1659" name="Google Shape;1659;p58:notes">
            <a:extLst>
              <a:ext uri="{FF2B5EF4-FFF2-40B4-BE49-F238E27FC236}">
                <a16:creationId xmlns:a16="http://schemas.microsoft.com/office/drawing/2014/main" id="{7C743C02-9152-9FDD-5555-14EC104527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0" name="Google Shape;1660;p58:notes">
            <a:extLst>
              <a:ext uri="{FF2B5EF4-FFF2-40B4-BE49-F238E27FC236}">
                <a16:creationId xmlns:a16="http://schemas.microsoft.com/office/drawing/2014/main" id="{19B7BCD6-7FB8-2056-C4E6-CD7E3F1B7F2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1363244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a:extLst>
            <a:ext uri="{FF2B5EF4-FFF2-40B4-BE49-F238E27FC236}">
              <a16:creationId xmlns:a16="http://schemas.microsoft.com/office/drawing/2014/main" id="{176A78C0-1966-3756-4243-711D04E96E45}"/>
            </a:ext>
          </a:extLst>
        </p:cNvPr>
        <p:cNvGrpSpPr/>
        <p:nvPr/>
      </p:nvGrpSpPr>
      <p:grpSpPr>
        <a:xfrm>
          <a:off x="0" y="0"/>
          <a:ext cx="0" cy="0"/>
          <a:chOff x="0" y="0"/>
          <a:chExt cx="0" cy="0"/>
        </a:xfrm>
      </p:grpSpPr>
      <p:sp>
        <p:nvSpPr>
          <p:cNvPr id="3199" name="Google Shape;3199;gd135bea600_0_418:notes">
            <a:extLst>
              <a:ext uri="{FF2B5EF4-FFF2-40B4-BE49-F238E27FC236}">
                <a16:creationId xmlns:a16="http://schemas.microsoft.com/office/drawing/2014/main" id="{278D2AEE-FA65-8F54-D071-F319F0ADF3E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a:extLst>
              <a:ext uri="{FF2B5EF4-FFF2-40B4-BE49-F238E27FC236}">
                <a16:creationId xmlns:a16="http://schemas.microsoft.com/office/drawing/2014/main" id="{C78548C4-65E2-0EFE-7B55-37F70377E69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52166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5A05D170-99EE-60F9-76D2-45137E4D0222}"/>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29603FE5-D534-F431-7068-512A4C470E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E45A8300-59B8-3623-9E88-86A2F5432E9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26379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191ACA4E-9A3B-5E65-AB69-38565CAA1C0D}"/>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B763898C-8F2B-B061-4841-424FB6BB71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A1FDBD47-F16E-0B60-1C66-3D6A8415FE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12253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ACC4CED1-C434-26EF-46D1-0E2ECD8090A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7BB6F204-B400-9F8A-A788-53FD22DA62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555F63AC-7BCD-7A0F-C899-A2A6E8008F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63862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3EAB1BD2-B306-10DA-DAF6-48AFDB7737D5}"/>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244F0C81-3F82-9453-4AF5-D00B7C6E1F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CA7D82B9-58DC-373B-8354-15EE38A077A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39869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2AA789C6-B0AE-D417-140A-6540965E5BC2}"/>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4B88E6A-BA83-9AE0-6D3C-73DA34B63F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B83F69FD-BA59-11A7-12EF-9F2E57126D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96755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B77CFD65-09B1-3742-9D9B-10F666C6952F}"/>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6805296F-B787-9EFC-F992-63B969AABF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AAB6374-9C01-8171-3A40-07772BB6F03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37625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78404F3-D461-C2A3-8DA4-1334C0E6AD6D}"/>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590D3E4-F0F6-32B1-6B19-BBB21BFF958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A6B30DC2-552C-5A29-5823-3536E604D6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00722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a:extLst>
            <a:ext uri="{FF2B5EF4-FFF2-40B4-BE49-F238E27FC236}">
              <a16:creationId xmlns:a16="http://schemas.microsoft.com/office/drawing/2014/main" id="{773E3DCD-CBB5-D6D1-AD9C-592D8A151054}"/>
            </a:ext>
          </a:extLst>
        </p:cNvPr>
        <p:cNvGrpSpPr/>
        <p:nvPr/>
      </p:nvGrpSpPr>
      <p:grpSpPr>
        <a:xfrm>
          <a:off x="0" y="0"/>
          <a:ext cx="0" cy="0"/>
          <a:chOff x="0" y="0"/>
          <a:chExt cx="0" cy="0"/>
        </a:xfrm>
      </p:grpSpPr>
      <p:sp>
        <p:nvSpPr>
          <p:cNvPr id="3199" name="Google Shape;3199;gd135bea600_0_418:notes">
            <a:extLst>
              <a:ext uri="{FF2B5EF4-FFF2-40B4-BE49-F238E27FC236}">
                <a16:creationId xmlns:a16="http://schemas.microsoft.com/office/drawing/2014/main" id="{5F5D7A57-3B67-6915-FE04-E13668B619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a:extLst>
              <a:ext uri="{FF2B5EF4-FFF2-40B4-BE49-F238E27FC236}">
                <a16:creationId xmlns:a16="http://schemas.microsoft.com/office/drawing/2014/main" id="{2558EB09-FEEA-91CD-A92B-08A8A0C87EB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5399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2" name="Google Shape;1252;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526410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5DD49AE4-83DE-EB15-04C0-3ECE463F2E40}"/>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FE55B5AC-E7A7-60C7-4EFE-5F4E3AAD2A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23F7B76F-E87A-46F1-E5DD-6411C9FFA52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678785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3895270C-E342-7D61-7548-F868792B1C7B}"/>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D7588077-26A8-E6C1-A541-08DA536F7E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00E20F8A-A67D-7250-2E82-355DC1466F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491208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4E23570F-8166-498C-F215-7E5089EBCF63}"/>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4A114AEF-D339-EC5A-22F9-6C544956903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F7298F9-816D-5E79-0AE7-46639D05EB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73532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8">
          <a:extLst>
            <a:ext uri="{FF2B5EF4-FFF2-40B4-BE49-F238E27FC236}">
              <a16:creationId xmlns:a16="http://schemas.microsoft.com/office/drawing/2014/main" id="{984AA429-826A-5CBE-E717-942A40446E34}"/>
            </a:ext>
          </a:extLst>
        </p:cNvPr>
        <p:cNvGrpSpPr/>
        <p:nvPr/>
      </p:nvGrpSpPr>
      <p:grpSpPr>
        <a:xfrm>
          <a:off x="0" y="0"/>
          <a:ext cx="0" cy="0"/>
          <a:chOff x="0" y="0"/>
          <a:chExt cx="0" cy="0"/>
        </a:xfrm>
      </p:grpSpPr>
      <p:sp>
        <p:nvSpPr>
          <p:cNvPr id="3199" name="Google Shape;3199;gd135bea600_0_418:notes">
            <a:extLst>
              <a:ext uri="{FF2B5EF4-FFF2-40B4-BE49-F238E27FC236}">
                <a16:creationId xmlns:a16="http://schemas.microsoft.com/office/drawing/2014/main" id="{17FA8D69-393B-91EB-5F62-011E176C34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0" name="Google Shape;3200;gd135bea600_0_418:notes">
            <a:extLst>
              <a:ext uri="{FF2B5EF4-FFF2-40B4-BE49-F238E27FC236}">
                <a16:creationId xmlns:a16="http://schemas.microsoft.com/office/drawing/2014/main" id="{4D7B2502-661E-24A3-27BB-AD734A08388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05904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4F00250A-0E48-A7DA-F754-BDEC47F2B2E7}"/>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70E4ECCB-9841-F2EE-2021-61D38285A9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6A644340-3FAB-D4BD-5FDC-41B072F14B7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00702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CEC1CC42-3723-EE04-F7E4-B8BC19E5B7FF}"/>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D2DFA77E-B35D-5699-8064-4F786010C7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63E1B4D5-07E8-E61E-8580-0EEB30036CF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595944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6A8AB39C-30F0-658B-C958-60BF7121CCD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6CE298BD-CE48-EF31-0187-1FFA109D3F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DEA5539-B986-285A-4D4B-5C71A7D0F0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393811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C655B4EA-7113-B668-2CA6-292D6AB4E6C2}"/>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737658C6-CA98-61EB-CD42-96CD4FFA81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42B83C9B-0F03-D2CE-7ACE-35679366B26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021632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587019CB-466C-449C-8021-171A597DE917}"/>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65369D29-639B-15C7-D6F6-C70244E70D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3BAEAED7-C45C-7E35-BA60-EDD31956BD7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83082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B8D00F25-4CD1-10FB-9E24-4686E7A510EC}"/>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4FFE461A-3C7D-05C0-B905-3828F5E71D4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28072ADE-4660-2EFC-F3EB-E61D50C77F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2330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8" name="Google Shape;1258;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a:t>Vietnamese enterprises are increasingly recognizing the strategic benefits of green transformation. With growing awareness of environmental regulations like CBAM, many businesses are committing to energy efficiency, waste reduction, and sustainability as core strategies—not only to remain competitive globally but also to attract investment, enhance brand value, and improve employee engagement.</a:t>
            </a:r>
            <a:endParaRPr/>
          </a:p>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56287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45CBB599-02FC-309C-1D83-073FD18B2216}"/>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5BBE55F1-AC57-6BBB-EA27-3E85A7094E4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9A6D751E-ED07-470B-D106-1B35A05464B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61715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730B531-A9FA-0E87-71EA-87EC8EED1A21}"/>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0F14F849-C680-906F-0F37-EDF8B0094D7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47187F8-F889-4A61-D5FF-86D0F51B0F3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73884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a:extLst>
            <a:ext uri="{FF2B5EF4-FFF2-40B4-BE49-F238E27FC236}">
              <a16:creationId xmlns:a16="http://schemas.microsoft.com/office/drawing/2014/main" id="{0D3E92C9-57A5-BB29-81FA-80BD9F62F9D8}"/>
            </a:ext>
          </a:extLst>
        </p:cNvPr>
        <p:cNvGrpSpPr/>
        <p:nvPr/>
      </p:nvGrpSpPr>
      <p:grpSpPr>
        <a:xfrm>
          <a:off x="0" y="0"/>
          <a:ext cx="0" cy="0"/>
          <a:chOff x="0" y="0"/>
          <a:chExt cx="0" cy="0"/>
        </a:xfrm>
      </p:grpSpPr>
      <p:sp>
        <p:nvSpPr>
          <p:cNvPr id="473" name="Google Shape;473;gce82a50586_0_496:notes">
            <a:extLst>
              <a:ext uri="{FF2B5EF4-FFF2-40B4-BE49-F238E27FC236}">
                <a16:creationId xmlns:a16="http://schemas.microsoft.com/office/drawing/2014/main" id="{0A769E34-95FF-C753-447A-F90BB60994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ce82a50586_0_496:notes">
            <a:extLst>
              <a:ext uri="{FF2B5EF4-FFF2-40B4-BE49-F238E27FC236}">
                <a16:creationId xmlns:a16="http://schemas.microsoft.com/office/drawing/2014/main" id="{D050EC9E-6C01-1F3A-076D-01FC4F652A7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48352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1"/>
        <p:cNvGrpSpPr/>
        <p:nvPr/>
      </p:nvGrpSpPr>
      <p:grpSpPr>
        <a:xfrm>
          <a:off x="0" y="0"/>
          <a:ext cx="0" cy="0"/>
          <a:chOff x="0" y="0"/>
          <a:chExt cx="0" cy="0"/>
        </a:xfrm>
      </p:grpSpPr>
      <p:sp>
        <p:nvSpPr>
          <p:cNvPr id="1682" name="Google Shape;1682;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83" name="Google Shape;1683;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1" name="Google Shape;4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0" name="Google Shape;53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285333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82139563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8901278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9884038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8689675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22926377"/>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4217526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032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
        <p:cNvGrpSpPr/>
        <p:nvPr/>
      </p:nvGrpSpPr>
      <p:grpSpPr>
        <a:xfrm>
          <a:off x="0" y="0"/>
          <a:ext cx="0" cy="0"/>
          <a:chOff x="0" y="0"/>
          <a:chExt cx="0" cy="0"/>
        </a:xfrm>
      </p:grpSpPr>
      <p:sp>
        <p:nvSpPr>
          <p:cNvPr id="16" name="Google Shape;16;p63"/>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pic>
        <p:nvPicPr>
          <p:cNvPr id="8" name="Picture 7">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2" name="Picture 11">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2025875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47237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95478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2007268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7775399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a:t>Edit Master text styles</a:t>
            </a:r>
          </a:p>
        </p:txBody>
      </p:sp>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1670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cxnSp>
        <p:nvCxnSpPr>
          <p:cNvPr id="8" name="Straight Connector 7">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64065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mj-lt"/>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spTree>
    <p:extLst>
      <p:ext uri="{BB962C8B-B14F-4D97-AF65-F5344CB8AC3E}">
        <p14:creationId xmlns:p14="http://schemas.microsoft.com/office/powerpoint/2010/main" val="5260154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805886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1236389"/>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99275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74363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919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6592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5431481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97632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223298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26555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63221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a:xfrm>
            <a:off x="457200" y="1152475"/>
            <a:ext cx="7984191" cy="3335481"/>
          </a:xfrm>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userDrawn="1"/>
        </p:nvPicPr>
        <p:blipFill>
          <a:blip r:embed="rId2"/>
          <a:stretch>
            <a:fillRect/>
          </a:stretch>
        </p:blipFill>
        <p:spPr>
          <a:xfrm>
            <a:off x="8409052" y="4558553"/>
            <a:ext cx="734949" cy="565346"/>
          </a:xfrm>
          <a:prstGeom prst="rect">
            <a:avLst/>
          </a:prstGeom>
        </p:spPr>
      </p:pic>
    </p:spTree>
    <p:extLst>
      <p:ext uri="{BB962C8B-B14F-4D97-AF65-F5344CB8AC3E}">
        <p14:creationId xmlns:p14="http://schemas.microsoft.com/office/powerpoint/2010/main" val="2422951204"/>
      </p:ext>
    </p:extLst>
  </p:cSld>
  <p:clrMapOvr>
    <a:masterClrMapping/>
  </p:clrMapOvr>
  <p:transitio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86092"/>
            <a:ext cx="7886700" cy="534983"/>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1" y="1260872"/>
            <a:ext cx="3887391"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6687287" y="80956"/>
            <a:ext cx="1391456" cy="287035"/>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8180629" y="-151408"/>
            <a:ext cx="782390" cy="782390"/>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79628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8467068"/>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endParaRPr lang="vi-VN"/>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Edit Master text styles</a:t>
            </a:r>
          </a:p>
        </p:txBody>
      </p:sp>
      <p:sp>
        <p:nvSpPr>
          <p:cNvPr id="4" name="Rectangle 4">
            <a:extLst>
              <a:ext uri="{FF2B5EF4-FFF2-40B4-BE49-F238E27FC236}">
                <a16:creationId xmlns:a16="http://schemas.microsoft.com/office/drawing/2014/main" id="{6D66395E-917E-09CC-02D5-BFFFB48FA0F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C47A87C-68E4-3D8E-DDDE-1BD9F020AA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611ADEB-7211-6A5C-B60C-06C76F0B74FA}"/>
              </a:ext>
            </a:extLst>
          </p:cNvPr>
          <p:cNvSpPr>
            <a:spLocks noGrp="1" noChangeArrowheads="1"/>
          </p:cNvSpPr>
          <p:nvPr>
            <p:ph type="sldNum" sz="quarter" idx="12"/>
          </p:nvPr>
        </p:nvSpPr>
        <p:spPr>
          <a:ln/>
        </p:spPr>
        <p:txBody>
          <a:bodyPr/>
          <a:lstStyle>
            <a:lvl1pPr>
              <a:defRPr/>
            </a:lvl1pPr>
          </a:lstStyle>
          <a:p>
            <a:fld id="{B49726AE-4BB5-4BD9-8AD3-25DBE359A288}" type="slidenum">
              <a:rPr lang="en-US" altLang="en-US"/>
              <a:pPr/>
              <a:t>‹#›</a:t>
            </a:fld>
            <a:endParaRPr lang="en-US" altLang="en-US"/>
          </a:p>
        </p:txBody>
      </p:sp>
    </p:spTree>
    <p:extLst>
      <p:ext uri="{BB962C8B-B14F-4D97-AF65-F5344CB8AC3E}">
        <p14:creationId xmlns:p14="http://schemas.microsoft.com/office/powerpoint/2010/main" val="5848933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a:extLst>
              <a:ext uri="{FF2B5EF4-FFF2-40B4-BE49-F238E27FC236}">
                <a16:creationId xmlns:a16="http://schemas.microsoft.com/office/drawing/2014/main" id="{5906F1F5-A93A-F545-EEC2-48771326B0A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9E10190-4C2E-FAA9-6A08-43696FA2E8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D889E5A-4236-E89D-B6F3-8F04951799B3}"/>
              </a:ext>
            </a:extLst>
          </p:cNvPr>
          <p:cNvSpPr>
            <a:spLocks noGrp="1" noChangeArrowheads="1"/>
          </p:cNvSpPr>
          <p:nvPr>
            <p:ph type="sldNum" sz="quarter" idx="12"/>
          </p:nvPr>
        </p:nvSpPr>
        <p:spPr>
          <a:ln/>
        </p:spPr>
        <p:txBody>
          <a:bodyPr/>
          <a:lstStyle>
            <a:lvl1pPr>
              <a:defRPr/>
            </a:lvl1pPr>
          </a:lstStyle>
          <a:p>
            <a:fld id="{4F03F48E-CC30-438D-89CE-3060346BA656}" type="slidenum">
              <a:rPr lang="en-US" altLang="en-US"/>
              <a:pPr/>
              <a:t>‹#›</a:t>
            </a:fld>
            <a:endParaRPr lang="en-US" altLang="en-US"/>
          </a:p>
        </p:txBody>
      </p:sp>
      <p:pic>
        <p:nvPicPr>
          <p:cNvPr id="6" name="Picture 5"/>
          <p:cNvPicPr>
            <a:picLocks noChangeAspect="1"/>
          </p:cNvPicPr>
          <p:nvPr userDrawn="1"/>
        </p:nvPicPr>
        <p:blipFill>
          <a:blip r:embed="rId2"/>
          <a:stretch>
            <a:fillRect/>
          </a:stretch>
        </p:blipFill>
        <p:spPr>
          <a:xfrm>
            <a:off x="8465250" y="4521907"/>
            <a:ext cx="678751" cy="621593"/>
          </a:xfrm>
          <a:prstGeom prst="rect">
            <a:avLst/>
          </a:prstGeom>
        </p:spPr>
      </p:pic>
    </p:spTree>
    <p:extLst>
      <p:ext uri="{BB962C8B-B14F-4D97-AF65-F5344CB8AC3E}">
        <p14:creationId xmlns:p14="http://schemas.microsoft.com/office/powerpoint/2010/main" val="16696903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ide Trố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07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2003417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8/13/25</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pic>
        <p:nvPicPr>
          <p:cNvPr id="7" name="Picture 6"/>
          <p:cNvPicPr>
            <a:picLocks noChangeAspect="1"/>
          </p:cNvPicPr>
          <p:nvPr userDrawn="1"/>
        </p:nvPicPr>
        <p:blipFill>
          <a:blip r:embed="rId2"/>
          <a:stretch>
            <a:fillRect/>
          </a:stretch>
        </p:blipFill>
        <p:spPr>
          <a:xfrm>
            <a:off x="8243761" y="4536196"/>
            <a:ext cx="900239" cy="607304"/>
          </a:xfrm>
          <a:prstGeom prst="rect">
            <a:avLst/>
          </a:prstGeom>
        </p:spPr>
      </p:pic>
    </p:spTree>
    <p:extLst>
      <p:ext uri="{BB962C8B-B14F-4D97-AF65-F5344CB8AC3E}">
        <p14:creationId xmlns:p14="http://schemas.microsoft.com/office/powerpoint/2010/main" val="359424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66291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94524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826455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951463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19128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97505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7007920"/>
      </p:ext>
    </p:extLst>
  </p:cSld>
  <p:clrMapOvr>
    <a:masterClrMapping/>
  </p:clrMapOvr>
  <p:transition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86092"/>
            <a:ext cx="7886700" cy="534983"/>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1" y="1260872"/>
            <a:ext cx="3887391"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6687287" y="80956"/>
            <a:ext cx="1391456" cy="287035"/>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8180629" y="-151408"/>
            <a:ext cx="782390" cy="782390"/>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33356553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899673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495439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37211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62481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65402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707129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81773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28641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8445759"/>
      </p:ext>
    </p:extLst>
  </p:cSld>
  <p:clrMapOvr>
    <a:masterClrMapping/>
  </p:clrMapOvr>
  <p:transition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86092"/>
            <a:ext cx="7886700" cy="534983"/>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1" y="1260872"/>
            <a:ext cx="3887391"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6687287" y="80956"/>
            <a:ext cx="1391456" cy="287035"/>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8180629" y="-151408"/>
            <a:ext cx="782390" cy="782390"/>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391852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4058428"/>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742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3059282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9712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338774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56275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47102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81883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998100"/>
      </p:ext>
    </p:extLst>
  </p:cSld>
  <p:clrMapOvr>
    <a:masterClrMapping/>
  </p:clrMapOvr>
  <p:transitio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86092"/>
            <a:ext cx="7886700" cy="534983"/>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1" y="1260872"/>
            <a:ext cx="3887391"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6687287" y="80956"/>
            <a:ext cx="1391456" cy="287035"/>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8180629" y="-151408"/>
            <a:ext cx="782390" cy="782390"/>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148381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2277034"/>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1673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09892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901229755"/>
      </p:ext>
    </p:extLst>
  </p:cSld>
  <p:clrMapOvr>
    <a:masterClrMapping/>
  </p:clrMapOvr>
  <p:hf sldNum="0"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Main point" preserve="1">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38171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67"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9029642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78190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5212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745899"/>
      </p:ext>
    </p:extLst>
  </p:cSld>
  <p:clrMapOvr>
    <a:masterClrMapping/>
  </p:clrMapOvr>
  <p:transition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286092"/>
            <a:ext cx="7886700" cy="534983"/>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1" y="1260872"/>
            <a:ext cx="3887391" cy="617934"/>
          </a:xfrm>
          <a:prstGeom prst="rect">
            <a:avLst/>
          </a:prstGeom>
        </p:spPr>
        <p:txBody>
          <a:bodyPr anchor="b"/>
          <a:lstStyle>
            <a:lvl1pPr marL="0" indent="0">
              <a:buNone/>
              <a:defRPr sz="1800" b="1">
                <a:latin typeface="+mn-lt"/>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a:t>Edit Master text styles</a:t>
            </a:r>
          </a:p>
        </p:txBody>
      </p:sp>
      <p:sp>
        <p:nvSpPr>
          <p:cNvPr id="6" name="Content Placeholder 5"/>
          <p:cNvSpPr>
            <a:spLocks noGrp="1"/>
          </p:cNvSpPr>
          <p:nvPr>
            <p:ph sz="quarter" idx="4"/>
          </p:nvPr>
        </p:nvSpPr>
        <p:spPr>
          <a:xfrm>
            <a:off x="4629151" y="1878806"/>
            <a:ext cx="3887391" cy="2763441"/>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6687287" y="80956"/>
            <a:ext cx="1391456" cy="287035"/>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8180629" y="-151408"/>
            <a:ext cx="782390" cy="782390"/>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65076753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488211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7697038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DEEEE1"/>
          </a:solidFill>
          <a:ln/>
        </p:spPr>
      </p:sp>
      <p:sp>
        <p:nvSpPr>
          <p:cNvPr id="3" name="Shape 1"/>
          <p:cNvSpPr/>
          <p:nvPr/>
        </p:nvSpPr>
        <p:spPr>
          <a:xfrm>
            <a:off x="0" y="0"/>
            <a:ext cx="9144000" cy="5143500"/>
          </a:xfrm>
          <a:prstGeom prst="rect">
            <a:avLst/>
          </a:prstGeom>
          <a:solidFill>
            <a:srgbClr val="FAFFFA"/>
          </a:solidFill>
          <a:ln/>
        </p:spPr>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122934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3.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png"/><Relationship Id="rId2" Type="http://schemas.openxmlformats.org/officeDocument/2006/relationships/slideLayout" Target="../slideLayouts/slideLayout30.xml"/><Relationship Id="rId16" Type="http://schemas.openxmlformats.org/officeDocument/2006/relationships/image" Target="../media/image1.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4.jp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image" Target="../media/image4.jp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3.png"/><Relationship Id="rId5" Type="http://schemas.openxmlformats.org/officeDocument/2006/relationships/slideLayout" Target="../slideLayouts/slideLayout45.xml"/><Relationship Id="rId10" Type="http://schemas.openxmlformats.org/officeDocument/2006/relationships/theme" Target="../theme/theme4.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1.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image" Target="../media/image4.jpg"/><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image" Target="../media/image3.png"/><Relationship Id="rId5" Type="http://schemas.openxmlformats.org/officeDocument/2006/relationships/slideLayout" Target="../slideLayouts/slideLayout54.xml"/><Relationship Id="rId10" Type="http://schemas.openxmlformats.org/officeDocument/2006/relationships/theme" Target="../theme/theme5.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image" Target="../media/image4.jpg"/><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image" Target="../media/image3.png"/><Relationship Id="rId5" Type="http://schemas.openxmlformats.org/officeDocument/2006/relationships/slideLayout" Target="../slideLayouts/slideLayout63.xml"/><Relationship Id="rId10" Type="http://schemas.openxmlformats.org/officeDocument/2006/relationships/theme" Target="../theme/theme6.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image" Target="../media/image4.jp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image" Target="../media/image3.png"/><Relationship Id="rId5" Type="http://schemas.openxmlformats.org/officeDocument/2006/relationships/slideLayout" Target="../slideLayouts/slideLayout72.xml"/><Relationship Id="rId10" Type="http://schemas.openxmlformats.org/officeDocument/2006/relationships/theme" Target="../theme/theme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04708956"/>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p:nvPicPr>
        <p:blipFill>
          <a:blip r:embed="rId13"/>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p:nvPicPr>
        <p:blipFill>
          <a:blip r:embed="rId14"/>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p:nvPicPr>
        <p:blipFill>
          <a:blip r:embed="rId15"/>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p:nvPicPr>
        <p:blipFill>
          <a:blip r:embed="rId16"/>
          <a:stretch>
            <a:fillRect/>
          </a:stretch>
        </p:blipFill>
        <p:spPr>
          <a:xfrm>
            <a:off x="8118330" y="-213708"/>
            <a:ext cx="904100" cy="904100"/>
          </a:xfrm>
          <a:prstGeom prst="rect">
            <a:avLst/>
          </a:prstGeom>
        </p:spPr>
      </p:pic>
    </p:spTree>
    <p:extLst>
      <p:ext uri="{BB962C8B-B14F-4D97-AF65-F5344CB8AC3E}">
        <p14:creationId xmlns:p14="http://schemas.microsoft.com/office/powerpoint/2010/main" val="3181622758"/>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p:nvPicPr>
        <p:blipFill>
          <a:blip r:embed="rId14"/>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p:nvPicPr>
        <p:blipFill>
          <a:blip r:embed="rId15"/>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p:nvPicPr>
        <p:blipFill>
          <a:blip r:embed="rId16"/>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p:nvPicPr>
        <p:blipFill>
          <a:blip r:embed="rId17"/>
          <a:stretch>
            <a:fillRect/>
          </a:stretch>
        </p:blipFill>
        <p:spPr>
          <a:xfrm>
            <a:off x="8118330" y="-213708"/>
            <a:ext cx="904100" cy="904100"/>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55655829"/>
      </p:ext>
    </p:extLst>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p:nvPicPr>
        <p:blipFill>
          <a:blip r:embed="rId11"/>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p:nvPicPr>
        <p:blipFill>
          <a:blip r:embed="rId12"/>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p:nvPicPr>
        <p:blipFill>
          <a:blip r:embed="rId13"/>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p:nvPicPr>
        <p:blipFill>
          <a:blip r:embed="rId14"/>
          <a:stretch>
            <a:fillRect/>
          </a:stretch>
        </p:blipFill>
        <p:spPr>
          <a:xfrm>
            <a:off x="8118330" y="-213708"/>
            <a:ext cx="904100" cy="904100"/>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2764914"/>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p:nvPicPr>
        <p:blipFill>
          <a:blip r:embed="rId11"/>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p:nvPicPr>
        <p:blipFill>
          <a:blip r:embed="rId12"/>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p:nvPicPr>
        <p:blipFill>
          <a:blip r:embed="rId13"/>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p:nvPicPr>
        <p:blipFill>
          <a:blip r:embed="rId14"/>
          <a:stretch>
            <a:fillRect/>
          </a:stretch>
        </p:blipFill>
        <p:spPr>
          <a:xfrm>
            <a:off x="8118330" y="-213708"/>
            <a:ext cx="904100" cy="904100"/>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8119277"/>
      </p:ext>
    </p:extLst>
  </p:cSld>
  <p:clrMap bg1="lt1" tx1="dk1" bg2="dk2"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p:nvPicPr>
        <p:blipFill>
          <a:blip r:embed="rId11"/>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p:nvPicPr>
        <p:blipFill>
          <a:blip r:embed="rId12"/>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p:nvPicPr>
        <p:blipFill>
          <a:blip r:embed="rId13"/>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p:nvPicPr>
        <p:blipFill>
          <a:blip r:embed="rId14"/>
          <a:stretch>
            <a:fillRect/>
          </a:stretch>
        </p:blipFill>
        <p:spPr>
          <a:xfrm>
            <a:off x="8118330" y="-213708"/>
            <a:ext cx="904100" cy="904100"/>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0427599"/>
      </p:ext>
    </p:extLst>
  </p:cSld>
  <p:clrMap bg1="lt1" tx1="dk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p:nvSpPr>
        <p:spPr>
          <a:xfrm>
            <a:off x="0" y="-1203499"/>
            <a:ext cx="9144000" cy="369332"/>
          </a:xfrm>
          <a:prstGeom prst="rect">
            <a:avLst/>
          </a:prstGeom>
          <a:noFill/>
        </p:spPr>
        <p:txBody>
          <a:bodyPr vert="horz"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p:nvGrpSpPr>
        <p:grpSpPr>
          <a:xfrm>
            <a:off x="8629650" y="4686300"/>
            <a:ext cx="342900" cy="3429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p:nvSpPr>
        <p:spPr>
          <a:xfrm>
            <a:off x="8721737" y="4794104"/>
            <a:ext cx="165110" cy="161583"/>
          </a:xfrm>
          <a:prstGeom prst="rect">
            <a:avLst/>
          </a:prstGeom>
          <a:noFill/>
        </p:spPr>
        <p:txBody>
          <a:bodyPr wrap="none" lIns="0" tIns="0" rIns="0" bIns="0"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05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p:nvPicPr>
        <p:blipFill>
          <a:blip r:embed="rId11"/>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p:nvPicPr>
        <p:blipFill>
          <a:blip r:embed="rId12"/>
          <a:stretch>
            <a:fillRect/>
          </a:stretch>
        </p:blipFill>
        <p:spPr>
          <a:xfrm>
            <a:off x="1401176" y="4632563"/>
            <a:ext cx="402961" cy="356803"/>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p:nvPicPr>
        <p:blipFill>
          <a:blip r:embed="rId13"/>
          <a:stretch>
            <a:fillRect/>
          </a:stretch>
        </p:blipFill>
        <p:spPr>
          <a:xfrm>
            <a:off x="6450495" y="73453"/>
            <a:ext cx="1494435" cy="308278"/>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p:nvPicPr>
        <p:blipFill>
          <a:blip r:embed="rId14"/>
          <a:stretch>
            <a:fillRect/>
          </a:stretch>
        </p:blipFill>
        <p:spPr>
          <a:xfrm>
            <a:off x="8118330" y="-213708"/>
            <a:ext cx="904100" cy="904100"/>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1036066"/>
      </p:ext>
    </p:extLst>
  </p:cSld>
  <p:clrMap bg1="lt1" tx1="dk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arget="../media/image9.jpeg" Type="http://schemas.openxmlformats.org/officeDocument/2006/relationships/image"/><Relationship Id="rId2" Target="../notesSlides/notesSlide9.xml" Type="http://schemas.openxmlformats.org/officeDocument/2006/relationships/notesSlide"/><Relationship Id="rId1" Target="../slideLayouts/slideLayout17.xml" Type="http://schemas.openxmlformats.org/officeDocument/2006/relationships/slideLayout"/><Relationship Id="rId4" Target="../media/image10.jpeg" Type="http://schemas.openxmlformats.org/officeDocument/2006/relationships/image"/></Relationships>
</file>

<file path=ppt/slides/_rels/slide12.xml.rels><?xml version="1.0" encoding="UTF-8" standalone="yes" ?><Relationships xmlns="http://schemas.openxmlformats.org/package/2006/relationships"><Relationship Id="rId3" Target="../media/image11.jpeg" Type="http://schemas.openxmlformats.org/officeDocument/2006/relationships/image"/><Relationship Id="rId2" Target="../notesSlides/notesSlide10.xml" Type="http://schemas.openxmlformats.org/officeDocument/2006/relationships/notesSlide"/><Relationship Id="rId1" Target="../slideLayouts/slideLayout17.xml" Type="http://schemas.openxmlformats.org/officeDocument/2006/relationships/slideLayout"/><Relationship Id="rId4" Target="../media/image12.png" Type="http://schemas.openxmlformats.org/officeDocument/2006/relationships/image"/></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arget="../media/image17.jpeg" Type="http://schemas.openxmlformats.org/officeDocument/2006/relationships/image"/><Relationship Id="rId2" Target="../notesSlides/notesSlide17.xml" Type="http://schemas.openxmlformats.org/officeDocument/2006/relationships/notesSlide"/><Relationship Id="rId1" Target="../slideLayouts/slideLayout17.xml" Type="http://schemas.openxmlformats.org/officeDocument/2006/relationships/slideLayout"/><Relationship Id="rId5" Target="../media/image19.jpeg" Type="http://schemas.openxmlformats.org/officeDocument/2006/relationships/image"/><Relationship Id="rId4" Target="../media/image18.jpeg" Type="http://schemas.openxmlformats.org/officeDocument/2006/relationships/image"/></Relationships>
</file>

<file path=ppt/slides/_rels/slide21.xml.rels><?xml version="1.0" encoding="UTF-8" standalone="yes" ?><Relationships xmlns="http://schemas.openxmlformats.org/package/2006/relationships"><Relationship Id="rId3" Target="../media/image20.jpeg" Type="http://schemas.openxmlformats.org/officeDocument/2006/relationships/image"/><Relationship Id="rId2" Target="../notesSlides/notesSlide18.xml" Type="http://schemas.openxmlformats.org/officeDocument/2006/relationships/notesSlide"/><Relationship Id="rId1" Target="../slideLayouts/slideLayout17.xml" Type="http://schemas.openxmlformats.org/officeDocument/2006/relationships/slideLayout"/><Relationship Id="rId5" Target="../media/image22.jpeg" Type="http://schemas.openxmlformats.org/officeDocument/2006/relationships/image"/><Relationship Id="rId4" Target="../media/image21.jpeg" Type="http://schemas.openxmlformats.org/officeDocument/2006/relationships/image"/></Relationships>
</file>

<file path=ppt/slides/_rels/slide22.xml.rels><?xml version="1.0" encoding="UTF-8" standalone="yes" ?><Relationships xmlns="http://schemas.openxmlformats.org/package/2006/relationships"><Relationship Id="rId3" Target="../media/image23.jpeg" Type="http://schemas.openxmlformats.org/officeDocument/2006/relationships/image"/><Relationship Id="rId2" Target="../notesSlides/notesSlide19.xml" Type="http://schemas.openxmlformats.org/officeDocument/2006/relationships/notesSlide"/><Relationship Id="rId1" Target="../slideLayouts/slideLayout17.xml" Type="http://schemas.openxmlformats.org/officeDocument/2006/relationships/slideLayout"/></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arget="../media/image25.jpeg" Type="http://schemas.openxmlformats.org/officeDocument/2006/relationships/image"/><Relationship Id="rId2" Target="../notesSlides/notesSlide24.xml" Type="http://schemas.openxmlformats.org/officeDocument/2006/relationships/notesSlide"/><Relationship Id="rId1" Target="../slideLayouts/slideLayout17.xml" Type="http://schemas.openxmlformats.org/officeDocument/2006/relationships/slideLayout"/></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arget="../media/image27.jpeg" Type="http://schemas.openxmlformats.org/officeDocument/2006/relationships/image"/><Relationship Id="rId2" Target="../notesSlides/notesSlide26.xml" Type="http://schemas.openxmlformats.org/officeDocument/2006/relationships/notesSlide"/><Relationship Id="rId1" Target="../slideLayouts/slideLayout17.xml" Type="http://schemas.openxmlformats.org/officeDocument/2006/relationships/slideLayout"/><Relationship Id="rId4" Target="../media/image28.png" Type="http://schemas.openxmlformats.org/officeDocument/2006/relationships/image"/></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arget="../media/image33.jpeg" Type="http://schemas.openxmlformats.org/officeDocument/2006/relationships/image"/><Relationship Id="rId2" Target="../notesSlides/notesSlide35.xml" Type="http://schemas.openxmlformats.org/officeDocument/2006/relationships/notesSlide"/><Relationship Id="rId1" Target="../slideLayouts/slideLayout17.xml" Type="http://schemas.openxmlformats.org/officeDocument/2006/relationships/slideLayout"/><Relationship Id="rId6" Target="../media/image36.jpeg" Type="http://schemas.openxmlformats.org/officeDocument/2006/relationships/image"/><Relationship Id="rId5" Target="../media/image35.jpeg" Type="http://schemas.openxmlformats.org/officeDocument/2006/relationships/image"/><Relationship Id="rId4" Target="../media/image34.jpeg" Type="http://schemas.openxmlformats.org/officeDocument/2006/relationships/image"/></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40.jpg"/><Relationship Id="rId5" Type="http://schemas.openxmlformats.org/officeDocument/2006/relationships/image" Target="../media/image39.jpg"/><Relationship Id="rId4" Type="http://schemas.openxmlformats.org/officeDocument/2006/relationships/image" Target="../media/image38.jpg"/></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7" Type="http://schemas.openxmlformats.org/officeDocument/2006/relationships/image" Target="../media/image45.jp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44.jpg"/><Relationship Id="rId5" Type="http://schemas.openxmlformats.org/officeDocument/2006/relationships/image" Target="../media/image43.jpg"/><Relationship Id="rId4" Type="http://schemas.openxmlformats.org/officeDocument/2006/relationships/image" Target="../media/image42.jpg"/></Relationships>
</file>

<file path=ppt/slides/_rels/slide4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0.xml"/><Relationship Id="rId1" Type="http://schemas.openxmlformats.org/officeDocument/2006/relationships/slideLayout" Target="../slideLayouts/slideLayout17.xml"/><Relationship Id="rId5" Type="http://schemas.openxmlformats.org/officeDocument/2006/relationships/image" Target="../media/image50.jpg"/><Relationship Id="rId4" Type="http://schemas.openxmlformats.org/officeDocument/2006/relationships/image" Target="../media/image49.jpg"/></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4.xml"/><Relationship Id="rId1" Type="http://schemas.openxmlformats.org/officeDocument/2006/relationships/slideLayout" Target="../slideLayouts/slideLayout17.xml"/><Relationship Id="rId4" Type="http://schemas.openxmlformats.org/officeDocument/2006/relationships/image" Target="../media/image52.jpeg"/></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6.xml"/><Relationship Id="rId1" Type="http://schemas.openxmlformats.org/officeDocument/2006/relationships/slideLayout" Target="../slideLayouts/slideLayout17.xml"/><Relationship Id="rId4" Type="http://schemas.openxmlformats.org/officeDocument/2006/relationships/image" Target="../media/image56.jpeg"/></Relationships>
</file>

<file path=ppt/slides/_rels/slide5.xml.rels><?xml version="1.0" encoding="UTF-8" standalone="yes" ?><Relationships xmlns="http://schemas.openxmlformats.org/package/2006/relationships"><Relationship Id="rId3" Target="../media/image8.jpeg" Type="http://schemas.openxmlformats.org/officeDocument/2006/relationships/image"/><Relationship Id="rId2" Target="../notesSlides/notesSlide4.xml" Type="http://schemas.openxmlformats.org/officeDocument/2006/relationships/notesSlide"/><Relationship Id="rId1" Target="../slideLayouts/slideLayout17.xml" Type="http://schemas.openxmlformats.org/officeDocument/2006/relationships/slideLayout"/></Relationships>
</file>

<file path=ppt/slides/_rels/slide5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arget="../media/image58.jpeg" Type="http://schemas.openxmlformats.org/officeDocument/2006/relationships/image"/><Relationship Id="rId2" Target="../notesSlides/notesSlide51.xml" Type="http://schemas.openxmlformats.org/officeDocument/2006/relationships/notesSlide"/><Relationship Id="rId1" Target="../slideLayouts/slideLayout17.xml" Type="http://schemas.openxmlformats.org/officeDocument/2006/relationships/slideLayout"/></Relationships>
</file>

<file path=ppt/slides/_rels/slide55.xml.rels><?xml version="1.0" encoding="UTF-8" standalone="yes" ?><Relationships xmlns="http://schemas.openxmlformats.org/package/2006/relationships"><Relationship Id="rId3" Target="../media/image59.jpeg" Type="http://schemas.openxmlformats.org/officeDocument/2006/relationships/image"/><Relationship Id="rId2" Target="../notesSlides/notesSlide52.xml" Type="http://schemas.openxmlformats.org/officeDocument/2006/relationships/notesSlide"/><Relationship Id="rId1" Target="../slideLayouts/slideLayout17.xml" Type="http://schemas.openxmlformats.org/officeDocument/2006/relationships/slideLayout"/></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arget="../media/image60.jpeg" Type="http://schemas.openxmlformats.org/officeDocument/2006/relationships/image"/><Relationship Id="rId2" Target="../notesSlides/notesSlide55.xml" Type="http://schemas.openxmlformats.org/officeDocument/2006/relationships/notesSlide"/><Relationship Id="rId1" Target="../slideLayouts/slideLayout17.xml" Type="http://schemas.openxmlformats.org/officeDocument/2006/relationships/slideLayout"/><Relationship Id="rId6" Target="../media/image63.png" Type="http://schemas.openxmlformats.org/officeDocument/2006/relationships/image"/><Relationship Id="rId5" Target="../media/image62.jpeg" Type="http://schemas.openxmlformats.org/officeDocument/2006/relationships/image"/><Relationship Id="rId4" Target="../media/image61.jpeg" Type="http://schemas.openxmlformats.org/officeDocument/2006/relationships/image"/></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arget="../media/image64.jpeg" Type="http://schemas.openxmlformats.org/officeDocument/2006/relationships/image"/><Relationship Id="rId2" Target="../notesSlides/notesSlide59.xml" Type="http://schemas.openxmlformats.org/officeDocument/2006/relationships/notesSlide"/><Relationship Id="rId1" Target="../slideLayouts/slideLayout3.xml" Type="http://schemas.openxmlformats.org/officeDocument/2006/relationships/slideLayout"/></Relationships>
</file>

<file path=ppt/slides/_rels/slide6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2.xml"/><Relationship Id="rId1" Type="http://schemas.openxmlformats.org/officeDocument/2006/relationships/slideLayout" Target="../slideLayouts/slideLayout3.xml"/><Relationship Id="rId5" Type="http://schemas.openxmlformats.org/officeDocument/2006/relationships/image" Target="../media/image69.jpeg"/><Relationship Id="rId4" Type="http://schemas.openxmlformats.org/officeDocument/2006/relationships/image" Target="../media/image68.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4751614" y="1300429"/>
            <a:ext cx="4392386" cy="3579948"/>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772">
                <a:defRPr/>
              </a:pPr>
              <a:endParaRPr sz="1867" dirty="0">
                <a:ea typeface="+mn-ea"/>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772">
                <a:defRPr/>
              </a:pPr>
              <a:endParaRPr sz="1867" dirty="0">
                <a:ea typeface="+mn-ea"/>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448010" y="2039947"/>
            <a:ext cx="4037493" cy="338554"/>
          </a:xfrm>
          <a:prstGeom prst="rect">
            <a:avLst/>
          </a:prstGeom>
          <a:noFill/>
        </p:spPr>
        <p:txBody>
          <a:bodyPr wrap="square" rtlCol="0" anchor="ctr">
            <a:spAutoFit/>
          </a:bodyPr>
          <a:lstStyle/>
          <a:p>
            <a:pPr defTabSz="571478">
              <a:buClrTx/>
              <a:defRPr/>
            </a:pPr>
            <a:r>
              <a:rPr lang="en-US" altLang="ko-KR" sz="1600" b="1" kern="1200" dirty="0">
                <a:solidFill>
                  <a:srgbClr val="0070C0"/>
                </a:solidFill>
                <a:ea typeface="맑은 고딕" panose="020B0503020000020004" pitchFamily="34" charset="-127"/>
                <a:cs typeface="Arial" pitchFamily="34" charset="0"/>
              </a:rPr>
              <a:t>Technical staffs</a:t>
            </a:r>
            <a:endParaRPr lang="ko-KR" altLang="en-US" sz="1600" b="1" kern="1200" dirty="0">
              <a:solidFill>
                <a:srgbClr val="0070C0"/>
              </a:solidFill>
              <a:ea typeface="맑은 고딕" panose="020B0503020000020004" pitchFamily="34" charset="-127"/>
              <a:cs typeface="Arial" pitchFamily="34" charset="0"/>
            </a:endParaRPr>
          </a:p>
        </p:txBody>
      </p:sp>
      <p:sp>
        <p:nvSpPr>
          <p:cNvPr id="323" name="Google Shape;46;p15"/>
          <p:cNvSpPr txBox="1">
            <a:spLocks noGrp="1"/>
          </p:cNvSpPr>
          <p:nvPr>
            <p:ph type="ctrTitle"/>
          </p:nvPr>
        </p:nvSpPr>
        <p:spPr>
          <a:xfrm>
            <a:off x="398157" y="501716"/>
            <a:ext cx="5847365" cy="1742700"/>
          </a:xfrm>
          <a:prstGeom prst="rect">
            <a:avLst/>
          </a:prstGeom>
        </p:spPr>
        <p:txBody>
          <a:bodyPr spcFirstLastPara="1" wrap="square" lIns="91425" tIns="91425" rIns="91425" bIns="91425" anchor="ctr" anchorCtr="0">
            <a:noAutofit/>
          </a:bodyPr>
          <a:lstStyle/>
          <a:p>
            <a:r>
              <a:rPr lang="en-US" sz="3000" b="1" dirty="0">
                <a:solidFill>
                  <a:schemeClr val="accent1">
                    <a:lumMod val="50000"/>
                  </a:schemeClr>
                </a:solidFill>
              </a:rPr>
              <a:t>TRAINING PROGRAMME </a:t>
            </a:r>
            <a:r>
              <a:rPr lang="en-US" sz="3000" b="1">
                <a:solidFill>
                  <a:schemeClr val="accent1">
                    <a:lumMod val="50000"/>
                  </a:schemeClr>
                </a:solidFill>
              </a:rPr>
              <a:t>FOR INDUSTRIAL ENTERPRISES</a:t>
            </a:r>
            <a:endParaRPr sz="30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765000"/>
            <a:ext cx="5518970" cy="1065592"/>
          </a:xfrm>
        </p:spPr>
        <p:txBody>
          <a:bodyPr>
            <a:normAutofit lnSpcReduction="10000"/>
          </a:bodyPr>
          <a:lstStyle/>
          <a:p>
            <a:pPr marL="0" lvl="0" indent="0"/>
            <a:r>
              <a:rPr lang="en-US" sz="1600" b="1" dirty="0">
                <a:solidFill>
                  <a:srgbClr val="327176"/>
                </a:solidFill>
                <a:ea typeface="Arial"/>
                <a:cs typeface="Arial"/>
                <a:sym typeface="Arial"/>
              </a:rPr>
              <a:t>Module 15: </a:t>
            </a:r>
          </a:p>
          <a:p>
            <a:pPr marL="0" lvl="0" indent="0"/>
            <a:r>
              <a:rPr lang="en-US" sz="1600" dirty="0">
                <a:solidFill>
                  <a:srgbClr val="327176"/>
                </a:solidFill>
                <a:ea typeface="Arial"/>
                <a:cs typeface="Arial"/>
                <a:sym typeface="Arial"/>
              </a:rPr>
              <a:t>Renewable Energy for Industrial Enterprises (IEs)</a:t>
            </a:r>
            <a:endParaRPr lang="en-US" sz="1600" dirty="0"/>
          </a:p>
          <a:p>
            <a:pPr marL="0" lvl="0" indent="0"/>
            <a:r>
              <a:rPr lang="en-US" sz="1600" b="1" dirty="0">
                <a:solidFill>
                  <a:srgbClr val="327176"/>
                </a:solidFill>
                <a:ea typeface="Arial"/>
                <a:cs typeface="Arial"/>
                <a:sym typeface="Arial"/>
              </a:rPr>
              <a:t>Module 16: </a:t>
            </a:r>
          </a:p>
          <a:p>
            <a:pPr marL="0" lvl="0" indent="0"/>
            <a:r>
              <a:rPr lang="en-US" sz="1600" dirty="0">
                <a:solidFill>
                  <a:srgbClr val="327176"/>
                </a:solidFill>
                <a:ea typeface="Arial"/>
                <a:cs typeface="Arial"/>
                <a:sym typeface="Arial"/>
              </a:rPr>
              <a:t>Solar energy for IEs</a:t>
            </a:r>
            <a:endParaRPr lang="en-US" sz="1600" dirty="0">
              <a:solidFill>
                <a:srgbClr val="000000"/>
              </a:solidFill>
              <a:ea typeface="Arial"/>
              <a:cs typeface="Arial"/>
              <a:sym typeface="Arial"/>
            </a:endParaRPr>
          </a:p>
        </p:txBody>
      </p:sp>
    </p:spTree>
    <p:extLst>
      <p:ext uri="{BB962C8B-B14F-4D97-AF65-F5344CB8AC3E}">
        <p14:creationId xmlns:p14="http://schemas.microsoft.com/office/powerpoint/2010/main" val="538978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500" name="Google Shape;500;p5"/>
          <p:cNvSpPr/>
          <p:nvPr/>
        </p:nvSpPr>
        <p:spPr>
          <a:xfrm>
            <a:off x="356541" y="1024511"/>
            <a:ext cx="8430915" cy="3323946"/>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50000"/>
              </a:lnSpc>
              <a:spcBef>
                <a:spcPts val="0"/>
              </a:spcBef>
              <a:spcAft>
                <a:spcPts val="0"/>
              </a:spcAft>
              <a:buClr>
                <a:srgbClr val="000000"/>
              </a:buClr>
              <a:buSzPts val="1500"/>
              <a:buFont typeface="Arial"/>
              <a:buAutoNum type="arabicPeriod" startAt="7"/>
            </a:pPr>
            <a:r>
              <a:rPr lang="en-US" b="0" i="0" u="none" strike="noStrike" cap="none" dirty="0">
                <a:solidFill>
                  <a:srgbClr val="000000"/>
                </a:solidFill>
                <a:latin typeface="Arial"/>
                <a:ea typeface="Arial"/>
                <a:cs typeface="Arial"/>
                <a:sym typeface="Arial"/>
              </a:rPr>
              <a:t>Resolution No. 55-NQ/TW The Politburo's Resolution on Strategic Orientation for Energy Development to 2030, with a vision to 2045</a:t>
            </a:r>
            <a:endParaRPr lang="en-US" dirty="0"/>
          </a:p>
          <a:p>
            <a:pPr marL="342900" marR="0" lvl="0" indent="-342900" algn="just" rtl="0">
              <a:lnSpc>
                <a:spcPct val="150000"/>
              </a:lnSpc>
              <a:spcBef>
                <a:spcPts val="0"/>
              </a:spcBef>
              <a:spcAft>
                <a:spcPts val="0"/>
              </a:spcAft>
              <a:buClr>
                <a:srgbClr val="000000"/>
              </a:buClr>
              <a:buSzPts val="1500"/>
              <a:buFont typeface="Arial"/>
              <a:buAutoNum type="arabicPeriod" startAt="7"/>
            </a:pPr>
            <a:r>
              <a:rPr lang="en-US" b="0" i="0" u="none" strike="noStrike" cap="none" dirty="0">
                <a:solidFill>
                  <a:srgbClr val="000000"/>
                </a:solidFill>
                <a:latin typeface="Arial"/>
                <a:ea typeface="Arial"/>
                <a:cs typeface="Arial"/>
                <a:sym typeface="Arial"/>
              </a:rPr>
              <a:t>Decision No. 500 /QD-</a:t>
            </a:r>
            <a:r>
              <a:rPr lang="en-US" b="0" i="0" u="none" strike="noStrike" cap="none" dirty="0" err="1">
                <a:solidFill>
                  <a:srgbClr val="000000"/>
                </a:solidFill>
                <a:latin typeface="Arial"/>
                <a:ea typeface="Arial"/>
                <a:cs typeface="Arial"/>
                <a:sym typeface="Arial"/>
              </a:rPr>
              <a:t>TTg</a:t>
            </a:r>
            <a:r>
              <a:rPr lang="en-US" b="0" i="0" u="none" strike="noStrike" cap="none" dirty="0">
                <a:solidFill>
                  <a:srgbClr val="000000"/>
                </a:solidFill>
                <a:latin typeface="Arial"/>
                <a:ea typeface="Arial"/>
                <a:cs typeface="Arial"/>
                <a:sym typeface="Arial"/>
              </a:rPr>
              <a:t> : National power development plan for the period 2021 - 2030, vision to 2050 (PDP VIII).</a:t>
            </a:r>
          </a:p>
          <a:p>
            <a:pPr marL="342900" marR="0" lvl="0" indent="-342900" algn="just" rtl="0">
              <a:lnSpc>
                <a:spcPct val="150000"/>
              </a:lnSpc>
              <a:spcBef>
                <a:spcPts val="0"/>
              </a:spcBef>
              <a:spcAft>
                <a:spcPts val="0"/>
              </a:spcAft>
              <a:buClr>
                <a:srgbClr val="000000"/>
              </a:buClr>
              <a:buSzPts val="1500"/>
              <a:buFont typeface="Arial"/>
              <a:buAutoNum type="arabicPeriod" startAt="8"/>
            </a:pPr>
            <a:r>
              <a:rPr lang="en-US" dirty="0"/>
              <a:t>Decision No. 280/QD-</a:t>
            </a:r>
            <a:r>
              <a:rPr lang="en-US" dirty="0" err="1"/>
              <a:t>TTg</a:t>
            </a:r>
            <a:r>
              <a:rPr lang="en-US" dirty="0"/>
              <a:t> : promulgating the National Program on economical and efficient use of energy for the period 2019 - 2030 .</a:t>
            </a:r>
          </a:p>
          <a:p>
            <a:pPr marL="342900" marR="0" lvl="0" indent="-342900" algn="just" rtl="0">
              <a:lnSpc>
                <a:spcPct val="150000"/>
              </a:lnSpc>
              <a:spcBef>
                <a:spcPts val="0"/>
              </a:spcBef>
              <a:spcAft>
                <a:spcPts val="0"/>
              </a:spcAft>
              <a:buClr>
                <a:srgbClr val="000000"/>
              </a:buClr>
              <a:buSzPts val="1500"/>
              <a:buFont typeface="Arial"/>
              <a:buAutoNum type="arabicPeriod" startAt="8"/>
            </a:pPr>
            <a:r>
              <a:rPr lang="en-US" dirty="0"/>
              <a:t>VNEEP 3 program : An important factor contributing to ensuring Vietnam's energy security in the new development stage . This goal is divided into 02 stages:</a:t>
            </a:r>
          </a:p>
          <a:p>
            <a:pPr marL="285750" lvl="0" indent="-285750" algn="just">
              <a:lnSpc>
                <a:spcPct val="150000"/>
              </a:lnSpc>
              <a:buSzPts val="1600"/>
              <a:buFont typeface="Wingdings" pitchFamily="2" charset="2"/>
              <a:buChar char="Ø"/>
            </a:pPr>
            <a:r>
              <a:rPr lang="en-US" dirty="0"/>
              <a:t>Phase 2019 -2025 : save 5 -7% of total energy</a:t>
            </a:r>
          </a:p>
          <a:p>
            <a:pPr marL="285750" lvl="0" indent="-285750" algn="just">
              <a:lnSpc>
                <a:spcPct val="150000"/>
              </a:lnSpc>
              <a:buSzPts val="1600"/>
              <a:buFont typeface="Wingdings" pitchFamily="2" charset="2"/>
              <a:buChar char="Ø"/>
            </a:pPr>
            <a:r>
              <a:rPr lang="en-US" dirty="0"/>
              <a:t>Phase 2026 – 2030 : save 8 – 10% of total energy</a:t>
            </a:r>
          </a:p>
        </p:txBody>
      </p:sp>
      <p:sp>
        <p:nvSpPr>
          <p:cNvPr id="5" name="Google Shape;494;p4"/>
          <p:cNvSpPr txBox="1">
            <a:spLocks noGrp="1"/>
          </p:cNvSpPr>
          <p:nvPr>
            <p:ph type="title"/>
          </p:nvPr>
        </p:nvSpPr>
        <p:spPr>
          <a:xfrm>
            <a:off x="0" y="374573"/>
            <a:ext cx="9144000" cy="4202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rPr>
              <a:t>LEGAL BASIS – Orientation for RE development in Vietnam</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Shape 531"/>
        <p:cNvGrpSpPr/>
        <p:nvPr/>
      </p:nvGrpSpPr>
      <p:grpSpPr>
        <a:xfrm>
          <a:off x="0" y="0"/>
          <a:ext cx="0" cy="0"/>
          <a:chOff x="0" y="0"/>
          <a:chExt cx="0" cy="0"/>
        </a:xfrm>
      </p:grpSpPr>
      <p:sp>
        <p:nvSpPr>
          <p:cNvPr id="532" name="Google Shape;532;p7"/>
          <p:cNvSpPr txBox="1">
            <a:spLocks noGrp="1"/>
          </p:cNvSpPr>
          <p:nvPr>
            <p:ph type="title"/>
          </p:nvPr>
        </p:nvSpPr>
        <p:spPr>
          <a:xfrm>
            <a:off x="0" y="437575"/>
            <a:ext cx="9144000" cy="371400"/>
          </a:xfrm>
          <a:prstGeom prst="rect">
            <a:avLst/>
          </a:prstGeom>
          <a:noFill/>
          <a:ln>
            <a:noFill/>
          </a:ln>
        </p:spPr>
        <p:txBody>
          <a:bodyPr anchor="ctr" anchorCtr="0" bIns="91425" lIns="91425" rIns="91425" spcFirstLastPara="1" tIns="91425" wrap="square">
            <a:noAutofit/>
          </a:bodyPr>
          <a:lstStyle/>
          <a:p>
            <a:pPr algn="ctr" indent="0" lvl="0" marL="0" rtl="0">
              <a:lnSpc>
                <a:spcPct val="100000"/>
              </a:lnSpc>
              <a:spcBef>
                <a:spcPts val="0"/>
              </a:spcBef>
              <a:spcAft>
                <a:spcPts val="0"/>
              </a:spcAft>
              <a:buSzPts val="2800"/>
              <a:buNone/>
            </a:pPr>
            <a:r>
              <a:rPr lang="en-US" sz="2000">
                <a:solidFill>
                  <a:srgbClr val="327176"/>
                </a:solidFill>
              </a:rPr>
              <a:t>POWER PLAN VIII – REDUCTION ENERGY DEVELOPMENT GOALS</a:t>
            </a:r>
            <a:endParaRPr b="1" sz="2000">
              <a:solidFill>
                <a:srgbClr val="327176"/>
              </a:solidFill>
            </a:endParaRPr>
          </a:p>
        </p:txBody>
      </p:sp>
      <p:pic>
        <p:nvPicPr>
          <p:cNvPr id="534" name="Google Shape;534;p7"/>
          <p:cNvPicPr preferRelativeResize="0"/>
          <p:nvPr/>
        </p:nvPicPr>
        <p:blipFill rotWithShape="1">
          <a:blip r:embed="rId3">
            <a:alphaModFix/>
          </a:blip>
          <a:srcRect l="-1" r="105"/>
          <a:stretch/>
        </p:blipFill>
        <p:spPr>
          <a:xfrm>
            <a:off x="807873" y="1695512"/>
            <a:ext cx="3674768" cy="1909750"/>
          </a:xfrm>
          <a:prstGeom prst="rect">
            <a:avLst/>
          </a:prstGeom>
          <a:noFill/>
          <a:ln>
            <a:noFill/>
          </a:ln>
        </p:spPr>
      </p:pic>
      <p:pic>
        <p:nvPicPr>
          <p:cNvPr id="535" name="Google Shape;535;p7"/>
          <p:cNvPicPr preferRelativeResize="0"/>
          <p:nvPr/>
        </p:nvPicPr>
        <p:blipFill rotWithShape="1">
          <a:blip r:embed="rId4">
            <a:alphaModFix/>
          </a:blip>
          <a:srcRect/>
          <a:stretch/>
        </p:blipFill>
        <p:spPr>
          <a:xfrm>
            <a:off x="5350597" y="1091573"/>
            <a:ext cx="3336203" cy="35619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10"/>
          <p:cNvSpPr txBox="1">
            <a:spLocks noGrp="1"/>
          </p:cNvSpPr>
          <p:nvPr>
            <p:ph type="title"/>
          </p:nvPr>
        </p:nvSpPr>
        <p:spPr>
          <a:xfrm>
            <a:off x="350519" y="482972"/>
            <a:ext cx="8442959"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rPr>
              <a:t>CURRENT STATUS OF VIETNAM'S ELECTRICITY SOURCE</a:t>
            </a:r>
            <a:endParaRPr sz="3200"/>
          </a:p>
        </p:txBody>
      </p:sp>
      <p:sp>
        <p:nvSpPr>
          <p:cNvPr id="584" name="Google Shape;584;p10"/>
          <p:cNvSpPr/>
          <p:nvPr/>
        </p:nvSpPr>
        <p:spPr>
          <a:xfrm>
            <a:off x="350520" y="996950"/>
            <a:ext cx="8442959" cy="932523"/>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b="0" i="0" u="none" strike="noStrike" cap="none">
                <a:solidFill>
                  <a:srgbClr val="000000"/>
                </a:solidFill>
                <a:sym typeface="Arial"/>
              </a:rPr>
              <a:t>Over the past 10 years, Vietnam's electricity industry has developed and grown rapidly thanks to the country's economic development and the increase in electricity demand. During this period, the electricity system mainly relied on coal, gas and hydroelectric power plants .</a:t>
            </a:r>
            <a:endParaRPr b="1" i="0" u="none" strike="noStrike" cap="none">
              <a:solidFill>
                <a:srgbClr val="000099"/>
              </a:solidFill>
              <a:latin typeface="Noto Sans"/>
              <a:ea typeface="Noto Sans"/>
              <a:cs typeface="Noto Sans"/>
              <a:sym typeface="Noto Sans"/>
            </a:endParaRPr>
          </a:p>
        </p:txBody>
      </p:sp>
      <p:sp>
        <p:nvSpPr>
          <p:cNvPr id="585" name="Google Shape;585;p10"/>
          <p:cNvSpPr txBox="1"/>
          <p:nvPr/>
        </p:nvSpPr>
        <p:spPr>
          <a:xfrm>
            <a:off x="3497579" y="4860495"/>
            <a:ext cx="5410199" cy="2462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000" b="0" i="1" u="none" strike="noStrike" cap="none">
                <a:solidFill>
                  <a:srgbClr val="000000"/>
                </a:solidFill>
                <a:latin typeface="Arial"/>
                <a:ea typeface="Arial"/>
                <a:cs typeface="Arial"/>
                <a:sym typeface="Arial"/>
              </a:rPr>
              <a:t>Vietnam's installed power capacity (Source: Institute of Energy) </a:t>
            </a:r>
            <a:endParaRPr sz="1000" b="0" i="1" u="none" strike="noStrike" cap="none">
              <a:solidFill>
                <a:srgbClr val="000000"/>
              </a:solidFill>
              <a:latin typeface="Arial"/>
              <a:ea typeface="Arial"/>
              <a:cs typeface="Arial"/>
              <a:sym typeface="Arial"/>
            </a:endParaRPr>
          </a:p>
        </p:txBody>
      </p:sp>
      <p:pic>
        <p:nvPicPr>
          <p:cNvPr id="586" name="Google Shape;586;p10"/>
          <p:cNvPicPr preferRelativeResize="0"/>
          <p:nvPr/>
        </p:nvPicPr>
        <p:blipFill rotWithShape="1">
          <a:blip r:embed="rId3">
            <a:alphaModFix/>
          </a:blip>
          <a:srcRect/>
          <a:stretch/>
        </p:blipFill>
        <p:spPr>
          <a:xfrm>
            <a:off x="592032" y="2072051"/>
            <a:ext cx="2462895" cy="2417043"/>
          </a:xfrm>
          <a:prstGeom prst="rect">
            <a:avLst/>
          </a:prstGeom>
          <a:noFill/>
          <a:ln>
            <a:noFill/>
          </a:ln>
        </p:spPr>
      </p:pic>
      <p:pic>
        <p:nvPicPr>
          <p:cNvPr id="587" name="Google Shape;587;p10"/>
          <p:cNvPicPr preferRelativeResize="0"/>
          <p:nvPr/>
        </p:nvPicPr>
        <p:blipFill rotWithShape="1">
          <a:blip r:embed="rId4">
            <a:alphaModFix/>
          </a:blip>
          <a:srcRect/>
          <a:stretch/>
        </p:blipFill>
        <p:spPr>
          <a:xfrm>
            <a:off x="3497579" y="1880828"/>
            <a:ext cx="4943984" cy="2768889"/>
          </a:xfrm>
          <a:prstGeom prst="rect">
            <a:avLst/>
          </a:prstGeom>
          <a:noFill/>
          <a:ln>
            <a:noFill/>
          </a:ln>
        </p:spPr>
      </p:pic>
      <p:sp>
        <p:nvSpPr>
          <p:cNvPr id="588" name="Google Shape;588;p10"/>
          <p:cNvSpPr/>
          <p:nvPr/>
        </p:nvSpPr>
        <p:spPr>
          <a:xfrm>
            <a:off x="3837710" y="4462459"/>
            <a:ext cx="318654" cy="152843"/>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Coal</a:t>
            </a:r>
            <a:r>
              <a:rPr lang="en-US" sz="1050" b="0" i="0" u="none" strike="noStrike" cap="none">
                <a:solidFill>
                  <a:schemeClr val="lt1"/>
                </a:solidFill>
                <a:latin typeface="Arial"/>
                <a:ea typeface="Arial"/>
                <a:cs typeface="Arial"/>
                <a:sym typeface="Arial"/>
              </a:rPr>
              <a:t> </a:t>
            </a:r>
            <a:endParaRPr sz="1050" b="0" i="0" u="none" strike="noStrike" cap="non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C9DEE-8BBA-487E-7695-B578F0D20FA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49E45CF-C9D5-BE89-49B1-DFDA4022B2D5}"/>
              </a:ext>
            </a:extLst>
          </p:cNvPr>
          <p:cNvSpPr txBox="1"/>
          <p:nvPr/>
        </p:nvSpPr>
        <p:spPr>
          <a:xfrm>
            <a:off x="1622017" y="1959230"/>
            <a:ext cx="6590649" cy="954107"/>
          </a:xfrm>
          <a:prstGeom prst="rect">
            <a:avLst/>
          </a:prstGeom>
          <a:noFill/>
        </p:spPr>
        <p:txBody>
          <a:bodyPr wrap="square">
            <a:spAutoFit/>
          </a:bodyPr>
          <a:lstStyle/>
          <a:p>
            <a:pPr lvl="0">
              <a:buSzPts val="1800"/>
            </a:pPr>
            <a:r>
              <a:rPr lang="en-US" sz="2800" b="1" dirty="0">
                <a:solidFill>
                  <a:schemeClr val="accent1">
                    <a:lumMod val="50000"/>
                  </a:schemeClr>
                </a:solidFill>
              </a:rPr>
              <a:t>3. The Role of RE in Green Transition, Sustainable Development</a:t>
            </a:r>
            <a:endParaRPr lang="en-US" sz="2800" b="1" i="0" u="none" strike="noStrike" cap="none" dirty="0">
              <a:solidFill>
                <a:schemeClr val="accent1">
                  <a:lumMod val="50000"/>
                </a:schemeClr>
              </a:solidFill>
              <a:latin typeface="Arial"/>
              <a:ea typeface="Arial"/>
              <a:cs typeface="Arial"/>
              <a:sym typeface="Arial"/>
            </a:endParaRPr>
          </a:p>
        </p:txBody>
      </p:sp>
    </p:spTree>
    <p:extLst>
      <p:ext uri="{BB962C8B-B14F-4D97-AF65-F5344CB8AC3E}">
        <p14:creationId xmlns:p14="http://schemas.microsoft.com/office/powerpoint/2010/main" val="23551228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12"/>
          <p:cNvSpPr txBox="1">
            <a:spLocks noGrp="1"/>
          </p:cNvSpPr>
          <p:nvPr>
            <p:ph type="title"/>
          </p:nvPr>
        </p:nvSpPr>
        <p:spPr>
          <a:xfrm>
            <a:off x="471287" y="415414"/>
            <a:ext cx="8201438"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latin typeface="+mn-lt"/>
              </a:rPr>
              <a:t>RENEWABLE ENERGY POTENTIAL OF VIETNAM</a:t>
            </a:r>
            <a:endParaRPr sz="2000" b="1">
              <a:solidFill>
                <a:srgbClr val="327176"/>
              </a:solidFill>
              <a:latin typeface="+mn-lt"/>
            </a:endParaRPr>
          </a:p>
        </p:txBody>
      </p:sp>
      <p:grpSp>
        <p:nvGrpSpPr>
          <p:cNvPr id="601" name="Google Shape;601;p12"/>
          <p:cNvGrpSpPr/>
          <p:nvPr/>
        </p:nvGrpSpPr>
        <p:grpSpPr>
          <a:xfrm>
            <a:off x="471281" y="1009251"/>
            <a:ext cx="8201438" cy="3155125"/>
            <a:chOff x="471275" y="1085800"/>
            <a:chExt cx="8201438" cy="3594873"/>
          </a:xfrm>
        </p:grpSpPr>
        <p:grpSp>
          <p:nvGrpSpPr>
            <p:cNvPr id="602" name="Google Shape;602;p12"/>
            <p:cNvGrpSpPr/>
            <p:nvPr/>
          </p:nvGrpSpPr>
          <p:grpSpPr>
            <a:xfrm>
              <a:off x="1883800" y="1228235"/>
              <a:ext cx="5416647" cy="2928105"/>
              <a:chOff x="1883800" y="1228235"/>
              <a:chExt cx="5416647" cy="2928105"/>
            </a:xfrm>
          </p:grpSpPr>
          <p:grpSp>
            <p:nvGrpSpPr>
              <p:cNvPr id="603" name="Google Shape;603;p12"/>
              <p:cNvGrpSpPr/>
              <p:nvPr/>
            </p:nvGrpSpPr>
            <p:grpSpPr>
              <a:xfrm>
                <a:off x="3224250" y="1228235"/>
                <a:ext cx="2695500" cy="2729589"/>
                <a:chOff x="-3475000" y="782863"/>
                <a:chExt cx="2695500" cy="2729589"/>
              </a:xfrm>
            </p:grpSpPr>
            <p:sp>
              <p:nvSpPr>
                <p:cNvPr id="604" name="Google Shape;604;p12"/>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05" name="Google Shape;605;p12"/>
                <p:cNvSpPr/>
                <p:nvPr/>
              </p:nvSpPr>
              <p:spPr>
                <a:xfrm>
                  <a:off x="-2949575" y="3141052"/>
                  <a:ext cx="1596000" cy="3714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grpSp>
          <p:cxnSp>
            <p:nvCxnSpPr>
              <p:cNvPr id="606" name="Google Shape;606;p12"/>
              <p:cNvCxnSpPr>
                <a:endCxn id="604" idx="1"/>
              </p:cNvCxnSpPr>
              <p:nvPr/>
            </p:nvCxnSpPr>
            <p:spPr>
              <a:xfrm>
                <a:off x="2111497" y="1251582"/>
                <a:ext cx="1507500" cy="371400"/>
              </a:xfrm>
              <a:prstGeom prst="bentConnector2">
                <a:avLst/>
              </a:prstGeom>
              <a:noFill/>
              <a:ln w="9525" cap="flat" cmpd="sng">
                <a:solidFill>
                  <a:schemeClr val="dk2"/>
                </a:solidFill>
                <a:prstDash val="dash"/>
                <a:round/>
                <a:headEnd type="none" w="sm" len="sm"/>
                <a:tailEnd type="oval" w="med" len="med"/>
              </a:ln>
            </p:spPr>
          </p:cxnSp>
          <p:cxnSp>
            <p:nvCxnSpPr>
              <p:cNvPr id="607" name="Google Shape;607;p12"/>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sm" len="sm"/>
                <a:tailEnd type="oval" w="med" len="med"/>
              </a:ln>
            </p:spPr>
          </p:cxnSp>
          <p:cxnSp>
            <p:nvCxnSpPr>
              <p:cNvPr id="608" name="Google Shape;608;p12"/>
              <p:cNvCxnSpPr>
                <a:stCxn id="609" idx="3"/>
                <a:endCxn id="604" idx="3"/>
              </p:cNvCxnSpPr>
              <p:nvPr/>
            </p:nvCxnSpPr>
            <p:spPr>
              <a:xfrm rot="10800000" flipH="1">
                <a:off x="2111496" y="3529040"/>
                <a:ext cx="1507500" cy="627300"/>
              </a:xfrm>
              <a:prstGeom prst="bentConnector2">
                <a:avLst/>
              </a:prstGeom>
              <a:noFill/>
              <a:ln w="9525" cap="flat" cmpd="sng">
                <a:solidFill>
                  <a:schemeClr val="dk1"/>
                </a:solidFill>
                <a:prstDash val="dash"/>
                <a:round/>
                <a:headEnd type="none" w="sm" len="sm"/>
                <a:tailEnd type="oval" w="med" len="med"/>
              </a:ln>
            </p:spPr>
          </p:cxnSp>
          <p:cxnSp>
            <p:nvCxnSpPr>
              <p:cNvPr id="610" name="Google Shape;610;p12"/>
              <p:cNvCxnSpPr>
                <a:stCxn id="611" idx="1"/>
                <a:endCxn id="604" idx="5"/>
              </p:cNvCxnSpPr>
              <p:nvPr/>
            </p:nvCxnSpPr>
            <p:spPr>
              <a:xfrm rot="10800000">
                <a:off x="5525151" y="3529040"/>
                <a:ext cx="1664700" cy="627300"/>
              </a:xfrm>
              <a:prstGeom prst="bentConnector2">
                <a:avLst/>
              </a:prstGeom>
              <a:noFill/>
              <a:ln w="9525" cap="flat" cmpd="sng">
                <a:solidFill>
                  <a:schemeClr val="dk1"/>
                </a:solidFill>
                <a:prstDash val="dash"/>
                <a:round/>
                <a:headEnd type="none" w="sm" len="sm"/>
                <a:tailEnd type="oval" w="med" len="med"/>
              </a:ln>
            </p:spPr>
          </p:cxnSp>
          <p:cxnSp>
            <p:nvCxnSpPr>
              <p:cNvPr id="612" name="Google Shape;612;p12"/>
              <p:cNvCxnSpPr>
                <a:stCxn id="613" idx="1"/>
                <a:endCxn id="604" idx="7"/>
              </p:cNvCxnSpPr>
              <p:nvPr/>
            </p:nvCxnSpPr>
            <p:spPr>
              <a:xfrm flipH="1">
                <a:off x="5525140" y="1251700"/>
                <a:ext cx="1497000" cy="371400"/>
              </a:xfrm>
              <a:prstGeom prst="bentConnector2">
                <a:avLst/>
              </a:prstGeom>
              <a:noFill/>
              <a:ln w="9525" cap="flat" cmpd="sng">
                <a:solidFill>
                  <a:schemeClr val="dk2"/>
                </a:solidFill>
                <a:prstDash val="dash"/>
                <a:round/>
                <a:headEnd type="none" w="sm" len="sm"/>
                <a:tailEnd type="oval" w="med" len="med"/>
              </a:ln>
            </p:spPr>
          </p:cxnSp>
          <p:cxnSp>
            <p:nvCxnSpPr>
              <p:cNvPr id="614" name="Google Shape;614;p12"/>
              <p:cNvCxnSpPr/>
              <p:nvPr/>
            </p:nvCxnSpPr>
            <p:spPr>
              <a:xfrm rot="10800000">
                <a:off x="5894347" y="2690600"/>
                <a:ext cx="1406100" cy="0"/>
              </a:xfrm>
              <a:prstGeom prst="straightConnector1">
                <a:avLst/>
              </a:prstGeom>
              <a:noFill/>
              <a:ln w="9525" cap="flat" cmpd="sng">
                <a:solidFill>
                  <a:schemeClr val="dk2"/>
                </a:solidFill>
                <a:prstDash val="dash"/>
                <a:round/>
                <a:headEnd type="none" w="sm" len="sm"/>
                <a:tailEnd type="oval" w="med" len="med"/>
              </a:ln>
            </p:spPr>
          </p:cxnSp>
        </p:grpSp>
        <p:grpSp>
          <p:nvGrpSpPr>
            <p:cNvPr id="615" name="Google Shape;615;p12"/>
            <p:cNvGrpSpPr/>
            <p:nvPr/>
          </p:nvGrpSpPr>
          <p:grpSpPr>
            <a:xfrm>
              <a:off x="471275" y="1085800"/>
              <a:ext cx="2615525" cy="713000"/>
              <a:chOff x="471275" y="1085800"/>
              <a:chExt cx="2615525" cy="713000"/>
            </a:xfrm>
          </p:grpSpPr>
          <p:sp>
            <p:nvSpPr>
              <p:cNvPr id="616" name="Google Shape;616;p12"/>
              <p:cNvSpPr/>
              <p:nvPr/>
            </p:nvSpPr>
            <p:spPr>
              <a:xfrm>
                <a:off x="471275"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600" b="1" i="0" u="none" strike="noStrike" cap="none">
                    <a:solidFill>
                      <a:schemeClr val="lt1"/>
                    </a:solidFill>
                    <a:latin typeface="+mn-lt"/>
                    <a:ea typeface="Fira Sans Extra Condensed"/>
                    <a:cs typeface="Fira Sans Extra Condensed"/>
                    <a:sym typeface="Fira Sans Extra Condensed"/>
                  </a:rPr>
                  <a:t>1</a:t>
                </a:r>
                <a:endParaRPr sz="1200" b="0" i="0" u="none" strike="noStrike" cap="none">
                  <a:solidFill>
                    <a:schemeClr val="lt1"/>
                  </a:solidFill>
                  <a:latin typeface="+mn-lt"/>
                  <a:sym typeface="Arial"/>
                </a:endParaRPr>
              </a:p>
            </p:txBody>
          </p:sp>
          <p:sp>
            <p:nvSpPr>
              <p:cNvPr id="617" name="Google Shape;617;p12"/>
              <p:cNvSpPr txBox="1"/>
              <p:nvPr/>
            </p:nvSpPr>
            <p:spPr>
              <a:xfrm>
                <a:off x="1170400" y="1085800"/>
                <a:ext cx="941100" cy="331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221GW</a:t>
                </a:r>
                <a:endParaRPr b="1" i="0" u="none" strike="noStrike" cap="none">
                  <a:solidFill>
                    <a:schemeClr val="dk1"/>
                  </a:solidFill>
                  <a:latin typeface="+mn-lt"/>
                  <a:ea typeface="Fira Sans Extra Condensed"/>
                  <a:cs typeface="Fira Sans Extra Condensed"/>
                  <a:sym typeface="Fira Sans Extra Condensed"/>
                </a:endParaRPr>
              </a:p>
            </p:txBody>
          </p:sp>
          <p:sp>
            <p:nvSpPr>
              <p:cNvPr id="618" name="Google Shape;618;p12"/>
              <p:cNvSpPr txBox="1"/>
              <p:nvPr/>
            </p:nvSpPr>
            <p:spPr>
              <a:xfrm>
                <a:off x="1170400" y="1427400"/>
                <a:ext cx="1916400" cy="371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Onshore wind power</a:t>
                </a:r>
                <a:endParaRPr sz="1050" b="0" i="0" u="none" strike="noStrike" cap="none">
                  <a:solidFill>
                    <a:schemeClr val="dk1"/>
                  </a:solidFill>
                  <a:latin typeface="+mn-lt"/>
                  <a:ea typeface="Roboto"/>
                  <a:cs typeface="Roboto"/>
                  <a:sym typeface="Roboto"/>
                </a:endParaRPr>
              </a:p>
            </p:txBody>
          </p:sp>
        </p:grpSp>
        <p:grpSp>
          <p:nvGrpSpPr>
            <p:cNvPr id="619" name="Google Shape;619;p12"/>
            <p:cNvGrpSpPr/>
            <p:nvPr/>
          </p:nvGrpSpPr>
          <p:grpSpPr>
            <a:xfrm>
              <a:off x="6047440" y="1085800"/>
              <a:ext cx="2625273" cy="713000"/>
              <a:chOff x="6047440" y="1085800"/>
              <a:chExt cx="2625273" cy="713000"/>
            </a:xfrm>
          </p:grpSpPr>
          <p:sp>
            <p:nvSpPr>
              <p:cNvPr id="620" name="Google Shape;620;p12"/>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600" b="1" i="0" u="none" strike="noStrike" cap="none">
                    <a:solidFill>
                      <a:schemeClr val="lt1"/>
                    </a:solidFill>
                    <a:latin typeface="+mn-lt"/>
                    <a:ea typeface="Fira Sans Extra Condensed"/>
                    <a:cs typeface="Fira Sans Extra Condensed"/>
                    <a:sym typeface="Fira Sans Extra Condensed"/>
                  </a:rPr>
                  <a:t>4</a:t>
                </a:r>
                <a:endParaRPr sz="1200" b="0" i="0" u="none" strike="noStrike" cap="none">
                  <a:solidFill>
                    <a:schemeClr val="accent2"/>
                  </a:solidFill>
                  <a:latin typeface="+mn-lt"/>
                  <a:sym typeface="Arial"/>
                </a:endParaRPr>
              </a:p>
            </p:txBody>
          </p:sp>
          <p:sp>
            <p:nvSpPr>
              <p:cNvPr id="613" name="Google Shape;613;p12"/>
              <p:cNvSpPr txBox="1"/>
              <p:nvPr/>
            </p:nvSpPr>
            <p:spPr>
              <a:xfrm>
                <a:off x="7022140" y="1085800"/>
                <a:ext cx="941700" cy="3318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77.4GW</a:t>
                </a:r>
                <a:endParaRPr b="1" i="0" u="none" strike="noStrike" cap="none">
                  <a:solidFill>
                    <a:schemeClr val="dk1"/>
                  </a:solidFill>
                  <a:latin typeface="+mn-lt"/>
                  <a:ea typeface="Fira Sans Extra Condensed"/>
                  <a:cs typeface="Fira Sans Extra Condensed"/>
                  <a:sym typeface="Fira Sans Extra Condensed"/>
                </a:endParaRPr>
              </a:p>
            </p:txBody>
          </p:sp>
          <p:sp>
            <p:nvSpPr>
              <p:cNvPr id="621" name="Google Shape;621;p12"/>
              <p:cNvSpPr txBox="1"/>
              <p:nvPr/>
            </p:nvSpPr>
            <p:spPr>
              <a:xfrm>
                <a:off x="6047440" y="1427400"/>
                <a:ext cx="1916400" cy="3714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Solar water power</a:t>
                </a:r>
                <a:endParaRPr sz="1050" b="0" i="0" u="none" strike="noStrike" cap="none">
                  <a:solidFill>
                    <a:schemeClr val="dk1"/>
                  </a:solidFill>
                  <a:latin typeface="+mn-lt"/>
                  <a:ea typeface="Roboto"/>
                  <a:cs typeface="Roboto"/>
                  <a:sym typeface="Roboto"/>
                </a:endParaRPr>
              </a:p>
            </p:txBody>
          </p:sp>
        </p:grpSp>
        <p:grpSp>
          <p:nvGrpSpPr>
            <p:cNvPr id="622" name="Google Shape;622;p12"/>
            <p:cNvGrpSpPr/>
            <p:nvPr/>
          </p:nvGrpSpPr>
          <p:grpSpPr>
            <a:xfrm>
              <a:off x="471275" y="2524700"/>
              <a:ext cx="2615525" cy="713000"/>
              <a:chOff x="471275" y="2524700"/>
              <a:chExt cx="2615525" cy="713000"/>
            </a:xfrm>
          </p:grpSpPr>
          <p:sp>
            <p:nvSpPr>
              <p:cNvPr id="623" name="Google Shape;623;p12"/>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600" b="1" i="0" u="none" strike="noStrike" cap="none">
                    <a:solidFill>
                      <a:schemeClr val="lt1"/>
                    </a:solidFill>
                    <a:latin typeface="+mn-lt"/>
                    <a:ea typeface="Fira Sans Extra Condensed"/>
                    <a:cs typeface="Fira Sans Extra Condensed"/>
                    <a:sym typeface="Fira Sans Extra Condensed"/>
                  </a:rPr>
                  <a:t>2</a:t>
                </a:r>
                <a:endParaRPr sz="1200" b="0" i="0" u="none" strike="noStrike" cap="none">
                  <a:solidFill>
                    <a:srgbClr val="000000"/>
                  </a:solidFill>
                  <a:latin typeface="+mn-lt"/>
                  <a:sym typeface="Arial"/>
                </a:endParaRPr>
              </a:p>
            </p:txBody>
          </p:sp>
          <p:sp>
            <p:nvSpPr>
              <p:cNvPr id="624" name="Google Shape;624;p12"/>
              <p:cNvSpPr txBox="1"/>
              <p:nvPr/>
            </p:nvSpPr>
            <p:spPr>
              <a:xfrm>
                <a:off x="1170400" y="2524700"/>
                <a:ext cx="856520" cy="331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600GW</a:t>
                </a:r>
                <a:endParaRPr b="1" i="0" u="none" strike="noStrike" cap="none">
                  <a:solidFill>
                    <a:schemeClr val="dk1"/>
                  </a:solidFill>
                  <a:latin typeface="+mn-lt"/>
                  <a:ea typeface="Fira Sans Extra Condensed"/>
                  <a:cs typeface="Fira Sans Extra Condensed"/>
                  <a:sym typeface="Fira Sans Extra Condensed"/>
                </a:endParaRPr>
              </a:p>
            </p:txBody>
          </p:sp>
          <p:sp>
            <p:nvSpPr>
              <p:cNvPr id="625" name="Google Shape;625;p12"/>
              <p:cNvSpPr txBox="1"/>
              <p:nvPr/>
            </p:nvSpPr>
            <p:spPr>
              <a:xfrm>
                <a:off x="1170400" y="2866300"/>
                <a:ext cx="1916400" cy="371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Offshore Wind Power</a:t>
                </a:r>
                <a:endParaRPr sz="1050" b="0" i="0" u="none" strike="noStrike" cap="none">
                  <a:solidFill>
                    <a:schemeClr val="dk1"/>
                  </a:solidFill>
                  <a:latin typeface="+mn-lt"/>
                  <a:ea typeface="Roboto"/>
                  <a:cs typeface="Roboto"/>
                  <a:sym typeface="Roboto"/>
                </a:endParaRPr>
              </a:p>
            </p:txBody>
          </p:sp>
        </p:grpSp>
        <p:grpSp>
          <p:nvGrpSpPr>
            <p:cNvPr id="626" name="Google Shape;626;p12"/>
            <p:cNvGrpSpPr/>
            <p:nvPr/>
          </p:nvGrpSpPr>
          <p:grpSpPr>
            <a:xfrm>
              <a:off x="6047440" y="2524700"/>
              <a:ext cx="2625273" cy="713000"/>
              <a:chOff x="6047440" y="2524700"/>
              <a:chExt cx="2625273" cy="713000"/>
            </a:xfrm>
          </p:grpSpPr>
          <p:sp>
            <p:nvSpPr>
              <p:cNvPr id="627" name="Google Shape;627;p12"/>
              <p:cNvSpPr/>
              <p:nvPr/>
            </p:nvSpPr>
            <p:spPr>
              <a:xfrm>
                <a:off x="8120713"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600" b="1" i="0" u="none" strike="noStrike" cap="none">
                    <a:solidFill>
                      <a:schemeClr val="lt1"/>
                    </a:solidFill>
                    <a:latin typeface="+mn-lt"/>
                    <a:ea typeface="Fira Sans Extra Condensed"/>
                    <a:cs typeface="Fira Sans Extra Condensed"/>
                    <a:sym typeface="Fira Sans Extra Condensed"/>
                  </a:rPr>
                  <a:t>5</a:t>
                </a:r>
                <a:endParaRPr sz="1200" b="0" i="0" u="none" strike="noStrike" cap="none">
                  <a:solidFill>
                    <a:srgbClr val="000000"/>
                  </a:solidFill>
                  <a:latin typeface="+mn-lt"/>
                  <a:sym typeface="Arial"/>
                </a:endParaRPr>
              </a:p>
            </p:txBody>
          </p:sp>
          <p:sp>
            <p:nvSpPr>
              <p:cNvPr id="628" name="Google Shape;628;p12"/>
              <p:cNvSpPr txBox="1"/>
              <p:nvPr/>
            </p:nvSpPr>
            <p:spPr>
              <a:xfrm>
                <a:off x="7117080" y="2524700"/>
                <a:ext cx="846760" cy="3318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48.2GW</a:t>
                </a:r>
                <a:endParaRPr b="1" i="0" u="none" strike="noStrike" cap="none">
                  <a:solidFill>
                    <a:schemeClr val="dk1"/>
                  </a:solidFill>
                  <a:latin typeface="+mn-lt"/>
                  <a:ea typeface="Fira Sans Extra Condensed"/>
                  <a:cs typeface="Fira Sans Extra Condensed"/>
                  <a:sym typeface="Fira Sans Extra Condensed"/>
                </a:endParaRPr>
              </a:p>
            </p:txBody>
          </p:sp>
          <p:sp>
            <p:nvSpPr>
              <p:cNvPr id="629" name="Google Shape;629;p12"/>
              <p:cNvSpPr txBox="1"/>
              <p:nvPr/>
            </p:nvSpPr>
            <p:spPr>
              <a:xfrm>
                <a:off x="6047440" y="2866300"/>
                <a:ext cx="1916400" cy="3714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Rooftop solar</a:t>
                </a:r>
                <a:endParaRPr sz="1050" b="0" i="0" u="none" strike="noStrike" cap="none">
                  <a:solidFill>
                    <a:schemeClr val="dk1"/>
                  </a:solidFill>
                  <a:latin typeface="+mn-lt"/>
                  <a:ea typeface="Roboto"/>
                  <a:cs typeface="Roboto"/>
                  <a:sym typeface="Roboto"/>
                </a:endParaRPr>
              </a:p>
            </p:txBody>
          </p:sp>
        </p:grpSp>
        <p:grpSp>
          <p:nvGrpSpPr>
            <p:cNvPr id="630" name="Google Shape;630;p12"/>
            <p:cNvGrpSpPr/>
            <p:nvPr/>
          </p:nvGrpSpPr>
          <p:grpSpPr>
            <a:xfrm>
              <a:off x="471275" y="3990440"/>
              <a:ext cx="2625262" cy="672305"/>
              <a:chOff x="471275" y="3990440"/>
              <a:chExt cx="2625262" cy="672305"/>
            </a:xfrm>
          </p:grpSpPr>
          <p:sp>
            <p:nvSpPr>
              <p:cNvPr id="631" name="Google Shape;631;p12"/>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600" b="1" i="0" u="none" strike="noStrike" cap="none">
                    <a:solidFill>
                      <a:schemeClr val="lt1"/>
                    </a:solidFill>
                    <a:latin typeface="+mn-lt"/>
                    <a:ea typeface="Fira Sans Extra Condensed"/>
                    <a:cs typeface="Fira Sans Extra Condensed"/>
                    <a:sym typeface="Fira Sans Extra Condensed"/>
                  </a:rPr>
                  <a:t>3</a:t>
                </a:r>
                <a:endParaRPr sz="1200" b="0" i="0" u="none" strike="noStrike" cap="none">
                  <a:solidFill>
                    <a:srgbClr val="000000"/>
                  </a:solidFill>
                  <a:latin typeface="+mn-lt"/>
                  <a:sym typeface="Arial"/>
                </a:endParaRPr>
              </a:p>
            </p:txBody>
          </p:sp>
          <p:sp>
            <p:nvSpPr>
              <p:cNvPr id="609" name="Google Shape;609;p12"/>
              <p:cNvSpPr txBox="1"/>
              <p:nvPr/>
            </p:nvSpPr>
            <p:spPr>
              <a:xfrm>
                <a:off x="1170399" y="3990440"/>
                <a:ext cx="941097" cy="331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837.4GW</a:t>
                </a:r>
                <a:endParaRPr b="1" i="0" u="none" strike="noStrike" cap="none">
                  <a:solidFill>
                    <a:schemeClr val="dk1"/>
                  </a:solidFill>
                  <a:latin typeface="+mn-lt"/>
                  <a:ea typeface="Fira Sans Extra Condensed"/>
                  <a:cs typeface="Fira Sans Extra Condensed"/>
                  <a:sym typeface="Fira Sans Extra Condensed"/>
                </a:endParaRPr>
              </a:p>
            </p:txBody>
          </p:sp>
          <p:sp>
            <p:nvSpPr>
              <p:cNvPr id="632" name="Google Shape;632;p12"/>
              <p:cNvSpPr txBox="1"/>
              <p:nvPr/>
            </p:nvSpPr>
            <p:spPr>
              <a:xfrm>
                <a:off x="1180137" y="4291345"/>
                <a:ext cx="1916400" cy="371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Ground mounted solar power</a:t>
                </a:r>
                <a:endParaRPr sz="1050" b="0" i="0" u="none" strike="noStrike" cap="none">
                  <a:solidFill>
                    <a:schemeClr val="dk1"/>
                  </a:solidFill>
                  <a:latin typeface="+mn-lt"/>
                  <a:ea typeface="Roboto"/>
                  <a:cs typeface="Roboto"/>
                  <a:sym typeface="Roboto"/>
                </a:endParaRPr>
              </a:p>
            </p:txBody>
          </p:sp>
        </p:grpSp>
        <p:grpSp>
          <p:nvGrpSpPr>
            <p:cNvPr id="633" name="Google Shape;633;p12"/>
            <p:cNvGrpSpPr/>
            <p:nvPr/>
          </p:nvGrpSpPr>
          <p:grpSpPr>
            <a:xfrm>
              <a:off x="5438687" y="3990440"/>
              <a:ext cx="3234026" cy="690233"/>
              <a:chOff x="5438687" y="3990440"/>
              <a:chExt cx="3234026" cy="690233"/>
            </a:xfrm>
          </p:grpSpPr>
          <p:sp>
            <p:nvSpPr>
              <p:cNvPr id="634" name="Google Shape;634;p12"/>
              <p:cNvSpPr/>
              <p:nvPr/>
            </p:nvSpPr>
            <p:spPr>
              <a:xfrm>
                <a:off x="8120713"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US" sz="1600" b="1" i="0" u="none" strike="noStrike" cap="none">
                    <a:solidFill>
                      <a:schemeClr val="lt1"/>
                    </a:solidFill>
                    <a:latin typeface="+mn-lt"/>
                    <a:ea typeface="Fira Sans Extra Condensed"/>
                    <a:cs typeface="Fira Sans Extra Condensed"/>
                    <a:sym typeface="Fira Sans Extra Condensed"/>
                  </a:rPr>
                  <a:t>6</a:t>
                </a:r>
                <a:endParaRPr sz="1200" b="0" i="0" u="none" strike="noStrike" cap="none">
                  <a:solidFill>
                    <a:srgbClr val="000000"/>
                  </a:solidFill>
                  <a:latin typeface="+mn-lt"/>
                  <a:sym typeface="Arial"/>
                </a:endParaRPr>
              </a:p>
            </p:txBody>
          </p:sp>
          <p:sp>
            <p:nvSpPr>
              <p:cNvPr id="611" name="Google Shape;611;p12"/>
              <p:cNvSpPr txBox="1"/>
              <p:nvPr/>
            </p:nvSpPr>
            <p:spPr>
              <a:xfrm>
                <a:off x="7189851" y="3990440"/>
                <a:ext cx="774000" cy="3318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800"/>
                  <a:buFont typeface="Arial"/>
                  <a:buNone/>
                </a:pPr>
                <a:r>
                  <a:rPr lang="en-US" b="1" i="0" u="none" strike="noStrike" cap="none">
                    <a:solidFill>
                      <a:schemeClr val="dk1"/>
                    </a:solidFill>
                    <a:latin typeface="+mn-lt"/>
                    <a:ea typeface="Fira Sans Extra Condensed"/>
                    <a:cs typeface="Fira Sans Extra Condensed"/>
                    <a:sym typeface="Fira Sans Extra Condensed"/>
                  </a:rPr>
                  <a:t>7GW</a:t>
                </a:r>
                <a:endParaRPr b="1" i="0" u="none" strike="noStrike" cap="none">
                  <a:solidFill>
                    <a:schemeClr val="dk1"/>
                  </a:solidFill>
                  <a:latin typeface="+mn-lt"/>
                  <a:ea typeface="Fira Sans Extra Condensed"/>
                  <a:cs typeface="Fira Sans Extra Condensed"/>
                  <a:sym typeface="Fira Sans Extra Condensed"/>
                </a:endParaRPr>
              </a:p>
            </p:txBody>
          </p:sp>
          <p:sp>
            <p:nvSpPr>
              <p:cNvPr id="635" name="Google Shape;635;p12"/>
              <p:cNvSpPr txBox="1"/>
              <p:nvPr/>
            </p:nvSpPr>
            <p:spPr>
              <a:xfrm>
                <a:off x="5438687" y="4309273"/>
                <a:ext cx="2317420" cy="3714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1200"/>
                  <a:buFont typeface="Arial"/>
                  <a:buNone/>
                </a:pPr>
                <a:r>
                  <a:rPr lang="en-US" sz="1050" b="0" i="0" u="none" strike="noStrike" cap="none">
                    <a:solidFill>
                      <a:schemeClr val="dk1"/>
                    </a:solidFill>
                    <a:latin typeface="+mn-lt"/>
                    <a:ea typeface="Roboto"/>
                    <a:cs typeface="Roboto"/>
                    <a:sym typeface="Roboto"/>
                  </a:rPr>
                  <a:t>Biomass electricity (Electricity produced from waste, solid waste 1.8GW)</a:t>
                </a:r>
                <a:endParaRPr sz="1050" b="0" i="0" u="none" strike="noStrike" cap="none">
                  <a:solidFill>
                    <a:schemeClr val="dk1"/>
                  </a:solidFill>
                  <a:latin typeface="+mn-lt"/>
                  <a:ea typeface="Roboto"/>
                  <a:cs typeface="Roboto"/>
                  <a:sym typeface="Roboto"/>
                </a:endParaRPr>
              </a:p>
            </p:txBody>
          </p:sp>
        </p:grpSp>
        <p:grpSp>
          <p:nvGrpSpPr>
            <p:cNvPr id="636" name="Google Shape;636;p12"/>
            <p:cNvGrpSpPr/>
            <p:nvPr/>
          </p:nvGrpSpPr>
          <p:grpSpPr>
            <a:xfrm>
              <a:off x="3613737" y="1361231"/>
              <a:ext cx="1916527" cy="3011234"/>
              <a:chOff x="2142875" y="238125"/>
              <a:chExt cx="3334250" cy="5238750"/>
            </a:xfrm>
          </p:grpSpPr>
          <p:sp>
            <p:nvSpPr>
              <p:cNvPr id="637" name="Google Shape;637;p12"/>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38" name="Google Shape;638;p12"/>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39" name="Google Shape;639;p12"/>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0" name="Google Shape;640;p12"/>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1" name="Google Shape;641;p12"/>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2" name="Google Shape;642;p12"/>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3" name="Google Shape;643;p12"/>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4" name="Google Shape;644;p12"/>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sp>
            <p:nvSpPr>
              <p:cNvPr id="645" name="Google Shape;645;p12"/>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000000"/>
                  </a:solidFill>
                  <a:latin typeface="+mn-lt"/>
                  <a:ea typeface="Arial"/>
                  <a:cs typeface="Arial"/>
                  <a:sym typeface="Arial"/>
                </a:endParaRPr>
              </a:p>
            </p:txBody>
          </p:sp>
        </p:grpSp>
      </p:grpSp>
      <p:sp>
        <p:nvSpPr>
          <p:cNvPr id="646" name="Google Shape;646;p12"/>
          <p:cNvSpPr txBox="1"/>
          <p:nvPr/>
        </p:nvSpPr>
        <p:spPr>
          <a:xfrm>
            <a:off x="2026926" y="4365526"/>
            <a:ext cx="6645793" cy="73862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mn-lt"/>
                <a:ea typeface="Arial"/>
                <a:cs typeface="Arial"/>
                <a:sym typeface="Arial"/>
              </a:rPr>
              <a:t>Orientation to strongly develop offshore wind power combined with other types of renewable energy ( solar energy , onshore wind energy ...) to produce new energy (hydrogen -H2 , green ammonia -NH3 ...) to serve domestic demand and export.</a:t>
            </a:r>
            <a:endParaRPr b="0" i="0" u="none" strike="noStrike" cap="none">
              <a:solidFill>
                <a:srgbClr val="000000"/>
              </a:solidFill>
              <a:latin typeface="+mn-lt"/>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13"/>
          <p:cNvSpPr txBox="1">
            <a:spLocks noGrp="1"/>
          </p:cNvSpPr>
          <p:nvPr>
            <p:ph type="title"/>
          </p:nvPr>
        </p:nvSpPr>
        <p:spPr>
          <a:xfrm>
            <a:off x="458832" y="485887"/>
            <a:ext cx="82296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rPr>
              <a:t>ELECTRICITY PRICE POLICY IN RENEWABLE ENERGY SECTOR</a:t>
            </a:r>
            <a:endParaRPr sz="2000">
              <a:solidFill>
                <a:srgbClr val="327176"/>
              </a:solidFill>
            </a:endParaRPr>
          </a:p>
        </p:txBody>
      </p:sp>
      <p:grpSp>
        <p:nvGrpSpPr>
          <p:cNvPr id="652" name="Google Shape;652;p13"/>
          <p:cNvGrpSpPr/>
          <p:nvPr/>
        </p:nvGrpSpPr>
        <p:grpSpPr>
          <a:xfrm>
            <a:off x="3135242" y="1231165"/>
            <a:ext cx="3047650" cy="3047675"/>
            <a:chOff x="3109913" y="1213263"/>
            <a:chExt cx="3047650" cy="3047675"/>
          </a:xfrm>
        </p:grpSpPr>
        <p:grpSp>
          <p:nvGrpSpPr>
            <p:cNvPr id="653" name="Google Shape;653;p13"/>
            <p:cNvGrpSpPr/>
            <p:nvPr/>
          </p:nvGrpSpPr>
          <p:grpSpPr>
            <a:xfrm>
              <a:off x="3885475" y="2047188"/>
              <a:ext cx="1570950" cy="1587225"/>
              <a:chOff x="3786525" y="2060850"/>
              <a:chExt cx="1570950" cy="1587225"/>
            </a:xfrm>
          </p:grpSpPr>
          <p:sp>
            <p:nvSpPr>
              <p:cNvPr id="654" name="Google Shape;654;p13"/>
              <p:cNvSpPr/>
              <p:nvPr/>
            </p:nvSpPr>
            <p:spPr>
              <a:xfrm>
                <a:off x="3868350" y="2060850"/>
                <a:ext cx="1378600" cy="1378600"/>
              </a:xfrm>
              <a:custGeom>
                <a:avLst/>
                <a:gdLst/>
                <a:ahLst/>
                <a:cxnLst/>
                <a:rect l="l" t="t" r="r" b="b"/>
                <a:pathLst>
                  <a:path w="55144" h="55144" extrusionOk="0">
                    <a:moveTo>
                      <a:pt x="26873" y="0"/>
                    </a:moveTo>
                    <a:lnTo>
                      <a:pt x="26165" y="38"/>
                    </a:lnTo>
                    <a:lnTo>
                      <a:pt x="25457" y="77"/>
                    </a:lnTo>
                    <a:lnTo>
                      <a:pt x="24768" y="134"/>
                    </a:lnTo>
                    <a:lnTo>
                      <a:pt x="24060" y="211"/>
                    </a:lnTo>
                    <a:lnTo>
                      <a:pt x="23370" y="306"/>
                    </a:lnTo>
                    <a:lnTo>
                      <a:pt x="22701" y="421"/>
                    </a:lnTo>
                    <a:lnTo>
                      <a:pt x="22031" y="555"/>
                    </a:lnTo>
                    <a:lnTo>
                      <a:pt x="21361" y="708"/>
                    </a:lnTo>
                    <a:lnTo>
                      <a:pt x="20691" y="861"/>
                    </a:lnTo>
                    <a:lnTo>
                      <a:pt x="20021" y="1034"/>
                    </a:lnTo>
                    <a:lnTo>
                      <a:pt x="19370" y="1244"/>
                    </a:lnTo>
                    <a:lnTo>
                      <a:pt x="18738" y="1455"/>
                    </a:lnTo>
                    <a:lnTo>
                      <a:pt x="18107" y="1665"/>
                    </a:lnTo>
                    <a:lnTo>
                      <a:pt x="17475" y="1914"/>
                    </a:lnTo>
                    <a:lnTo>
                      <a:pt x="16844" y="2163"/>
                    </a:lnTo>
                    <a:lnTo>
                      <a:pt x="16231" y="2431"/>
                    </a:lnTo>
                    <a:lnTo>
                      <a:pt x="15619" y="2718"/>
                    </a:lnTo>
                    <a:lnTo>
                      <a:pt x="15025" y="3005"/>
                    </a:lnTo>
                    <a:lnTo>
                      <a:pt x="14432" y="3330"/>
                    </a:lnTo>
                    <a:lnTo>
                      <a:pt x="13858" y="3656"/>
                    </a:lnTo>
                    <a:lnTo>
                      <a:pt x="13283" y="3981"/>
                    </a:lnTo>
                    <a:lnTo>
                      <a:pt x="12709" y="4345"/>
                    </a:lnTo>
                    <a:lnTo>
                      <a:pt x="12154" y="4709"/>
                    </a:lnTo>
                    <a:lnTo>
                      <a:pt x="11618" y="5091"/>
                    </a:lnTo>
                    <a:lnTo>
                      <a:pt x="11082" y="5474"/>
                    </a:lnTo>
                    <a:lnTo>
                      <a:pt x="10546" y="5876"/>
                    </a:lnTo>
                    <a:lnTo>
                      <a:pt x="10049" y="6297"/>
                    </a:lnTo>
                    <a:lnTo>
                      <a:pt x="9532" y="6718"/>
                    </a:lnTo>
                    <a:lnTo>
                      <a:pt x="9034" y="7159"/>
                    </a:lnTo>
                    <a:lnTo>
                      <a:pt x="8556" y="7618"/>
                    </a:lnTo>
                    <a:lnTo>
                      <a:pt x="8077" y="8077"/>
                    </a:lnTo>
                    <a:lnTo>
                      <a:pt x="7618" y="8537"/>
                    </a:lnTo>
                    <a:lnTo>
                      <a:pt x="7178" y="9034"/>
                    </a:lnTo>
                    <a:lnTo>
                      <a:pt x="6737" y="9532"/>
                    </a:lnTo>
                    <a:lnTo>
                      <a:pt x="6297" y="10030"/>
                    </a:lnTo>
                    <a:lnTo>
                      <a:pt x="5895" y="10546"/>
                    </a:lnTo>
                    <a:lnTo>
                      <a:pt x="5493" y="11063"/>
                    </a:lnTo>
                    <a:lnTo>
                      <a:pt x="5091" y="11599"/>
                    </a:lnTo>
                    <a:lnTo>
                      <a:pt x="4709" y="12154"/>
                    </a:lnTo>
                    <a:lnTo>
                      <a:pt x="4345" y="12709"/>
                    </a:lnTo>
                    <a:lnTo>
                      <a:pt x="4000" y="13264"/>
                    </a:lnTo>
                    <a:lnTo>
                      <a:pt x="3656" y="13839"/>
                    </a:lnTo>
                    <a:lnTo>
                      <a:pt x="3330" y="14432"/>
                    </a:lnTo>
                    <a:lnTo>
                      <a:pt x="3024" y="15025"/>
                    </a:lnTo>
                    <a:lnTo>
                      <a:pt x="2718" y="15619"/>
                    </a:lnTo>
                    <a:lnTo>
                      <a:pt x="2450" y="16231"/>
                    </a:lnTo>
                    <a:lnTo>
                      <a:pt x="2182" y="16844"/>
                    </a:lnTo>
                    <a:lnTo>
                      <a:pt x="1914" y="17456"/>
                    </a:lnTo>
                    <a:lnTo>
                      <a:pt x="1684" y="18088"/>
                    </a:lnTo>
                    <a:lnTo>
                      <a:pt x="1455" y="18719"/>
                    </a:lnTo>
                    <a:lnTo>
                      <a:pt x="1244" y="19370"/>
                    </a:lnTo>
                    <a:lnTo>
                      <a:pt x="1053" y="20021"/>
                    </a:lnTo>
                    <a:lnTo>
                      <a:pt x="880" y="20672"/>
                    </a:lnTo>
                    <a:lnTo>
                      <a:pt x="708" y="21342"/>
                    </a:lnTo>
                    <a:lnTo>
                      <a:pt x="574" y="22012"/>
                    </a:lnTo>
                    <a:lnTo>
                      <a:pt x="440" y="22681"/>
                    </a:lnTo>
                    <a:lnTo>
                      <a:pt x="325" y="23371"/>
                    </a:lnTo>
                    <a:lnTo>
                      <a:pt x="230" y="24060"/>
                    </a:lnTo>
                    <a:lnTo>
                      <a:pt x="153" y="24749"/>
                    </a:lnTo>
                    <a:lnTo>
                      <a:pt x="96" y="25457"/>
                    </a:lnTo>
                    <a:lnTo>
                      <a:pt x="38" y="26146"/>
                    </a:lnTo>
                    <a:lnTo>
                      <a:pt x="19" y="26854"/>
                    </a:lnTo>
                    <a:lnTo>
                      <a:pt x="0" y="27562"/>
                    </a:lnTo>
                    <a:lnTo>
                      <a:pt x="19" y="28290"/>
                    </a:lnTo>
                    <a:lnTo>
                      <a:pt x="38" y="28979"/>
                    </a:lnTo>
                    <a:lnTo>
                      <a:pt x="96" y="29687"/>
                    </a:lnTo>
                    <a:lnTo>
                      <a:pt x="153" y="30395"/>
                    </a:lnTo>
                    <a:lnTo>
                      <a:pt x="230" y="31084"/>
                    </a:lnTo>
                    <a:lnTo>
                      <a:pt x="325" y="31773"/>
                    </a:lnTo>
                    <a:lnTo>
                      <a:pt x="440" y="32443"/>
                    </a:lnTo>
                    <a:lnTo>
                      <a:pt x="574" y="33132"/>
                    </a:lnTo>
                    <a:lnTo>
                      <a:pt x="708" y="33802"/>
                    </a:lnTo>
                    <a:lnTo>
                      <a:pt x="880" y="34453"/>
                    </a:lnTo>
                    <a:lnTo>
                      <a:pt x="1053" y="35123"/>
                    </a:lnTo>
                    <a:lnTo>
                      <a:pt x="1244" y="35774"/>
                    </a:lnTo>
                    <a:lnTo>
                      <a:pt x="1455" y="36405"/>
                    </a:lnTo>
                    <a:lnTo>
                      <a:pt x="1684" y="37056"/>
                    </a:lnTo>
                    <a:lnTo>
                      <a:pt x="1914" y="37688"/>
                    </a:lnTo>
                    <a:lnTo>
                      <a:pt x="2182" y="38300"/>
                    </a:lnTo>
                    <a:lnTo>
                      <a:pt x="2450" y="38913"/>
                    </a:lnTo>
                    <a:lnTo>
                      <a:pt x="2718" y="39525"/>
                    </a:lnTo>
                    <a:lnTo>
                      <a:pt x="3024" y="40118"/>
                    </a:lnTo>
                    <a:lnTo>
                      <a:pt x="3330" y="40712"/>
                    </a:lnTo>
                    <a:lnTo>
                      <a:pt x="3656" y="41286"/>
                    </a:lnTo>
                    <a:lnTo>
                      <a:pt x="4000" y="41860"/>
                    </a:lnTo>
                    <a:lnTo>
                      <a:pt x="4345" y="42434"/>
                    </a:lnTo>
                    <a:lnTo>
                      <a:pt x="4709" y="42990"/>
                    </a:lnTo>
                    <a:lnTo>
                      <a:pt x="5091" y="43525"/>
                    </a:lnTo>
                    <a:lnTo>
                      <a:pt x="5493" y="44061"/>
                    </a:lnTo>
                    <a:lnTo>
                      <a:pt x="5895" y="44597"/>
                    </a:lnTo>
                    <a:lnTo>
                      <a:pt x="6297" y="45114"/>
                    </a:lnTo>
                    <a:lnTo>
                      <a:pt x="6737" y="45612"/>
                    </a:lnTo>
                    <a:lnTo>
                      <a:pt x="7178" y="46109"/>
                    </a:lnTo>
                    <a:lnTo>
                      <a:pt x="7618" y="46588"/>
                    </a:lnTo>
                    <a:lnTo>
                      <a:pt x="8077" y="47066"/>
                    </a:lnTo>
                    <a:lnTo>
                      <a:pt x="8556" y="47526"/>
                    </a:lnTo>
                    <a:lnTo>
                      <a:pt x="9034" y="47985"/>
                    </a:lnTo>
                    <a:lnTo>
                      <a:pt x="9532" y="48425"/>
                    </a:lnTo>
                    <a:lnTo>
                      <a:pt x="10049" y="48847"/>
                    </a:lnTo>
                    <a:lnTo>
                      <a:pt x="10546" y="49268"/>
                    </a:lnTo>
                    <a:lnTo>
                      <a:pt x="11082" y="49670"/>
                    </a:lnTo>
                    <a:lnTo>
                      <a:pt x="11618" y="50052"/>
                    </a:lnTo>
                    <a:lnTo>
                      <a:pt x="12154" y="50435"/>
                    </a:lnTo>
                    <a:lnTo>
                      <a:pt x="12709" y="50799"/>
                    </a:lnTo>
                    <a:lnTo>
                      <a:pt x="13283" y="51143"/>
                    </a:lnTo>
                    <a:lnTo>
                      <a:pt x="13858" y="51488"/>
                    </a:lnTo>
                    <a:lnTo>
                      <a:pt x="14432" y="51813"/>
                    </a:lnTo>
                    <a:lnTo>
                      <a:pt x="15025" y="52120"/>
                    </a:lnTo>
                    <a:lnTo>
                      <a:pt x="15619" y="52426"/>
                    </a:lnTo>
                    <a:lnTo>
                      <a:pt x="16231" y="52713"/>
                    </a:lnTo>
                    <a:lnTo>
                      <a:pt x="16844" y="52981"/>
                    </a:lnTo>
                    <a:lnTo>
                      <a:pt x="17475" y="53230"/>
                    </a:lnTo>
                    <a:lnTo>
                      <a:pt x="18107" y="53459"/>
                    </a:lnTo>
                    <a:lnTo>
                      <a:pt x="18738" y="53689"/>
                    </a:lnTo>
                    <a:lnTo>
                      <a:pt x="19370" y="53900"/>
                    </a:lnTo>
                    <a:lnTo>
                      <a:pt x="20021" y="54091"/>
                    </a:lnTo>
                    <a:lnTo>
                      <a:pt x="20691" y="54263"/>
                    </a:lnTo>
                    <a:lnTo>
                      <a:pt x="21361" y="54436"/>
                    </a:lnTo>
                    <a:lnTo>
                      <a:pt x="22031" y="54589"/>
                    </a:lnTo>
                    <a:lnTo>
                      <a:pt x="22701" y="54704"/>
                    </a:lnTo>
                    <a:lnTo>
                      <a:pt x="23370" y="54818"/>
                    </a:lnTo>
                    <a:lnTo>
                      <a:pt x="24060" y="54914"/>
                    </a:lnTo>
                    <a:lnTo>
                      <a:pt x="24768" y="54991"/>
                    </a:lnTo>
                    <a:lnTo>
                      <a:pt x="25457" y="55067"/>
                    </a:lnTo>
                    <a:lnTo>
                      <a:pt x="26165" y="55105"/>
                    </a:lnTo>
                    <a:lnTo>
                      <a:pt x="26873" y="55125"/>
                    </a:lnTo>
                    <a:lnTo>
                      <a:pt x="27581" y="55144"/>
                    </a:lnTo>
                    <a:lnTo>
                      <a:pt x="28290" y="55125"/>
                    </a:lnTo>
                    <a:lnTo>
                      <a:pt x="28998" y="55105"/>
                    </a:lnTo>
                    <a:lnTo>
                      <a:pt x="29706" y="55067"/>
                    </a:lnTo>
                    <a:lnTo>
                      <a:pt x="30395" y="54991"/>
                    </a:lnTo>
                    <a:lnTo>
                      <a:pt x="31084" y="54914"/>
                    </a:lnTo>
                    <a:lnTo>
                      <a:pt x="31773" y="54818"/>
                    </a:lnTo>
                    <a:lnTo>
                      <a:pt x="32462" y="54704"/>
                    </a:lnTo>
                    <a:lnTo>
                      <a:pt x="33132" y="54589"/>
                    </a:lnTo>
                    <a:lnTo>
                      <a:pt x="33802" y="54436"/>
                    </a:lnTo>
                    <a:lnTo>
                      <a:pt x="34472" y="54263"/>
                    </a:lnTo>
                    <a:lnTo>
                      <a:pt x="35123" y="54091"/>
                    </a:lnTo>
                    <a:lnTo>
                      <a:pt x="35773" y="53900"/>
                    </a:lnTo>
                    <a:lnTo>
                      <a:pt x="36424" y="53689"/>
                    </a:lnTo>
                    <a:lnTo>
                      <a:pt x="37056" y="53459"/>
                    </a:lnTo>
                    <a:lnTo>
                      <a:pt x="37687" y="53230"/>
                    </a:lnTo>
                    <a:lnTo>
                      <a:pt x="38319" y="52981"/>
                    </a:lnTo>
                    <a:lnTo>
                      <a:pt x="38932" y="52713"/>
                    </a:lnTo>
                    <a:lnTo>
                      <a:pt x="39525" y="52426"/>
                    </a:lnTo>
                    <a:lnTo>
                      <a:pt x="40137" y="52120"/>
                    </a:lnTo>
                    <a:lnTo>
                      <a:pt x="40712" y="51813"/>
                    </a:lnTo>
                    <a:lnTo>
                      <a:pt x="41305" y="51488"/>
                    </a:lnTo>
                    <a:lnTo>
                      <a:pt x="41879" y="51143"/>
                    </a:lnTo>
                    <a:lnTo>
                      <a:pt x="42434" y="50799"/>
                    </a:lnTo>
                    <a:lnTo>
                      <a:pt x="42989" y="50435"/>
                    </a:lnTo>
                    <a:lnTo>
                      <a:pt x="43544" y="50052"/>
                    </a:lnTo>
                    <a:lnTo>
                      <a:pt x="44080" y="49670"/>
                    </a:lnTo>
                    <a:lnTo>
                      <a:pt x="44597" y="49268"/>
                    </a:lnTo>
                    <a:lnTo>
                      <a:pt x="45114" y="48847"/>
                    </a:lnTo>
                    <a:lnTo>
                      <a:pt x="45631" y="48425"/>
                    </a:lnTo>
                    <a:lnTo>
                      <a:pt x="46109" y="47985"/>
                    </a:lnTo>
                    <a:lnTo>
                      <a:pt x="46607" y="47526"/>
                    </a:lnTo>
                    <a:lnTo>
                      <a:pt x="47066" y="47066"/>
                    </a:lnTo>
                    <a:lnTo>
                      <a:pt x="47545" y="46588"/>
                    </a:lnTo>
                    <a:lnTo>
                      <a:pt x="47985" y="46109"/>
                    </a:lnTo>
                    <a:lnTo>
                      <a:pt x="48425" y="45612"/>
                    </a:lnTo>
                    <a:lnTo>
                      <a:pt x="48846" y="45114"/>
                    </a:lnTo>
                    <a:lnTo>
                      <a:pt x="49267" y="44597"/>
                    </a:lnTo>
                    <a:lnTo>
                      <a:pt x="49669" y="44061"/>
                    </a:lnTo>
                    <a:lnTo>
                      <a:pt x="50071" y="43525"/>
                    </a:lnTo>
                    <a:lnTo>
                      <a:pt x="50435" y="42990"/>
                    </a:lnTo>
                    <a:lnTo>
                      <a:pt x="50799" y="42434"/>
                    </a:lnTo>
                    <a:lnTo>
                      <a:pt x="51162" y="41860"/>
                    </a:lnTo>
                    <a:lnTo>
                      <a:pt x="51488" y="41286"/>
                    </a:lnTo>
                    <a:lnTo>
                      <a:pt x="51813" y="40712"/>
                    </a:lnTo>
                    <a:lnTo>
                      <a:pt x="52138" y="40118"/>
                    </a:lnTo>
                    <a:lnTo>
                      <a:pt x="52426" y="39525"/>
                    </a:lnTo>
                    <a:lnTo>
                      <a:pt x="52713" y="38913"/>
                    </a:lnTo>
                    <a:lnTo>
                      <a:pt x="52981" y="38300"/>
                    </a:lnTo>
                    <a:lnTo>
                      <a:pt x="53229" y="37688"/>
                    </a:lnTo>
                    <a:lnTo>
                      <a:pt x="53478" y="37056"/>
                    </a:lnTo>
                    <a:lnTo>
                      <a:pt x="53708" y="36405"/>
                    </a:lnTo>
                    <a:lnTo>
                      <a:pt x="53919" y="35774"/>
                    </a:lnTo>
                    <a:lnTo>
                      <a:pt x="54110" y="35123"/>
                    </a:lnTo>
                    <a:lnTo>
                      <a:pt x="54282" y="34453"/>
                    </a:lnTo>
                    <a:lnTo>
                      <a:pt x="54435" y="33802"/>
                    </a:lnTo>
                    <a:lnTo>
                      <a:pt x="54588" y="33132"/>
                    </a:lnTo>
                    <a:lnTo>
                      <a:pt x="54722" y="32443"/>
                    </a:lnTo>
                    <a:lnTo>
                      <a:pt x="54837" y="31773"/>
                    </a:lnTo>
                    <a:lnTo>
                      <a:pt x="54933" y="31084"/>
                    </a:lnTo>
                    <a:lnTo>
                      <a:pt x="55010" y="30395"/>
                    </a:lnTo>
                    <a:lnTo>
                      <a:pt x="55067" y="29687"/>
                    </a:lnTo>
                    <a:lnTo>
                      <a:pt x="55105" y="28979"/>
                    </a:lnTo>
                    <a:lnTo>
                      <a:pt x="55144" y="28290"/>
                    </a:lnTo>
                    <a:lnTo>
                      <a:pt x="55144" y="27562"/>
                    </a:lnTo>
                    <a:lnTo>
                      <a:pt x="55144" y="26854"/>
                    </a:lnTo>
                    <a:lnTo>
                      <a:pt x="55105" y="26146"/>
                    </a:lnTo>
                    <a:lnTo>
                      <a:pt x="55067" y="25457"/>
                    </a:lnTo>
                    <a:lnTo>
                      <a:pt x="55010" y="24749"/>
                    </a:lnTo>
                    <a:lnTo>
                      <a:pt x="54933" y="24060"/>
                    </a:lnTo>
                    <a:lnTo>
                      <a:pt x="54837" y="23371"/>
                    </a:lnTo>
                    <a:lnTo>
                      <a:pt x="54722" y="22681"/>
                    </a:lnTo>
                    <a:lnTo>
                      <a:pt x="54588" y="22012"/>
                    </a:lnTo>
                    <a:lnTo>
                      <a:pt x="54435" y="21342"/>
                    </a:lnTo>
                    <a:lnTo>
                      <a:pt x="54282" y="20672"/>
                    </a:lnTo>
                    <a:lnTo>
                      <a:pt x="54110" y="20021"/>
                    </a:lnTo>
                    <a:lnTo>
                      <a:pt x="53919" y="19370"/>
                    </a:lnTo>
                    <a:lnTo>
                      <a:pt x="53708" y="18719"/>
                    </a:lnTo>
                    <a:lnTo>
                      <a:pt x="53478" y="18088"/>
                    </a:lnTo>
                    <a:lnTo>
                      <a:pt x="53229" y="17456"/>
                    </a:lnTo>
                    <a:lnTo>
                      <a:pt x="52981" y="16844"/>
                    </a:lnTo>
                    <a:lnTo>
                      <a:pt x="52713" y="16231"/>
                    </a:lnTo>
                    <a:lnTo>
                      <a:pt x="52426" y="15619"/>
                    </a:lnTo>
                    <a:lnTo>
                      <a:pt x="52138" y="15025"/>
                    </a:lnTo>
                    <a:lnTo>
                      <a:pt x="51813" y="14432"/>
                    </a:lnTo>
                    <a:lnTo>
                      <a:pt x="51488" y="13839"/>
                    </a:lnTo>
                    <a:lnTo>
                      <a:pt x="51162" y="13264"/>
                    </a:lnTo>
                    <a:lnTo>
                      <a:pt x="50799" y="12709"/>
                    </a:lnTo>
                    <a:lnTo>
                      <a:pt x="50435" y="12154"/>
                    </a:lnTo>
                    <a:lnTo>
                      <a:pt x="50071" y="11599"/>
                    </a:lnTo>
                    <a:lnTo>
                      <a:pt x="49669" y="11063"/>
                    </a:lnTo>
                    <a:lnTo>
                      <a:pt x="49267" y="10546"/>
                    </a:lnTo>
                    <a:lnTo>
                      <a:pt x="48846" y="10030"/>
                    </a:lnTo>
                    <a:lnTo>
                      <a:pt x="48425" y="9532"/>
                    </a:lnTo>
                    <a:lnTo>
                      <a:pt x="47985" y="9034"/>
                    </a:lnTo>
                    <a:lnTo>
                      <a:pt x="47545" y="8537"/>
                    </a:lnTo>
                    <a:lnTo>
                      <a:pt x="47066" y="8077"/>
                    </a:lnTo>
                    <a:lnTo>
                      <a:pt x="46607" y="7618"/>
                    </a:lnTo>
                    <a:lnTo>
                      <a:pt x="46109" y="7159"/>
                    </a:lnTo>
                    <a:lnTo>
                      <a:pt x="45631" y="6718"/>
                    </a:lnTo>
                    <a:lnTo>
                      <a:pt x="45114" y="6297"/>
                    </a:lnTo>
                    <a:lnTo>
                      <a:pt x="44597" y="5876"/>
                    </a:lnTo>
                    <a:lnTo>
                      <a:pt x="44080" y="5474"/>
                    </a:lnTo>
                    <a:lnTo>
                      <a:pt x="43544" y="5091"/>
                    </a:lnTo>
                    <a:lnTo>
                      <a:pt x="42989" y="4709"/>
                    </a:lnTo>
                    <a:lnTo>
                      <a:pt x="42434" y="4345"/>
                    </a:lnTo>
                    <a:lnTo>
                      <a:pt x="41879" y="3981"/>
                    </a:lnTo>
                    <a:lnTo>
                      <a:pt x="41305" y="3656"/>
                    </a:lnTo>
                    <a:lnTo>
                      <a:pt x="40712" y="3330"/>
                    </a:lnTo>
                    <a:lnTo>
                      <a:pt x="40137" y="3005"/>
                    </a:lnTo>
                    <a:lnTo>
                      <a:pt x="39525" y="2718"/>
                    </a:lnTo>
                    <a:lnTo>
                      <a:pt x="38932" y="2431"/>
                    </a:lnTo>
                    <a:lnTo>
                      <a:pt x="38319" y="2163"/>
                    </a:lnTo>
                    <a:lnTo>
                      <a:pt x="37687" y="1914"/>
                    </a:lnTo>
                    <a:lnTo>
                      <a:pt x="37056" y="1665"/>
                    </a:lnTo>
                    <a:lnTo>
                      <a:pt x="36424" y="1455"/>
                    </a:lnTo>
                    <a:lnTo>
                      <a:pt x="35773" y="1244"/>
                    </a:lnTo>
                    <a:lnTo>
                      <a:pt x="35123" y="1034"/>
                    </a:lnTo>
                    <a:lnTo>
                      <a:pt x="34472" y="861"/>
                    </a:lnTo>
                    <a:lnTo>
                      <a:pt x="33802" y="708"/>
                    </a:lnTo>
                    <a:lnTo>
                      <a:pt x="33132" y="555"/>
                    </a:lnTo>
                    <a:lnTo>
                      <a:pt x="32462" y="421"/>
                    </a:lnTo>
                    <a:lnTo>
                      <a:pt x="31773" y="306"/>
                    </a:lnTo>
                    <a:lnTo>
                      <a:pt x="31084" y="211"/>
                    </a:lnTo>
                    <a:lnTo>
                      <a:pt x="30395" y="134"/>
                    </a:lnTo>
                    <a:lnTo>
                      <a:pt x="29706" y="77"/>
                    </a:lnTo>
                    <a:lnTo>
                      <a:pt x="28998" y="38"/>
                    </a:lnTo>
                    <a:lnTo>
                      <a:pt x="28290"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55" name="Google Shape;655;p13"/>
              <p:cNvSpPr/>
              <p:nvPr/>
            </p:nvSpPr>
            <p:spPr>
              <a:xfrm>
                <a:off x="3786525" y="2797750"/>
                <a:ext cx="1570950" cy="278525"/>
              </a:xfrm>
              <a:custGeom>
                <a:avLst/>
                <a:gdLst/>
                <a:ahLst/>
                <a:cxnLst/>
                <a:rect l="l" t="t" r="r" b="b"/>
                <a:pathLst>
                  <a:path w="62838" h="11141" extrusionOk="0">
                    <a:moveTo>
                      <a:pt x="36482" y="0"/>
                    </a:moveTo>
                    <a:lnTo>
                      <a:pt x="35754" y="20"/>
                    </a:lnTo>
                    <a:lnTo>
                      <a:pt x="35046" y="77"/>
                    </a:lnTo>
                    <a:lnTo>
                      <a:pt x="34338" y="173"/>
                    </a:lnTo>
                    <a:lnTo>
                      <a:pt x="33630" y="268"/>
                    </a:lnTo>
                    <a:lnTo>
                      <a:pt x="32941" y="402"/>
                    </a:lnTo>
                    <a:lnTo>
                      <a:pt x="32232" y="555"/>
                    </a:lnTo>
                    <a:lnTo>
                      <a:pt x="31563" y="709"/>
                    </a:lnTo>
                    <a:lnTo>
                      <a:pt x="30893" y="900"/>
                    </a:lnTo>
                    <a:lnTo>
                      <a:pt x="30261" y="1091"/>
                    </a:lnTo>
                    <a:lnTo>
                      <a:pt x="29629" y="1283"/>
                    </a:lnTo>
                    <a:lnTo>
                      <a:pt x="29017" y="1493"/>
                    </a:lnTo>
                    <a:lnTo>
                      <a:pt x="27888" y="1895"/>
                    </a:lnTo>
                    <a:lnTo>
                      <a:pt x="26873" y="2316"/>
                    </a:lnTo>
                    <a:lnTo>
                      <a:pt x="25993" y="2699"/>
                    </a:lnTo>
                    <a:lnTo>
                      <a:pt x="25284" y="3025"/>
                    </a:lnTo>
                    <a:lnTo>
                      <a:pt x="24749" y="3293"/>
                    </a:lnTo>
                    <a:lnTo>
                      <a:pt x="24289" y="3522"/>
                    </a:lnTo>
                    <a:lnTo>
                      <a:pt x="23945" y="3541"/>
                    </a:lnTo>
                    <a:lnTo>
                      <a:pt x="22949" y="3522"/>
                    </a:lnTo>
                    <a:lnTo>
                      <a:pt x="21495" y="3484"/>
                    </a:lnTo>
                    <a:lnTo>
                      <a:pt x="20633" y="3446"/>
                    </a:lnTo>
                    <a:lnTo>
                      <a:pt x="19695" y="3407"/>
                    </a:lnTo>
                    <a:lnTo>
                      <a:pt x="18719" y="3331"/>
                    </a:lnTo>
                    <a:lnTo>
                      <a:pt x="17705" y="3254"/>
                    </a:lnTo>
                    <a:lnTo>
                      <a:pt x="16671" y="3139"/>
                    </a:lnTo>
                    <a:lnTo>
                      <a:pt x="15638" y="3005"/>
                    </a:lnTo>
                    <a:lnTo>
                      <a:pt x="14642" y="2852"/>
                    </a:lnTo>
                    <a:lnTo>
                      <a:pt x="13685" y="2661"/>
                    </a:lnTo>
                    <a:lnTo>
                      <a:pt x="13226" y="2546"/>
                    </a:lnTo>
                    <a:lnTo>
                      <a:pt x="12767" y="2450"/>
                    </a:lnTo>
                    <a:lnTo>
                      <a:pt x="12346" y="2316"/>
                    </a:lnTo>
                    <a:lnTo>
                      <a:pt x="11944" y="2182"/>
                    </a:lnTo>
                    <a:lnTo>
                      <a:pt x="11733" y="2125"/>
                    </a:lnTo>
                    <a:lnTo>
                      <a:pt x="11542" y="2087"/>
                    </a:lnTo>
                    <a:lnTo>
                      <a:pt x="11331" y="2068"/>
                    </a:lnTo>
                    <a:lnTo>
                      <a:pt x="11121" y="2048"/>
                    </a:lnTo>
                    <a:lnTo>
                      <a:pt x="10891" y="2048"/>
                    </a:lnTo>
                    <a:lnTo>
                      <a:pt x="10680" y="2068"/>
                    </a:lnTo>
                    <a:lnTo>
                      <a:pt x="10451" y="2106"/>
                    </a:lnTo>
                    <a:lnTo>
                      <a:pt x="10221" y="2163"/>
                    </a:lnTo>
                    <a:lnTo>
                      <a:pt x="9991" y="2221"/>
                    </a:lnTo>
                    <a:lnTo>
                      <a:pt x="9762" y="2297"/>
                    </a:lnTo>
                    <a:lnTo>
                      <a:pt x="9283" y="2469"/>
                    </a:lnTo>
                    <a:lnTo>
                      <a:pt x="8785" y="2699"/>
                    </a:lnTo>
                    <a:lnTo>
                      <a:pt x="8307" y="2986"/>
                    </a:lnTo>
                    <a:lnTo>
                      <a:pt x="7809" y="3293"/>
                    </a:lnTo>
                    <a:lnTo>
                      <a:pt x="7312" y="3618"/>
                    </a:lnTo>
                    <a:lnTo>
                      <a:pt x="6814" y="4001"/>
                    </a:lnTo>
                    <a:lnTo>
                      <a:pt x="6316" y="4384"/>
                    </a:lnTo>
                    <a:lnTo>
                      <a:pt x="5819" y="4805"/>
                    </a:lnTo>
                    <a:lnTo>
                      <a:pt x="5340" y="5226"/>
                    </a:lnTo>
                    <a:lnTo>
                      <a:pt x="4862" y="5666"/>
                    </a:lnTo>
                    <a:lnTo>
                      <a:pt x="4383" y="6125"/>
                    </a:lnTo>
                    <a:lnTo>
                      <a:pt x="3503" y="7044"/>
                    </a:lnTo>
                    <a:lnTo>
                      <a:pt x="2661" y="7925"/>
                    </a:lnTo>
                    <a:lnTo>
                      <a:pt x="1914" y="8786"/>
                    </a:lnTo>
                    <a:lnTo>
                      <a:pt x="1263" y="9551"/>
                    </a:lnTo>
                    <a:lnTo>
                      <a:pt x="746" y="10202"/>
                    </a:lnTo>
                    <a:lnTo>
                      <a:pt x="345" y="10700"/>
                    </a:lnTo>
                    <a:lnTo>
                      <a:pt x="0" y="11140"/>
                    </a:lnTo>
                    <a:lnTo>
                      <a:pt x="62838" y="11140"/>
                    </a:lnTo>
                    <a:lnTo>
                      <a:pt x="62532" y="10796"/>
                    </a:lnTo>
                    <a:lnTo>
                      <a:pt x="62168" y="10413"/>
                    </a:lnTo>
                    <a:lnTo>
                      <a:pt x="61709" y="9896"/>
                    </a:lnTo>
                    <a:lnTo>
                      <a:pt x="61115" y="9303"/>
                    </a:lnTo>
                    <a:lnTo>
                      <a:pt x="60445" y="8652"/>
                    </a:lnTo>
                    <a:lnTo>
                      <a:pt x="59699" y="7982"/>
                    </a:lnTo>
                    <a:lnTo>
                      <a:pt x="59297" y="7637"/>
                    </a:lnTo>
                    <a:lnTo>
                      <a:pt x="58876" y="7293"/>
                    </a:lnTo>
                    <a:lnTo>
                      <a:pt x="58436" y="6948"/>
                    </a:lnTo>
                    <a:lnTo>
                      <a:pt x="57995" y="6623"/>
                    </a:lnTo>
                    <a:lnTo>
                      <a:pt x="57536" y="6298"/>
                    </a:lnTo>
                    <a:lnTo>
                      <a:pt x="57077" y="6010"/>
                    </a:lnTo>
                    <a:lnTo>
                      <a:pt x="56598" y="5723"/>
                    </a:lnTo>
                    <a:lnTo>
                      <a:pt x="56120" y="5455"/>
                    </a:lnTo>
                    <a:lnTo>
                      <a:pt x="55622" y="5226"/>
                    </a:lnTo>
                    <a:lnTo>
                      <a:pt x="55144" y="5015"/>
                    </a:lnTo>
                    <a:lnTo>
                      <a:pt x="54646" y="4824"/>
                    </a:lnTo>
                    <a:lnTo>
                      <a:pt x="54167" y="4690"/>
                    </a:lnTo>
                    <a:lnTo>
                      <a:pt x="53670" y="4575"/>
                    </a:lnTo>
                    <a:lnTo>
                      <a:pt x="53191" y="4518"/>
                    </a:lnTo>
                    <a:lnTo>
                      <a:pt x="52942" y="4498"/>
                    </a:lnTo>
                    <a:lnTo>
                      <a:pt x="52713" y="4498"/>
                    </a:lnTo>
                    <a:lnTo>
                      <a:pt x="52464" y="4518"/>
                    </a:lnTo>
                    <a:lnTo>
                      <a:pt x="52234" y="4537"/>
                    </a:lnTo>
                    <a:lnTo>
                      <a:pt x="52004" y="4575"/>
                    </a:lnTo>
                    <a:lnTo>
                      <a:pt x="51775" y="4613"/>
                    </a:lnTo>
                    <a:lnTo>
                      <a:pt x="51545" y="4671"/>
                    </a:lnTo>
                    <a:lnTo>
                      <a:pt x="51315" y="4747"/>
                    </a:lnTo>
                    <a:lnTo>
                      <a:pt x="50894" y="4900"/>
                    </a:lnTo>
                    <a:lnTo>
                      <a:pt x="50492" y="5034"/>
                    </a:lnTo>
                    <a:lnTo>
                      <a:pt x="50129" y="5130"/>
                    </a:lnTo>
                    <a:lnTo>
                      <a:pt x="49784" y="5207"/>
                    </a:lnTo>
                    <a:lnTo>
                      <a:pt x="49478" y="5264"/>
                    </a:lnTo>
                    <a:lnTo>
                      <a:pt x="49191" y="5302"/>
                    </a:lnTo>
                    <a:lnTo>
                      <a:pt x="48655" y="5302"/>
                    </a:lnTo>
                    <a:lnTo>
                      <a:pt x="48425" y="5264"/>
                    </a:lnTo>
                    <a:lnTo>
                      <a:pt x="48215" y="5226"/>
                    </a:lnTo>
                    <a:lnTo>
                      <a:pt x="48004" y="5149"/>
                    </a:lnTo>
                    <a:lnTo>
                      <a:pt x="47794" y="5073"/>
                    </a:lnTo>
                    <a:lnTo>
                      <a:pt x="47602" y="4958"/>
                    </a:lnTo>
                    <a:lnTo>
                      <a:pt x="47392" y="4843"/>
                    </a:lnTo>
                    <a:lnTo>
                      <a:pt x="47009" y="4556"/>
                    </a:lnTo>
                    <a:lnTo>
                      <a:pt x="46588" y="4230"/>
                    </a:lnTo>
                    <a:lnTo>
                      <a:pt x="46109" y="3848"/>
                    </a:lnTo>
                    <a:lnTo>
                      <a:pt x="45592" y="3407"/>
                    </a:lnTo>
                    <a:lnTo>
                      <a:pt x="44980" y="2948"/>
                    </a:lnTo>
                    <a:lnTo>
                      <a:pt x="44635" y="2699"/>
                    </a:lnTo>
                    <a:lnTo>
                      <a:pt x="44253" y="2450"/>
                    </a:lnTo>
                    <a:lnTo>
                      <a:pt x="43851" y="2202"/>
                    </a:lnTo>
                    <a:lnTo>
                      <a:pt x="43410" y="1934"/>
                    </a:lnTo>
                    <a:lnTo>
                      <a:pt x="42932" y="1666"/>
                    </a:lnTo>
                    <a:lnTo>
                      <a:pt x="42415" y="1398"/>
                    </a:lnTo>
                    <a:lnTo>
                      <a:pt x="41860" y="1130"/>
                    </a:lnTo>
                    <a:lnTo>
                      <a:pt x="41248" y="843"/>
                    </a:lnTo>
                    <a:lnTo>
                      <a:pt x="40922" y="709"/>
                    </a:lnTo>
                    <a:lnTo>
                      <a:pt x="40597" y="594"/>
                    </a:lnTo>
                    <a:lnTo>
                      <a:pt x="40271" y="479"/>
                    </a:lnTo>
                    <a:lnTo>
                      <a:pt x="39946" y="383"/>
                    </a:lnTo>
                    <a:lnTo>
                      <a:pt x="39621" y="307"/>
                    </a:lnTo>
                    <a:lnTo>
                      <a:pt x="39276" y="230"/>
                    </a:lnTo>
                    <a:lnTo>
                      <a:pt x="38587" y="115"/>
                    </a:lnTo>
                    <a:lnTo>
                      <a:pt x="37898" y="39"/>
                    </a:lnTo>
                    <a:lnTo>
                      <a:pt x="3719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56" name="Google Shape;656;p13"/>
              <p:cNvSpPr/>
              <p:nvPr/>
            </p:nvSpPr>
            <p:spPr>
              <a:xfrm>
                <a:off x="4814825" y="2239325"/>
                <a:ext cx="108175" cy="267500"/>
              </a:xfrm>
              <a:custGeom>
                <a:avLst/>
                <a:gdLst/>
                <a:ahLst/>
                <a:cxnLst/>
                <a:rect l="l" t="t" r="r" b="b"/>
                <a:pathLst>
                  <a:path w="4327" h="10700" extrusionOk="0">
                    <a:moveTo>
                      <a:pt x="20" y="0"/>
                    </a:moveTo>
                    <a:lnTo>
                      <a:pt x="1" y="422"/>
                    </a:lnTo>
                    <a:lnTo>
                      <a:pt x="1" y="843"/>
                    </a:lnTo>
                    <a:lnTo>
                      <a:pt x="20" y="1264"/>
                    </a:lnTo>
                    <a:lnTo>
                      <a:pt x="77" y="1685"/>
                    </a:lnTo>
                    <a:lnTo>
                      <a:pt x="135" y="2106"/>
                    </a:lnTo>
                    <a:lnTo>
                      <a:pt x="230" y="2527"/>
                    </a:lnTo>
                    <a:lnTo>
                      <a:pt x="345" y="2929"/>
                    </a:lnTo>
                    <a:lnTo>
                      <a:pt x="460" y="3331"/>
                    </a:lnTo>
                    <a:lnTo>
                      <a:pt x="3044" y="10700"/>
                    </a:lnTo>
                    <a:lnTo>
                      <a:pt x="3695" y="10470"/>
                    </a:lnTo>
                    <a:lnTo>
                      <a:pt x="4326" y="10241"/>
                    </a:lnTo>
                    <a:lnTo>
                      <a:pt x="1762" y="2872"/>
                    </a:lnTo>
                    <a:lnTo>
                      <a:pt x="1609" y="2489"/>
                    </a:lnTo>
                    <a:lnTo>
                      <a:pt x="1436" y="2087"/>
                    </a:lnTo>
                    <a:lnTo>
                      <a:pt x="1245" y="1723"/>
                    </a:lnTo>
                    <a:lnTo>
                      <a:pt x="1034" y="1359"/>
                    </a:lnTo>
                    <a:lnTo>
                      <a:pt x="805" y="996"/>
                    </a:lnTo>
                    <a:lnTo>
                      <a:pt x="575" y="651"/>
                    </a:lnTo>
                    <a:lnTo>
                      <a:pt x="307" y="326"/>
                    </a:lnTo>
                    <a:lnTo>
                      <a:pt x="2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57" name="Google Shape;657;p13"/>
              <p:cNvSpPr/>
              <p:nvPr/>
            </p:nvSpPr>
            <p:spPr>
              <a:xfrm>
                <a:off x="4911500" y="2481925"/>
                <a:ext cx="265600" cy="114400"/>
              </a:xfrm>
              <a:custGeom>
                <a:avLst/>
                <a:gdLst/>
                <a:ahLst/>
                <a:cxnLst/>
                <a:rect l="l" t="t" r="r" b="b"/>
                <a:pathLst>
                  <a:path w="10624" h="4576" extrusionOk="0">
                    <a:moveTo>
                      <a:pt x="498" y="1"/>
                    </a:moveTo>
                    <a:lnTo>
                      <a:pt x="249" y="651"/>
                    </a:lnTo>
                    <a:lnTo>
                      <a:pt x="0" y="1283"/>
                    </a:lnTo>
                    <a:lnTo>
                      <a:pt x="7312" y="4039"/>
                    </a:lnTo>
                    <a:lnTo>
                      <a:pt x="7714" y="4192"/>
                    </a:lnTo>
                    <a:lnTo>
                      <a:pt x="8116" y="4307"/>
                    </a:lnTo>
                    <a:lnTo>
                      <a:pt x="8518" y="4403"/>
                    </a:lnTo>
                    <a:lnTo>
                      <a:pt x="8939" y="4480"/>
                    </a:lnTo>
                    <a:lnTo>
                      <a:pt x="9360" y="4537"/>
                    </a:lnTo>
                    <a:lnTo>
                      <a:pt x="9781" y="4556"/>
                    </a:lnTo>
                    <a:lnTo>
                      <a:pt x="10202" y="4575"/>
                    </a:lnTo>
                    <a:lnTo>
                      <a:pt x="10623" y="4575"/>
                    </a:lnTo>
                    <a:lnTo>
                      <a:pt x="10317" y="4288"/>
                    </a:lnTo>
                    <a:lnTo>
                      <a:pt x="9991" y="4001"/>
                    </a:lnTo>
                    <a:lnTo>
                      <a:pt x="9647" y="3752"/>
                    </a:lnTo>
                    <a:lnTo>
                      <a:pt x="9302" y="3523"/>
                    </a:lnTo>
                    <a:lnTo>
                      <a:pt x="8939" y="3312"/>
                    </a:lnTo>
                    <a:lnTo>
                      <a:pt x="8556" y="3101"/>
                    </a:lnTo>
                    <a:lnTo>
                      <a:pt x="8173" y="2929"/>
                    </a:lnTo>
                    <a:lnTo>
                      <a:pt x="7790" y="2757"/>
                    </a:lnTo>
                    <a:lnTo>
                      <a:pt x="498"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58" name="Google Shape;658;p13"/>
              <p:cNvSpPr/>
              <p:nvPr/>
            </p:nvSpPr>
            <p:spPr>
              <a:xfrm>
                <a:off x="4755500" y="2496775"/>
                <a:ext cx="156025" cy="246925"/>
              </a:xfrm>
              <a:custGeom>
                <a:avLst/>
                <a:gdLst/>
                <a:ahLst/>
                <a:cxnLst/>
                <a:rect l="l" t="t" r="r" b="b"/>
                <a:pathLst>
                  <a:path w="6241" h="9877" extrusionOk="0">
                    <a:moveTo>
                      <a:pt x="5073" y="0"/>
                    </a:moveTo>
                    <a:lnTo>
                      <a:pt x="1091" y="6699"/>
                    </a:lnTo>
                    <a:lnTo>
                      <a:pt x="881" y="7082"/>
                    </a:lnTo>
                    <a:lnTo>
                      <a:pt x="689" y="7446"/>
                    </a:lnTo>
                    <a:lnTo>
                      <a:pt x="536" y="7848"/>
                    </a:lnTo>
                    <a:lnTo>
                      <a:pt x="383" y="8230"/>
                    </a:lnTo>
                    <a:lnTo>
                      <a:pt x="249" y="8632"/>
                    </a:lnTo>
                    <a:lnTo>
                      <a:pt x="153" y="9053"/>
                    </a:lnTo>
                    <a:lnTo>
                      <a:pt x="58" y="9455"/>
                    </a:lnTo>
                    <a:lnTo>
                      <a:pt x="0" y="9876"/>
                    </a:lnTo>
                    <a:lnTo>
                      <a:pt x="345" y="9628"/>
                    </a:lnTo>
                    <a:lnTo>
                      <a:pt x="651" y="9360"/>
                    </a:lnTo>
                    <a:lnTo>
                      <a:pt x="976" y="9053"/>
                    </a:lnTo>
                    <a:lnTo>
                      <a:pt x="1264" y="8766"/>
                    </a:lnTo>
                    <a:lnTo>
                      <a:pt x="1532" y="8441"/>
                    </a:lnTo>
                    <a:lnTo>
                      <a:pt x="1800" y="8116"/>
                    </a:lnTo>
                    <a:lnTo>
                      <a:pt x="2048" y="7752"/>
                    </a:lnTo>
                    <a:lnTo>
                      <a:pt x="2259" y="7407"/>
                    </a:lnTo>
                    <a:lnTo>
                      <a:pt x="6240" y="689"/>
                    </a:lnTo>
                    <a:lnTo>
                      <a:pt x="5666" y="345"/>
                    </a:lnTo>
                    <a:lnTo>
                      <a:pt x="5073"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59" name="Google Shape;659;p13"/>
              <p:cNvSpPr/>
              <p:nvPr/>
            </p:nvSpPr>
            <p:spPr>
              <a:xfrm>
                <a:off x="4869850" y="2462800"/>
                <a:ext cx="75650" cy="75625"/>
              </a:xfrm>
              <a:custGeom>
                <a:avLst/>
                <a:gdLst/>
                <a:ahLst/>
                <a:cxnLst/>
                <a:rect l="l" t="t" r="r" b="b"/>
                <a:pathLst>
                  <a:path w="3026" h="3025" extrusionOk="0">
                    <a:moveTo>
                      <a:pt x="1513" y="0"/>
                    </a:moveTo>
                    <a:lnTo>
                      <a:pt x="1360" y="19"/>
                    </a:lnTo>
                    <a:lnTo>
                      <a:pt x="1207" y="38"/>
                    </a:lnTo>
                    <a:lnTo>
                      <a:pt x="1054" y="77"/>
                    </a:lnTo>
                    <a:lnTo>
                      <a:pt x="920" y="134"/>
                    </a:lnTo>
                    <a:lnTo>
                      <a:pt x="786" y="191"/>
                    </a:lnTo>
                    <a:lnTo>
                      <a:pt x="671" y="268"/>
                    </a:lnTo>
                    <a:lnTo>
                      <a:pt x="556" y="345"/>
                    </a:lnTo>
                    <a:lnTo>
                      <a:pt x="441" y="459"/>
                    </a:lnTo>
                    <a:lnTo>
                      <a:pt x="345" y="555"/>
                    </a:lnTo>
                    <a:lnTo>
                      <a:pt x="250" y="670"/>
                    </a:lnTo>
                    <a:lnTo>
                      <a:pt x="192" y="804"/>
                    </a:lnTo>
                    <a:lnTo>
                      <a:pt x="116" y="938"/>
                    </a:lnTo>
                    <a:lnTo>
                      <a:pt x="77" y="1072"/>
                    </a:lnTo>
                    <a:lnTo>
                      <a:pt x="39" y="1206"/>
                    </a:lnTo>
                    <a:lnTo>
                      <a:pt x="1" y="1359"/>
                    </a:lnTo>
                    <a:lnTo>
                      <a:pt x="1" y="1512"/>
                    </a:lnTo>
                    <a:lnTo>
                      <a:pt x="1" y="1665"/>
                    </a:lnTo>
                    <a:lnTo>
                      <a:pt x="39" y="1818"/>
                    </a:lnTo>
                    <a:lnTo>
                      <a:pt x="77" y="1972"/>
                    </a:lnTo>
                    <a:lnTo>
                      <a:pt x="116" y="2105"/>
                    </a:lnTo>
                    <a:lnTo>
                      <a:pt x="192" y="2239"/>
                    </a:lnTo>
                    <a:lnTo>
                      <a:pt x="250" y="2373"/>
                    </a:lnTo>
                    <a:lnTo>
                      <a:pt x="345" y="2488"/>
                    </a:lnTo>
                    <a:lnTo>
                      <a:pt x="441" y="2584"/>
                    </a:lnTo>
                    <a:lnTo>
                      <a:pt x="556" y="2680"/>
                    </a:lnTo>
                    <a:lnTo>
                      <a:pt x="671" y="2775"/>
                    </a:lnTo>
                    <a:lnTo>
                      <a:pt x="786" y="2852"/>
                    </a:lnTo>
                    <a:lnTo>
                      <a:pt x="920" y="2909"/>
                    </a:lnTo>
                    <a:lnTo>
                      <a:pt x="1054" y="2967"/>
                    </a:lnTo>
                    <a:lnTo>
                      <a:pt x="1207" y="3005"/>
                    </a:lnTo>
                    <a:lnTo>
                      <a:pt x="1360" y="3024"/>
                    </a:lnTo>
                    <a:lnTo>
                      <a:pt x="1666" y="3024"/>
                    </a:lnTo>
                    <a:lnTo>
                      <a:pt x="1819" y="3005"/>
                    </a:lnTo>
                    <a:lnTo>
                      <a:pt x="1953" y="2967"/>
                    </a:lnTo>
                    <a:lnTo>
                      <a:pt x="2106" y="2909"/>
                    </a:lnTo>
                    <a:lnTo>
                      <a:pt x="2240" y="2852"/>
                    </a:lnTo>
                    <a:lnTo>
                      <a:pt x="2355" y="2775"/>
                    </a:lnTo>
                    <a:lnTo>
                      <a:pt x="2470" y="2680"/>
                    </a:lnTo>
                    <a:lnTo>
                      <a:pt x="2585" y="2584"/>
                    </a:lnTo>
                    <a:lnTo>
                      <a:pt x="2681" y="2488"/>
                    </a:lnTo>
                    <a:lnTo>
                      <a:pt x="2757" y="2373"/>
                    </a:lnTo>
                    <a:lnTo>
                      <a:pt x="2834" y="2239"/>
                    </a:lnTo>
                    <a:lnTo>
                      <a:pt x="2910" y="2105"/>
                    </a:lnTo>
                    <a:lnTo>
                      <a:pt x="2949" y="1972"/>
                    </a:lnTo>
                    <a:lnTo>
                      <a:pt x="2987" y="1818"/>
                    </a:lnTo>
                    <a:lnTo>
                      <a:pt x="3006" y="1665"/>
                    </a:lnTo>
                    <a:lnTo>
                      <a:pt x="3025" y="1512"/>
                    </a:lnTo>
                    <a:lnTo>
                      <a:pt x="3006" y="1359"/>
                    </a:lnTo>
                    <a:lnTo>
                      <a:pt x="2987" y="1206"/>
                    </a:lnTo>
                    <a:lnTo>
                      <a:pt x="2949" y="1072"/>
                    </a:lnTo>
                    <a:lnTo>
                      <a:pt x="2910" y="938"/>
                    </a:lnTo>
                    <a:lnTo>
                      <a:pt x="2834" y="804"/>
                    </a:lnTo>
                    <a:lnTo>
                      <a:pt x="2757" y="670"/>
                    </a:lnTo>
                    <a:lnTo>
                      <a:pt x="2681" y="555"/>
                    </a:lnTo>
                    <a:lnTo>
                      <a:pt x="2585" y="459"/>
                    </a:lnTo>
                    <a:lnTo>
                      <a:pt x="2470" y="345"/>
                    </a:lnTo>
                    <a:lnTo>
                      <a:pt x="2355" y="268"/>
                    </a:lnTo>
                    <a:lnTo>
                      <a:pt x="2240" y="191"/>
                    </a:lnTo>
                    <a:lnTo>
                      <a:pt x="2106" y="134"/>
                    </a:lnTo>
                    <a:lnTo>
                      <a:pt x="1953" y="77"/>
                    </a:lnTo>
                    <a:lnTo>
                      <a:pt x="1819" y="38"/>
                    </a:lnTo>
                    <a:lnTo>
                      <a:pt x="1666" y="19"/>
                    </a:lnTo>
                    <a:lnTo>
                      <a:pt x="1513"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0" name="Google Shape;660;p13"/>
              <p:cNvSpPr/>
              <p:nvPr/>
            </p:nvSpPr>
            <p:spPr>
              <a:xfrm>
                <a:off x="4893300" y="2486225"/>
                <a:ext cx="28750" cy="28750"/>
              </a:xfrm>
              <a:custGeom>
                <a:avLst/>
                <a:gdLst/>
                <a:ahLst/>
                <a:cxnLst/>
                <a:rect l="l" t="t" r="r" b="b"/>
                <a:pathLst>
                  <a:path w="1150" h="1150" extrusionOk="0">
                    <a:moveTo>
                      <a:pt x="575" y="1"/>
                    </a:moveTo>
                    <a:lnTo>
                      <a:pt x="460" y="20"/>
                    </a:lnTo>
                    <a:lnTo>
                      <a:pt x="345" y="58"/>
                    </a:lnTo>
                    <a:lnTo>
                      <a:pt x="250" y="116"/>
                    </a:lnTo>
                    <a:lnTo>
                      <a:pt x="173" y="173"/>
                    </a:lnTo>
                    <a:lnTo>
                      <a:pt x="96" y="269"/>
                    </a:lnTo>
                    <a:lnTo>
                      <a:pt x="39" y="365"/>
                    </a:lnTo>
                    <a:lnTo>
                      <a:pt x="20" y="460"/>
                    </a:lnTo>
                    <a:lnTo>
                      <a:pt x="1" y="575"/>
                    </a:lnTo>
                    <a:lnTo>
                      <a:pt x="20" y="690"/>
                    </a:lnTo>
                    <a:lnTo>
                      <a:pt x="39" y="805"/>
                    </a:lnTo>
                    <a:lnTo>
                      <a:pt x="96" y="901"/>
                    </a:lnTo>
                    <a:lnTo>
                      <a:pt x="173" y="996"/>
                    </a:lnTo>
                    <a:lnTo>
                      <a:pt x="250" y="1054"/>
                    </a:lnTo>
                    <a:lnTo>
                      <a:pt x="345" y="1111"/>
                    </a:lnTo>
                    <a:lnTo>
                      <a:pt x="460" y="1149"/>
                    </a:lnTo>
                    <a:lnTo>
                      <a:pt x="690" y="1149"/>
                    </a:lnTo>
                    <a:lnTo>
                      <a:pt x="805" y="1111"/>
                    </a:lnTo>
                    <a:lnTo>
                      <a:pt x="900" y="1054"/>
                    </a:lnTo>
                    <a:lnTo>
                      <a:pt x="977" y="996"/>
                    </a:lnTo>
                    <a:lnTo>
                      <a:pt x="1053" y="901"/>
                    </a:lnTo>
                    <a:lnTo>
                      <a:pt x="1111" y="805"/>
                    </a:lnTo>
                    <a:lnTo>
                      <a:pt x="1130" y="690"/>
                    </a:lnTo>
                    <a:lnTo>
                      <a:pt x="1149" y="575"/>
                    </a:lnTo>
                    <a:lnTo>
                      <a:pt x="1130" y="460"/>
                    </a:lnTo>
                    <a:lnTo>
                      <a:pt x="1111" y="365"/>
                    </a:lnTo>
                    <a:lnTo>
                      <a:pt x="1053" y="269"/>
                    </a:lnTo>
                    <a:lnTo>
                      <a:pt x="977" y="173"/>
                    </a:lnTo>
                    <a:lnTo>
                      <a:pt x="900" y="116"/>
                    </a:lnTo>
                    <a:lnTo>
                      <a:pt x="805" y="58"/>
                    </a:lnTo>
                    <a:lnTo>
                      <a:pt x="690" y="20"/>
                    </a:lnTo>
                    <a:lnTo>
                      <a:pt x="575"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1" name="Google Shape;661;p13"/>
              <p:cNvSpPr/>
              <p:nvPr/>
            </p:nvSpPr>
            <p:spPr>
              <a:xfrm>
                <a:off x="4891400" y="2523550"/>
                <a:ext cx="32550" cy="570425"/>
              </a:xfrm>
              <a:custGeom>
                <a:avLst/>
                <a:gdLst/>
                <a:ahLst/>
                <a:cxnLst/>
                <a:rect l="l" t="t" r="r" b="b"/>
                <a:pathLst>
                  <a:path w="1302" h="22817" extrusionOk="0">
                    <a:moveTo>
                      <a:pt x="345" y="1"/>
                    </a:moveTo>
                    <a:lnTo>
                      <a:pt x="77" y="2987"/>
                    </a:lnTo>
                    <a:lnTo>
                      <a:pt x="19" y="3944"/>
                    </a:lnTo>
                    <a:lnTo>
                      <a:pt x="0" y="4901"/>
                    </a:lnTo>
                    <a:lnTo>
                      <a:pt x="0" y="22816"/>
                    </a:lnTo>
                    <a:lnTo>
                      <a:pt x="1302" y="22816"/>
                    </a:lnTo>
                    <a:lnTo>
                      <a:pt x="1302" y="4901"/>
                    </a:lnTo>
                    <a:lnTo>
                      <a:pt x="1283" y="3944"/>
                    </a:lnTo>
                    <a:lnTo>
                      <a:pt x="1206" y="2987"/>
                    </a:lnTo>
                    <a:lnTo>
                      <a:pt x="957" y="1"/>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2" name="Google Shape;662;p13"/>
              <p:cNvSpPr/>
              <p:nvPr/>
            </p:nvSpPr>
            <p:spPr>
              <a:xfrm>
                <a:off x="4535375" y="2302475"/>
                <a:ext cx="108175" cy="267050"/>
              </a:xfrm>
              <a:custGeom>
                <a:avLst/>
                <a:gdLst/>
                <a:ahLst/>
                <a:cxnLst/>
                <a:rect l="l" t="t" r="r" b="b"/>
                <a:pathLst>
                  <a:path w="4327" h="10682" extrusionOk="0">
                    <a:moveTo>
                      <a:pt x="4307" y="1"/>
                    </a:moveTo>
                    <a:lnTo>
                      <a:pt x="4039" y="307"/>
                    </a:lnTo>
                    <a:lnTo>
                      <a:pt x="3771" y="652"/>
                    </a:lnTo>
                    <a:lnTo>
                      <a:pt x="3523" y="996"/>
                    </a:lnTo>
                    <a:lnTo>
                      <a:pt x="3293" y="1341"/>
                    </a:lnTo>
                    <a:lnTo>
                      <a:pt x="3101" y="1724"/>
                    </a:lnTo>
                    <a:lnTo>
                      <a:pt x="2910" y="2087"/>
                    </a:lnTo>
                    <a:lnTo>
                      <a:pt x="2738" y="2470"/>
                    </a:lnTo>
                    <a:lnTo>
                      <a:pt x="2585" y="2872"/>
                    </a:lnTo>
                    <a:lnTo>
                      <a:pt x="1" y="10241"/>
                    </a:lnTo>
                    <a:lnTo>
                      <a:pt x="652" y="10471"/>
                    </a:lnTo>
                    <a:lnTo>
                      <a:pt x="1283" y="10681"/>
                    </a:lnTo>
                    <a:lnTo>
                      <a:pt x="3867" y="3331"/>
                    </a:lnTo>
                    <a:lnTo>
                      <a:pt x="4001" y="2929"/>
                    </a:lnTo>
                    <a:lnTo>
                      <a:pt x="4116" y="2508"/>
                    </a:lnTo>
                    <a:lnTo>
                      <a:pt x="4192" y="2106"/>
                    </a:lnTo>
                    <a:lnTo>
                      <a:pt x="4269" y="1685"/>
                    </a:lnTo>
                    <a:lnTo>
                      <a:pt x="4307" y="1264"/>
                    </a:lnTo>
                    <a:lnTo>
                      <a:pt x="4326" y="843"/>
                    </a:lnTo>
                    <a:lnTo>
                      <a:pt x="4326" y="422"/>
                    </a:lnTo>
                    <a:lnTo>
                      <a:pt x="4307"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3" name="Google Shape;663;p13"/>
              <p:cNvSpPr/>
              <p:nvPr/>
            </p:nvSpPr>
            <p:spPr>
              <a:xfrm>
                <a:off x="4281775" y="2545100"/>
                <a:ext cx="265125" cy="114375"/>
              </a:xfrm>
              <a:custGeom>
                <a:avLst/>
                <a:gdLst/>
                <a:ahLst/>
                <a:cxnLst/>
                <a:rect l="l" t="t" r="r" b="b"/>
                <a:pathLst>
                  <a:path w="10605" h="4575" extrusionOk="0">
                    <a:moveTo>
                      <a:pt x="10126" y="0"/>
                    </a:moveTo>
                    <a:lnTo>
                      <a:pt x="2833" y="2756"/>
                    </a:lnTo>
                    <a:lnTo>
                      <a:pt x="2431" y="2929"/>
                    </a:lnTo>
                    <a:lnTo>
                      <a:pt x="2048" y="3101"/>
                    </a:lnTo>
                    <a:lnTo>
                      <a:pt x="1685" y="3292"/>
                    </a:lnTo>
                    <a:lnTo>
                      <a:pt x="1321" y="3522"/>
                    </a:lnTo>
                    <a:lnTo>
                      <a:pt x="957" y="3752"/>
                    </a:lnTo>
                    <a:lnTo>
                      <a:pt x="632" y="4001"/>
                    </a:lnTo>
                    <a:lnTo>
                      <a:pt x="307" y="4269"/>
                    </a:lnTo>
                    <a:lnTo>
                      <a:pt x="0" y="4556"/>
                    </a:lnTo>
                    <a:lnTo>
                      <a:pt x="421" y="4575"/>
                    </a:lnTo>
                    <a:lnTo>
                      <a:pt x="843" y="4556"/>
                    </a:lnTo>
                    <a:lnTo>
                      <a:pt x="1264" y="4536"/>
                    </a:lnTo>
                    <a:lnTo>
                      <a:pt x="1685" y="4479"/>
                    </a:lnTo>
                    <a:lnTo>
                      <a:pt x="2087" y="4403"/>
                    </a:lnTo>
                    <a:lnTo>
                      <a:pt x="2508" y="4307"/>
                    </a:lnTo>
                    <a:lnTo>
                      <a:pt x="2910" y="4173"/>
                    </a:lnTo>
                    <a:lnTo>
                      <a:pt x="3312" y="4039"/>
                    </a:lnTo>
                    <a:lnTo>
                      <a:pt x="10604" y="1283"/>
                    </a:lnTo>
                    <a:lnTo>
                      <a:pt x="10374" y="651"/>
                    </a:lnTo>
                    <a:lnTo>
                      <a:pt x="10126"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4" name="Google Shape;664;p13"/>
              <p:cNvSpPr/>
              <p:nvPr/>
            </p:nvSpPr>
            <p:spPr>
              <a:xfrm>
                <a:off x="4546875" y="2559925"/>
                <a:ext cx="156500" cy="246950"/>
              </a:xfrm>
              <a:custGeom>
                <a:avLst/>
                <a:gdLst/>
                <a:ahLst/>
                <a:cxnLst/>
                <a:rect l="l" t="t" r="r" b="b"/>
                <a:pathLst>
                  <a:path w="6260" h="9878" extrusionOk="0">
                    <a:moveTo>
                      <a:pt x="1187" y="1"/>
                    </a:moveTo>
                    <a:lnTo>
                      <a:pt x="593" y="345"/>
                    </a:lnTo>
                    <a:lnTo>
                      <a:pt x="0" y="690"/>
                    </a:lnTo>
                    <a:lnTo>
                      <a:pt x="3981" y="7408"/>
                    </a:lnTo>
                    <a:lnTo>
                      <a:pt x="4211" y="7752"/>
                    </a:lnTo>
                    <a:lnTo>
                      <a:pt x="4460" y="8097"/>
                    </a:lnTo>
                    <a:lnTo>
                      <a:pt x="4709" y="8442"/>
                    </a:lnTo>
                    <a:lnTo>
                      <a:pt x="4996" y="8748"/>
                    </a:lnTo>
                    <a:lnTo>
                      <a:pt x="5283" y="9054"/>
                    </a:lnTo>
                    <a:lnTo>
                      <a:pt x="5589" y="9341"/>
                    </a:lnTo>
                    <a:lnTo>
                      <a:pt x="5914" y="9628"/>
                    </a:lnTo>
                    <a:lnTo>
                      <a:pt x="6259" y="9877"/>
                    </a:lnTo>
                    <a:lnTo>
                      <a:pt x="6182" y="9456"/>
                    </a:lnTo>
                    <a:lnTo>
                      <a:pt x="6106" y="9054"/>
                    </a:lnTo>
                    <a:lnTo>
                      <a:pt x="5991" y="8633"/>
                    </a:lnTo>
                    <a:lnTo>
                      <a:pt x="5876" y="8231"/>
                    </a:lnTo>
                    <a:lnTo>
                      <a:pt x="5723" y="7829"/>
                    </a:lnTo>
                    <a:lnTo>
                      <a:pt x="5551" y="7446"/>
                    </a:lnTo>
                    <a:lnTo>
                      <a:pt x="5359" y="7063"/>
                    </a:lnTo>
                    <a:lnTo>
                      <a:pt x="5168" y="6700"/>
                    </a:lnTo>
                    <a:lnTo>
                      <a:pt x="1187"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5" name="Google Shape;665;p13"/>
              <p:cNvSpPr/>
              <p:nvPr/>
            </p:nvSpPr>
            <p:spPr>
              <a:xfrm>
                <a:off x="4513375" y="2525950"/>
                <a:ext cx="75625" cy="75625"/>
              </a:xfrm>
              <a:custGeom>
                <a:avLst/>
                <a:gdLst/>
                <a:ahLst/>
                <a:cxnLst/>
                <a:rect l="l" t="t" r="r" b="b"/>
                <a:pathLst>
                  <a:path w="3025" h="3025" extrusionOk="0">
                    <a:moveTo>
                      <a:pt x="1512" y="1"/>
                    </a:moveTo>
                    <a:lnTo>
                      <a:pt x="1359" y="20"/>
                    </a:lnTo>
                    <a:lnTo>
                      <a:pt x="1206" y="39"/>
                    </a:lnTo>
                    <a:lnTo>
                      <a:pt x="1053" y="77"/>
                    </a:lnTo>
                    <a:lnTo>
                      <a:pt x="919" y="115"/>
                    </a:lnTo>
                    <a:lnTo>
                      <a:pt x="785" y="192"/>
                    </a:lnTo>
                    <a:lnTo>
                      <a:pt x="651" y="269"/>
                    </a:lnTo>
                    <a:lnTo>
                      <a:pt x="536" y="345"/>
                    </a:lnTo>
                    <a:lnTo>
                      <a:pt x="441" y="441"/>
                    </a:lnTo>
                    <a:lnTo>
                      <a:pt x="345" y="556"/>
                    </a:lnTo>
                    <a:lnTo>
                      <a:pt x="249" y="670"/>
                    </a:lnTo>
                    <a:lnTo>
                      <a:pt x="173" y="804"/>
                    </a:lnTo>
                    <a:lnTo>
                      <a:pt x="115" y="919"/>
                    </a:lnTo>
                    <a:lnTo>
                      <a:pt x="58" y="1072"/>
                    </a:lnTo>
                    <a:lnTo>
                      <a:pt x="19" y="1206"/>
                    </a:lnTo>
                    <a:lnTo>
                      <a:pt x="0" y="1360"/>
                    </a:lnTo>
                    <a:lnTo>
                      <a:pt x="0" y="1513"/>
                    </a:lnTo>
                    <a:lnTo>
                      <a:pt x="0" y="1666"/>
                    </a:lnTo>
                    <a:lnTo>
                      <a:pt x="19" y="1819"/>
                    </a:lnTo>
                    <a:lnTo>
                      <a:pt x="58" y="1972"/>
                    </a:lnTo>
                    <a:lnTo>
                      <a:pt x="115" y="2106"/>
                    </a:lnTo>
                    <a:lnTo>
                      <a:pt x="173" y="2240"/>
                    </a:lnTo>
                    <a:lnTo>
                      <a:pt x="249" y="2355"/>
                    </a:lnTo>
                    <a:lnTo>
                      <a:pt x="345" y="2470"/>
                    </a:lnTo>
                    <a:lnTo>
                      <a:pt x="441" y="2585"/>
                    </a:lnTo>
                    <a:lnTo>
                      <a:pt x="536" y="2680"/>
                    </a:lnTo>
                    <a:lnTo>
                      <a:pt x="651" y="2776"/>
                    </a:lnTo>
                    <a:lnTo>
                      <a:pt x="785" y="2853"/>
                    </a:lnTo>
                    <a:lnTo>
                      <a:pt x="919" y="2910"/>
                    </a:lnTo>
                    <a:lnTo>
                      <a:pt x="1053" y="2967"/>
                    </a:lnTo>
                    <a:lnTo>
                      <a:pt x="1206" y="3006"/>
                    </a:lnTo>
                    <a:lnTo>
                      <a:pt x="1359" y="3025"/>
                    </a:lnTo>
                    <a:lnTo>
                      <a:pt x="1665" y="3025"/>
                    </a:lnTo>
                    <a:lnTo>
                      <a:pt x="1819" y="3006"/>
                    </a:lnTo>
                    <a:lnTo>
                      <a:pt x="1953" y="2967"/>
                    </a:lnTo>
                    <a:lnTo>
                      <a:pt x="2087" y="2910"/>
                    </a:lnTo>
                    <a:lnTo>
                      <a:pt x="2221" y="2853"/>
                    </a:lnTo>
                    <a:lnTo>
                      <a:pt x="2355" y="2776"/>
                    </a:lnTo>
                    <a:lnTo>
                      <a:pt x="2469" y="2680"/>
                    </a:lnTo>
                    <a:lnTo>
                      <a:pt x="2565" y="2585"/>
                    </a:lnTo>
                    <a:lnTo>
                      <a:pt x="2680" y="2470"/>
                    </a:lnTo>
                    <a:lnTo>
                      <a:pt x="2757" y="2355"/>
                    </a:lnTo>
                    <a:lnTo>
                      <a:pt x="2833" y="2240"/>
                    </a:lnTo>
                    <a:lnTo>
                      <a:pt x="2890" y="2106"/>
                    </a:lnTo>
                    <a:lnTo>
                      <a:pt x="2948" y="1972"/>
                    </a:lnTo>
                    <a:lnTo>
                      <a:pt x="2986" y="1819"/>
                    </a:lnTo>
                    <a:lnTo>
                      <a:pt x="3005" y="1666"/>
                    </a:lnTo>
                    <a:lnTo>
                      <a:pt x="3024" y="1513"/>
                    </a:lnTo>
                    <a:lnTo>
                      <a:pt x="3005" y="1360"/>
                    </a:lnTo>
                    <a:lnTo>
                      <a:pt x="2986" y="1206"/>
                    </a:lnTo>
                    <a:lnTo>
                      <a:pt x="2948" y="1072"/>
                    </a:lnTo>
                    <a:lnTo>
                      <a:pt x="2890" y="919"/>
                    </a:lnTo>
                    <a:lnTo>
                      <a:pt x="2833" y="804"/>
                    </a:lnTo>
                    <a:lnTo>
                      <a:pt x="2757" y="670"/>
                    </a:lnTo>
                    <a:lnTo>
                      <a:pt x="2680" y="556"/>
                    </a:lnTo>
                    <a:lnTo>
                      <a:pt x="2565" y="441"/>
                    </a:lnTo>
                    <a:lnTo>
                      <a:pt x="2469" y="345"/>
                    </a:lnTo>
                    <a:lnTo>
                      <a:pt x="2355" y="269"/>
                    </a:lnTo>
                    <a:lnTo>
                      <a:pt x="2221" y="192"/>
                    </a:lnTo>
                    <a:lnTo>
                      <a:pt x="2087" y="115"/>
                    </a:lnTo>
                    <a:lnTo>
                      <a:pt x="1953" y="77"/>
                    </a:lnTo>
                    <a:lnTo>
                      <a:pt x="1819" y="39"/>
                    </a:lnTo>
                    <a:lnTo>
                      <a:pt x="1665" y="20"/>
                    </a:lnTo>
                    <a:lnTo>
                      <a:pt x="1512"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6" name="Google Shape;666;p13"/>
              <p:cNvSpPr/>
              <p:nvPr/>
            </p:nvSpPr>
            <p:spPr>
              <a:xfrm>
                <a:off x="4536825" y="2549400"/>
                <a:ext cx="28725" cy="28725"/>
              </a:xfrm>
              <a:custGeom>
                <a:avLst/>
                <a:gdLst/>
                <a:ahLst/>
                <a:cxnLst/>
                <a:rect l="l" t="t" r="r" b="b"/>
                <a:pathLst>
                  <a:path w="1149" h="1149" extrusionOk="0">
                    <a:moveTo>
                      <a:pt x="574" y="0"/>
                    </a:moveTo>
                    <a:lnTo>
                      <a:pt x="460" y="20"/>
                    </a:lnTo>
                    <a:lnTo>
                      <a:pt x="345" y="58"/>
                    </a:lnTo>
                    <a:lnTo>
                      <a:pt x="249" y="96"/>
                    </a:lnTo>
                    <a:lnTo>
                      <a:pt x="153" y="173"/>
                    </a:lnTo>
                    <a:lnTo>
                      <a:pt x="96" y="249"/>
                    </a:lnTo>
                    <a:lnTo>
                      <a:pt x="38" y="364"/>
                    </a:lnTo>
                    <a:lnTo>
                      <a:pt x="0" y="460"/>
                    </a:lnTo>
                    <a:lnTo>
                      <a:pt x="0" y="575"/>
                    </a:lnTo>
                    <a:lnTo>
                      <a:pt x="0" y="690"/>
                    </a:lnTo>
                    <a:lnTo>
                      <a:pt x="38" y="804"/>
                    </a:lnTo>
                    <a:lnTo>
                      <a:pt x="96" y="900"/>
                    </a:lnTo>
                    <a:lnTo>
                      <a:pt x="153" y="977"/>
                    </a:lnTo>
                    <a:lnTo>
                      <a:pt x="249" y="1053"/>
                    </a:lnTo>
                    <a:lnTo>
                      <a:pt x="345" y="1111"/>
                    </a:lnTo>
                    <a:lnTo>
                      <a:pt x="460" y="1149"/>
                    </a:lnTo>
                    <a:lnTo>
                      <a:pt x="689" y="1149"/>
                    </a:lnTo>
                    <a:lnTo>
                      <a:pt x="785" y="1111"/>
                    </a:lnTo>
                    <a:lnTo>
                      <a:pt x="881" y="1053"/>
                    </a:lnTo>
                    <a:lnTo>
                      <a:pt x="976" y="977"/>
                    </a:lnTo>
                    <a:lnTo>
                      <a:pt x="1034" y="900"/>
                    </a:lnTo>
                    <a:lnTo>
                      <a:pt x="1091" y="804"/>
                    </a:lnTo>
                    <a:lnTo>
                      <a:pt x="1129" y="690"/>
                    </a:lnTo>
                    <a:lnTo>
                      <a:pt x="1149" y="575"/>
                    </a:lnTo>
                    <a:lnTo>
                      <a:pt x="1129" y="460"/>
                    </a:lnTo>
                    <a:lnTo>
                      <a:pt x="1091" y="364"/>
                    </a:lnTo>
                    <a:lnTo>
                      <a:pt x="1034" y="249"/>
                    </a:lnTo>
                    <a:lnTo>
                      <a:pt x="976" y="173"/>
                    </a:lnTo>
                    <a:lnTo>
                      <a:pt x="881" y="96"/>
                    </a:lnTo>
                    <a:lnTo>
                      <a:pt x="785" y="58"/>
                    </a:lnTo>
                    <a:lnTo>
                      <a:pt x="689" y="20"/>
                    </a:lnTo>
                    <a:lnTo>
                      <a:pt x="574"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7" name="Google Shape;667;p13"/>
              <p:cNvSpPr/>
              <p:nvPr/>
            </p:nvSpPr>
            <p:spPr>
              <a:xfrm>
                <a:off x="4534900" y="2586725"/>
                <a:ext cx="32075" cy="510600"/>
              </a:xfrm>
              <a:custGeom>
                <a:avLst/>
                <a:gdLst/>
                <a:ahLst/>
                <a:cxnLst/>
                <a:rect l="l" t="t" r="r" b="b"/>
                <a:pathLst>
                  <a:path w="1283" h="20424" extrusionOk="0">
                    <a:moveTo>
                      <a:pt x="345" y="0"/>
                    </a:moveTo>
                    <a:lnTo>
                      <a:pt x="77" y="2986"/>
                    </a:lnTo>
                    <a:lnTo>
                      <a:pt x="20" y="3943"/>
                    </a:lnTo>
                    <a:lnTo>
                      <a:pt x="1" y="4900"/>
                    </a:lnTo>
                    <a:lnTo>
                      <a:pt x="1" y="20423"/>
                    </a:lnTo>
                    <a:lnTo>
                      <a:pt x="1283" y="20423"/>
                    </a:lnTo>
                    <a:lnTo>
                      <a:pt x="1283" y="4900"/>
                    </a:lnTo>
                    <a:lnTo>
                      <a:pt x="1264" y="3943"/>
                    </a:lnTo>
                    <a:lnTo>
                      <a:pt x="1206" y="2986"/>
                    </a:lnTo>
                    <a:lnTo>
                      <a:pt x="958"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8" name="Google Shape;668;p13"/>
              <p:cNvSpPr/>
              <p:nvPr/>
            </p:nvSpPr>
            <p:spPr>
              <a:xfrm>
                <a:off x="4144925" y="2318750"/>
                <a:ext cx="108650" cy="267525"/>
              </a:xfrm>
              <a:custGeom>
                <a:avLst/>
                <a:gdLst/>
                <a:ahLst/>
                <a:cxnLst/>
                <a:rect l="l" t="t" r="r" b="b"/>
                <a:pathLst>
                  <a:path w="4346" h="10701" extrusionOk="0">
                    <a:moveTo>
                      <a:pt x="4326" y="1"/>
                    </a:moveTo>
                    <a:lnTo>
                      <a:pt x="4039" y="326"/>
                    </a:lnTo>
                    <a:lnTo>
                      <a:pt x="3771" y="652"/>
                    </a:lnTo>
                    <a:lnTo>
                      <a:pt x="3522" y="996"/>
                    </a:lnTo>
                    <a:lnTo>
                      <a:pt x="3311" y="1360"/>
                    </a:lnTo>
                    <a:lnTo>
                      <a:pt x="3101" y="1723"/>
                    </a:lnTo>
                    <a:lnTo>
                      <a:pt x="2910" y="2106"/>
                    </a:lnTo>
                    <a:lnTo>
                      <a:pt x="2737" y="2489"/>
                    </a:lnTo>
                    <a:lnTo>
                      <a:pt x="2584" y="2891"/>
                    </a:lnTo>
                    <a:lnTo>
                      <a:pt x="0" y="10241"/>
                    </a:lnTo>
                    <a:lnTo>
                      <a:pt x="651" y="10471"/>
                    </a:lnTo>
                    <a:lnTo>
                      <a:pt x="1302" y="10700"/>
                    </a:lnTo>
                    <a:lnTo>
                      <a:pt x="3867" y="3331"/>
                    </a:lnTo>
                    <a:lnTo>
                      <a:pt x="4001" y="2929"/>
                    </a:lnTo>
                    <a:lnTo>
                      <a:pt x="4115" y="2527"/>
                    </a:lnTo>
                    <a:lnTo>
                      <a:pt x="4211" y="2106"/>
                    </a:lnTo>
                    <a:lnTo>
                      <a:pt x="4268" y="1704"/>
                    </a:lnTo>
                    <a:lnTo>
                      <a:pt x="4307" y="1283"/>
                    </a:lnTo>
                    <a:lnTo>
                      <a:pt x="4345" y="862"/>
                    </a:lnTo>
                    <a:lnTo>
                      <a:pt x="4345" y="441"/>
                    </a:lnTo>
                    <a:lnTo>
                      <a:pt x="4326"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69" name="Google Shape;669;p13"/>
              <p:cNvSpPr/>
              <p:nvPr/>
            </p:nvSpPr>
            <p:spPr>
              <a:xfrm>
                <a:off x="3891300" y="2561850"/>
                <a:ext cx="265125" cy="114375"/>
              </a:xfrm>
              <a:custGeom>
                <a:avLst/>
                <a:gdLst/>
                <a:ahLst/>
                <a:cxnLst/>
                <a:rect l="l" t="t" r="r" b="b"/>
                <a:pathLst>
                  <a:path w="10605" h="4575" extrusionOk="0">
                    <a:moveTo>
                      <a:pt x="10126" y="0"/>
                    </a:moveTo>
                    <a:lnTo>
                      <a:pt x="2834" y="2756"/>
                    </a:lnTo>
                    <a:lnTo>
                      <a:pt x="2432" y="2909"/>
                    </a:lnTo>
                    <a:lnTo>
                      <a:pt x="2049" y="3101"/>
                    </a:lnTo>
                    <a:lnTo>
                      <a:pt x="1685" y="3292"/>
                    </a:lnTo>
                    <a:lnTo>
                      <a:pt x="1321" y="3503"/>
                    </a:lnTo>
                    <a:lnTo>
                      <a:pt x="977" y="3752"/>
                    </a:lnTo>
                    <a:lnTo>
                      <a:pt x="632" y="4000"/>
                    </a:lnTo>
                    <a:lnTo>
                      <a:pt x="307" y="4268"/>
                    </a:lnTo>
                    <a:lnTo>
                      <a:pt x="1" y="4556"/>
                    </a:lnTo>
                    <a:lnTo>
                      <a:pt x="422" y="4575"/>
                    </a:lnTo>
                    <a:lnTo>
                      <a:pt x="843" y="4556"/>
                    </a:lnTo>
                    <a:lnTo>
                      <a:pt x="1264" y="4517"/>
                    </a:lnTo>
                    <a:lnTo>
                      <a:pt x="1685" y="4460"/>
                    </a:lnTo>
                    <a:lnTo>
                      <a:pt x="2106" y="4383"/>
                    </a:lnTo>
                    <a:lnTo>
                      <a:pt x="2508" y="4288"/>
                    </a:lnTo>
                    <a:lnTo>
                      <a:pt x="2910" y="4173"/>
                    </a:lnTo>
                    <a:lnTo>
                      <a:pt x="3312" y="4039"/>
                    </a:lnTo>
                    <a:lnTo>
                      <a:pt x="10605" y="1283"/>
                    </a:lnTo>
                    <a:lnTo>
                      <a:pt x="10375" y="632"/>
                    </a:lnTo>
                    <a:lnTo>
                      <a:pt x="10126"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0" name="Google Shape;670;p13"/>
              <p:cNvSpPr/>
              <p:nvPr/>
            </p:nvSpPr>
            <p:spPr>
              <a:xfrm>
                <a:off x="4156400" y="2576200"/>
                <a:ext cx="156500" cy="247400"/>
              </a:xfrm>
              <a:custGeom>
                <a:avLst/>
                <a:gdLst/>
                <a:ahLst/>
                <a:cxnLst/>
                <a:rect l="l" t="t" r="r" b="b"/>
                <a:pathLst>
                  <a:path w="6260" h="9896" extrusionOk="0">
                    <a:moveTo>
                      <a:pt x="1187" y="0"/>
                    </a:moveTo>
                    <a:lnTo>
                      <a:pt x="594" y="345"/>
                    </a:lnTo>
                    <a:lnTo>
                      <a:pt x="1" y="709"/>
                    </a:lnTo>
                    <a:lnTo>
                      <a:pt x="4001" y="7408"/>
                    </a:lnTo>
                    <a:lnTo>
                      <a:pt x="4211" y="7771"/>
                    </a:lnTo>
                    <a:lnTo>
                      <a:pt x="4460" y="8116"/>
                    </a:lnTo>
                    <a:lnTo>
                      <a:pt x="4728" y="8441"/>
                    </a:lnTo>
                    <a:lnTo>
                      <a:pt x="4996" y="8767"/>
                    </a:lnTo>
                    <a:lnTo>
                      <a:pt x="5283" y="9073"/>
                    </a:lnTo>
                    <a:lnTo>
                      <a:pt x="5590" y="9360"/>
                    </a:lnTo>
                    <a:lnTo>
                      <a:pt x="5915" y="9628"/>
                    </a:lnTo>
                    <a:lnTo>
                      <a:pt x="6259" y="9896"/>
                    </a:lnTo>
                    <a:lnTo>
                      <a:pt x="6202" y="9475"/>
                    </a:lnTo>
                    <a:lnTo>
                      <a:pt x="6106" y="9054"/>
                    </a:lnTo>
                    <a:lnTo>
                      <a:pt x="6011" y="8652"/>
                    </a:lnTo>
                    <a:lnTo>
                      <a:pt x="5877" y="8250"/>
                    </a:lnTo>
                    <a:lnTo>
                      <a:pt x="5724" y="7848"/>
                    </a:lnTo>
                    <a:lnTo>
                      <a:pt x="5551" y="7465"/>
                    </a:lnTo>
                    <a:lnTo>
                      <a:pt x="5379" y="7082"/>
                    </a:lnTo>
                    <a:lnTo>
                      <a:pt x="5168" y="6719"/>
                    </a:lnTo>
                    <a:lnTo>
                      <a:pt x="1187"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1" name="Google Shape;671;p13"/>
              <p:cNvSpPr/>
              <p:nvPr/>
            </p:nvSpPr>
            <p:spPr>
              <a:xfrm>
                <a:off x="4122900" y="2542700"/>
                <a:ext cx="75625" cy="75625"/>
              </a:xfrm>
              <a:custGeom>
                <a:avLst/>
                <a:gdLst/>
                <a:ahLst/>
                <a:cxnLst/>
                <a:rect l="l" t="t" r="r" b="b"/>
                <a:pathLst>
                  <a:path w="3025" h="3025" extrusionOk="0">
                    <a:moveTo>
                      <a:pt x="1360" y="0"/>
                    </a:moveTo>
                    <a:lnTo>
                      <a:pt x="1207" y="39"/>
                    </a:lnTo>
                    <a:lnTo>
                      <a:pt x="1053" y="58"/>
                    </a:lnTo>
                    <a:lnTo>
                      <a:pt x="919" y="115"/>
                    </a:lnTo>
                    <a:lnTo>
                      <a:pt x="785" y="173"/>
                    </a:lnTo>
                    <a:lnTo>
                      <a:pt x="671" y="249"/>
                    </a:lnTo>
                    <a:lnTo>
                      <a:pt x="556" y="345"/>
                    </a:lnTo>
                    <a:lnTo>
                      <a:pt x="441" y="441"/>
                    </a:lnTo>
                    <a:lnTo>
                      <a:pt x="345" y="556"/>
                    </a:lnTo>
                    <a:lnTo>
                      <a:pt x="250" y="670"/>
                    </a:lnTo>
                    <a:lnTo>
                      <a:pt x="173" y="785"/>
                    </a:lnTo>
                    <a:lnTo>
                      <a:pt x="116" y="919"/>
                    </a:lnTo>
                    <a:lnTo>
                      <a:pt x="58" y="1053"/>
                    </a:lnTo>
                    <a:lnTo>
                      <a:pt x="39" y="1206"/>
                    </a:lnTo>
                    <a:lnTo>
                      <a:pt x="1" y="1359"/>
                    </a:lnTo>
                    <a:lnTo>
                      <a:pt x="1" y="1513"/>
                    </a:lnTo>
                    <a:lnTo>
                      <a:pt x="1" y="1666"/>
                    </a:lnTo>
                    <a:lnTo>
                      <a:pt x="39" y="1819"/>
                    </a:lnTo>
                    <a:lnTo>
                      <a:pt x="58" y="1953"/>
                    </a:lnTo>
                    <a:lnTo>
                      <a:pt x="116" y="2106"/>
                    </a:lnTo>
                    <a:lnTo>
                      <a:pt x="173" y="2221"/>
                    </a:lnTo>
                    <a:lnTo>
                      <a:pt x="250" y="2355"/>
                    </a:lnTo>
                    <a:lnTo>
                      <a:pt x="345" y="2470"/>
                    </a:lnTo>
                    <a:lnTo>
                      <a:pt x="441" y="2584"/>
                    </a:lnTo>
                    <a:lnTo>
                      <a:pt x="556" y="2680"/>
                    </a:lnTo>
                    <a:lnTo>
                      <a:pt x="671" y="2757"/>
                    </a:lnTo>
                    <a:lnTo>
                      <a:pt x="785" y="2833"/>
                    </a:lnTo>
                    <a:lnTo>
                      <a:pt x="919" y="2910"/>
                    </a:lnTo>
                    <a:lnTo>
                      <a:pt x="1053" y="2948"/>
                    </a:lnTo>
                    <a:lnTo>
                      <a:pt x="1207" y="2986"/>
                    </a:lnTo>
                    <a:lnTo>
                      <a:pt x="1360" y="3006"/>
                    </a:lnTo>
                    <a:lnTo>
                      <a:pt x="1513" y="3025"/>
                    </a:lnTo>
                    <a:lnTo>
                      <a:pt x="1666" y="3006"/>
                    </a:lnTo>
                    <a:lnTo>
                      <a:pt x="1819" y="2986"/>
                    </a:lnTo>
                    <a:lnTo>
                      <a:pt x="1953" y="2948"/>
                    </a:lnTo>
                    <a:lnTo>
                      <a:pt x="2106" y="2910"/>
                    </a:lnTo>
                    <a:lnTo>
                      <a:pt x="2240" y="2833"/>
                    </a:lnTo>
                    <a:lnTo>
                      <a:pt x="2355" y="2757"/>
                    </a:lnTo>
                    <a:lnTo>
                      <a:pt x="2470" y="2680"/>
                    </a:lnTo>
                    <a:lnTo>
                      <a:pt x="2585" y="2584"/>
                    </a:lnTo>
                    <a:lnTo>
                      <a:pt x="2680" y="2470"/>
                    </a:lnTo>
                    <a:lnTo>
                      <a:pt x="2757" y="2355"/>
                    </a:lnTo>
                    <a:lnTo>
                      <a:pt x="2833" y="2221"/>
                    </a:lnTo>
                    <a:lnTo>
                      <a:pt x="2910" y="2106"/>
                    </a:lnTo>
                    <a:lnTo>
                      <a:pt x="2948" y="1953"/>
                    </a:lnTo>
                    <a:lnTo>
                      <a:pt x="2987" y="1819"/>
                    </a:lnTo>
                    <a:lnTo>
                      <a:pt x="3006" y="1666"/>
                    </a:lnTo>
                    <a:lnTo>
                      <a:pt x="3025" y="1513"/>
                    </a:lnTo>
                    <a:lnTo>
                      <a:pt x="3006" y="1359"/>
                    </a:lnTo>
                    <a:lnTo>
                      <a:pt x="2987" y="1206"/>
                    </a:lnTo>
                    <a:lnTo>
                      <a:pt x="2948" y="1053"/>
                    </a:lnTo>
                    <a:lnTo>
                      <a:pt x="2910" y="919"/>
                    </a:lnTo>
                    <a:lnTo>
                      <a:pt x="2833" y="785"/>
                    </a:lnTo>
                    <a:lnTo>
                      <a:pt x="2757" y="670"/>
                    </a:lnTo>
                    <a:lnTo>
                      <a:pt x="2680" y="556"/>
                    </a:lnTo>
                    <a:lnTo>
                      <a:pt x="2585" y="441"/>
                    </a:lnTo>
                    <a:lnTo>
                      <a:pt x="2470" y="345"/>
                    </a:lnTo>
                    <a:lnTo>
                      <a:pt x="2355" y="249"/>
                    </a:lnTo>
                    <a:lnTo>
                      <a:pt x="2240" y="173"/>
                    </a:lnTo>
                    <a:lnTo>
                      <a:pt x="2106" y="115"/>
                    </a:lnTo>
                    <a:lnTo>
                      <a:pt x="1953" y="58"/>
                    </a:lnTo>
                    <a:lnTo>
                      <a:pt x="1819" y="39"/>
                    </a:lnTo>
                    <a:lnTo>
                      <a:pt x="1666"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2" name="Google Shape;672;p13"/>
              <p:cNvSpPr/>
              <p:nvPr/>
            </p:nvSpPr>
            <p:spPr>
              <a:xfrm>
                <a:off x="4146350" y="2566150"/>
                <a:ext cx="28750" cy="28725"/>
              </a:xfrm>
              <a:custGeom>
                <a:avLst/>
                <a:gdLst/>
                <a:ahLst/>
                <a:cxnLst/>
                <a:rect l="l" t="t" r="r" b="b"/>
                <a:pathLst>
                  <a:path w="1150" h="1149" extrusionOk="0">
                    <a:moveTo>
                      <a:pt x="460" y="0"/>
                    </a:moveTo>
                    <a:lnTo>
                      <a:pt x="345" y="39"/>
                    </a:lnTo>
                    <a:lnTo>
                      <a:pt x="249" y="96"/>
                    </a:lnTo>
                    <a:lnTo>
                      <a:pt x="173" y="173"/>
                    </a:lnTo>
                    <a:lnTo>
                      <a:pt x="96" y="249"/>
                    </a:lnTo>
                    <a:lnTo>
                      <a:pt x="39" y="345"/>
                    </a:lnTo>
                    <a:lnTo>
                      <a:pt x="20" y="460"/>
                    </a:lnTo>
                    <a:lnTo>
                      <a:pt x="1" y="575"/>
                    </a:lnTo>
                    <a:lnTo>
                      <a:pt x="20" y="689"/>
                    </a:lnTo>
                    <a:lnTo>
                      <a:pt x="39" y="804"/>
                    </a:lnTo>
                    <a:lnTo>
                      <a:pt x="96" y="900"/>
                    </a:lnTo>
                    <a:lnTo>
                      <a:pt x="173" y="977"/>
                    </a:lnTo>
                    <a:lnTo>
                      <a:pt x="249" y="1053"/>
                    </a:lnTo>
                    <a:lnTo>
                      <a:pt x="345" y="1091"/>
                    </a:lnTo>
                    <a:lnTo>
                      <a:pt x="460" y="1130"/>
                    </a:lnTo>
                    <a:lnTo>
                      <a:pt x="575" y="1149"/>
                    </a:lnTo>
                    <a:lnTo>
                      <a:pt x="690" y="1130"/>
                    </a:lnTo>
                    <a:lnTo>
                      <a:pt x="804" y="1091"/>
                    </a:lnTo>
                    <a:lnTo>
                      <a:pt x="900" y="1053"/>
                    </a:lnTo>
                    <a:lnTo>
                      <a:pt x="977" y="977"/>
                    </a:lnTo>
                    <a:lnTo>
                      <a:pt x="1053" y="900"/>
                    </a:lnTo>
                    <a:lnTo>
                      <a:pt x="1111" y="804"/>
                    </a:lnTo>
                    <a:lnTo>
                      <a:pt x="1130" y="689"/>
                    </a:lnTo>
                    <a:lnTo>
                      <a:pt x="1149" y="575"/>
                    </a:lnTo>
                    <a:lnTo>
                      <a:pt x="1130" y="460"/>
                    </a:lnTo>
                    <a:lnTo>
                      <a:pt x="1111" y="345"/>
                    </a:lnTo>
                    <a:lnTo>
                      <a:pt x="1053" y="249"/>
                    </a:lnTo>
                    <a:lnTo>
                      <a:pt x="977" y="173"/>
                    </a:lnTo>
                    <a:lnTo>
                      <a:pt x="900" y="96"/>
                    </a:lnTo>
                    <a:lnTo>
                      <a:pt x="804" y="39"/>
                    </a:lnTo>
                    <a:lnTo>
                      <a:pt x="69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3" name="Google Shape;673;p13"/>
              <p:cNvSpPr/>
              <p:nvPr/>
            </p:nvSpPr>
            <p:spPr>
              <a:xfrm>
                <a:off x="4144450" y="2603475"/>
                <a:ext cx="32550" cy="510600"/>
              </a:xfrm>
              <a:custGeom>
                <a:avLst/>
                <a:gdLst/>
                <a:ahLst/>
                <a:cxnLst/>
                <a:rect l="l" t="t" r="r" b="b"/>
                <a:pathLst>
                  <a:path w="1302" h="20424" extrusionOk="0">
                    <a:moveTo>
                      <a:pt x="345" y="0"/>
                    </a:moveTo>
                    <a:lnTo>
                      <a:pt x="77" y="2967"/>
                    </a:lnTo>
                    <a:lnTo>
                      <a:pt x="19" y="3924"/>
                    </a:lnTo>
                    <a:lnTo>
                      <a:pt x="0" y="4900"/>
                    </a:lnTo>
                    <a:lnTo>
                      <a:pt x="0" y="20423"/>
                    </a:lnTo>
                    <a:lnTo>
                      <a:pt x="1302" y="20423"/>
                    </a:lnTo>
                    <a:lnTo>
                      <a:pt x="1302" y="4900"/>
                    </a:lnTo>
                    <a:lnTo>
                      <a:pt x="1282" y="3924"/>
                    </a:lnTo>
                    <a:lnTo>
                      <a:pt x="1206" y="2967"/>
                    </a:lnTo>
                    <a:lnTo>
                      <a:pt x="957"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4" name="Google Shape;674;p13"/>
              <p:cNvSpPr/>
              <p:nvPr/>
            </p:nvSpPr>
            <p:spPr>
              <a:xfrm>
                <a:off x="3786525" y="3076250"/>
                <a:ext cx="1570950" cy="571825"/>
              </a:xfrm>
              <a:custGeom>
                <a:avLst/>
                <a:gdLst/>
                <a:ahLst/>
                <a:cxnLst/>
                <a:rect l="l" t="t" r="r" b="b"/>
                <a:pathLst>
                  <a:path w="62838" h="22873" extrusionOk="0">
                    <a:moveTo>
                      <a:pt x="0" y="0"/>
                    </a:moveTo>
                    <a:lnTo>
                      <a:pt x="11848" y="19198"/>
                    </a:lnTo>
                    <a:lnTo>
                      <a:pt x="51469" y="22873"/>
                    </a:lnTo>
                    <a:lnTo>
                      <a:pt x="62838" y="0"/>
                    </a:lnTo>
                    <a:close/>
                  </a:path>
                </a:pathLst>
              </a:cu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5" name="Google Shape;675;p13"/>
              <p:cNvSpPr/>
              <p:nvPr/>
            </p:nvSpPr>
            <p:spPr>
              <a:xfrm>
                <a:off x="4193725" y="2710175"/>
                <a:ext cx="97150" cy="351725"/>
              </a:xfrm>
              <a:custGeom>
                <a:avLst/>
                <a:gdLst/>
                <a:ahLst/>
                <a:cxnLst/>
                <a:rect l="l" t="t" r="r" b="b"/>
                <a:pathLst>
                  <a:path w="3886" h="14069" extrusionOk="0">
                    <a:moveTo>
                      <a:pt x="0" y="1"/>
                    </a:moveTo>
                    <a:lnTo>
                      <a:pt x="0" y="13782"/>
                    </a:lnTo>
                    <a:lnTo>
                      <a:pt x="0" y="13839"/>
                    </a:lnTo>
                    <a:lnTo>
                      <a:pt x="20" y="13897"/>
                    </a:lnTo>
                    <a:lnTo>
                      <a:pt x="77" y="13992"/>
                    </a:lnTo>
                    <a:lnTo>
                      <a:pt x="173" y="14050"/>
                    </a:lnTo>
                    <a:lnTo>
                      <a:pt x="230" y="14069"/>
                    </a:lnTo>
                    <a:lnTo>
                      <a:pt x="3675" y="14069"/>
                    </a:lnTo>
                    <a:lnTo>
                      <a:pt x="3714" y="14050"/>
                    </a:lnTo>
                    <a:lnTo>
                      <a:pt x="3809" y="13992"/>
                    </a:lnTo>
                    <a:lnTo>
                      <a:pt x="3867" y="13897"/>
                    </a:lnTo>
                    <a:lnTo>
                      <a:pt x="3886" y="13839"/>
                    </a:lnTo>
                    <a:lnTo>
                      <a:pt x="3886" y="13782"/>
                    </a:lnTo>
                    <a:lnTo>
                      <a:pt x="388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6" name="Google Shape;676;p13"/>
              <p:cNvSpPr/>
              <p:nvPr/>
            </p:nvSpPr>
            <p:spPr>
              <a:xfrm>
                <a:off x="4193725" y="2655150"/>
                <a:ext cx="97150" cy="55050"/>
              </a:xfrm>
              <a:custGeom>
                <a:avLst/>
                <a:gdLst/>
                <a:ahLst/>
                <a:cxnLst/>
                <a:rect l="l" t="t" r="r" b="b"/>
                <a:pathLst>
                  <a:path w="3886" h="2202" extrusionOk="0">
                    <a:moveTo>
                      <a:pt x="1800" y="1"/>
                    </a:moveTo>
                    <a:lnTo>
                      <a:pt x="1647" y="20"/>
                    </a:lnTo>
                    <a:lnTo>
                      <a:pt x="1513" y="58"/>
                    </a:lnTo>
                    <a:lnTo>
                      <a:pt x="1359" y="96"/>
                    </a:lnTo>
                    <a:lnTo>
                      <a:pt x="1225" y="154"/>
                    </a:lnTo>
                    <a:lnTo>
                      <a:pt x="1091" y="211"/>
                    </a:lnTo>
                    <a:lnTo>
                      <a:pt x="977" y="288"/>
                    </a:lnTo>
                    <a:lnTo>
                      <a:pt x="862" y="383"/>
                    </a:lnTo>
                    <a:lnTo>
                      <a:pt x="747" y="479"/>
                    </a:lnTo>
                    <a:lnTo>
                      <a:pt x="651" y="575"/>
                    </a:lnTo>
                    <a:lnTo>
                      <a:pt x="556" y="690"/>
                    </a:lnTo>
                    <a:lnTo>
                      <a:pt x="460" y="804"/>
                    </a:lnTo>
                    <a:lnTo>
                      <a:pt x="383" y="919"/>
                    </a:lnTo>
                    <a:lnTo>
                      <a:pt x="326" y="1053"/>
                    </a:lnTo>
                    <a:lnTo>
                      <a:pt x="268" y="1187"/>
                    </a:lnTo>
                    <a:lnTo>
                      <a:pt x="230" y="1340"/>
                    </a:lnTo>
                    <a:lnTo>
                      <a:pt x="0" y="2202"/>
                    </a:lnTo>
                    <a:lnTo>
                      <a:pt x="3886" y="2202"/>
                    </a:lnTo>
                    <a:lnTo>
                      <a:pt x="3675" y="1340"/>
                    </a:lnTo>
                    <a:lnTo>
                      <a:pt x="3637" y="1187"/>
                    </a:lnTo>
                    <a:lnTo>
                      <a:pt x="3580" y="1053"/>
                    </a:lnTo>
                    <a:lnTo>
                      <a:pt x="3503" y="919"/>
                    </a:lnTo>
                    <a:lnTo>
                      <a:pt x="3427" y="804"/>
                    </a:lnTo>
                    <a:lnTo>
                      <a:pt x="3350" y="690"/>
                    </a:lnTo>
                    <a:lnTo>
                      <a:pt x="3254" y="575"/>
                    </a:lnTo>
                    <a:lnTo>
                      <a:pt x="3159" y="479"/>
                    </a:lnTo>
                    <a:lnTo>
                      <a:pt x="3044" y="383"/>
                    </a:lnTo>
                    <a:lnTo>
                      <a:pt x="2929" y="288"/>
                    </a:lnTo>
                    <a:lnTo>
                      <a:pt x="2795" y="211"/>
                    </a:lnTo>
                    <a:lnTo>
                      <a:pt x="2661" y="154"/>
                    </a:lnTo>
                    <a:lnTo>
                      <a:pt x="2527" y="96"/>
                    </a:lnTo>
                    <a:lnTo>
                      <a:pt x="2393" y="58"/>
                    </a:lnTo>
                    <a:lnTo>
                      <a:pt x="2240" y="20"/>
                    </a:lnTo>
                    <a:lnTo>
                      <a:pt x="2106" y="1"/>
                    </a:lnTo>
                    <a:close/>
                  </a:path>
                </a:pathLst>
              </a:custGeom>
              <a:solidFill>
                <a:srgbClr val="DDC4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7" name="Google Shape;677;p13"/>
              <p:cNvSpPr/>
              <p:nvPr/>
            </p:nvSpPr>
            <p:spPr>
              <a:xfrm>
                <a:off x="4201375" y="3061875"/>
                <a:ext cx="82325" cy="14400"/>
              </a:xfrm>
              <a:custGeom>
                <a:avLst/>
                <a:gdLst/>
                <a:ahLst/>
                <a:cxnLst/>
                <a:rect l="l" t="t" r="r" b="b"/>
                <a:pathLst>
                  <a:path w="3293" h="576" extrusionOk="0">
                    <a:moveTo>
                      <a:pt x="1" y="1"/>
                    </a:moveTo>
                    <a:lnTo>
                      <a:pt x="1" y="116"/>
                    </a:lnTo>
                    <a:lnTo>
                      <a:pt x="39" y="231"/>
                    </a:lnTo>
                    <a:lnTo>
                      <a:pt x="96" y="326"/>
                    </a:lnTo>
                    <a:lnTo>
                      <a:pt x="173" y="403"/>
                    </a:lnTo>
                    <a:lnTo>
                      <a:pt x="250" y="479"/>
                    </a:lnTo>
                    <a:lnTo>
                      <a:pt x="345" y="537"/>
                    </a:lnTo>
                    <a:lnTo>
                      <a:pt x="460" y="575"/>
                    </a:lnTo>
                    <a:lnTo>
                      <a:pt x="2834" y="575"/>
                    </a:lnTo>
                    <a:lnTo>
                      <a:pt x="2929" y="537"/>
                    </a:lnTo>
                    <a:lnTo>
                      <a:pt x="3025" y="479"/>
                    </a:lnTo>
                    <a:lnTo>
                      <a:pt x="3121" y="403"/>
                    </a:lnTo>
                    <a:lnTo>
                      <a:pt x="3197" y="326"/>
                    </a:lnTo>
                    <a:lnTo>
                      <a:pt x="3235" y="231"/>
                    </a:lnTo>
                    <a:lnTo>
                      <a:pt x="3274" y="116"/>
                    </a:lnTo>
                    <a:lnTo>
                      <a:pt x="3293" y="1"/>
                    </a:lnTo>
                    <a:close/>
                  </a:path>
                </a:pathLst>
              </a:custGeom>
              <a:solidFill>
                <a:srgbClr val="2726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8" name="Google Shape;678;p13"/>
              <p:cNvSpPr/>
              <p:nvPr/>
            </p:nvSpPr>
            <p:spPr>
              <a:xfrm>
                <a:off x="4218125" y="2762325"/>
                <a:ext cx="48350" cy="83300"/>
              </a:xfrm>
              <a:custGeom>
                <a:avLst/>
                <a:gdLst/>
                <a:ahLst/>
                <a:cxnLst/>
                <a:rect l="l" t="t" r="r" b="b"/>
                <a:pathLst>
                  <a:path w="1934" h="3332" extrusionOk="0">
                    <a:moveTo>
                      <a:pt x="77" y="1"/>
                    </a:moveTo>
                    <a:lnTo>
                      <a:pt x="39" y="20"/>
                    </a:lnTo>
                    <a:lnTo>
                      <a:pt x="20" y="58"/>
                    </a:lnTo>
                    <a:lnTo>
                      <a:pt x="1" y="116"/>
                    </a:lnTo>
                    <a:lnTo>
                      <a:pt x="1" y="3217"/>
                    </a:lnTo>
                    <a:lnTo>
                      <a:pt x="20" y="3255"/>
                    </a:lnTo>
                    <a:lnTo>
                      <a:pt x="39" y="3293"/>
                    </a:lnTo>
                    <a:lnTo>
                      <a:pt x="77" y="3331"/>
                    </a:lnTo>
                    <a:lnTo>
                      <a:pt x="1857" y="3331"/>
                    </a:lnTo>
                    <a:lnTo>
                      <a:pt x="1896" y="3293"/>
                    </a:lnTo>
                    <a:lnTo>
                      <a:pt x="1915" y="3255"/>
                    </a:lnTo>
                    <a:lnTo>
                      <a:pt x="1934" y="3217"/>
                    </a:lnTo>
                    <a:lnTo>
                      <a:pt x="1934" y="116"/>
                    </a:lnTo>
                    <a:lnTo>
                      <a:pt x="1915" y="58"/>
                    </a:lnTo>
                    <a:lnTo>
                      <a:pt x="1896" y="20"/>
                    </a:lnTo>
                    <a:lnTo>
                      <a:pt x="1857"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79" name="Google Shape;679;p13"/>
              <p:cNvSpPr/>
              <p:nvPr/>
            </p:nvSpPr>
            <p:spPr>
              <a:xfrm>
                <a:off x="4225300" y="2772875"/>
                <a:ext cx="29225" cy="17250"/>
              </a:xfrm>
              <a:custGeom>
                <a:avLst/>
                <a:gdLst/>
                <a:ahLst/>
                <a:cxnLst/>
                <a:rect l="l" t="t" r="r" b="b"/>
                <a:pathLst>
                  <a:path w="1169" h="690" extrusionOk="0">
                    <a:moveTo>
                      <a:pt x="1" y="0"/>
                    </a:moveTo>
                    <a:lnTo>
                      <a:pt x="1" y="689"/>
                    </a:lnTo>
                    <a:lnTo>
                      <a:pt x="1168" y="689"/>
                    </a:lnTo>
                    <a:lnTo>
                      <a:pt x="1168" y="0"/>
                    </a:lnTo>
                    <a:close/>
                  </a:path>
                </a:pathLst>
              </a:custGeom>
              <a:solidFill>
                <a:srgbClr val="2726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0" name="Google Shape;680;p13"/>
              <p:cNvSpPr/>
              <p:nvPr/>
            </p:nvSpPr>
            <p:spPr>
              <a:xfrm>
                <a:off x="4226750" y="2774775"/>
                <a:ext cx="5750" cy="13425"/>
              </a:xfrm>
              <a:custGeom>
                <a:avLst/>
                <a:gdLst/>
                <a:ahLst/>
                <a:cxnLst/>
                <a:rect l="l" t="t" r="r" b="b"/>
                <a:pathLst>
                  <a:path w="230" h="537" extrusionOk="0">
                    <a:moveTo>
                      <a:pt x="0" y="1"/>
                    </a:moveTo>
                    <a:lnTo>
                      <a:pt x="0" y="537"/>
                    </a:lnTo>
                    <a:lnTo>
                      <a:pt x="230" y="537"/>
                    </a:lnTo>
                    <a:lnTo>
                      <a:pt x="230" y="1"/>
                    </a:lnTo>
                    <a:close/>
                  </a:path>
                </a:pathLst>
              </a:custGeom>
              <a:solidFill>
                <a:srgbClr val="DDA81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1" name="Google Shape;681;p13"/>
              <p:cNvSpPr/>
              <p:nvPr/>
            </p:nvSpPr>
            <p:spPr>
              <a:xfrm>
                <a:off x="4233450" y="2774775"/>
                <a:ext cx="5750" cy="13425"/>
              </a:xfrm>
              <a:custGeom>
                <a:avLst/>
                <a:gdLst/>
                <a:ahLst/>
                <a:cxnLst/>
                <a:rect l="l" t="t" r="r" b="b"/>
                <a:pathLst>
                  <a:path w="230" h="537" extrusionOk="0">
                    <a:moveTo>
                      <a:pt x="0" y="1"/>
                    </a:moveTo>
                    <a:lnTo>
                      <a:pt x="0" y="537"/>
                    </a:lnTo>
                    <a:lnTo>
                      <a:pt x="230" y="537"/>
                    </a:lnTo>
                    <a:lnTo>
                      <a:pt x="230" y="1"/>
                    </a:lnTo>
                    <a:close/>
                  </a:path>
                </a:pathLst>
              </a:custGeom>
              <a:solidFill>
                <a:srgbClr val="DDA81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2" name="Google Shape;682;p13"/>
              <p:cNvSpPr/>
              <p:nvPr/>
            </p:nvSpPr>
            <p:spPr>
              <a:xfrm>
                <a:off x="4254500" y="2776225"/>
                <a:ext cx="4800" cy="10550"/>
              </a:xfrm>
              <a:custGeom>
                <a:avLst/>
                <a:gdLst/>
                <a:ahLst/>
                <a:cxnLst/>
                <a:rect l="l" t="t" r="r" b="b"/>
                <a:pathLst>
                  <a:path w="192" h="422" extrusionOk="0">
                    <a:moveTo>
                      <a:pt x="0" y="0"/>
                    </a:moveTo>
                    <a:lnTo>
                      <a:pt x="0" y="421"/>
                    </a:lnTo>
                    <a:lnTo>
                      <a:pt x="192" y="421"/>
                    </a:lnTo>
                    <a:lnTo>
                      <a:pt x="192" y="0"/>
                    </a:lnTo>
                    <a:close/>
                  </a:path>
                </a:pathLst>
              </a:custGeom>
              <a:solidFill>
                <a:srgbClr val="2726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3" name="Google Shape;683;p13"/>
              <p:cNvSpPr/>
              <p:nvPr/>
            </p:nvSpPr>
            <p:spPr>
              <a:xfrm>
                <a:off x="4240150" y="2774775"/>
                <a:ext cx="6225" cy="13425"/>
              </a:xfrm>
              <a:custGeom>
                <a:avLst/>
                <a:gdLst/>
                <a:ahLst/>
                <a:cxnLst/>
                <a:rect l="l" t="t" r="r" b="b"/>
                <a:pathLst>
                  <a:path w="249" h="537" extrusionOk="0">
                    <a:moveTo>
                      <a:pt x="172" y="1"/>
                    </a:moveTo>
                    <a:lnTo>
                      <a:pt x="0" y="307"/>
                    </a:lnTo>
                    <a:lnTo>
                      <a:pt x="134" y="307"/>
                    </a:lnTo>
                    <a:lnTo>
                      <a:pt x="58" y="537"/>
                    </a:lnTo>
                    <a:lnTo>
                      <a:pt x="58" y="537"/>
                    </a:lnTo>
                    <a:lnTo>
                      <a:pt x="249" y="230"/>
                    </a:lnTo>
                    <a:lnTo>
                      <a:pt x="96" y="230"/>
                    </a:lnTo>
                    <a:lnTo>
                      <a:pt x="172" y="1"/>
                    </a:lnTo>
                    <a:close/>
                  </a:path>
                </a:pathLst>
              </a:custGeom>
              <a:solidFill>
                <a:srgbClr val="DDA81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4" name="Google Shape;684;p13"/>
              <p:cNvSpPr/>
              <p:nvPr/>
            </p:nvSpPr>
            <p:spPr>
              <a:xfrm>
                <a:off x="4230575" y="2803500"/>
                <a:ext cx="23475" cy="23450"/>
              </a:xfrm>
              <a:custGeom>
                <a:avLst/>
                <a:gdLst/>
                <a:ahLst/>
                <a:cxnLst/>
                <a:rect l="l" t="t" r="r" b="b"/>
                <a:pathLst>
                  <a:path w="939" h="938" extrusionOk="0">
                    <a:moveTo>
                      <a:pt x="383" y="0"/>
                    </a:moveTo>
                    <a:lnTo>
                      <a:pt x="287" y="38"/>
                    </a:lnTo>
                    <a:lnTo>
                      <a:pt x="211" y="77"/>
                    </a:lnTo>
                    <a:lnTo>
                      <a:pt x="134" y="134"/>
                    </a:lnTo>
                    <a:lnTo>
                      <a:pt x="77" y="211"/>
                    </a:lnTo>
                    <a:lnTo>
                      <a:pt x="39" y="287"/>
                    </a:lnTo>
                    <a:lnTo>
                      <a:pt x="0" y="364"/>
                    </a:lnTo>
                    <a:lnTo>
                      <a:pt x="0" y="459"/>
                    </a:lnTo>
                    <a:lnTo>
                      <a:pt x="0" y="555"/>
                    </a:lnTo>
                    <a:lnTo>
                      <a:pt x="39" y="651"/>
                    </a:lnTo>
                    <a:lnTo>
                      <a:pt x="77" y="727"/>
                    </a:lnTo>
                    <a:lnTo>
                      <a:pt x="134" y="804"/>
                    </a:lnTo>
                    <a:lnTo>
                      <a:pt x="211" y="861"/>
                    </a:lnTo>
                    <a:lnTo>
                      <a:pt x="287" y="900"/>
                    </a:lnTo>
                    <a:lnTo>
                      <a:pt x="383" y="919"/>
                    </a:lnTo>
                    <a:lnTo>
                      <a:pt x="479" y="938"/>
                    </a:lnTo>
                    <a:lnTo>
                      <a:pt x="555" y="919"/>
                    </a:lnTo>
                    <a:lnTo>
                      <a:pt x="651" y="900"/>
                    </a:lnTo>
                    <a:lnTo>
                      <a:pt x="728" y="861"/>
                    </a:lnTo>
                    <a:lnTo>
                      <a:pt x="804" y="804"/>
                    </a:lnTo>
                    <a:lnTo>
                      <a:pt x="862" y="727"/>
                    </a:lnTo>
                    <a:lnTo>
                      <a:pt x="900" y="651"/>
                    </a:lnTo>
                    <a:lnTo>
                      <a:pt x="938" y="555"/>
                    </a:lnTo>
                    <a:lnTo>
                      <a:pt x="938" y="459"/>
                    </a:lnTo>
                    <a:lnTo>
                      <a:pt x="938" y="364"/>
                    </a:lnTo>
                    <a:lnTo>
                      <a:pt x="900" y="287"/>
                    </a:lnTo>
                    <a:lnTo>
                      <a:pt x="862" y="211"/>
                    </a:lnTo>
                    <a:lnTo>
                      <a:pt x="804" y="134"/>
                    </a:lnTo>
                    <a:lnTo>
                      <a:pt x="728" y="77"/>
                    </a:lnTo>
                    <a:lnTo>
                      <a:pt x="651" y="38"/>
                    </a:lnTo>
                    <a:lnTo>
                      <a:pt x="555" y="0"/>
                    </a:lnTo>
                    <a:close/>
                  </a:path>
                </a:pathLst>
              </a:custGeom>
              <a:solidFill>
                <a:srgbClr val="2726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5" name="Google Shape;685;p13"/>
              <p:cNvSpPr/>
              <p:nvPr/>
            </p:nvSpPr>
            <p:spPr>
              <a:xfrm>
                <a:off x="4250200" y="2809700"/>
                <a:ext cx="242150" cy="172775"/>
              </a:xfrm>
              <a:custGeom>
                <a:avLst/>
                <a:gdLst/>
                <a:ahLst/>
                <a:cxnLst/>
                <a:rect l="l" t="t" r="r" b="b"/>
                <a:pathLst>
                  <a:path w="9686" h="6911" extrusionOk="0">
                    <a:moveTo>
                      <a:pt x="191" y="1"/>
                    </a:moveTo>
                    <a:lnTo>
                      <a:pt x="115" y="20"/>
                    </a:lnTo>
                    <a:lnTo>
                      <a:pt x="57" y="58"/>
                    </a:lnTo>
                    <a:lnTo>
                      <a:pt x="0" y="116"/>
                    </a:lnTo>
                    <a:lnTo>
                      <a:pt x="0" y="192"/>
                    </a:lnTo>
                    <a:lnTo>
                      <a:pt x="0" y="269"/>
                    </a:lnTo>
                    <a:lnTo>
                      <a:pt x="57" y="345"/>
                    </a:lnTo>
                    <a:lnTo>
                      <a:pt x="115" y="384"/>
                    </a:lnTo>
                    <a:lnTo>
                      <a:pt x="191" y="403"/>
                    </a:lnTo>
                    <a:lnTo>
                      <a:pt x="804" y="403"/>
                    </a:lnTo>
                    <a:lnTo>
                      <a:pt x="1110" y="422"/>
                    </a:lnTo>
                    <a:lnTo>
                      <a:pt x="1416" y="460"/>
                    </a:lnTo>
                    <a:lnTo>
                      <a:pt x="1704" y="537"/>
                    </a:lnTo>
                    <a:lnTo>
                      <a:pt x="1991" y="633"/>
                    </a:lnTo>
                    <a:lnTo>
                      <a:pt x="2259" y="767"/>
                    </a:lnTo>
                    <a:lnTo>
                      <a:pt x="2507" y="920"/>
                    </a:lnTo>
                    <a:lnTo>
                      <a:pt x="2737" y="1092"/>
                    </a:lnTo>
                    <a:lnTo>
                      <a:pt x="2948" y="1302"/>
                    </a:lnTo>
                    <a:lnTo>
                      <a:pt x="3158" y="1513"/>
                    </a:lnTo>
                    <a:lnTo>
                      <a:pt x="3330" y="1743"/>
                    </a:lnTo>
                    <a:lnTo>
                      <a:pt x="3484" y="1991"/>
                    </a:lnTo>
                    <a:lnTo>
                      <a:pt x="3618" y="2259"/>
                    </a:lnTo>
                    <a:lnTo>
                      <a:pt x="3713" y="2547"/>
                    </a:lnTo>
                    <a:lnTo>
                      <a:pt x="3790" y="2834"/>
                    </a:lnTo>
                    <a:lnTo>
                      <a:pt x="3828" y="3140"/>
                    </a:lnTo>
                    <a:lnTo>
                      <a:pt x="3847" y="3446"/>
                    </a:lnTo>
                    <a:lnTo>
                      <a:pt x="3866" y="3810"/>
                    </a:lnTo>
                    <a:lnTo>
                      <a:pt x="3924" y="4154"/>
                    </a:lnTo>
                    <a:lnTo>
                      <a:pt x="4000" y="4480"/>
                    </a:lnTo>
                    <a:lnTo>
                      <a:pt x="4115" y="4786"/>
                    </a:lnTo>
                    <a:lnTo>
                      <a:pt x="4268" y="5092"/>
                    </a:lnTo>
                    <a:lnTo>
                      <a:pt x="4441" y="5379"/>
                    </a:lnTo>
                    <a:lnTo>
                      <a:pt x="4632" y="5647"/>
                    </a:lnTo>
                    <a:lnTo>
                      <a:pt x="4862" y="5896"/>
                    </a:lnTo>
                    <a:lnTo>
                      <a:pt x="5111" y="6107"/>
                    </a:lnTo>
                    <a:lnTo>
                      <a:pt x="5379" y="6317"/>
                    </a:lnTo>
                    <a:lnTo>
                      <a:pt x="5666" y="6490"/>
                    </a:lnTo>
                    <a:lnTo>
                      <a:pt x="5953" y="6623"/>
                    </a:lnTo>
                    <a:lnTo>
                      <a:pt x="6278" y="6757"/>
                    </a:lnTo>
                    <a:lnTo>
                      <a:pt x="6603" y="6834"/>
                    </a:lnTo>
                    <a:lnTo>
                      <a:pt x="6948" y="6891"/>
                    </a:lnTo>
                    <a:lnTo>
                      <a:pt x="7293" y="6911"/>
                    </a:lnTo>
                    <a:lnTo>
                      <a:pt x="9494" y="6911"/>
                    </a:lnTo>
                    <a:lnTo>
                      <a:pt x="9570" y="6891"/>
                    </a:lnTo>
                    <a:lnTo>
                      <a:pt x="9628" y="6853"/>
                    </a:lnTo>
                    <a:lnTo>
                      <a:pt x="9666" y="6777"/>
                    </a:lnTo>
                    <a:lnTo>
                      <a:pt x="9685" y="6700"/>
                    </a:lnTo>
                    <a:lnTo>
                      <a:pt x="9666" y="6623"/>
                    </a:lnTo>
                    <a:lnTo>
                      <a:pt x="9628" y="6566"/>
                    </a:lnTo>
                    <a:lnTo>
                      <a:pt x="9570" y="6528"/>
                    </a:lnTo>
                    <a:lnTo>
                      <a:pt x="9494" y="6509"/>
                    </a:lnTo>
                    <a:lnTo>
                      <a:pt x="7293" y="6509"/>
                    </a:lnTo>
                    <a:lnTo>
                      <a:pt x="6986" y="6490"/>
                    </a:lnTo>
                    <a:lnTo>
                      <a:pt x="6680" y="6451"/>
                    </a:lnTo>
                    <a:lnTo>
                      <a:pt x="6393" y="6375"/>
                    </a:lnTo>
                    <a:lnTo>
                      <a:pt x="6106" y="6260"/>
                    </a:lnTo>
                    <a:lnTo>
                      <a:pt x="5838" y="6145"/>
                    </a:lnTo>
                    <a:lnTo>
                      <a:pt x="5589" y="5992"/>
                    </a:lnTo>
                    <a:lnTo>
                      <a:pt x="5359" y="5800"/>
                    </a:lnTo>
                    <a:lnTo>
                      <a:pt x="5149" y="5609"/>
                    </a:lnTo>
                    <a:lnTo>
                      <a:pt x="4938" y="5398"/>
                    </a:lnTo>
                    <a:lnTo>
                      <a:pt x="4766" y="5169"/>
                    </a:lnTo>
                    <a:lnTo>
                      <a:pt x="4613" y="4901"/>
                    </a:lnTo>
                    <a:lnTo>
                      <a:pt x="4479" y="4633"/>
                    </a:lnTo>
                    <a:lnTo>
                      <a:pt x="4383" y="4365"/>
                    </a:lnTo>
                    <a:lnTo>
                      <a:pt x="4307" y="4059"/>
                    </a:lnTo>
                    <a:lnTo>
                      <a:pt x="4268" y="3772"/>
                    </a:lnTo>
                    <a:lnTo>
                      <a:pt x="4249" y="3446"/>
                    </a:lnTo>
                    <a:lnTo>
                      <a:pt x="4230" y="3102"/>
                    </a:lnTo>
                    <a:lnTo>
                      <a:pt x="4173" y="2757"/>
                    </a:lnTo>
                    <a:lnTo>
                      <a:pt x="4096" y="2432"/>
                    </a:lnTo>
                    <a:lnTo>
                      <a:pt x="3981" y="2106"/>
                    </a:lnTo>
                    <a:lnTo>
                      <a:pt x="3828" y="1819"/>
                    </a:lnTo>
                    <a:lnTo>
                      <a:pt x="3656" y="1532"/>
                    </a:lnTo>
                    <a:lnTo>
                      <a:pt x="3464" y="1264"/>
                    </a:lnTo>
                    <a:lnTo>
                      <a:pt x="3235" y="1015"/>
                    </a:lnTo>
                    <a:lnTo>
                      <a:pt x="2986" y="786"/>
                    </a:lnTo>
                    <a:lnTo>
                      <a:pt x="2718" y="594"/>
                    </a:lnTo>
                    <a:lnTo>
                      <a:pt x="2431" y="422"/>
                    </a:lnTo>
                    <a:lnTo>
                      <a:pt x="2144" y="269"/>
                    </a:lnTo>
                    <a:lnTo>
                      <a:pt x="1818" y="154"/>
                    </a:lnTo>
                    <a:lnTo>
                      <a:pt x="1493" y="77"/>
                    </a:lnTo>
                    <a:lnTo>
                      <a:pt x="1148" y="20"/>
                    </a:lnTo>
                    <a:lnTo>
                      <a:pt x="804" y="1"/>
                    </a:lnTo>
                    <a:close/>
                  </a:path>
                </a:pathLst>
              </a:custGeom>
              <a:solidFill>
                <a:srgbClr val="27262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6" name="Google Shape;686;p13"/>
              <p:cNvSpPr/>
              <p:nvPr/>
            </p:nvSpPr>
            <p:spPr>
              <a:xfrm>
                <a:off x="4255925" y="2808275"/>
                <a:ext cx="10550" cy="13425"/>
              </a:xfrm>
              <a:custGeom>
                <a:avLst/>
                <a:gdLst/>
                <a:ahLst/>
                <a:cxnLst/>
                <a:rect l="l" t="t" r="r" b="b"/>
                <a:pathLst>
                  <a:path w="422" h="537" extrusionOk="0">
                    <a:moveTo>
                      <a:pt x="1" y="0"/>
                    </a:moveTo>
                    <a:lnTo>
                      <a:pt x="1" y="536"/>
                    </a:lnTo>
                    <a:lnTo>
                      <a:pt x="403" y="536"/>
                    </a:lnTo>
                    <a:lnTo>
                      <a:pt x="422" y="517"/>
                    </a:lnTo>
                    <a:lnTo>
                      <a:pt x="422" y="39"/>
                    </a:lnTo>
                    <a:lnTo>
                      <a:pt x="403" y="20"/>
                    </a:lnTo>
                    <a:lnTo>
                      <a:pt x="384" y="0"/>
                    </a:lnTo>
                    <a:close/>
                  </a:path>
                </a:pathLst>
              </a:custGeom>
              <a:solidFill>
                <a:srgbClr val="DDA81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7" name="Google Shape;687;p13"/>
              <p:cNvSpPr/>
              <p:nvPr/>
            </p:nvSpPr>
            <p:spPr>
              <a:xfrm>
                <a:off x="4238225" y="2805875"/>
                <a:ext cx="21075" cy="18700"/>
              </a:xfrm>
              <a:custGeom>
                <a:avLst/>
                <a:gdLst/>
                <a:ahLst/>
                <a:cxnLst/>
                <a:rect l="l" t="t" r="r" b="b"/>
                <a:pathLst>
                  <a:path w="843" h="748" extrusionOk="0">
                    <a:moveTo>
                      <a:pt x="1" y="1"/>
                    </a:moveTo>
                    <a:lnTo>
                      <a:pt x="1" y="20"/>
                    </a:lnTo>
                    <a:lnTo>
                      <a:pt x="1" y="709"/>
                    </a:lnTo>
                    <a:lnTo>
                      <a:pt x="1" y="728"/>
                    </a:lnTo>
                    <a:lnTo>
                      <a:pt x="20" y="747"/>
                    </a:lnTo>
                    <a:lnTo>
                      <a:pt x="785" y="747"/>
                    </a:lnTo>
                    <a:lnTo>
                      <a:pt x="824" y="728"/>
                    </a:lnTo>
                    <a:lnTo>
                      <a:pt x="843" y="690"/>
                    </a:lnTo>
                    <a:lnTo>
                      <a:pt x="843" y="39"/>
                    </a:lnTo>
                    <a:lnTo>
                      <a:pt x="824" y="20"/>
                    </a:lnTo>
                    <a:lnTo>
                      <a:pt x="785" y="1"/>
                    </a:lnTo>
                    <a:close/>
                  </a:path>
                </a:pathLst>
              </a:custGeom>
              <a:solidFill>
                <a:srgbClr val="CC951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8" name="Google Shape;688;p13"/>
              <p:cNvSpPr/>
              <p:nvPr/>
            </p:nvSpPr>
            <p:spPr>
              <a:xfrm>
                <a:off x="4232475" y="2864750"/>
                <a:ext cx="22050" cy="50250"/>
              </a:xfrm>
              <a:custGeom>
                <a:avLst/>
                <a:gdLst/>
                <a:ahLst/>
                <a:cxnLst/>
                <a:rect l="l" t="t" r="r" b="b"/>
                <a:pathLst>
                  <a:path w="882" h="2010" extrusionOk="0">
                    <a:moveTo>
                      <a:pt x="613" y="0"/>
                    </a:moveTo>
                    <a:lnTo>
                      <a:pt x="1" y="1129"/>
                    </a:lnTo>
                    <a:lnTo>
                      <a:pt x="499" y="1129"/>
                    </a:lnTo>
                    <a:lnTo>
                      <a:pt x="192" y="2010"/>
                    </a:lnTo>
                    <a:lnTo>
                      <a:pt x="192" y="2010"/>
                    </a:lnTo>
                    <a:lnTo>
                      <a:pt x="881" y="881"/>
                    </a:lnTo>
                    <a:lnTo>
                      <a:pt x="326" y="881"/>
                    </a:lnTo>
                    <a:lnTo>
                      <a:pt x="613"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89" name="Google Shape;689;p13"/>
              <p:cNvSpPr/>
              <p:nvPr/>
            </p:nvSpPr>
            <p:spPr>
              <a:xfrm>
                <a:off x="4391350" y="2810675"/>
                <a:ext cx="574725" cy="218225"/>
              </a:xfrm>
              <a:custGeom>
                <a:avLst/>
                <a:gdLst/>
                <a:ahLst/>
                <a:cxnLst/>
                <a:rect l="l" t="t" r="r" b="b"/>
                <a:pathLst>
                  <a:path w="22989" h="8729" extrusionOk="0">
                    <a:moveTo>
                      <a:pt x="8614" y="0"/>
                    </a:moveTo>
                    <a:lnTo>
                      <a:pt x="7733" y="19"/>
                    </a:lnTo>
                    <a:lnTo>
                      <a:pt x="6834" y="58"/>
                    </a:lnTo>
                    <a:lnTo>
                      <a:pt x="5934" y="96"/>
                    </a:lnTo>
                    <a:lnTo>
                      <a:pt x="5073" y="153"/>
                    </a:lnTo>
                    <a:lnTo>
                      <a:pt x="4269" y="230"/>
                    </a:lnTo>
                    <a:lnTo>
                      <a:pt x="3599" y="326"/>
                    </a:lnTo>
                    <a:lnTo>
                      <a:pt x="3331" y="383"/>
                    </a:lnTo>
                    <a:lnTo>
                      <a:pt x="3044" y="460"/>
                    </a:lnTo>
                    <a:lnTo>
                      <a:pt x="2795" y="555"/>
                    </a:lnTo>
                    <a:lnTo>
                      <a:pt x="2527" y="670"/>
                    </a:lnTo>
                    <a:lnTo>
                      <a:pt x="2297" y="804"/>
                    </a:lnTo>
                    <a:lnTo>
                      <a:pt x="2049" y="957"/>
                    </a:lnTo>
                    <a:lnTo>
                      <a:pt x="1838" y="1129"/>
                    </a:lnTo>
                    <a:lnTo>
                      <a:pt x="1627" y="1321"/>
                    </a:lnTo>
                    <a:lnTo>
                      <a:pt x="1417" y="1512"/>
                    </a:lnTo>
                    <a:lnTo>
                      <a:pt x="1225" y="1723"/>
                    </a:lnTo>
                    <a:lnTo>
                      <a:pt x="1053" y="1933"/>
                    </a:lnTo>
                    <a:lnTo>
                      <a:pt x="881" y="2163"/>
                    </a:lnTo>
                    <a:lnTo>
                      <a:pt x="728" y="2412"/>
                    </a:lnTo>
                    <a:lnTo>
                      <a:pt x="575" y="2661"/>
                    </a:lnTo>
                    <a:lnTo>
                      <a:pt x="460" y="2910"/>
                    </a:lnTo>
                    <a:lnTo>
                      <a:pt x="345" y="3177"/>
                    </a:lnTo>
                    <a:lnTo>
                      <a:pt x="249" y="3407"/>
                    </a:lnTo>
                    <a:lnTo>
                      <a:pt x="192" y="3656"/>
                    </a:lnTo>
                    <a:lnTo>
                      <a:pt x="115" y="3905"/>
                    </a:lnTo>
                    <a:lnTo>
                      <a:pt x="77" y="4135"/>
                    </a:lnTo>
                    <a:lnTo>
                      <a:pt x="39" y="4383"/>
                    </a:lnTo>
                    <a:lnTo>
                      <a:pt x="20" y="4632"/>
                    </a:lnTo>
                    <a:lnTo>
                      <a:pt x="0" y="4881"/>
                    </a:lnTo>
                    <a:lnTo>
                      <a:pt x="20" y="5130"/>
                    </a:lnTo>
                    <a:lnTo>
                      <a:pt x="154" y="8728"/>
                    </a:lnTo>
                    <a:lnTo>
                      <a:pt x="22988" y="8728"/>
                    </a:lnTo>
                    <a:lnTo>
                      <a:pt x="22988" y="7312"/>
                    </a:lnTo>
                    <a:lnTo>
                      <a:pt x="22988" y="7120"/>
                    </a:lnTo>
                    <a:lnTo>
                      <a:pt x="22969" y="6929"/>
                    </a:lnTo>
                    <a:lnTo>
                      <a:pt x="22950" y="6738"/>
                    </a:lnTo>
                    <a:lnTo>
                      <a:pt x="22892" y="6546"/>
                    </a:lnTo>
                    <a:lnTo>
                      <a:pt x="22835" y="6374"/>
                    </a:lnTo>
                    <a:lnTo>
                      <a:pt x="22778" y="6183"/>
                    </a:lnTo>
                    <a:lnTo>
                      <a:pt x="22701" y="6010"/>
                    </a:lnTo>
                    <a:lnTo>
                      <a:pt x="22605" y="5857"/>
                    </a:lnTo>
                    <a:lnTo>
                      <a:pt x="22510" y="5685"/>
                    </a:lnTo>
                    <a:lnTo>
                      <a:pt x="22395" y="5532"/>
                    </a:lnTo>
                    <a:lnTo>
                      <a:pt x="22280" y="5379"/>
                    </a:lnTo>
                    <a:lnTo>
                      <a:pt x="22146" y="5245"/>
                    </a:lnTo>
                    <a:lnTo>
                      <a:pt x="22012" y="5111"/>
                    </a:lnTo>
                    <a:lnTo>
                      <a:pt x="21859" y="4996"/>
                    </a:lnTo>
                    <a:lnTo>
                      <a:pt x="21706" y="4881"/>
                    </a:lnTo>
                    <a:lnTo>
                      <a:pt x="21553" y="4766"/>
                    </a:lnTo>
                    <a:lnTo>
                      <a:pt x="16844" y="2010"/>
                    </a:lnTo>
                    <a:lnTo>
                      <a:pt x="16442" y="1780"/>
                    </a:lnTo>
                    <a:lnTo>
                      <a:pt x="16059" y="1570"/>
                    </a:lnTo>
                    <a:lnTo>
                      <a:pt x="15657" y="1378"/>
                    </a:lnTo>
                    <a:lnTo>
                      <a:pt x="15255" y="1187"/>
                    </a:lnTo>
                    <a:lnTo>
                      <a:pt x="14834" y="995"/>
                    </a:lnTo>
                    <a:lnTo>
                      <a:pt x="14432" y="842"/>
                    </a:lnTo>
                    <a:lnTo>
                      <a:pt x="14011" y="689"/>
                    </a:lnTo>
                    <a:lnTo>
                      <a:pt x="13590" y="555"/>
                    </a:lnTo>
                    <a:lnTo>
                      <a:pt x="13150" y="421"/>
                    </a:lnTo>
                    <a:lnTo>
                      <a:pt x="12729" y="326"/>
                    </a:lnTo>
                    <a:lnTo>
                      <a:pt x="12289" y="230"/>
                    </a:lnTo>
                    <a:lnTo>
                      <a:pt x="11848" y="153"/>
                    </a:lnTo>
                    <a:lnTo>
                      <a:pt x="11408" y="77"/>
                    </a:lnTo>
                    <a:lnTo>
                      <a:pt x="10968" y="38"/>
                    </a:lnTo>
                    <a:lnTo>
                      <a:pt x="10528"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0" name="Google Shape;690;p13"/>
              <p:cNvSpPr/>
              <p:nvPr/>
            </p:nvSpPr>
            <p:spPr>
              <a:xfrm>
                <a:off x="4438250" y="2828850"/>
                <a:ext cx="182800" cy="62700"/>
              </a:xfrm>
              <a:custGeom>
                <a:avLst/>
                <a:gdLst/>
                <a:ahLst/>
                <a:cxnLst/>
                <a:rect l="l" t="t" r="r" b="b"/>
                <a:pathLst>
                  <a:path w="7312" h="2508" extrusionOk="0">
                    <a:moveTo>
                      <a:pt x="2967" y="1"/>
                    </a:moveTo>
                    <a:lnTo>
                      <a:pt x="2699" y="20"/>
                    </a:lnTo>
                    <a:lnTo>
                      <a:pt x="2412" y="58"/>
                    </a:lnTo>
                    <a:lnTo>
                      <a:pt x="2144" y="115"/>
                    </a:lnTo>
                    <a:lnTo>
                      <a:pt x="1895" y="211"/>
                    </a:lnTo>
                    <a:lnTo>
                      <a:pt x="1646" y="326"/>
                    </a:lnTo>
                    <a:lnTo>
                      <a:pt x="1397" y="460"/>
                    </a:lnTo>
                    <a:lnTo>
                      <a:pt x="1187" y="613"/>
                    </a:lnTo>
                    <a:lnTo>
                      <a:pt x="976" y="785"/>
                    </a:lnTo>
                    <a:lnTo>
                      <a:pt x="728" y="1034"/>
                    </a:lnTo>
                    <a:lnTo>
                      <a:pt x="536" y="1302"/>
                    </a:lnTo>
                    <a:lnTo>
                      <a:pt x="364" y="1589"/>
                    </a:lnTo>
                    <a:lnTo>
                      <a:pt x="230" y="1915"/>
                    </a:lnTo>
                    <a:lnTo>
                      <a:pt x="0" y="2508"/>
                    </a:lnTo>
                    <a:lnTo>
                      <a:pt x="7312" y="2508"/>
                    </a:lnTo>
                    <a:lnTo>
                      <a:pt x="6986"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1" name="Google Shape;691;p13"/>
              <p:cNvSpPr/>
              <p:nvPr/>
            </p:nvSpPr>
            <p:spPr>
              <a:xfrm>
                <a:off x="4434425" y="2903500"/>
                <a:ext cx="356025" cy="101950"/>
              </a:xfrm>
              <a:custGeom>
                <a:avLst/>
                <a:gdLst/>
                <a:ahLst/>
                <a:cxnLst/>
                <a:rect l="l" t="t" r="r" b="b"/>
                <a:pathLst>
                  <a:path w="14241" h="4078" extrusionOk="0">
                    <a:moveTo>
                      <a:pt x="19" y="0"/>
                    </a:moveTo>
                    <a:lnTo>
                      <a:pt x="0" y="996"/>
                    </a:lnTo>
                    <a:lnTo>
                      <a:pt x="0" y="1015"/>
                    </a:lnTo>
                    <a:lnTo>
                      <a:pt x="19" y="1034"/>
                    </a:lnTo>
                    <a:lnTo>
                      <a:pt x="1646" y="1053"/>
                    </a:lnTo>
                    <a:lnTo>
                      <a:pt x="3253" y="1072"/>
                    </a:lnTo>
                    <a:lnTo>
                      <a:pt x="3253" y="1072"/>
                    </a:lnTo>
                    <a:lnTo>
                      <a:pt x="3943" y="2527"/>
                    </a:lnTo>
                    <a:lnTo>
                      <a:pt x="4690" y="4020"/>
                    </a:lnTo>
                    <a:lnTo>
                      <a:pt x="4709" y="4058"/>
                    </a:lnTo>
                    <a:lnTo>
                      <a:pt x="4766" y="4077"/>
                    </a:lnTo>
                    <a:lnTo>
                      <a:pt x="8939" y="4077"/>
                    </a:lnTo>
                    <a:lnTo>
                      <a:pt x="11025" y="4058"/>
                    </a:lnTo>
                    <a:lnTo>
                      <a:pt x="13111" y="4039"/>
                    </a:lnTo>
                    <a:lnTo>
                      <a:pt x="13150" y="4039"/>
                    </a:lnTo>
                    <a:lnTo>
                      <a:pt x="13169" y="4001"/>
                    </a:lnTo>
                    <a:lnTo>
                      <a:pt x="13705" y="2240"/>
                    </a:lnTo>
                    <a:lnTo>
                      <a:pt x="14241" y="479"/>
                    </a:lnTo>
                    <a:lnTo>
                      <a:pt x="13647" y="2221"/>
                    </a:lnTo>
                    <a:lnTo>
                      <a:pt x="13067" y="3924"/>
                    </a:lnTo>
                    <a:lnTo>
                      <a:pt x="13067" y="3924"/>
                    </a:lnTo>
                    <a:lnTo>
                      <a:pt x="11025" y="3905"/>
                    </a:lnTo>
                    <a:lnTo>
                      <a:pt x="8939" y="3905"/>
                    </a:lnTo>
                    <a:lnTo>
                      <a:pt x="6852" y="3886"/>
                    </a:lnTo>
                    <a:lnTo>
                      <a:pt x="4823" y="3905"/>
                    </a:lnTo>
                    <a:lnTo>
                      <a:pt x="4823" y="3905"/>
                    </a:lnTo>
                    <a:lnTo>
                      <a:pt x="4096" y="2470"/>
                    </a:lnTo>
                    <a:lnTo>
                      <a:pt x="3350" y="977"/>
                    </a:lnTo>
                    <a:lnTo>
                      <a:pt x="3311" y="957"/>
                    </a:lnTo>
                    <a:lnTo>
                      <a:pt x="3292" y="938"/>
                    </a:lnTo>
                    <a:lnTo>
                      <a:pt x="1646" y="957"/>
                    </a:lnTo>
                    <a:lnTo>
                      <a:pt x="38" y="976"/>
                    </a:lnTo>
                    <a:lnTo>
                      <a:pt x="38" y="976"/>
                    </a:lnTo>
                    <a:lnTo>
                      <a:pt x="19"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2" name="Google Shape;692;p13"/>
              <p:cNvSpPr/>
              <p:nvPr/>
            </p:nvSpPr>
            <p:spPr>
              <a:xfrm>
                <a:off x="4628700" y="2906850"/>
                <a:ext cx="4800" cy="97150"/>
              </a:xfrm>
              <a:custGeom>
                <a:avLst/>
                <a:gdLst/>
                <a:ahLst/>
                <a:cxnLst/>
                <a:rect l="l" t="t" r="r" b="b"/>
                <a:pathLst>
                  <a:path w="192" h="3886" extrusionOk="0">
                    <a:moveTo>
                      <a:pt x="96" y="0"/>
                    </a:moveTo>
                    <a:lnTo>
                      <a:pt x="77" y="154"/>
                    </a:lnTo>
                    <a:lnTo>
                      <a:pt x="38" y="594"/>
                    </a:lnTo>
                    <a:lnTo>
                      <a:pt x="19" y="1225"/>
                    </a:lnTo>
                    <a:lnTo>
                      <a:pt x="0" y="1934"/>
                    </a:lnTo>
                    <a:lnTo>
                      <a:pt x="19" y="2661"/>
                    </a:lnTo>
                    <a:lnTo>
                      <a:pt x="38" y="3293"/>
                    </a:lnTo>
                    <a:lnTo>
                      <a:pt x="77" y="3733"/>
                    </a:lnTo>
                    <a:lnTo>
                      <a:pt x="96" y="3886"/>
                    </a:lnTo>
                    <a:lnTo>
                      <a:pt x="115" y="3733"/>
                    </a:lnTo>
                    <a:lnTo>
                      <a:pt x="153" y="3293"/>
                    </a:lnTo>
                    <a:lnTo>
                      <a:pt x="172" y="2661"/>
                    </a:lnTo>
                    <a:lnTo>
                      <a:pt x="192" y="1934"/>
                    </a:lnTo>
                    <a:lnTo>
                      <a:pt x="172" y="1225"/>
                    </a:lnTo>
                    <a:lnTo>
                      <a:pt x="153" y="594"/>
                    </a:lnTo>
                    <a:lnTo>
                      <a:pt x="115" y="154"/>
                    </a:lnTo>
                    <a:lnTo>
                      <a:pt x="96"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3" name="Google Shape;693;p13"/>
              <p:cNvSpPr/>
              <p:nvPr/>
            </p:nvSpPr>
            <p:spPr>
              <a:xfrm>
                <a:off x="4394700" y="3010200"/>
                <a:ext cx="571375" cy="18700"/>
              </a:xfrm>
              <a:custGeom>
                <a:avLst/>
                <a:gdLst/>
                <a:ahLst/>
                <a:cxnLst/>
                <a:rect l="l" t="t" r="r" b="b"/>
                <a:pathLst>
                  <a:path w="22855" h="748" extrusionOk="0">
                    <a:moveTo>
                      <a:pt x="0" y="1"/>
                    </a:moveTo>
                    <a:lnTo>
                      <a:pt x="20" y="747"/>
                    </a:lnTo>
                    <a:lnTo>
                      <a:pt x="22854" y="747"/>
                    </a:lnTo>
                    <a:lnTo>
                      <a:pt x="22854" y="1"/>
                    </a:lnTo>
                    <a:close/>
                  </a:path>
                </a:pathLst>
              </a:cu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4" name="Google Shape;694;p13"/>
              <p:cNvSpPr/>
              <p:nvPr/>
            </p:nvSpPr>
            <p:spPr>
              <a:xfrm>
                <a:off x="4877525" y="2915450"/>
                <a:ext cx="64625" cy="23475"/>
              </a:xfrm>
              <a:custGeom>
                <a:avLst/>
                <a:gdLst/>
                <a:ahLst/>
                <a:cxnLst/>
                <a:rect l="l" t="t" r="r" b="b"/>
                <a:pathLst>
                  <a:path w="2585" h="939" extrusionOk="0">
                    <a:moveTo>
                      <a:pt x="383" y="1"/>
                    </a:moveTo>
                    <a:lnTo>
                      <a:pt x="306" y="39"/>
                    </a:lnTo>
                    <a:lnTo>
                      <a:pt x="249" y="77"/>
                    </a:lnTo>
                    <a:lnTo>
                      <a:pt x="211" y="154"/>
                    </a:lnTo>
                    <a:lnTo>
                      <a:pt x="19" y="556"/>
                    </a:lnTo>
                    <a:lnTo>
                      <a:pt x="0" y="613"/>
                    </a:lnTo>
                    <a:lnTo>
                      <a:pt x="0" y="690"/>
                    </a:lnTo>
                    <a:lnTo>
                      <a:pt x="19" y="747"/>
                    </a:lnTo>
                    <a:lnTo>
                      <a:pt x="38" y="805"/>
                    </a:lnTo>
                    <a:lnTo>
                      <a:pt x="77" y="862"/>
                    </a:lnTo>
                    <a:lnTo>
                      <a:pt x="134" y="901"/>
                    </a:lnTo>
                    <a:lnTo>
                      <a:pt x="192" y="920"/>
                    </a:lnTo>
                    <a:lnTo>
                      <a:pt x="268" y="939"/>
                    </a:lnTo>
                    <a:lnTo>
                      <a:pt x="2584" y="939"/>
                    </a:lnTo>
                    <a:lnTo>
                      <a:pt x="2354" y="747"/>
                    </a:lnTo>
                    <a:lnTo>
                      <a:pt x="2106" y="575"/>
                    </a:lnTo>
                    <a:lnTo>
                      <a:pt x="1091"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5" name="Google Shape;695;p13"/>
              <p:cNvSpPr/>
              <p:nvPr/>
            </p:nvSpPr>
            <p:spPr>
              <a:xfrm>
                <a:off x="4391350" y="2923125"/>
                <a:ext cx="29700" cy="31125"/>
              </a:xfrm>
              <a:custGeom>
                <a:avLst/>
                <a:gdLst/>
                <a:ahLst/>
                <a:cxnLst/>
                <a:rect l="l" t="t" r="r" b="b"/>
                <a:pathLst>
                  <a:path w="1188" h="1245" extrusionOk="0">
                    <a:moveTo>
                      <a:pt x="20" y="0"/>
                    </a:moveTo>
                    <a:lnTo>
                      <a:pt x="0" y="440"/>
                    </a:lnTo>
                    <a:lnTo>
                      <a:pt x="20" y="632"/>
                    </a:lnTo>
                    <a:lnTo>
                      <a:pt x="39" y="1244"/>
                    </a:lnTo>
                    <a:lnTo>
                      <a:pt x="651" y="1244"/>
                    </a:lnTo>
                    <a:lnTo>
                      <a:pt x="728" y="1225"/>
                    </a:lnTo>
                    <a:lnTo>
                      <a:pt x="804" y="1187"/>
                    </a:lnTo>
                    <a:lnTo>
                      <a:pt x="862" y="1129"/>
                    </a:lnTo>
                    <a:lnTo>
                      <a:pt x="900" y="1072"/>
                    </a:lnTo>
                    <a:lnTo>
                      <a:pt x="1168" y="364"/>
                    </a:lnTo>
                    <a:lnTo>
                      <a:pt x="1187" y="287"/>
                    </a:lnTo>
                    <a:lnTo>
                      <a:pt x="1187" y="230"/>
                    </a:lnTo>
                    <a:lnTo>
                      <a:pt x="1168" y="172"/>
                    </a:lnTo>
                    <a:lnTo>
                      <a:pt x="1130" y="115"/>
                    </a:lnTo>
                    <a:lnTo>
                      <a:pt x="1091" y="77"/>
                    </a:lnTo>
                    <a:lnTo>
                      <a:pt x="1053" y="38"/>
                    </a:lnTo>
                    <a:lnTo>
                      <a:pt x="977"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6" name="Google Shape;696;p13"/>
              <p:cNvSpPr/>
              <p:nvPr/>
            </p:nvSpPr>
            <p:spPr>
              <a:xfrm>
                <a:off x="4393750" y="2897275"/>
                <a:ext cx="27300" cy="13425"/>
              </a:xfrm>
              <a:custGeom>
                <a:avLst/>
                <a:gdLst/>
                <a:ahLst/>
                <a:cxnLst/>
                <a:rect l="l" t="t" r="r" b="b"/>
                <a:pathLst>
                  <a:path w="1092" h="537" extrusionOk="0">
                    <a:moveTo>
                      <a:pt x="153" y="1"/>
                    </a:moveTo>
                    <a:lnTo>
                      <a:pt x="77" y="269"/>
                    </a:lnTo>
                    <a:lnTo>
                      <a:pt x="0" y="537"/>
                    </a:lnTo>
                    <a:lnTo>
                      <a:pt x="823" y="537"/>
                    </a:lnTo>
                    <a:lnTo>
                      <a:pt x="919" y="517"/>
                    </a:lnTo>
                    <a:lnTo>
                      <a:pt x="976" y="479"/>
                    </a:lnTo>
                    <a:lnTo>
                      <a:pt x="1034" y="422"/>
                    </a:lnTo>
                    <a:lnTo>
                      <a:pt x="1091" y="345"/>
                    </a:lnTo>
                    <a:lnTo>
                      <a:pt x="1091" y="288"/>
                    </a:lnTo>
                    <a:lnTo>
                      <a:pt x="1091" y="230"/>
                    </a:lnTo>
                    <a:lnTo>
                      <a:pt x="1072" y="173"/>
                    </a:lnTo>
                    <a:lnTo>
                      <a:pt x="1053" y="115"/>
                    </a:lnTo>
                    <a:lnTo>
                      <a:pt x="1015" y="58"/>
                    </a:lnTo>
                    <a:lnTo>
                      <a:pt x="957" y="20"/>
                    </a:lnTo>
                    <a:lnTo>
                      <a:pt x="900" y="1"/>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7" name="Google Shape;697;p13"/>
              <p:cNvSpPr/>
              <p:nvPr/>
            </p:nvSpPr>
            <p:spPr>
              <a:xfrm>
                <a:off x="4631075" y="2828850"/>
                <a:ext cx="207225" cy="62700"/>
              </a:xfrm>
              <a:custGeom>
                <a:avLst/>
                <a:gdLst/>
                <a:ahLst/>
                <a:cxnLst/>
                <a:rect l="l" t="t" r="r" b="b"/>
                <a:pathLst>
                  <a:path w="8289" h="2508" extrusionOk="0">
                    <a:moveTo>
                      <a:pt x="1" y="1"/>
                    </a:moveTo>
                    <a:lnTo>
                      <a:pt x="479" y="2508"/>
                    </a:lnTo>
                    <a:lnTo>
                      <a:pt x="8289" y="2508"/>
                    </a:lnTo>
                    <a:lnTo>
                      <a:pt x="5666" y="1130"/>
                    </a:lnTo>
                    <a:lnTo>
                      <a:pt x="5130" y="862"/>
                    </a:lnTo>
                    <a:lnTo>
                      <a:pt x="4575" y="651"/>
                    </a:lnTo>
                    <a:lnTo>
                      <a:pt x="4020" y="441"/>
                    </a:lnTo>
                    <a:lnTo>
                      <a:pt x="3446" y="288"/>
                    </a:lnTo>
                    <a:lnTo>
                      <a:pt x="2872" y="173"/>
                    </a:lnTo>
                    <a:lnTo>
                      <a:pt x="2279" y="77"/>
                    </a:lnTo>
                    <a:lnTo>
                      <a:pt x="1685" y="20"/>
                    </a:lnTo>
                    <a:lnTo>
                      <a:pt x="1092"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8" name="Google Shape;698;p13"/>
              <p:cNvSpPr/>
              <p:nvPr/>
            </p:nvSpPr>
            <p:spPr>
              <a:xfrm>
                <a:off x="4412875" y="2966175"/>
                <a:ext cx="110100" cy="110100"/>
              </a:xfrm>
              <a:custGeom>
                <a:avLst/>
                <a:gdLst/>
                <a:ahLst/>
                <a:cxnLst/>
                <a:rect l="l" t="t" r="r" b="b"/>
                <a:pathLst>
                  <a:path w="4404" h="4404" extrusionOk="0">
                    <a:moveTo>
                      <a:pt x="2202" y="1"/>
                    </a:moveTo>
                    <a:lnTo>
                      <a:pt x="1972" y="20"/>
                    </a:lnTo>
                    <a:lnTo>
                      <a:pt x="1762" y="39"/>
                    </a:lnTo>
                    <a:lnTo>
                      <a:pt x="1551" y="97"/>
                    </a:lnTo>
                    <a:lnTo>
                      <a:pt x="1341" y="173"/>
                    </a:lnTo>
                    <a:lnTo>
                      <a:pt x="1149" y="269"/>
                    </a:lnTo>
                    <a:lnTo>
                      <a:pt x="977" y="384"/>
                    </a:lnTo>
                    <a:lnTo>
                      <a:pt x="805" y="498"/>
                    </a:lnTo>
                    <a:lnTo>
                      <a:pt x="652" y="652"/>
                    </a:lnTo>
                    <a:lnTo>
                      <a:pt x="498" y="805"/>
                    </a:lnTo>
                    <a:lnTo>
                      <a:pt x="384" y="977"/>
                    </a:lnTo>
                    <a:lnTo>
                      <a:pt x="269" y="1149"/>
                    </a:lnTo>
                    <a:lnTo>
                      <a:pt x="173" y="1341"/>
                    </a:lnTo>
                    <a:lnTo>
                      <a:pt x="96" y="1551"/>
                    </a:lnTo>
                    <a:lnTo>
                      <a:pt x="39" y="1762"/>
                    </a:lnTo>
                    <a:lnTo>
                      <a:pt x="20" y="1972"/>
                    </a:lnTo>
                    <a:lnTo>
                      <a:pt x="1" y="2202"/>
                    </a:lnTo>
                    <a:lnTo>
                      <a:pt x="20" y="2432"/>
                    </a:lnTo>
                    <a:lnTo>
                      <a:pt x="39" y="2642"/>
                    </a:lnTo>
                    <a:lnTo>
                      <a:pt x="96" y="2853"/>
                    </a:lnTo>
                    <a:lnTo>
                      <a:pt x="173" y="3063"/>
                    </a:lnTo>
                    <a:lnTo>
                      <a:pt x="269" y="3255"/>
                    </a:lnTo>
                    <a:lnTo>
                      <a:pt x="384" y="3446"/>
                    </a:lnTo>
                    <a:lnTo>
                      <a:pt x="498" y="3599"/>
                    </a:lnTo>
                    <a:lnTo>
                      <a:pt x="652" y="3771"/>
                    </a:lnTo>
                    <a:lnTo>
                      <a:pt x="805" y="3905"/>
                    </a:lnTo>
                    <a:lnTo>
                      <a:pt x="977" y="4039"/>
                    </a:lnTo>
                    <a:lnTo>
                      <a:pt x="1149" y="4135"/>
                    </a:lnTo>
                    <a:lnTo>
                      <a:pt x="1341" y="4231"/>
                    </a:lnTo>
                    <a:lnTo>
                      <a:pt x="1551" y="4307"/>
                    </a:lnTo>
                    <a:lnTo>
                      <a:pt x="1762" y="4365"/>
                    </a:lnTo>
                    <a:lnTo>
                      <a:pt x="1972" y="4403"/>
                    </a:lnTo>
                    <a:lnTo>
                      <a:pt x="2432" y="4403"/>
                    </a:lnTo>
                    <a:lnTo>
                      <a:pt x="2642" y="4365"/>
                    </a:lnTo>
                    <a:lnTo>
                      <a:pt x="2853" y="4307"/>
                    </a:lnTo>
                    <a:lnTo>
                      <a:pt x="3063" y="4231"/>
                    </a:lnTo>
                    <a:lnTo>
                      <a:pt x="3255" y="4135"/>
                    </a:lnTo>
                    <a:lnTo>
                      <a:pt x="3446" y="4039"/>
                    </a:lnTo>
                    <a:lnTo>
                      <a:pt x="3599" y="3905"/>
                    </a:lnTo>
                    <a:lnTo>
                      <a:pt x="3771" y="3771"/>
                    </a:lnTo>
                    <a:lnTo>
                      <a:pt x="3905" y="3599"/>
                    </a:lnTo>
                    <a:lnTo>
                      <a:pt x="4039" y="3446"/>
                    </a:lnTo>
                    <a:lnTo>
                      <a:pt x="4135" y="3255"/>
                    </a:lnTo>
                    <a:lnTo>
                      <a:pt x="4231" y="3063"/>
                    </a:lnTo>
                    <a:lnTo>
                      <a:pt x="4307" y="2853"/>
                    </a:lnTo>
                    <a:lnTo>
                      <a:pt x="4365" y="2642"/>
                    </a:lnTo>
                    <a:lnTo>
                      <a:pt x="4403" y="2432"/>
                    </a:lnTo>
                    <a:lnTo>
                      <a:pt x="4403" y="2202"/>
                    </a:lnTo>
                    <a:lnTo>
                      <a:pt x="4403" y="1972"/>
                    </a:lnTo>
                    <a:lnTo>
                      <a:pt x="4365" y="1762"/>
                    </a:lnTo>
                    <a:lnTo>
                      <a:pt x="4307" y="1551"/>
                    </a:lnTo>
                    <a:lnTo>
                      <a:pt x="4231" y="1341"/>
                    </a:lnTo>
                    <a:lnTo>
                      <a:pt x="4135" y="1149"/>
                    </a:lnTo>
                    <a:lnTo>
                      <a:pt x="4039" y="977"/>
                    </a:lnTo>
                    <a:lnTo>
                      <a:pt x="3905" y="805"/>
                    </a:lnTo>
                    <a:lnTo>
                      <a:pt x="3771" y="652"/>
                    </a:lnTo>
                    <a:lnTo>
                      <a:pt x="3599" y="498"/>
                    </a:lnTo>
                    <a:lnTo>
                      <a:pt x="3446" y="384"/>
                    </a:lnTo>
                    <a:lnTo>
                      <a:pt x="3255" y="269"/>
                    </a:lnTo>
                    <a:lnTo>
                      <a:pt x="3063" y="173"/>
                    </a:lnTo>
                    <a:lnTo>
                      <a:pt x="2853" y="97"/>
                    </a:lnTo>
                    <a:lnTo>
                      <a:pt x="2642" y="39"/>
                    </a:lnTo>
                    <a:lnTo>
                      <a:pt x="2432" y="20"/>
                    </a:lnTo>
                    <a:lnTo>
                      <a:pt x="2202" y="1"/>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699" name="Google Shape;699;p13"/>
              <p:cNvSpPr/>
              <p:nvPr/>
            </p:nvSpPr>
            <p:spPr>
              <a:xfrm>
                <a:off x="4443500" y="2996800"/>
                <a:ext cx="48850" cy="48850"/>
              </a:xfrm>
              <a:custGeom>
                <a:avLst/>
                <a:gdLst/>
                <a:ahLst/>
                <a:cxnLst/>
                <a:rect l="l" t="t" r="r" b="b"/>
                <a:pathLst>
                  <a:path w="1954" h="1954" extrusionOk="0">
                    <a:moveTo>
                      <a:pt x="977" y="1"/>
                    </a:moveTo>
                    <a:lnTo>
                      <a:pt x="786" y="20"/>
                    </a:lnTo>
                    <a:lnTo>
                      <a:pt x="594" y="77"/>
                    </a:lnTo>
                    <a:lnTo>
                      <a:pt x="441" y="173"/>
                    </a:lnTo>
                    <a:lnTo>
                      <a:pt x="288" y="288"/>
                    </a:lnTo>
                    <a:lnTo>
                      <a:pt x="173" y="441"/>
                    </a:lnTo>
                    <a:lnTo>
                      <a:pt x="77" y="594"/>
                    </a:lnTo>
                    <a:lnTo>
                      <a:pt x="20" y="786"/>
                    </a:lnTo>
                    <a:lnTo>
                      <a:pt x="1" y="977"/>
                    </a:lnTo>
                    <a:lnTo>
                      <a:pt x="20" y="1168"/>
                    </a:lnTo>
                    <a:lnTo>
                      <a:pt x="77" y="1360"/>
                    </a:lnTo>
                    <a:lnTo>
                      <a:pt x="173" y="1532"/>
                    </a:lnTo>
                    <a:lnTo>
                      <a:pt x="288" y="1666"/>
                    </a:lnTo>
                    <a:lnTo>
                      <a:pt x="441" y="1781"/>
                    </a:lnTo>
                    <a:lnTo>
                      <a:pt x="594" y="1877"/>
                    </a:lnTo>
                    <a:lnTo>
                      <a:pt x="786" y="1934"/>
                    </a:lnTo>
                    <a:lnTo>
                      <a:pt x="977" y="1953"/>
                    </a:lnTo>
                    <a:lnTo>
                      <a:pt x="1168" y="1934"/>
                    </a:lnTo>
                    <a:lnTo>
                      <a:pt x="1360" y="1877"/>
                    </a:lnTo>
                    <a:lnTo>
                      <a:pt x="1532" y="1781"/>
                    </a:lnTo>
                    <a:lnTo>
                      <a:pt x="1666" y="1666"/>
                    </a:lnTo>
                    <a:lnTo>
                      <a:pt x="1781" y="1532"/>
                    </a:lnTo>
                    <a:lnTo>
                      <a:pt x="1877" y="1360"/>
                    </a:lnTo>
                    <a:lnTo>
                      <a:pt x="1934" y="1168"/>
                    </a:lnTo>
                    <a:lnTo>
                      <a:pt x="1953" y="977"/>
                    </a:lnTo>
                    <a:lnTo>
                      <a:pt x="1934" y="786"/>
                    </a:lnTo>
                    <a:lnTo>
                      <a:pt x="1877" y="594"/>
                    </a:lnTo>
                    <a:lnTo>
                      <a:pt x="1781" y="441"/>
                    </a:lnTo>
                    <a:lnTo>
                      <a:pt x="1666" y="288"/>
                    </a:lnTo>
                    <a:lnTo>
                      <a:pt x="1532" y="173"/>
                    </a:lnTo>
                    <a:lnTo>
                      <a:pt x="1360" y="77"/>
                    </a:lnTo>
                    <a:lnTo>
                      <a:pt x="1168" y="20"/>
                    </a:lnTo>
                    <a:lnTo>
                      <a:pt x="977"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0" name="Google Shape;700;p13"/>
              <p:cNvSpPr/>
              <p:nvPr/>
            </p:nvSpPr>
            <p:spPr>
              <a:xfrm>
                <a:off x="4455950" y="3009250"/>
                <a:ext cx="24425" cy="24425"/>
              </a:xfrm>
              <a:custGeom>
                <a:avLst/>
                <a:gdLst/>
                <a:ahLst/>
                <a:cxnLst/>
                <a:rect l="l" t="t" r="r" b="b"/>
                <a:pathLst>
                  <a:path w="977" h="977" extrusionOk="0">
                    <a:moveTo>
                      <a:pt x="383" y="0"/>
                    </a:moveTo>
                    <a:lnTo>
                      <a:pt x="288"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8" y="938"/>
                    </a:lnTo>
                    <a:lnTo>
                      <a:pt x="383" y="957"/>
                    </a:lnTo>
                    <a:lnTo>
                      <a:pt x="479" y="977"/>
                    </a:lnTo>
                    <a:lnTo>
                      <a:pt x="575" y="957"/>
                    </a:lnTo>
                    <a:lnTo>
                      <a:pt x="670" y="938"/>
                    </a:lnTo>
                    <a:lnTo>
                      <a:pt x="747" y="881"/>
                    </a:lnTo>
                    <a:lnTo>
                      <a:pt x="823" y="824"/>
                    </a:lnTo>
                    <a:lnTo>
                      <a:pt x="881" y="747"/>
                    </a:lnTo>
                    <a:lnTo>
                      <a:pt x="938" y="670"/>
                    </a:lnTo>
                    <a:lnTo>
                      <a:pt x="957" y="575"/>
                    </a:lnTo>
                    <a:lnTo>
                      <a:pt x="977" y="479"/>
                    </a:lnTo>
                    <a:lnTo>
                      <a:pt x="957" y="383"/>
                    </a:lnTo>
                    <a:lnTo>
                      <a:pt x="938" y="288"/>
                    </a:lnTo>
                    <a:lnTo>
                      <a:pt x="881" y="211"/>
                    </a:lnTo>
                    <a:lnTo>
                      <a:pt x="823" y="134"/>
                    </a:lnTo>
                    <a:lnTo>
                      <a:pt x="747" y="77"/>
                    </a:lnTo>
                    <a:lnTo>
                      <a:pt x="670" y="39"/>
                    </a:lnTo>
                    <a:lnTo>
                      <a:pt x="575" y="0"/>
                    </a:lnTo>
                    <a:close/>
                  </a:path>
                </a:pathLst>
              </a:custGeom>
              <a:solidFill>
                <a:srgbClr val="34303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1" name="Google Shape;701;p13"/>
              <p:cNvSpPr/>
              <p:nvPr/>
            </p:nvSpPr>
            <p:spPr>
              <a:xfrm>
                <a:off x="4780375" y="2966175"/>
                <a:ext cx="110075" cy="110100"/>
              </a:xfrm>
              <a:custGeom>
                <a:avLst/>
                <a:gdLst/>
                <a:ahLst/>
                <a:cxnLst/>
                <a:rect l="l" t="t" r="r" b="b"/>
                <a:pathLst>
                  <a:path w="4403" h="4404" extrusionOk="0">
                    <a:moveTo>
                      <a:pt x="2202" y="1"/>
                    </a:moveTo>
                    <a:lnTo>
                      <a:pt x="1991" y="20"/>
                    </a:lnTo>
                    <a:lnTo>
                      <a:pt x="1762" y="39"/>
                    </a:lnTo>
                    <a:lnTo>
                      <a:pt x="1551" y="97"/>
                    </a:lnTo>
                    <a:lnTo>
                      <a:pt x="1340" y="173"/>
                    </a:lnTo>
                    <a:lnTo>
                      <a:pt x="1149" y="269"/>
                    </a:lnTo>
                    <a:lnTo>
                      <a:pt x="977" y="384"/>
                    </a:lnTo>
                    <a:lnTo>
                      <a:pt x="805" y="498"/>
                    </a:lnTo>
                    <a:lnTo>
                      <a:pt x="651" y="652"/>
                    </a:lnTo>
                    <a:lnTo>
                      <a:pt x="498" y="805"/>
                    </a:lnTo>
                    <a:lnTo>
                      <a:pt x="383" y="977"/>
                    </a:lnTo>
                    <a:lnTo>
                      <a:pt x="269" y="1149"/>
                    </a:lnTo>
                    <a:lnTo>
                      <a:pt x="173" y="1341"/>
                    </a:lnTo>
                    <a:lnTo>
                      <a:pt x="96" y="1551"/>
                    </a:lnTo>
                    <a:lnTo>
                      <a:pt x="58" y="1762"/>
                    </a:lnTo>
                    <a:lnTo>
                      <a:pt x="20" y="1972"/>
                    </a:lnTo>
                    <a:lnTo>
                      <a:pt x="1" y="2202"/>
                    </a:lnTo>
                    <a:lnTo>
                      <a:pt x="20" y="2432"/>
                    </a:lnTo>
                    <a:lnTo>
                      <a:pt x="58" y="2642"/>
                    </a:lnTo>
                    <a:lnTo>
                      <a:pt x="96" y="2853"/>
                    </a:lnTo>
                    <a:lnTo>
                      <a:pt x="173" y="3063"/>
                    </a:lnTo>
                    <a:lnTo>
                      <a:pt x="269" y="3255"/>
                    </a:lnTo>
                    <a:lnTo>
                      <a:pt x="383" y="3446"/>
                    </a:lnTo>
                    <a:lnTo>
                      <a:pt x="498" y="3599"/>
                    </a:lnTo>
                    <a:lnTo>
                      <a:pt x="651" y="3771"/>
                    </a:lnTo>
                    <a:lnTo>
                      <a:pt x="805" y="3905"/>
                    </a:lnTo>
                    <a:lnTo>
                      <a:pt x="977" y="4039"/>
                    </a:lnTo>
                    <a:lnTo>
                      <a:pt x="1149" y="4135"/>
                    </a:lnTo>
                    <a:lnTo>
                      <a:pt x="1340" y="4231"/>
                    </a:lnTo>
                    <a:lnTo>
                      <a:pt x="1551" y="4307"/>
                    </a:lnTo>
                    <a:lnTo>
                      <a:pt x="1762" y="4365"/>
                    </a:lnTo>
                    <a:lnTo>
                      <a:pt x="1991" y="4403"/>
                    </a:lnTo>
                    <a:lnTo>
                      <a:pt x="2431" y="4403"/>
                    </a:lnTo>
                    <a:lnTo>
                      <a:pt x="2642" y="4365"/>
                    </a:lnTo>
                    <a:lnTo>
                      <a:pt x="2872" y="4307"/>
                    </a:lnTo>
                    <a:lnTo>
                      <a:pt x="3063" y="4231"/>
                    </a:lnTo>
                    <a:lnTo>
                      <a:pt x="3254" y="4135"/>
                    </a:lnTo>
                    <a:lnTo>
                      <a:pt x="3446" y="4039"/>
                    </a:lnTo>
                    <a:lnTo>
                      <a:pt x="3618" y="3905"/>
                    </a:lnTo>
                    <a:lnTo>
                      <a:pt x="3771" y="3771"/>
                    </a:lnTo>
                    <a:lnTo>
                      <a:pt x="3905" y="3599"/>
                    </a:lnTo>
                    <a:lnTo>
                      <a:pt x="4039" y="3446"/>
                    </a:lnTo>
                    <a:lnTo>
                      <a:pt x="4154" y="3255"/>
                    </a:lnTo>
                    <a:lnTo>
                      <a:pt x="4231" y="3063"/>
                    </a:lnTo>
                    <a:lnTo>
                      <a:pt x="4307" y="2853"/>
                    </a:lnTo>
                    <a:lnTo>
                      <a:pt x="4365" y="2642"/>
                    </a:lnTo>
                    <a:lnTo>
                      <a:pt x="4403" y="2432"/>
                    </a:lnTo>
                    <a:lnTo>
                      <a:pt x="4403" y="2202"/>
                    </a:lnTo>
                    <a:lnTo>
                      <a:pt x="4403" y="1972"/>
                    </a:lnTo>
                    <a:lnTo>
                      <a:pt x="4365" y="1762"/>
                    </a:lnTo>
                    <a:lnTo>
                      <a:pt x="4307" y="1551"/>
                    </a:lnTo>
                    <a:lnTo>
                      <a:pt x="4231" y="1341"/>
                    </a:lnTo>
                    <a:lnTo>
                      <a:pt x="4154" y="1149"/>
                    </a:lnTo>
                    <a:lnTo>
                      <a:pt x="4039" y="977"/>
                    </a:lnTo>
                    <a:lnTo>
                      <a:pt x="3905" y="805"/>
                    </a:lnTo>
                    <a:lnTo>
                      <a:pt x="3771" y="652"/>
                    </a:lnTo>
                    <a:lnTo>
                      <a:pt x="3618" y="498"/>
                    </a:lnTo>
                    <a:lnTo>
                      <a:pt x="3446" y="384"/>
                    </a:lnTo>
                    <a:lnTo>
                      <a:pt x="3254" y="269"/>
                    </a:lnTo>
                    <a:lnTo>
                      <a:pt x="3063" y="173"/>
                    </a:lnTo>
                    <a:lnTo>
                      <a:pt x="2872" y="97"/>
                    </a:lnTo>
                    <a:lnTo>
                      <a:pt x="2642" y="39"/>
                    </a:lnTo>
                    <a:lnTo>
                      <a:pt x="2431" y="20"/>
                    </a:lnTo>
                    <a:lnTo>
                      <a:pt x="2202" y="1"/>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2" name="Google Shape;702;p13"/>
              <p:cNvSpPr/>
              <p:nvPr/>
            </p:nvSpPr>
            <p:spPr>
              <a:xfrm>
                <a:off x="4811475" y="2996800"/>
                <a:ext cx="48350" cy="48850"/>
              </a:xfrm>
              <a:custGeom>
                <a:avLst/>
                <a:gdLst/>
                <a:ahLst/>
                <a:cxnLst/>
                <a:rect l="l" t="t" r="r" b="b"/>
                <a:pathLst>
                  <a:path w="1934" h="1954" extrusionOk="0">
                    <a:moveTo>
                      <a:pt x="958" y="1"/>
                    </a:moveTo>
                    <a:lnTo>
                      <a:pt x="766" y="20"/>
                    </a:lnTo>
                    <a:lnTo>
                      <a:pt x="594" y="77"/>
                    </a:lnTo>
                    <a:lnTo>
                      <a:pt x="422" y="173"/>
                    </a:lnTo>
                    <a:lnTo>
                      <a:pt x="269" y="288"/>
                    </a:lnTo>
                    <a:lnTo>
                      <a:pt x="154" y="441"/>
                    </a:lnTo>
                    <a:lnTo>
                      <a:pt x="77" y="594"/>
                    </a:lnTo>
                    <a:lnTo>
                      <a:pt x="20" y="786"/>
                    </a:lnTo>
                    <a:lnTo>
                      <a:pt x="1" y="977"/>
                    </a:lnTo>
                    <a:lnTo>
                      <a:pt x="20" y="1168"/>
                    </a:lnTo>
                    <a:lnTo>
                      <a:pt x="77" y="1360"/>
                    </a:lnTo>
                    <a:lnTo>
                      <a:pt x="154" y="1532"/>
                    </a:lnTo>
                    <a:lnTo>
                      <a:pt x="269" y="1666"/>
                    </a:lnTo>
                    <a:lnTo>
                      <a:pt x="422" y="1781"/>
                    </a:lnTo>
                    <a:lnTo>
                      <a:pt x="594" y="1877"/>
                    </a:lnTo>
                    <a:lnTo>
                      <a:pt x="766" y="1934"/>
                    </a:lnTo>
                    <a:lnTo>
                      <a:pt x="958" y="1953"/>
                    </a:lnTo>
                    <a:lnTo>
                      <a:pt x="1168" y="1934"/>
                    </a:lnTo>
                    <a:lnTo>
                      <a:pt x="1341" y="1877"/>
                    </a:lnTo>
                    <a:lnTo>
                      <a:pt x="1513" y="1781"/>
                    </a:lnTo>
                    <a:lnTo>
                      <a:pt x="1647" y="1666"/>
                    </a:lnTo>
                    <a:lnTo>
                      <a:pt x="1762" y="1532"/>
                    </a:lnTo>
                    <a:lnTo>
                      <a:pt x="1857" y="1360"/>
                    </a:lnTo>
                    <a:lnTo>
                      <a:pt x="1915" y="1168"/>
                    </a:lnTo>
                    <a:lnTo>
                      <a:pt x="1934" y="977"/>
                    </a:lnTo>
                    <a:lnTo>
                      <a:pt x="1915" y="786"/>
                    </a:lnTo>
                    <a:lnTo>
                      <a:pt x="1857" y="594"/>
                    </a:lnTo>
                    <a:lnTo>
                      <a:pt x="1762" y="441"/>
                    </a:lnTo>
                    <a:lnTo>
                      <a:pt x="1647" y="288"/>
                    </a:lnTo>
                    <a:lnTo>
                      <a:pt x="1513" y="173"/>
                    </a:lnTo>
                    <a:lnTo>
                      <a:pt x="1341" y="77"/>
                    </a:lnTo>
                    <a:lnTo>
                      <a:pt x="1168" y="20"/>
                    </a:lnTo>
                    <a:lnTo>
                      <a:pt x="958"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3" name="Google Shape;703;p13"/>
              <p:cNvSpPr/>
              <p:nvPr/>
            </p:nvSpPr>
            <p:spPr>
              <a:xfrm>
                <a:off x="4823450" y="3009250"/>
                <a:ext cx="24425" cy="24425"/>
              </a:xfrm>
              <a:custGeom>
                <a:avLst/>
                <a:gdLst/>
                <a:ahLst/>
                <a:cxnLst/>
                <a:rect l="l" t="t" r="r" b="b"/>
                <a:pathLst>
                  <a:path w="977" h="977" extrusionOk="0">
                    <a:moveTo>
                      <a:pt x="383" y="0"/>
                    </a:moveTo>
                    <a:lnTo>
                      <a:pt x="287"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7" y="938"/>
                    </a:lnTo>
                    <a:lnTo>
                      <a:pt x="383" y="957"/>
                    </a:lnTo>
                    <a:lnTo>
                      <a:pt x="479" y="977"/>
                    </a:lnTo>
                    <a:lnTo>
                      <a:pt x="574" y="957"/>
                    </a:lnTo>
                    <a:lnTo>
                      <a:pt x="670" y="938"/>
                    </a:lnTo>
                    <a:lnTo>
                      <a:pt x="747" y="881"/>
                    </a:lnTo>
                    <a:lnTo>
                      <a:pt x="823" y="824"/>
                    </a:lnTo>
                    <a:lnTo>
                      <a:pt x="881" y="747"/>
                    </a:lnTo>
                    <a:lnTo>
                      <a:pt x="938" y="670"/>
                    </a:lnTo>
                    <a:lnTo>
                      <a:pt x="957" y="575"/>
                    </a:lnTo>
                    <a:lnTo>
                      <a:pt x="976" y="479"/>
                    </a:lnTo>
                    <a:lnTo>
                      <a:pt x="957" y="383"/>
                    </a:lnTo>
                    <a:lnTo>
                      <a:pt x="938" y="288"/>
                    </a:lnTo>
                    <a:lnTo>
                      <a:pt x="881" y="211"/>
                    </a:lnTo>
                    <a:lnTo>
                      <a:pt x="823" y="134"/>
                    </a:lnTo>
                    <a:lnTo>
                      <a:pt x="747" y="77"/>
                    </a:lnTo>
                    <a:lnTo>
                      <a:pt x="670" y="39"/>
                    </a:lnTo>
                    <a:lnTo>
                      <a:pt x="574" y="0"/>
                    </a:lnTo>
                    <a:close/>
                  </a:path>
                </a:pathLst>
              </a:custGeom>
              <a:solidFill>
                <a:srgbClr val="34303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4" name="Google Shape;704;p13"/>
              <p:cNvSpPr/>
              <p:nvPr/>
            </p:nvSpPr>
            <p:spPr>
              <a:xfrm>
                <a:off x="4449250" y="2906850"/>
                <a:ext cx="30175" cy="9125"/>
              </a:xfrm>
              <a:custGeom>
                <a:avLst/>
                <a:gdLst/>
                <a:ahLst/>
                <a:cxnLst/>
                <a:rect l="l" t="t" r="r" b="b"/>
                <a:pathLst>
                  <a:path w="1207" h="365" extrusionOk="0">
                    <a:moveTo>
                      <a:pt x="0" y="0"/>
                    </a:moveTo>
                    <a:lnTo>
                      <a:pt x="0" y="364"/>
                    </a:lnTo>
                    <a:lnTo>
                      <a:pt x="1206" y="364"/>
                    </a:lnTo>
                    <a:lnTo>
                      <a:pt x="1206"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5" name="Google Shape;705;p13"/>
              <p:cNvSpPr/>
              <p:nvPr/>
            </p:nvSpPr>
            <p:spPr>
              <a:xfrm>
                <a:off x="4643525" y="2906850"/>
                <a:ext cx="30175" cy="9125"/>
              </a:xfrm>
              <a:custGeom>
                <a:avLst/>
                <a:gdLst/>
                <a:ahLst/>
                <a:cxnLst/>
                <a:rect l="l" t="t" r="r" b="b"/>
                <a:pathLst>
                  <a:path w="1207" h="365" extrusionOk="0">
                    <a:moveTo>
                      <a:pt x="0" y="0"/>
                    </a:moveTo>
                    <a:lnTo>
                      <a:pt x="0" y="364"/>
                    </a:lnTo>
                    <a:lnTo>
                      <a:pt x="1206" y="364"/>
                    </a:lnTo>
                    <a:lnTo>
                      <a:pt x="1206"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6" name="Google Shape;706;p13"/>
              <p:cNvSpPr/>
              <p:nvPr/>
            </p:nvSpPr>
            <p:spPr>
              <a:xfrm>
                <a:off x="3941075" y="3152800"/>
                <a:ext cx="173250" cy="25400"/>
              </a:xfrm>
              <a:custGeom>
                <a:avLst/>
                <a:gdLst/>
                <a:ahLst/>
                <a:cxnLst/>
                <a:rect l="l" t="t" r="r" b="b"/>
                <a:pathLst>
                  <a:path w="6930" h="1016" extrusionOk="0">
                    <a:moveTo>
                      <a:pt x="0" y="1"/>
                    </a:moveTo>
                    <a:lnTo>
                      <a:pt x="0" y="1015"/>
                    </a:lnTo>
                    <a:lnTo>
                      <a:pt x="6929" y="1015"/>
                    </a:lnTo>
                    <a:lnTo>
                      <a:pt x="6929"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7" name="Google Shape;707;p13"/>
              <p:cNvSpPr/>
              <p:nvPr/>
            </p:nvSpPr>
            <p:spPr>
              <a:xfrm>
                <a:off x="4229125" y="3152800"/>
                <a:ext cx="172775" cy="25400"/>
              </a:xfrm>
              <a:custGeom>
                <a:avLst/>
                <a:gdLst/>
                <a:ahLst/>
                <a:cxnLst/>
                <a:rect l="l" t="t" r="r" b="b"/>
                <a:pathLst>
                  <a:path w="6911" h="1016" extrusionOk="0">
                    <a:moveTo>
                      <a:pt x="1" y="1"/>
                    </a:moveTo>
                    <a:lnTo>
                      <a:pt x="1" y="1015"/>
                    </a:lnTo>
                    <a:lnTo>
                      <a:pt x="6911" y="1015"/>
                    </a:lnTo>
                    <a:lnTo>
                      <a:pt x="6911"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8" name="Google Shape;708;p13"/>
              <p:cNvSpPr/>
              <p:nvPr/>
            </p:nvSpPr>
            <p:spPr>
              <a:xfrm>
                <a:off x="4517200" y="3152800"/>
                <a:ext cx="172775" cy="25400"/>
              </a:xfrm>
              <a:custGeom>
                <a:avLst/>
                <a:gdLst/>
                <a:ahLst/>
                <a:cxnLst/>
                <a:rect l="l" t="t" r="r" b="b"/>
                <a:pathLst>
                  <a:path w="6911" h="1016" extrusionOk="0">
                    <a:moveTo>
                      <a:pt x="0" y="1"/>
                    </a:moveTo>
                    <a:lnTo>
                      <a:pt x="0" y="1015"/>
                    </a:lnTo>
                    <a:lnTo>
                      <a:pt x="6910" y="1015"/>
                    </a:lnTo>
                    <a:lnTo>
                      <a:pt x="6910"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09" name="Google Shape;709;p13"/>
              <p:cNvSpPr/>
              <p:nvPr/>
            </p:nvSpPr>
            <p:spPr>
              <a:xfrm>
                <a:off x="5092850" y="3152800"/>
                <a:ext cx="173250" cy="25400"/>
              </a:xfrm>
              <a:custGeom>
                <a:avLst/>
                <a:gdLst/>
                <a:ahLst/>
                <a:cxnLst/>
                <a:rect l="l" t="t" r="r" b="b"/>
                <a:pathLst>
                  <a:path w="6930" h="1016" extrusionOk="0">
                    <a:moveTo>
                      <a:pt x="0" y="1"/>
                    </a:moveTo>
                    <a:lnTo>
                      <a:pt x="0" y="1015"/>
                    </a:lnTo>
                    <a:lnTo>
                      <a:pt x="6929" y="1015"/>
                    </a:lnTo>
                    <a:lnTo>
                      <a:pt x="6929"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0" name="Google Shape;710;p13"/>
              <p:cNvSpPr/>
              <p:nvPr/>
            </p:nvSpPr>
            <p:spPr>
              <a:xfrm>
                <a:off x="4805250" y="3152800"/>
                <a:ext cx="172775" cy="25400"/>
              </a:xfrm>
              <a:custGeom>
                <a:avLst/>
                <a:gdLst/>
                <a:ahLst/>
                <a:cxnLst/>
                <a:rect l="l" t="t" r="r" b="b"/>
                <a:pathLst>
                  <a:path w="6911" h="1016" extrusionOk="0">
                    <a:moveTo>
                      <a:pt x="1" y="1"/>
                    </a:moveTo>
                    <a:lnTo>
                      <a:pt x="1" y="1015"/>
                    </a:lnTo>
                    <a:lnTo>
                      <a:pt x="6911" y="1015"/>
                    </a:lnTo>
                    <a:lnTo>
                      <a:pt x="6911"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grpSp>
        <p:grpSp>
          <p:nvGrpSpPr>
            <p:cNvPr id="711" name="Google Shape;711;p13"/>
            <p:cNvGrpSpPr/>
            <p:nvPr/>
          </p:nvGrpSpPr>
          <p:grpSpPr>
            <a:xfrm>
              <a:off x="3109913" y="1213263"/>
              <a:ext cx="3047650" cy="3047675"/>
              <a:chOff x="6282800" y="1417425"/>
              <a:chExt cx="3047650" cy="3047675"/>
            </a:xfrm>
          </p:grpSpPr>
          <p:sp>
            <p:nvSpPr>
              <p:cNvPr id="712" name="Google Shape;712;p13"/>
              <p:cNvSpPr/>
              <p:nvPr/>
            </p:nvSpPr>
            <p:spPr>
              <a:xfrm>
                <a:off x="6282800" y="2648175"/>
                <a:ext cx="527325" cy="1296300"/>
              </a:xfrm>
              <a:custGeom>
                <a:avLst/>
                <a:gdLst/>
                <a:ahLst/>
                <a:cxnLst/>
                <a:rect l="l" t="t" r="r" b="b"/>
                <a:pathLst>
                  <a:path w="21093" h="51852" extrusionOk="0">
                    <a:moveTo>
                      <a:pt x="1149" y="0"/>
                    </a:moveTo>
                    <a:lnTo>
                      <a:pt x="976" y="842"/>
                    </a:lnTo>
                    <a:lnTo>
                      <a:pt x="842" y="1685"/>
                    </a:lnTo>
                    <a:lnTo>
                      <a:pt x="708" y="2527"/>
                    </a:lnTo>
                    <a:lnTo>
                      <a:pt x="574" y="3388"/>
                    </a:lnTo>
                    <a:lnTo>
                      <a:pt x="460" y="4230"/>
                    </a:lnTo>
                    <a:lnTo>
                      <a:pt x="364" y="5092"/>
                    </a:lnTo>
                    <a:lnTo>
                      <a:pt x="287" y="5934"/>
                    </a:lnTo>
                    <a:lnTo>
                      <a:pt x="211" y="6795"/>
                    </a:lnTo>
                    <a:lnTo>
                      <a:pt x="134" y="7637"/>
                    </a:lnTo>
                    <a:lnTo>
                      <a:pt x="96" y="8499"/>
                    </a:lnTo>
                    <a:lnTo>
                      <a:pt x="58" y="9360"/>
                    </a:lnTo>
                    <a:lnTo>
                      <a:pt x="19" y="10202"/>
                    </a:lnTo>
                    <a:lnTo>
                      <a:pt x="0" y="11063"/>
                    </a:lnTo>
                    <a:lnTo>
                      <a:pt x="0" y="11925"/>
                    </a:lnTo>
                    <a:lnTo>
                      <a:pt x="19" y="12767"/>
                    </a:lnTo>
                    <a:lnTo>
                      <a:pt x="39" y="13628"/>
                    </a:lnTo>
                    <a:lnTo>
                      <a:pt x="58" y="14490"/>
                    </a:lnTo>
                    <a:lnTo>
                      <a:pt x="115" y="15351"/>
                    </a:lnTo>
                    <a:lnTo>
                      <a:pt x="173" y="16193"/>
                    </a:lnTo>
                    <a:lnTo>
                      <a:pt x="230" y="17054"/>
                    </a:lnTo>
                    <a:lnTo>
                      <a:pt x="326" y="17897"/>
                    </a:lnTo>
                    <a:lnTo>
                      <a:pt x="402" y="18758"/>
                    </a:lnTo>
                    <a:lnTo>
                      <a:pt x="517" y="19600"/>
                    </a:lnTo>
                    <a:lnTo>
                      <a:pt x="632" y="20461"/>
                    </a:lnTo>
                    <a:lnTo>
                      <a:pt x="766" y="21304"/>
                    </a:lnTo>
                    <a:lnTo>
                      <a:pt x="900" y="22146"/>
                    </a:lnTo>
                    <a:lnTo>
                      <a:pt x="1053" y="22988"/>
                    </a:lnTo>
                    <a:lnTo>
                      <a:pt x="1206" y="23830"/>
                    </a:lnTo>
                    <a:lnTo>
                      <a:pt x="1398" y="24672"/>
                    </a:lnTo>
                    <a:lnTo>
                      <a:pt x="1570" y="25514"/>
                    </a:lnTo>
                    <a:lnTo>
                      <a:pt x="1780" y="26357"/>
                    </a:lnTo>
                    <a:lnTo>
                      <a:pt x="1991" y="27180"/>
                    </a:lnTo>
                    <a:lnTo>
                      <a:pt x="2221" y="28022"/>
                    </a:lnTo>
                    <a:lnTo>
                      <a:pt x="2450" y="28845"/>
                    </a:lnTo>
                    <a:lnTo>
                      <a:pt x="2699" y="29668"/>
                    </a:lnTo>
                    <a:lnTo>
                      <a:pt x="2948" y="30491"/>
                    </a:lnTo>
                    <a:lnTo>
                      <a:pt x="3216" y="31314"/>
                    </a:lnTo>
                    <a:lnTo>
                      <a:pt x="3503" y="32137"/>
                    </a:lnTo>
                    <a:lnTo>
                      <a:pt x="3809" y="32960"/>
                    </a:lnTo>
                    <a:lnTo>
                      <a:pt x="4115" y="33764"/>
                    </a:lnTo>
                    <a:lnTo>
                      <a:pt x="4422" y="34568"/>
                    </a:lnTo>
                    <a:lnTo>
                      <a:pt x="4766" y="35372"/>
                    </a:lnTo>
                    <a:lnTo>
                      <a:pt x="5111" y="36176"/>
                    </a:lnTo>
                    <a:lnTo>
                      <a:pt x="5455" y="36980"/>
                    </a:lnTo>
                    <a:lnTo>
                      <a:pt x="5819" y="37764"/>
                    </a:lnTo>
                    <a:lnTo>
                      <a:pt x="6202" y="38549"/>
                    </a:lnTo>
                    <a:lnTo>
                      <a:pt x="6604" y="39334"/>
                    </a:lnTo>
                    <a:lnTo>
                      <a:pt x="7006" y="40119"/>
                    </a:lnTo>
                    <a:lnTo>
                      <a:pt x="7408" y="40884"/>
                    </a:lnTo>
                    <a:lnTo>
                      <a:pt x="7848" y="41650"/>
                    </a:lnTo>
                    <a:lnTo>
                      <a:pt x="8288" y="42416"/>
                    </a:lnTo>
                    <a:lnTo>
                      <a:pt x="8728" y="43181"/>
                    </a:lnTo>
                    <a:lnTo>
                      <a:pt x="9188" y="43928"/>
                    </a:lnTo>
                    <a:lnTo>
                      <a:pt x="9666" y="44674"/>
                    </a:lnTo>
                    <a:lnTo>
                      <a:pt x="10145" y="45421"/>
                    </a:lnTo>
                    <a:lnTo>
                      <a:pt x="10661" y="46167"/>
                    </a:lnTo>
                    <a:lnTo>
                      <a:pt x="11159" y="46894"/>
                    </a:lnTo>
                    <a:lnTo>
                      <a:pt x="11676" y="47622"/>
                    </a:lnTo>
                    <a:lnTo>
                      <a:pt x="12212" y="48349"/>
                    </a:lnTo>
                    <a:lnTo>
                      <a:pt x="12767" y="49057"/>
                    </a:lnTo>
                    <a:lnTo>
                      <a:pt x="13322" y="49765"/>
                    </a:lnTo>
                    <a:lnTo>
                      <a:pt x="13896" y="50474"/>
                    </a:lnTo>
                    <a:lnTo>
                      <a:pt x="14470" y="51163"/>
                    </a:lnTo>
                    <a:lnTo>
                      <a:pt x="15064" y="51852"/>
                    </a:lnTo>
                    <a:lnTo>
                      <a:pt x="21093" y="46626"/>
                    </a:lnTo>
                    <a:lnTo>
                      <a:pt x="20576" y="46014"/>
                    </a:lnTo>
                    <a:lnTo>
                      <a:pt x="20079" y="45421"/>
                    </a:lnTo>
                    <a:lnTo>
                      <a:pt x="19581" y="44808"/>
                    </a:lnTo>
                    <a:lnTo>
                      <a:pt x="19102" y="44196"/>
                    </a:lnTo>
                    <a:lnTo>
                      <a:pt x="18624" y="43564"/>
                    </a:lnTo>
                    <a:lnTo>
                      <a:pt x="18165" y="42951"/>
                    </a:lnTo>
                    <a:lnTo>
                      <a:pt x="17265" y="41688"/>
                    </a:lnTo>
                    <a:lnTo>
                      <a:pt x="16404" y="40387"/>
                    </a:lnTo>
                    <a:lnTo>
                      <a:pt x="15581" y="39085"/>
                    </a:lnTo>
                    <a:lnTo>
                      <a:pt x="14815" y="37764"/>
                    </a:lnTo>
                    <a:lnTo>
                      <a:pt x="14088" y="36425"/>
                    </a:lnTo>
                    <a:lnTo>
                      <a:pt x="13399" y="35066"/>
                    </a:lnTo>
                    <a:lnTo>
                      <a:pt x="12748" y="33687"/>
                    </a:lnTo>
                    <a:lnTo>
                      <a:pt x="12135" y="32309"/>
                    </a:lnTo>
                    <a:lnTo>
                      <a:pt x="11580" y="30912"/>
                    </a:lnTo>
                    <a:lnTo>
                      <a:pt x="11044" y="29496"/>
                    </a:lnTo>
                    <a:lnTo>
                      <a:pt x="10566" y="28060"/>
                    </a:lnTo>
                    <a:lnTo>
                      <a:pt x="10126" y="26625"/>
                    </a:lnTo>
                    <a:lnTo>
                      <a:pt x="9724" y="25189"/>
                    </a:lnTo>
                    <a:lnTo>
                      <a:pt x="9360" y="23734"/>
                    </a:lnTo>
                    <a:lnTo>
                      <a:pt x="9054" y="22280"/>
                    </a:lnTo>
                    <a:lnTo>
                      <a:pt x="8786" y="20806"/>
                    </a:lnTo>
                    <a:lnTo>
                      <a:pt x="8537" y="19332"/>
                    </a:lnTo>
                    <a:lnTo>
                      <a:pt x="8345" y="17858"/>
                    </a:lnTo>
                    <a:lnTo>
                      <a:pt x="8211" y="16384"/>
                    </a:lnTo>
                    <a:lnTo>
                      <a:pt x="8097" y="14891"/>
                    </a:lnTo>
                    <a:lnTo>
                      <a:pt x="8020" y="13399"/>
                    </a:lnTo>
                    <a:lnTo>
                      <a:pt x="8001" y="11925"/>
                    </a:lnTo>
                    <a:lnTo>
                      <a:pt x="8020" y="10432"/>
                    </a:lnTo>
                    <a:lnTo>
                      <a:pt x="8078" y="8939"/>
                    </a:lnTo>
                    <a:lnTo>
                      <a:pt x="8173" y="7465"/>
                    </a:lnTo>
                    <a:lnTo>
                      <a:pt x="8326" y="5972"/>
                    </a:lnTo>
                    <a:lnTo>
                      <a:pt x="8499" y="4498"/>
                    </a:lnTo>
                    <a:lnTo>
                      <a:pt x="8728" y="3024"/>
                    </a:lnTo>
                    <a:lnTo>
                      <a:pt x="8996" y="1551"/>
                    </a:lnTo>
                    <a:lnTo>
                      <a:pt x="114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3" name="Google Shape;713;p13"/>
              <p:cNvSpPr/>
              <p:nvPr/>
            </p:nvSpPr>
            <p:spPr>
              <a:xfrm>
                <a:off x="6365575" y="1499750"/>
                <a:ext cx="1011125" cy="1011600"/>
              </a:xfrm>
              <a:custGeom>
                <a:avLst/>
                <a:gdLst/>
                <a:ahLst/>
                <a:cxnLst/>
                <a:rect l="l" t="t" r="r" b="b"/>
                <a:pathLst>
                  <a:path w="40445" h="40464" extrusionOk="0">
                    <a:moveTo>
                      <a:pt x="37822" y="0"/>
                    </a:moveTo>
                    <a:lnTo>
                      <a:pt x="37037" y="287"/>
                    </a:lnTo>
                    <a:lnTo>
                      <a:pt x="36233" y="574"/>
                    </a:lnTo>
                    <a:lnTo>
                      <a:pt x="35449" y="880"/>
                    </a:lnTo>
                    <a:lnTo>
                      <a:pt x="34664" y="1187"/>
                    </a:lnTo>
                    <a:lnTo>
                      <a:pt x="33879" y="1512"/>
                    </a:lnTo>
                    <a:lnTo>
                      <a:pt x="33094" y="1857"/>
                    </a:lnTo>
                    <a:lnTo>
                      <a:pt x="32329" y="2201"/>
                    </a:lnTo>
                    <a:lnTo>
                      <a:pt x="31563" y="2546"/>
                    </a:lnTo>
                    <a:lnTo>
                      <a:pt x="30778" y="2929"/>
                    </a:lnTo>
                    <a:lnTo>
                      <a:pt x="30032" y="3311"/>
                    </a:lnTo>
                    <a:lnTo>
                      <a:pt x="29266" y="3694"/>
                    </a:lnTo>
                    <a:lnTo>
                      <a:pt x="28520" y="4096"/>
                    </a:lnTo>
                    <a:lnTo>
                      <a:pt x="27754" y="4517"/>
                    </a:lnTo>
                    <a:lnTo>
                      <a:pt x="27008" y="4938"/>
                    </a:lnTo>
                    <a:lnTo>
                      <a:pt x="26280" y="5379"/>
                    </a:lnTo>
                    <a:lnTo>
                      <a:pt x="25534" y="5838"/>
                    </a:lnTo>
                    <a:lnTo>
                      <a:pt x="24807" y="6297"/>
                    </a:lnTo>
                    <a:lnTo>
                      <a:pt x="24079" y="6757"/>
                    </a:lnTo>
                    <a:lnTo>
                      <a:pt x="23371" y="7254"/>
                    </a:lnTo>
                    <a:lnTo>
                      <a:pt x="22644" y="7733"/>
                    </a:lnTo>
                    <a:lnTo>
                      <a:pt x="21935" y="8250"/>
                    </a:lnTo>
                    <a:lnTo>
                      <a:pt x="21246" y="8766"/>
                    </a:lnTo>
                    <a:lnTo>
                      <a:pt x="20538" y="9283"/>
                    </a:lnTo>
                    <a:lnTo>
                      <a:pt x="19849" y="9838"/>
                    </a:lnTo>
                    <a:lnTo>
                      <a:pt x="19160" y="10374"/>
                    </a:lnTo>
                    <a:lnTo>
                      <a:pt x="18490" y="10948"/>
                    </a:lnTo>
                    <a:lnTo>
                      <a:pt x="17820" y="11523"/>
                    </a:lnTo>
                    <a:lnTo>
                      <a:pt x="17150" y="12097"/>
                    </a:lnTo>
                    <a:lnTo>
                      <a:pt x="16480" y="12690"/>
                    </a:lnTo>
                    <a:lnTo>
                      <a:pt x="15830" y="13303"/>
                    </a:lnTo>
                    <a:lnTo>
                      <a:pt x="15179" y="13934"/>
                    </a:lnTo>
                    <a:lnTo>
                      <a:pt x="14547" y="14566"/>
                    </a:lnTo>
                    <a:lnTo>
                      <a:pt x="13916" y="15198"/>
                    </a:lnTo>
                    <a:lnTo>
                      <a:pt x="13303" y="15848"/>
                    </a:lnTo>
                    <a:lnTo>
                      <a:pt x="12691" y="16499"/>
                    </a:lnTo>
                    <a:lnTo>
                      <a:pt x="12097" y="17150"/>
                    </a:lnTo>
                    <a:lnTo>
                      <a:pt x="11504" y="17820"/>
                    </a:lnTo>
                    <a:lnTo>
                      <a:pt x="10930" y="18490"/>
                    </a:lnTo>
                    <a:lnTo>
                      <a:pt x="10375" y="19179"/>
                    </a:lnTo>
                    <a:lnTo>
                      <a:pt x="9820" y="19868"/>
                    </a:lnTo>
                    <a:lnTo>
                      <a:pt x="9284" y="20557"/>
                    </a:lnTo>
                    <a:lnTo>
                      <a:pt x="8748" y="21246"/>
                    </a:lnTo>
                    <a:lnTo>
                      <a:pt x="8231" y="21954"/>
                    </a:lnTo>
                    <a:lnTo>
                      <a:pt x="7733" y="22662"/>
                    </a:lnTo>
                    <a:lnTo>
                      <a:pt x="7236" y="23371"/>
                    </a:lnTo>
                    <a:lnTo>
                      <a:pt x="6757" y="24098"/>
                    </a:lnTo>
                    <a:lnTo>
                      <a:pt x="6279" y="24825"/>
                    </a:lnTo>
                    <a:lnTo>
                      <a:pt x="5819" y="25553"/>
                    </a:lnTo>
                    <a:lnTo>
                      <a:pt x="5379" y="26280"/>
                    </a:lnTo>
                    <a:lnTo>
                      <a:pt x="4939" y="27026"/>
                    </a:lnTo>
                    <a:lnTo>
                      <a:pt x="4499" y="27773"/>
                    </a:lnTo>
                    <a:lnTo>
                      <a:pt x="4097" y="28519"/>
                    </a:lnTo>
                    <a:lnTo>
                      <a:pt x="3695" y="29285"/>
                    </a:lnTo>
                    <a:lnTo>
                      <a:pt x="3293" y="30031"/>
                    </a:lnTo>
                    <a:lnTo>
                      <a:pt x="2910" y="30797"/>
                    </a:lnTo>
                    <a:lnTo>
                      <a:pt x="2546" y="31563"/>
                    </a:lnTo>
                    <a:lnTo>
                      <a:pt x="2183" y="32328"/>
                    </a:lnTo>
                    <a:lnTo>
                      <a:pt x="1838" y="33113"/>
                    </a:lnTo>
                    <a:lnTo>
                      <a:pt x="1513" y="33898"/>
                    </a:lnTo>
                    <a:lnTo>
                      <a:pt x="1187" y="34683"/>
                    </a:lnTo>
                    <a:lnTo>
                      <a:pt x="862" y="35467"/>
                    </a:lnTo>
                    <a:lnTo>
                      <a:pt x="556" y="36252"/>
                    </a:lnTo>
                    <a:lnTo>
                      <a:pt x="269" y="37037"/>
                    </a:lnTo>
                    <a:lnTo>
                      <a:pt x="1" y="37841"/>
                    </a:lnTo>
                    <a:lnTo>
                      <a:pt x="7561" y="40463"/>
                    </a:lnTo>
                    <a:lnTo>
                      <a:pt x="8059" y="39085"/>
                    </a:lnTo>
                    <a:lnTo>
                      <a:pt x="8595" y="37707"/>
                    </a:lnTo>
                    <a:lnTo>
                      <a:pt x="9150" y="36348"/>
                    </a:lnTo>
                    <a:lnTo>
                      <a:pt x="9762" y="35008"/>
                    </a:lnTo>
                    <a:lnTo>
                      <a:pt x="10413" y="33668"/>
                    </a:lnTo>
                    <a:lnTo>
                      <a:pt x="11121" y="32347"/>
                    </a:lnTo>
                    <a:lnTo>
                      <a:pt x="11848" y="31065"/>
                    </a:lnTo>
                    <a:lnTo>
                      <a:pt x="12614" y="29763"/>
                    </a:lnTo>
                    <a:lnTo>
                      <a:pt x="13418" y="28500"/>
                    </a:lnTo>
                    <a:lnTo>
                      <a:pt x="14279" y="27256"/>
                    </a:lnTo>
                    <a:lnTo>
                      <a:pt x="15160" y="26031"/>
                    </a:lnTo>
                    <a:lnTo>
                      <a:pt x="16078" y="24825"/>
                    </a:lnTo>
                    <a:lnTo>
                      <a:pt x="17055" y="23639"/>
                    </a:lnTo>
                    <a:lnTo>
                      <a:pt x="18069" y="22471"/>
                    </a:lnTo>
                    <a:lnTo>
                      <a:pt x="19103" y="21323"/>
                    </a:lnTo>
                    <a:lnTo>
                      <a:pt x="20194" y="20212"/>
                    </a:lnTo>
                    <a:lnTo>
                      <a:pt x="21323" y="19121"/>
                    </a:lnTo>
                    <a:lnTo>
                      <a:pt x="22452" y="18069"/>
                    </a:lnTo>
                    <a:lnTo>
                      <a:pt x="23620" y="17073"/>
                    </a:lnTo>
                    <a:lnTo>
                      <a:pt x="24807" y="16097"/>
                    </a:lnTo>
                    <a:lnTo>
                      <a:pt x="26012" y="15178"/>
                    </a:lnTo>
                    <a:lnTo>
                      <a:pt x="27237" y="14279"/>
                    </a:lnTo>
                    <a:lnTo>
                      <a:pt x="28501" y="13437"/>
                    </a:lnTo>
                    <a:lnTo>
                      <a:pt x="29764" y="12633"/>
                    </a:lnTo>
                    <a:lnTo>
                      <a:pt x="31046" y="11848"/>
                    </a:lnTo>
                    <a:lnTo>
                      <a:pt x="32348" y="11121"/>
                    </a:lnTo>
                    <a:lnTo>
                      <a:pt x="33649" y="10432"/>
                    </a:lnTo>
                    <a:lnTo>
                      <a:pt x="34989" y="9781"/>
                    </a:lnTo>
                    <a:lnTo>
                      <a:pt x="36329" y="9168"/>
                    </a:lnTo>
                    <a:lnTo>
                      <a:pt x="37688" y="8594"/>
                    </a:lnTo>
                    <a:lnTo>
                      <a:pt x="39066" y="8058"/>
                    </a:lnTo>
                    <a:lnTo>
                      <a:pt x="40444" y="7561"/>
                    </a:lnTo>
                    <a:lnTo>
                      <a:pt x="37822"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4" name="Google Shape;714;p13"/>
              <p:cNvSpPr/>
              <p:nvPr/>
            </p:nvSpPr>
            <p:spPr>
              <a:xfrm>
                <a:off x="7513525" y="1417425"/>
                <a:ext cx="1296300" cy="527350"/>
              </a:xfrm>
              <a:custGeom>
                <a:avLst/>
                <a:gdLst/>
                <a:ahLst/>
                <a:cxnLst/>
                <a:rect l="l" t="t" r="r" b="b"/>
                <a:pathLst>
                  <a:path w="51852" h="21094" extrusionOk="0">
                    <a:moveTo>
                      <a:pt x="11064" y="1"/>
                    </a:moveTo>
                    <a:lnTo>
                      <a:pt x="10221" y="20"/>
                    </a:lnTo>
                    <a:lnTo>
                      <a:pt x="9360" y="39"/>
                    </a:lnTo>
                    <a:lnTo>
                      <a:pt x="8499" y="77"/>
                    </a:lnTo>
                    <a:lnTo>
                      <a:pt x="7657" y="135"/>
                    </a:lnTo>
                    <a:lnTo>
                      <a:pt x="6795" y="192"/>
                    </a:lnTo>
                    <a:lnTo>
                      <a:pt x="5934" y="269"/>
                    </a:lnTo>
                    <a:lnTo>
                      <a:pt x="5092" y="365"/>
                    </a:lnTo>
                    <a:lnTo>
                      <a:pt x="4230" y="460"/>
                    </a:lnTo>
                    <a:lnTo>
                      <a:pt x="3388" y="575"/>
                    </a:lnTo>
                    <a:lnTo>
                      <a:pt x="2546" y="690"/>
                    </a:lnTo>
                    <a:lnTo>
                      <a:pt x="1685" y="824"/>
                    </a:lnTo>
                    <a:lnTo>
                      <a:pt x="843" y="977"/>
                    </a:lnTo>
                    <a:lnTo>
                      <a:pt x="0" y="1130"/>
                    </a:lnTo>
                    <a:lnTo>
                      <a:pt x="1570" y="8978"/>
                    </a:lnTo>
                    <a:lnTo>
                      <a:pt x="3025" y="8729"/>
                    </a:lnTo>
                    <a:lnTo>
                      <a:pt x="4498" y="8499"/>
                    </a:lnTo>
                    <a:lnTo>
                      <a:pt x="5991" y="8308"/>
                    </a:lnTo>
                    <a:lnTo>
                      <a:pt x="7465" y="8174"/>
                    </a:lnTo>
                    <a:lnTo>
                      <a:pt x="8958" y="8078"/>
                    </a:lnTo>
                    <a:lnTo>
                      <a:pt x="10432" y="8021"/>
                    </a:lnTo>
                    <a:lnTo>
                      <a:pt x="11925" y="8002"/>
                    </a:lnTo>
                    <a:lnTo>
                      <a:pt x="13418" y="8021"/>
                    </a:lnTo>
                    <a:lnTo>
                      <a:pt x="14892" y="8097"/>
                    </a:lnTo>
                    <a:lnTo>
                      <a:pt x="16385" y="8193"/>
                    </a:lnTo>
                    <a:lnTo>
                      <a:pt x="17858" y="8346"/>
                    </a:lnTo>
                    <a:lnTo>
                      <a:pt x="19351" y="8538"/>
                    </a:lnTo>
                    <a:lnTo>
                      <a:pt x="20825" y="8767"/>
                    </a:lnTo>
                    <a:lnTo>
                      <a:pt x="22280" y="9054"/>
                    </a:lnTo>
                    <a:lnTo>
                      <a:pt x="23734" y="9361"/>
                    </a:lnTo>
                    <a:lnTo>
                      <a:pt x="25189" y="9724"/>
                    </a:lnTo>
                    <a:lnTo>
                      <a:pt x="26644" y="10126"/>
                    </a:lnTo>
                    <a:lnTo>
                      <a:pt x="28079" y="10566"/>
                    </a:lnTo>
                    <a:lnTo>
                      <a:pt x="29496" y="11045"/>
                    </a:lnTo>
                    <a:lnTo>
                      <a:pt x="30912" y="11562"/>
                    </a:lnTo>
                    <a:lnTo>
                      <a:pt x="32309" y="12136"/>
                    </a:lnTo>
                    <a:lnTo>
                      <a:pt x="33707" y="12748"/>
                    </a:lnTo>
                    <a:lnTo>
                      <a:pt x="35066" y="13399"/>
                    </a:lnTo>
                    <a:lnTo>
                      <a:pt x="36425" y="14088"/>
                    </a:lnTo>
                    <a:lnTo>
                      <a:pt x="37764" y="14816"/>
                    </a:lnTo>
                    <a:lnTo>
                      <a:pt x="39085" y="15581"/>
                    </a:lnTo>
                    <a:lnTo>
                      <a:pt x="40406" y="16404"/>
                    </a:lnTo>
                    <a:lnTo>
                      <a:pt x="41688" y="17246"/>
                    </a:lnTo>
                    <a:lnTo>
                      <a:pt x="42951" y="18146"/>
                    </a:lnTo>
                    <a:lnTo>
                      <a:pt x="43583" y="18625"/>
                    </a:lnTo>
                    <a:lnTo>
                      <a:pt x="44196" y="19084"/>
                    </a:lnTo>
                    <a:lnTo>
                      <a:pt x="44808" y="19582"/>
                    </a:lnTo>
                    <a:lnTo>
                      <a:pt x="45421" y="20079"/>
                    </a:lnTo>
                    <a:lnTo>
                      <a:pt x="46033" y="20577"/>
                    </a:lnTo>
                    <a:lnTo>
                      <a:pt x="46626" y="21094"/>
                    </a:lnTo>
                    <a:lnTo>
                      <a:pt x="51852" y="15064"/>
                    </a:lnTo>
                    <a:lnTo>
                      <a:pt x="51163" y="14471"/>
                    </a:lnTo>
                    <a:lnTo>
                      <a:pt x="50474" y="13897"/>
                    </a:lnTo>
                    <a:lnTo>
                      <a:pt x="49765" y="13323"/>
                    </a:lnTo>
                    <a:lnTo>
                      <a:pt x="49057" y="12768"/>
                    </a:lnTo>
                    <a:lnTo>
                      <a:pt x="48349" y="12212"/>
                    </a:lnTo>
                    <a:lnTo>
                      <a:pt x="47622" y="11677"/>
                    </a:lnTo>
                    <a:lnTo>
                      <a:pt x="46894" y="11160"/>
                    </a:lnTo>
                    <a:lnTo>
                      <a:pt x="46167" y="10643"/>
                    </a:lnTo>
                    <a:lnTo>
                      <a:pt x="45440" y="10145"/>
                    </a:lnTo>
                    <a:lnTo>
                      <a:pt x="44693" y="9667"/>
                    </a:lnTo>
                    <a:lnTo>
                      <a:pt x="43947" y="9188"/>
                    </a:lnTo>
                    <a:lnTo>
                      <a:pt x="43181" y="8729"/>
                    </a:lnTo>
                    <a:lnTo>
                      <a:pt x="42435" y="8270"/>
                    </a:lnTo>
                    <a:lnTo>
                      <a:pt x="41669" y="7829"/>
                    </a:lnTo>
                    <a:lnTo>
                      <a:pt x="40884" y="7408"/>
                    </a:lnTo>
                    <a:lnTo>
                      <a:pt x="40119" y="6987"/>
                    </a:lnTo>
                    <a:lnTo>
                      <a:pt x="39334" y="6585"/>
                    </a:lnTo>
                    <a:lnTo>
                      <a:pt x="38549" y="6202"/>
                    </a:lnTo>
                    <a:lnTo>
                      <a:pt x="37764" y="5820"/>
                    </a:lnTo>
                    <a:lnTo>
                      <a:pt x="36980" y="5456"/>
                    </a:lnTo>
                    <a:lnTo>
                      <a:pt x="36176" y="5092"/>
                    </a:lnTo>
                    <a:lnTo>
                      <a:pt x="35372" y="4748"/>
                    </a:lnTo>
                    <a:lnTo>
                      <a:pt x="34568" y="4422"/>
                    </a:lnTo>
                    <a:lnTo>
                      <a:pt x="33764" y="4116"/>
                    </a:lnTo>
                    <a:lnTo>
                      <a:pt x="32960" y="3791"/>
                    </a:lnTo>
                    <a:lnTo>
                      <a:pt x="32137" y="3504"/>
                    </a:lnTo>
                    <a:lnTo>
                      <a:pt x="31333" y="3216"/>
                    </a:lnTo>
                    <a:lnTo>
                      <a:pt x="30510" y="2949"/>
                    </a:lnTo>
                    <a:lnTo>
                      <a:pt x="29687" y="2681"/>
                    </a:lnTo>
                    <a:lnTo>
                      <a:pt x="28864" y="2451"/>
                    </a:lnTo>
                    <a:lnTo>
                      <a:pt x="28022" y="2202"/>
                    </a:lnTo>
                    <a:lnTo>
                      <a:pt x="27199" y="1991"/>
                    </a:lnTo>
                    <a:lnTo>
                      <a:pt x="26357" y="1781"/>
                    </a:lnTo>
                    <a:lnTo>
                      <a:pt x="25515" y="1570"/>
                    </a:lnTo>
                    <a:lnTo>
                      <a:pt x="24692" y="1379"/>
                    </a:lnTo>
                    <a:lnTo>
                      <a:pt x="23849" y="1207"/>
                    </a:lnTo>
                    <a:lnTo>
                      <a:pt x="23007" y="1054"/>
                    </a:lnTo>
                    <a:lnTo>
                      <a:pt x="22146" y="900"/>
                    </a:lnTo>
                    <a:lnTo>
                      <a:pt x="21304" y="747"/>
                    </a:lnTo>
                    <a:lnTo>
                      <a:pt x="20461" y="633"/>
                    </a:lnTo>
                    <a:lnTo>
                      <a:pt x="19619" y="499"/>
                    </a:lnTo>
                    <a:lnTo>
                      <a:pt x="18758" y="403"/>
                    </a:lnTo>
                    <a:lnTo>
                      <a:pt x="17916" y="307"/>
                    </a:lnTo>
                    <a:lnTo>
                      <a:pt x="17054" y="231"/>
                    </a:lnTo>
                    <a:lnTo>
                      <a:pt x="16193" y="154"/>
                    </a:lnTo>
                    <a:lnTo>
                      <a:pt x="15351" y="116"/>
                    </a:lnTo>
                    <a:lnTo>
                      <a:pt x="14490" y="58"/>
                    </a:lnTo>
                    <a:lnTo>
                      <a:pt x="13628" y="39"/>
                    </a:lnTo>
                    <a:lnTo>
                      <a:pt x="12786" y="1"/>
                    </a:lnTo>
                    <a:close/>
                  </a:path>
                </a:pathLst>
              </a:custGeom>
              <a:solidFill>
                <a:srgbClr val="00B0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70C0"/>
                  </a:solidFill>
                  <a:latin typeface="Arial"/>
                  <a:ea typeface="Arial"/>
                  <a:cs typeface="Arial"/>
                  <a:sym typeface="Arial"/>
                </a:endParaRPr>
              </a:p>
            </p:txBody>
          </p:sp>
          <p:sp>
            <p:nvSpPr>
              <p:cNvPr id="715" name="Google Shape;715;p13"/>
              <p:cNvSpPr/>
              <p:nvPr/>
            </p:nvSpPr>
            <p:spPr>
              <a:xfrm>
                <a:off x="8806925" y="1941875"/>
                <a:ext cx="523525" cy="1291525"/>
              </a:xfrm>
              <a:custGeom>
                <a:avLst/>
                <a:gdLst/>
                <a:ahLst/>
                <a:cxnLst/>
                <a:rect l="l" t="t" r="r" b="b"/>
                <a:pathLst>
                  <a:path w="20941" h="51661" extrusionOk="0">
                    <a:moveTo>
                      <a:pt x="6011" y="1"/>
                    </a:moveTo>
                    <a:lnTo>
                      <a:pt x="1" y="5264"/>
                    </a:lnTo>
                    <a:lnTo>
                      <a:pt x="518" y="5858"/>
                    </a:lnTo>
                    <a:lnTo>
                      <a:pt x="1015" y="6451"/>
                    </a:lnTo>
                    <a:lnTo>
                      <a:pt x="1513" y="7064"/>
                    </a:lnTo>
                    <a:lnTo>
                      <a:pt x="1992" y="7676"/>
                    </a:lnTo>
                    <a:lnTo>
                      <a:pt x="2910" y="8920"/>
                    </a:lnTo>
                    <a:lnTo>
                      <a:pt x="3810" y="10184"/>
                    </a:lnTo>
                    <a:lnTo>
                      <a:pt x="4652" y="11466"/>
                    </a:lnTo>
                    <a:lnTo>
                      <a:pt x="5456" y="12768"/>
                    </a:lnTo>
                    <a:lnTo>
                      <a:pt x="6222" y="14088"/>
                    </a:lnTo>
                    <a:lnTo>
                      <a:pt x="6949" y="15428"/>
                    </a:lnTo>
                    <a:lnTo>
                      <a:pt x="7638" y="16787"/>
                    </a:lnTo>
                    <a:lnTo>
                      <a:pt x="8270" y="18146"/>
                    </a:lnTo>
                    <a:lnTo>
                      <a:pt x="8863" y="19524"/>
                    </a:lnTo>
                    <a:lnTo>
                      <a:pt x="9437" y="20921"/>
                    </a:lnTo>
                    <a:lnTo>
                      <a:pt x="9954" y="22338"/>
                    </a:lnTo>
                    <a:lnTo>
                      <a:pt x="10432" y="23754"/>
                    </a:lnTo>
                    <a:lnTo>
                      <a:pt x="10854" y="25190"/>
                    </a:lnTo>
                    <a:lnTo>
                      <a:pt x="11255" y="26625"/>
                    </a:lnTo>
                    <a:lnTo>
                      <a:pt x="11600" y="28061"/>
                    </a:lnTo>
                    <a:lnTo>
                      <a:pt x="11925" y="29515"/>
                    </a:lnTo>
                    <a:lnTo>
                      <a:pt x="12193" y="30989"/>
                    </a:lnTo>
                    <a:lnTo>
                      <a:pt x="12423" y="32444"/>
                    </a:lnTo>
                    <a:lnTo>
                      <a:pt x="12614" y="33918"/>
                    </a:lnTo>
                    <a:lnTo>
                      <a:pt x="12748" y="35392"/>
                    </a:lnTo>
                    <a:lnTo>
                      <a:pt x="12863" y="36865"/>
                    </a:lnTo>
                    <a:lnTo>
                      <a:pt x="12921" y="38358"/>
                    </a:lnTo>
                    <a:lnTo>
                      <a:pt x="12959" y="39832"/>
                    </a:lnTo>
                    <a:lnTo>
                      <a:pt x="12940" y="41306"/>
                    </a:lnTo>
                    <a:lnTo>
                      <a:pt x="12882" y="42799"/>
                    </a:lnTo>
                    <a:lnTo>
                      <a:pt x="12768" y="44273"/>
                    </a:lnTo>
                    <a:lnTo>
                      <a:pt x="12634" y="45747"/>
                    </a:lnTo>
                    <a:lnTo>
                      <a:pt x="12461" y="47220"/>
                    </a:lnTo>
                    <a:lnTo>
                      <a:pt x="12232" y="48694"/>
                    </a:lnTo>
                    <a:lnTo>
                      <a:pt x="11964" y="50149"/>
                    </a:lnTo>
                    <a:lnTo>
                      <a:pt x="19830" y="51661"/>
                    </a:lnTo>
                    <a:lnTo>
                      <a:pt x="19983" y="50819"/>
                    </a:lnTo>
                    <a:lnTo>
                      <a:pt x="20117" y="49977"/>
                    </a:lnTo>
                    <a:lnTo>
                      <a:pt x="20251" y="49134"/>
                    </a:lnTo>
                    <a:lnTo>
                      <a:pt x="20385" y="48292"/>
                    </a:lnTo>
                    <a:lnTo>
                      <a:pt x="20500" y="47450"/>
                    </a:lnTo>
                    <a:lnTo>
                      <a:pt x="20596" y="46589"/>
                    </a:lnTo>
                    <a:lnTo>
                      <a:pt x="20673" y="45747"/>
                    </a:lnTo>
                    <a:lnTo>
                      <a:pt x="20749" y="44904"/>
                    </a:lnTo>
                    <a:lnTo>
                      <a:pt x="20807" y="44043"/>
                    </a:lnTo>
                    <a:lnTo>
                      <a:pt x="20864" y="43201"/>
                    </a:lnTo>
                    <a:lnTo>
                      <a:pt x="20902" y="42340"/>
                    </a:lnTo>
                    <a:lnTo>
                      <a:pt x="20921" y="41497"/>
                    </a:lnTo>
                    <a:lnTo>
                      <a:pt x="20941" y="40636"/>
                    </a:lnTo>
                    <a:lnTo>
                      <a:pt x="20941" y="39794"/>
                    </a:lnTo>
                    <a:lnTo>
                      <a:pt x="20941" y="38933"/>
                    </a:lnTo>
                    <a:lnTo>
                      <a:pt x="20921" y="38090"/>
                    </a:lnTo>
                    <a:lnTo>
                      <a:pt x="20883" y="37229"/>
                    </a:lnTo>
                    <a:lnTo>
                      <a:pt x="20845" y="36387"/>
                    </a:lnTo>
                    <a:lnTo>
                      <a:pt x="20787" y="35526"/>
                    </a:lnTo>
                    <a:lnTo>
                      <a:pt x="20711" y="34683"/>
                    </a:lnTo>
                    <a:lnTo>
                      <a:pt x="20634" y="33822"/>
                    </a:lnTo>
                    <a:lnTo>
                      <a:pt x="20558" y="32980"/>
                    </a:lnTo>
                    <a:lnTo>
                      <a:pt x="20443" y="32138"/>
                    </a:lnTo>
                    <a:lnTo>
                      <a:pt x="20328" y="31296"/>
                    </a:lnTo>
                    <a:lnTo>
                      <a:pt x="20213" y="30434"/>
                    </a:lnTo>
                    <a:lnTo>
                      <a:pt x="20060" y="29592"/>
                    </a:lnTo>
                    <a:lnTo>
                      <a:pt x="19907" y="28750"/>
                    </a:lnTo>
                    <a:lnTo>
                      <a:pt x="19754" y="27927"/>
                    </a:lnTo>
                    <a:lnTo>
                      <a:pt x="19582" y="27085"/>
                    </a:lnTo>
                    <a:lnTo>
                      <a:pt x="19390" y="26242"/>
                    </a:lnTo>
                    <a:lnTo>
                      <a:pt x="19199" y="25419"/>
                    </a:lnTo>
                    <a:lnTo>
                      <a:pt x="18988" y="24577"/>
                    </a:lnTo>
                    <a:lnTo>
                      <a:pt x="18759" y="23754"/>
                    </a:lnTo>
                    <a:lnTo>
                      <a:pt x="18529" y="22931"/>
                    </a:lnTo>
                    <a:lnTo>
                      <a:pt x="18280" y="22108"/>
                    </a:lnTo>
                    <a:lnTo>
                      <a:pt x="18031" y="21285"/>
                    </a:lnTo>
                    <a:lnTo>
                      <a:pt x="17763" y="20462"/>
                    </a:lnTo>
                    <a:lnTo>
                      <a:pt x="17476" y="19639"/>
                    </a:lnTo>
                    <a:lnTo>
                      <a:pt x="17189" y="18835"/>
                    </a:lnTo>
                    <a:lnTo>
                      <a:pt x="16883" y="18031"/>
                    </a:lnTo>
                    <a:lnTo>
                      <a:pt x="16557" y="17227"/>
                    </a:lnTo>
                    <a:lnTo>
                      <a:pt x="16232" y="16423"/>
                    </a:lnTo>
                    <a:lnTo>
                      <a:pt x="15887" y="15619"/>
                    </a:lnTo>
                    <a:lnTo>
                      <a:pt x="15543" y="14835"/>
                    </a:lnTo>
                    <a:lnTo>
                      <a:pt x="15179" y="14050"/>
                    </a:lnTo>
                    <a:lnTo>
                      <a:pt x="14796" y="13265"/>
                    </a:lnTo>
                    <a:lnTo>
                      <a:pt x="14414" y="12480"/>
                    </a:lnTo>
                    <a:lnTo>
                      <a:pt x="14012" y="11696"/>
                    </a:lnTo>
                    <a:lnTo>
                      <a:pt x="13610" y="10930"/>
                    </a:lnTo>
                    <a:lnTo>
                      <a:pt x="13189" y="10164"/>
                    </a:lnTo>
                    <a:lnTo>
                      <a:pt x="12748" y="9399"/>
                    </a:lnTo>
                    <a:lnTo>
                      <a:pt x="12308" y="8652"/>
                    </a:lnTo>
                    <a:lnTo>
                      <a:pt x="11849" y="7887"/>
                    </a:lnTo>
                    <a:lnTo>
                      <a:pt x="11370" y="7140"/>
                    </a:lnTo>
                    <a:lnTo>
                      <a:pt x="10892" y="6413"/>
                    </a:lnTo>
                    <a:lnTo>
                      <a:pt x="10394" y="5666"/>
                    </a:lnTo>
                    <a:lnTo>
                      <a:pt x="9897" y="4939"/>
                    </a:lnTo>
                    <a:lnTo>
                      <a:pt x="9380" y="4212"/>
                    </a:lnTo>
                    <a:lnTo>
                      <a:pt x="8844" y="3504"/>
                    </a:lnTo>
                    <a:lnTo>
                      <a:pt x="8308" y="2776"/>
                    </a:lnTo>
                    <a:lnTo>
                      <a:pt x="7753" y="2087"/>
                    </a:lnTo>
                    <a:lnTo>
                      <a:pt x="7179" y="1379"/>
                    </a:lnTo>
                    <a:lnTo>
                      <a:pt x="6604" y="690"/>
                    </a:lnTo>
                    <a:lnTo>
                      <a:pt x="6011"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6" name="Google Shape;716;p13"/>
              <p:cNvSpPr/>
              <p:nvPr/>
            </p:nvSpPr>
            <p:spPr>
              <a:xfrm>
                <a:off x="8235600" y="3370250"/>
                <a:ext cx="1013500" cy="1013500"/>
              </a:xfrm>
              <a:custGeom>
                <a:avLst/>
                <a:gdLst/>
                <a:ahLst/>
                <a:cxnLst/>
                <a:rect l="l" t="t" r="r" b="b"/>
                <a:pathLst>
                  <a:path w="40540" h="40540" extrusionOk="0">
                    <a:moveTo>
                      <a:pt x="32960" y="0"/>
                    </a:moveTo>
                    <a:lnTo>
                      <a:pt x="32462" y="1378"/>
                    </a:lnTo>
                    <a:lnTo>
                      <a:pt x="31926" y="2756"/>
                    </a:lnTo>
                    <a:lnTo>
                      <a:pt x="31371" y="4115"/>
                    </a:lnTo>
                    <a:lnTo>
                      <a:pt x="30759" y="5455"/>
                    </a:lnTo>
                    <a:lnTo>
                      <a:pt x="30089" y="6795"/>
                    </a:lnTo>
                    <a:lnTo>
                      <a:pt x="29400" y="8116"/>
                    </a:lnTo>
                    <a:lnTo>
                      <a:pt x="28673" y="9417"/>
                    </a:lnTo>
                    <a:lnTo>
                      <a:pt x="27907" y="10719"/>
                    </a:lnTo>
                    <a:lnTo>
                      <a:pt x="27084" y="11982"/>
                    </a:lnTo>
                    <a:lnTo>
                      <a:pt x="26242" y="13226"/>
                    </a:lnTo>
                    <a:lnTo>
                      <a:pt x="25361" y="14470"/>
                    </a:lnTo>
                    <a:lnTo>
                      <a:pt x="24423" y="15676"/>
                    </a:lnTo>
                    <a:lnTo>
                      <a:pt x="23447" y="16863"/>
                    </a:lnTo>
                    <a:lnTo>
                      <a:pt x="22452" y="18031"/>
                    </a:lnTo>
                    <a:lnTo>
                      <a:pt x="21399" y="19179"/>
                    </a:lnTo>
                    <a:lnTo>
                      <a:pt x="20308" y="20289"/>
                    </a:lnTo>
                    <a:lnTo>
                      <a:pt x="19179" y="21380"/>
                    </a:lnTo>
                    <a:lnTo>
                      <a:pt x="18031" y="22433"/>
                    </a:lnTo>
                    <a:lnTo>
                      <a:pt x="16863" y="23447"/>
                    </a:lnTo>
                    <a:lnTo>
                      <a:pt x="15676" y="24423"/>
                    </a:lnTo>
                    <a:lnTo>
                      <a:pt x="14470" y="25342"/>
                    </a:lnTo>
                    <a:lnTo>
                      <a:pt x="13245" y="26242"/>
                    </a:lnTo>
                    <a:lnTo>
                      <a:pt x="11982" y="27084"/>
                    </a:lnTo>
                    <a:lnTo>
                      <a:pt x="10719" y="27907"/>
                    </a:lnTo>
                    <a:lnTo>
                      <a:pt x="9436" y="28673"/>
                    </a:lnTo>
                    <a:lnTo>
                      <a:pt x="8116" y="29400"/>
                    </a:lnTo>
                    <a:lnTo>
                      <a:pt x="6795" y="30089"/>
                    </a:lnTo>
                    <a:lnTo>
                      <a:pt x="5474" y="30740"/>
                    </a:lnTo>
                    <a:lnTo>
                      <a:pt x="4115" y="31352"/>
                    </a:lnTo>
                    <a:lnTo>
                      <a:pt x="2756" y="31927"/>
                    </a:lnTo>
                    <a:lnTo>
                      <a:pt x="1378" y="32462"/>
                    </a:lnTo>
                    <a:lnTo>
                      <a:pt x="0" y="32960"/>
                    </a:lnTo>
                    <a:lnTo>
                      <a:pt x="2584" y="40540"/>
                    </a:lnTo>
                    <a:lnTo>
                      <a:pt x="3369" y="40253"/>
                    </a:lnTo>
                    <a:lnTo>
                      <a:pt x="4173" y="39966"/>
                    </a:lnTo>
                    <a:lnTo>
                      <a:pt x="4958" y="39659"/>
                    </a:lnTo>
                    <a:lnTo>
                      <a:pt x="5762" y="39353"/>
                    </a:lnTo>
                    <a:lnTo>
                      <a:pt x="6546" y="39028"/>
                    </a:lnTo>
                    <a:lnTo>
                      <a:pt x="7312" y="38683"/>
                    </a:lnTo>
                    <a:lnTo>
                      <a:pt x="8097" y="38339"/>
                    </a:lnTo>
                    <a:lnTo>
                      <a:pt x="8881" y="37975"/>
                    </a:lnTo>
                    <a:lnTo>
                      <a:pt x="9647" y="37611"/>
                    </a:lnTo>
                    <a:lnTo>
                      <a:pt x="10413" y="37228"/>
                    </a:lnTo>
                    <a:lnTo>
                      <a:pt x="11178" y="36846"/>
                    </a:lnTo>
                    <a:lnTo>
                      <a:pt x="11925" y="36425"/>
                    </a:lnTo>
                    <a:lnTo>
                      <a:pt x="12690" y="36023"/>
                    </a:lnTo>
                    <a:lnTo>
                      <a:pt x="13437" y="35582"/>
                    </a:lnTo>
                    <a:lnTo>
                      <a:pt x="14164" y="35142"/>
                    </a:lnTo>
                    <a:lnTo>
                      <a:pt x="14911" y="34702"/>
                    </a:lnTo>
                    <a:lnTo>
                      <a:pt x="15638" y="34243"/>
                    </a:lnTo>
                    <a:lnTo>
                      <a:pt x="16365" y="33764"/>
                    </a:lnTo>
                    <a:lnTo>
                      <a:pt x="17093" y="33285"/>
                    </a:lnTo>
                    <a:lnTo>
                      <a:pt x="17820" y="32788"/>
                    </a:lnTo>
                    <a:lnTo>
                      <a:pt x="18528" y="32271"/>
                    </a:lnTo>
                    <a:lnTo>
                      <a:pt x="19236" y="31754"/>
                    </a:lnTo>
                    <a:lnTo>
                      <a:pt x="19925" y="31237"/>
                    </a:lnTo>
                    <a:lnTo>
                      <a:pt x="20634" y="30682"/>
                    </a:lnTo>
                    <a:lnTo>
                      <a:pt x="21323" y="30127"/>
                    </a:lnTo>
                    <a:lnTo>
                      <a:pt x="21993" y="29572"/>
                    </a:lnTo>
                    <a:lnTo>
                      <a:pt x="22682" y="28998"/>
                    </a:lnTo>
                    <a:lnTo>
                      <a:pt x="23352" y="28405"/>
                    </a:lnTo>
                    <a:lnTo>
                      <a:pt x="24002" y="27811"/>
                    </a:lnTo>
                    <a:lnTo>
                      <a:pt x="24653" y="27199"/>
                    </a:lnTo>
                    <a:lnTo>
                      <a:pt x="25304" y="26586"/>
                    </a:lnTo>
                    <a:lnTo>
                      <a:pt x="25955" y="25936"/>
                    </a:lnTo>
                    <a:lnTo>
                      <a:pt x="26586" y="25304"/>
                    </a:lnTo>
                    <a:lnTo>
                      <a:pt x="27199" y="24653"/>
                    </a:lnTo>
                    <a:lnTo>
                      <a:pt x="27811" y="24002"/>
                    </a:lnTo>
                    <a:lnTo>
                      <a:pt x="28424" y="23332"/>
                    </a:lnTo>
                    <a:lnTo>
                      <a:pt x="28998" y="22663"/>
                    </a:lnTo>
                    <a:lnTo>
                      <a:pt x="29572" y="21993"/>
                    </a:lnTo>
                    <a:lnTo>
                      <a:pt x="30146" y="21304"/>
                    </a:lnTo>
                    <a:lnTo>
                      <a:pt x="30701" y="20614"/>
                    </a:lnTo>
                    <a:lnTo>
                      <a:pt x="31237" y="19925"/>
                    </a:lnTo>
                    <a:lnTo>
                      <a:pt x="31773" y="19217"/>
                    </a:lnTo>
                    <a:lnTo>
                      <a:pt x="32290" y="18528"/>
                    </a:lnTo>
                    <a:lnTo>
                      <a:pt x="32788" y="17801"/>
                    </a:lnTo>
                    <a:lnTo>
                      <a:pt x="33285" y="17093"/>
                    </a:lnTo>
                    <a:lnTo>
                      <a:pt x="33764" y="16365"/>
                    </a:lnTo>
                    <a:lnTo>
                      <a:pt x="34242" y="15638"/>
                    </a:lnTo>
                    <a:lnTo>
                      <a:pt x="34702" y="14911"/>
                    </a:lnTo>
                    <a:lnTo>
                      <a:pt x="35161" y="14164"/>
                    </a:lnTo>
                    <a:lnTo>
                      <a:pt x="35601" y="13418"/>
                    </a:lnTo>
                    <a:lnTo>
                      <a:pt x="36023" y="12671"/>
                    </a:lnTo>
                    <a:lnTo>
                      <a:pt x="36444" y="11925"/>
                    </a:lnTo>
                    <a:lnTo>
                      <a:pt x="36846" y="11159"/>
                    </a:lnTo>
                    <a:lnTo>
                      <a:pt x="37228" y="10393"/>
                    </a:lnTo>
                    <a:lnTo>
                      <a:pt x="37611" y="9628"/>
                    </a:lnTo>
                    <a:lnTo>
                      <a:pt x="37994" y="8862"/>
                    </a:lnTo>
                    <a:lnTo>
                      <a:pt x="38339" y="8097"/>
                    </a:lnTo>
                    <a:lnTo>
                      <a:pt x="38702" y="7312"/>
                    </a:lnTo>
                    <a:lnTo>
                      <a:pt x="39028" y="6527"/>
                    </a:lnTo>
                    <a:lnTo>
                      <a:pt x="39353" y="5742"/>
                    </a:lnTo>
                    <a:lnTo>
                      <a:pt x="39659" y="4958"/>
                    </a:lnTo>
                    <a:lnTo>
                      <a:pt x="39965" y="4154"/>
                    </a:lnTo>
                    <a:lnTo>
                      <a:pt x="40253" y="3369"/>
                    </a:lnTo>
                    <a:lnTo>
                      <a:pt x="40540" y="2565"/>
                    </a:lnTo>
                    <a:lnTo>
                      <a:pt x="3296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7" name="Google Shape;717;p13"/>
              <p:cNvSpPr/>
              <p:nvPr/>
            </p:nvSpPr>
            <p:spPr>
              <a:xfrm>
                <a:off x="6807250" y="3941575"/>
                <a:ext cx="1291525" cy="523525"/>
              </a:xfrm>
              <a:custGeom>
                <a:avLst/>
                <a:gdLst/>
                <a:ahLst/>
                <a:cxnLst/>
                <a:rect l="l" t="t" r="r" b="b"/>
                <a:pathLst>
                  <a:path w="51661" h="20941" extrusionOk="0">
                    <a:moveTo>
                      <a:pt x="5264" y="1"/>
                    </a:moveTo>
                    <a:lnTo>
                      <a:pt x="0" y="6011"/>
                    </a:lnTo>
                    <a:lnTo>
                      <a:pt x="689" y="6604"/>
                    </a:lnTo>
                    <a:lnTo>
                      <a:pt x="1378" y="7179"/>
                    </a:lnTo>
                    <a:lnTo>
                      <a:pt x="2086" y="7734"/>
                    </a:lnTo>
                    <a:lnTo>
                      <a:pt x="2795" y="8289"/>
                    </a:lnTo>
                    <a:lnTo>
                      <a:pt x="3503" y="8844"/>
                    </a:lnTo>
                    <a:lnTo>
                      <a:pt x="4211" y="9361"/>
                    </a:lnTo>
                    <a:lnTo>
                      <a:pt x="4938" y="9877"/>
                    </a:lnTo>
                    <a:lnTo>
                      <a:pt x="5666" y="10394"/>
                    </a:lnTo>
                    <a:lnTo>
                      <a:pt x="6412" y="10892"/>
                    </a:lnTo>
                    <a:lnTo>
                      <a:pt x="7159" y="11370"/>
                    </a:lnTo>
                    <a:lnTo>
                      <a:pt x="7905" y="11830"/>
                    </a:lnTo>
                    <a:lnTo>
                      <a:pt x="8652" y="12289"/>
                    </a:lnTo>
                    <a:lnTo>
                      <a:pt x="9398" y="12748"/>
                    </a:lnTo>
                    <a:lnTo>
                      <a:pt x="10164" y="13170"/>
                    </a:lnTo>
                    <a:lnTo>
                      <a:pt x="10929" y="13610"/>
                    </a:lnTo>
                    <a:lnTo>
                      <a:pt x="11714" y="14012"/>
                    </a:lnTo>
                    <a:lnTo>
                      <a:pt x="12480" y="14414"/>
                    </a:lnTo>
                    <a:lnTo>
                      <a:pt x="13264" y="14797"/>
                    </a:lnTo>
                    <a:lnTo>
                      <a:pt x="14049" y="15179"/>
                    </a:lnTo>
                    <a:lnTo>
                      <a:pt x="14834" y="15543"/>
                    </a:lnTo>
                    <a:lnTo>
                      <a:pt x="15638" y="15888"/>
                    </a:lnTo>
                    <a:lnTo>
                      <a:pt x="16423" y="16232"/>
                    </a:lnTo>
                    <a:lnTo>
                      <a:pt x="17227" y="16557"/>
                    </a:lnTo>
                    <a:lnTo>
                      <a:pt x="18030" y="16883"/>
                    </a:lnTo>
                    <a:lnTo>
                      <a:pt x="18834" y="17170"/>
                    </a:lnTo>
                    <a:lnTo>
                      <a:pt x="19657" y="17476"/>
                    </a:lnTo>
                    <a:lnTo>
                      <a:pt x="20461" y="17744"/>
                    </a:lnTo>
                    <a:lnTo>
                      <a:pt x="21284" y="18012"/>
                    </a:lnTo>
                    <a:lnTo>
                      <a:pt x="22107" y="18280"/>
                    </a:lnTo>
                    <a:lnTo>
                      <a:pt x="22930" y="18529"/>
                    </a:lnTo>
                    <a:lnTo>
                      <a:pt x="23753" y="18759"/>
                    </a:lnTo>
                    <a:lnTo>
                      <a:pt x="24576" y="18988"/>
                    </a:lnTo>
                    <a:lnTo>
                      <a:pt x="25419" y="19180"/>
                    </a:lnTo>
                    <a:lnTo>
                      <a:pt x="26242" y="19390"/>
                    </a:lnTo>
                    <a:lnTo>
                      <a:pt x="27084" y="19582"/>
                    </a:lnTo>
                    <a:lnTo>
                      <a:pt x="27926" y="19754"/>
                    </a:lnTo>
                    <a:lnTo>
                      <a:pt x="28768" y="19907"/>
                    </a:lnTo>
                    <a:lnTo>
                      <a:pt x="29610" y="20060"/>
                    </a:lnTo>
                    <a:lnTo>
                      <a:pt x="30453" y="20194"/>
                    </a:lnTo>
                    <a:lnTo>
                      <a:pt x="31295" y="20328"/>
                    </a:lnTo>
                    <a:lnTo>
                      <a:pt x="32137" y="20443"/>
                    </a:lnTo>
                    <a:lnTo>
                      <a:pt x="32979" y="20539"/>
                    </a:lnTo>
                    <a:lnTo>
                      <a:pt x="33840" y="20634"/>
                    </a:lnTo>
                    <a:lnTo>
                      <a:pt x="34683" y="20711"/>
                    </a:lnTo>
                    <a:lnTo>
                      <a:pt x="35525" y="20787"/>
                    </a:lnTo>
                    <a:lnTo>
                      <a:pt x="36386" y="20845"/>
                    </a:lnTo>
                    <a:lnTo>
                      <a:pt x="37228" y="20883"/>
                    </a:lnTo>
                    <a:lnTo>
                      <a:pt x="38090" y="20921"/>
                    </a:lnTo>
                    <a:lnTo>
                      <a:pt x="38932" y="20941"/>
                    </a:lnTo>
                    <a:lnTo>
                      <a:pt x="40654" y="20941"/>
                    </a:lnTo>
                    <a:lnTo>
                      <a:pt x="41497" y="20921"/>
                    </a:lnTo>
                    <a:lnTo>
                      <a:pt x="42358" y="20902"/>
                    </a:lnTo>
                    <a:lnTo>
                      <a:pt x="43200" y="20864"/>
                    </a:lnTo>
                    <a:lnTo>
                      <a:pt x="44061" y="20807"/>
                    </a:lnTo>
                    <a:lnTo>
                      <a:pt x="44904" y="20749"/>
                    </a:lnTo>
                    <a:lnTo>
                      <a:pt x="45746" y="20673"/>
                    </a:lnTo>
                    <a:lnTo>
                      <a:pt x="46607" y="20577"/>
                    </a:lnTo>
                    <a:lnTo>
                      <a:pt x="47449" y="20481"/>
                    </a:lnTo>
                    <a:lnTo>
                      <a:pt x="48291" y="20386"/>
                    </a:lnTo>
                    <a:lnTo>
                      <a:pt x="49134" y="20252"/>
                    </a:lnTo>
                    <a:lnTo>
                      <a:pt x="49995" y="20118"/>
                    </a:lnTo>
                    <a:lnTo>
                      <a:pt x="50837" y="19984"/>
                    </a:lnTo>
                    <a:lnTo>
                      <a:pt x="51660" y="19811"/>
                    </a:lnTo>
                    <a:lnTo>
                      <a:pt x="50148" y="11964"/>
                    </a:lnTo>
                    <a:lnTo>
                      <a:pt x="48693" y="12232"/>
                    </a:lnTo>
                    <a:lnTo>
                      <a:pt x="47220" y="12442"/>
                    </a:lnTo>
                    <a:lnTo>
                      <a:pt x="45746" y="12634"/>
                    </a:lnTo>
                    <a:lnTo>
                      <a:pt x="44272" y="12768"/>
                    </a:lnTo>
                    <a:lnTo>
                      <a:pt x="42798" y="12863"/>
                    </a:lnTo>
                    <a:lnTo>
                      <a:pt x="41324" y="12940"/>
                    </a:lnTo>
                    <a:lnTo>
                      <a:pt x="39831" y="12940"/>
                    </a:lnTo>
                    <a:lnTo>
                      <a:pt x="38358" y="12921"/>
                    </a:lnTo>
                    <a:lnTo>
                      <a:pt x="36884" y="12863"/>
                    </a:lnTo>
                    <a:lnTo>
                      <a:pt x="35391" y="12748"/>
                    </a:lnTo>
                    <a:lnTo>
                      <a:pt x="33917" y="12614"/>
                    </a:lnTo>
                    <a:lnTo>
                      <a:pt x="32462" y="12423"/>
                    </a:lnTo>
                    <a:lnTo>
                      <a:pt x="30988" y="12193"/>
                    </a:lnTo>
                    <a:lnTo>
                      <a:pt x="29534" y="11925"/>
                    </a:lnTo>
                    <a:lnTo>
                      <a:pt x="28079" y="11600"/>
                    </a:lnTo>
                    <a:lnTo>
                      <a:pt x="26624" y="11256"/>
                    </a:lnTo>
                    <a:lnTo>
                      <a:pt x="25189" y="10854"/>
                    </a:lnTo>
                    <a:lnTo>
                      <a:pt x="23753" y="10413"/>
                    </a:lnTo>
                    <a:lnTo>
                      <a:pt x="22337" y="9954"/>
                    </a:lnTo>
                    <a:lnTo>
                      <a:pt x="20940" y="9418"/>
                    </a:lnTo>
                    <a:lnTo>
                      <a:pt x="19543" y="8863"/>
                    </a:lnTo>
                    <a:lnTo>
                      <a:pt x="18164" y="8270"/>
                    </a:lnTo>
                    <a:lnTo>
                      <a:pt x="16786" y="7619"/>
                    </a:lnTo>
                    <a:lnTo>
                      <a:pt x="15427" y="6949"/>
                    </a:lnTo>
                    <a:lnTo>
                      <a:pt x="14107" y="6222"/>
                    </a:lnTo>
                    <a:lnTo>
                      <a:pt x="12786" y="5456"/>
                    </a:lnTo>
                    <a:lnTo>
                      <a:pt x="11484" y="4652"/>
                    </a:lnTo>
                    <a:lnTo>
                      <a:pt x="10202" y="3810"/>
                    </a:lnTo>
                    <a:lnTo>
                      <a:pt x="8939" y="2910"/>
                    </a:lnTo>
                    <a:lnTo>
                      <a:pt x="7695" y="1992"/>
                    </a:lnTo>
                    <a:lnTo>
                      <a:pt x="7082" y="1494"/>
                    </a:lnTo>
                    <a:lnTo>
                      <a:pt x="6470" y="1015"/>
                    </a:lnTo>
                    <a:lnTo>
                      <a:pt x="5857" y="518"/>
                    </a:lnTo>
                    <a:lnTo>
                      <a:pt x="5264" y="1"/>
                    </a:lnTo>
                    <a:close/>
                  </a:path>
                </a:pathLst>
              </a:custGeom>
              <a:solidFill>
                <a:srgbClr val="7030A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8" name="Google Shape;718;p13"/>
              <p:cNvSpPr/>
              <p:nvPr/>
            </p:nvSpPr>
            <p:spPr>
              <a:xfrm>
                <a:off x="8139900" y="1963425"/>
                <a:ext cx="796250" cy="978100"/>
              </a:xfrm>
              <a:custGeom>
                <a:avLst/>
                <a:gdLst/>
                <a:ahLst/>
                <a:cxnLst/>
                <a:rect l="l" t="t" r="r" b="b"/>
                <a:pathLst>
                  <a:path w="31850" h="39124" extrusionOk="0">
                    <a:moveTo>
                      <a:pt x="9264" y="0"/>
                    </a:moveTo>
                    <a:lnTo>
                      <a:pt x="0" y="16021"/>
                    </a:lnTo>
                    <a:lnTo>
                      <a:pt x="747" y="16480"/>
                    </a:lnTo>
                    <a:lnTo>
                      <a:pt x="1474" y="16939"/>
                    </a:lnTo>
                    <a:lnTo>
                      <a:pt x="2182" y="17437"/>
                    </a:lnTo>
                    <a:lnTo>
                      <a:pt x="2871" y="17935"/>
                    </a:lnTo>
                    <a:lnTo>
                      <a:pt x="3541" y="18471"/>
                    </a:lnTo>
                    <a:lnTo>
                      <a:pt x="4192" y="19026"/>
                    </a:lnTo>
                    <a:lnTo>
                      <a:pt x="4824" y="19600"/>
                    </a:lnTo>
                    <a:lnTo>
                      <a:pt x="5455" y="20193"/>
                    </a:lnTo>
                    <a:lnTo>
                      <a:pt x="6049" y="20806"/>
                    </a:lnTo>
                    <a:lnTo>
                      <a:pt x="6623" y="21437"/>
                    </a:lnTo>
                    <a:lnTo>
                      <a:pt x="7178" y="22088"/>
                    </a:lnTo>
                    <a:lnTo>
                      <a:pt x="7733" y="22758"/>
                    </a:lnTo>
                    <a:lnTo>
                      <a:pt x="8250" y="23447"/>
                    </a:lnTo>
                    <a:lnTo>
                      <a:pt x="8728" y="24155"/>
                    </a:lnTo>
                    <a:lnTo>
                      <a:pt x="9207" y="24864"/>
                    </a:lnTo>
                    <a:lnTo>
                      <a:pt x="9666" y="25610"/>
                    </a:lnTo>
                    <a:lnTo>
                      <a:pt x="10087" y="26357"/>
                    </a:lnTo>
                    <a:lnTo>
                      <a:pt x="10489" y="27122"/>
                    </a:lnTo>
                    <a:lnTo>
                      <a:pt x="10872" y="27888"/>
                    </a:lnTo>
                    <a:lnTo>
                      <a:pt x="11216" y="28692"/>
                    </a:lnTo>
                    <a:lnTo>
                      <a:pt x="11542" y="29496"/>
                    </a:lnTo>
                    <a:lnTo>
                      <a:pt x="11848" y="30319"/>
                    </a:lnTo>
                    <a:lnTo>
                      <a:pt x="12116" y="31142"/>
                    </a:lnTo>
                    <a:lnTo>
                      <a:pt x="12365" y="32003"/>
                    </a:lnTo>
                    <a:lnTo>
                      <a:pt x="12595" y="32845"/>
                    </a:lnTo>
                    <a:lnTo>
                      <a:pt x="12786" y="33707"/>
                    </a:lnTo>
                    <a:lnTo>
                      <a:pt x="12958" y="34587"/>
                    </a:lnTo>
                    <a:lnTo>
                      <a:pt x="13092" y="35487"/>
                    </a:lnTo>
                    <a:lnTo>
                      <a:pt x="13207" y="36367"/>
                    </a:lnTo>
                    <a:lnTo>
                      <a:pt x="13284" y="37286"/>
                    </a:lnTo>
                    <a:lnTo>
                      <a:pt x="13322" y="38185"/>
                    </a:lnTo>
                    <a:lnTo>
                      <a:pt x="13341" y="39123"/>
                    </a:lnTo>
                    <a:lnTo>
                      <a:pt x="31850" y="39123"/>
                    </a:lnTo>
                    <a:lnTo>
                      <a:pt x="31831" y="38339"/>
                    </a:lnTo>
                    <a:lnTo>
                      <a:pt x="31812" y="37554"/>
                    </a:lnTo>
                    <a:lnTo>
                      <a:pt x="31792" y="36788"/>
                    </a:lnTo>
                    <a:lnTo>
                      <a:pt x="31735" y="36003"/>
                    </a:lnTo>
                    <a:lnTo>
                      <a:pt x="31678" y="35238"/>
                    </a:lnTo>
                    <a:lnTo>
                      <a:pt x="31601" y="34472"/>
                    </a:lnTo>
                    <a:lnTo>
                      <a:pt x="31524" y="33707"/>
                    </a:lnTo>
                    <a:lnTo>
                      <a:pt x="31429" y="32960"/>
                    </a:lnTo>
                    <a:lnTo>
                      <a:pt x="31314" y="32194"/>
                    </a:lnTo>
                    <a:lnTo>
                      <a:pt x="31199" y="31448"/>
                    </a:lnTo>
                    <a:lnTo>
                      <a:pt x="31065" y="30701"/>
                    </a:lnTo>
                    <a:lnTo>
                      <a:pt x="30912" y="29974"/>
                    </a:lnTo>
                    <a:lnTo>
                      <a:pt x="30759" y="29228"/>
                    </a:lnTo>
                    <a:lnTo>
                      <a:pt x="30587" y="28500"/>
                    </a:lnTo>
                    <a:lnTo>
                      <a:pt x="30414" y="27773"/>
                    </a:lnTo>
                    <a:lnTo>
                      <a:pt x="30204" y="27046"/>
                    </a:lnTo>
                    <a:lnTo>
                      <a:pt x="30012" y="26337"/>
                    </a:lnTo>
                    <a:lnTo>
                      <a:pt x="29783" y="25629"/>
                    </a:lnTo>
                    <a:lnTo>
                      <a:pt x="29572" y="24921"/>
                    </a:lnTo>
                    <a:lnTo>
                      <a:pt x="29323" y="24213"/>
                    </a:lnTo>
                    <a:lnTo>
                      <a:pt x="29074" y="23505"/>
                    </a:lnTo>
                    <a:lnTo>
                      <a:pt x="28806" y="22816"/>
                    </a:lnTo>
                    <a:lnTo>
                      <a:pt x="28539" y="22127"/>
                    </a:lnTo>
                    <a:lnTo>
                      <a:pt x="28251" y="21457"/>
                    </a:lnTo>
                    <a:lnTo>
                      <a:pt x="27964" y="20787"/>
                    </a:lnTo>
                    <a:lnTo>
                      <a:pt x="27658" y="20117"/>
                    </a:lnTo>
                    <a:lnTo>
                      <a:pt x="27333" y="19447"/>
                    </a:lnTo>
                    <a:lnTo>
                      <a:pt x="27007" y="18796"/>
                    </a:lnTo>
                    <a:lnTo>
                      <a:pt x="26682" y="18145"/>
                    </a:lnTo>
                    <a:lnTo>
                      <a:pt x="26337" y="17495"/>
                    </a:lnTo>
                    <a:lnTo>
                      <a:pt x="25974" y="16844"/>
                    </a:lnTo>
                    <a:lnTo>
                      <a:pt x="25610" y="16212"/>
                    </a:lnTo>
                    <a:lnTo>
                      <a:pt x="25227" y="15600"/>
                    </a:lnTo>
                    <a:lnTo>
                      <a:pt x="24844" y="14968"/>
                    </a:lnTo>
                    <a:lnTo>
                      <a:pt x="24462" y="14356"/>
                    </a:lnTo>
                    <a:lnTo>
                      <a:pt x="24041" y="13762"/>
                    </a:lnTo>
                    <a:lnTo>
                      <a:pt x="23639" y="13150"/>
                    </a:lnTo>
                    <a:lnTo>
                      <a:pt x="23217" y="12556"/>
                    </a:lnTo>
                    <a:lnTo>
                      <a:pt x="22777" y="11982"/>
                    </a:lnTo>
                    <a:lnTo>
                      <a:pt x="22337" y="11408"/>
                    </a:lnTo>
                    <a:lnTo>
                      <a:pt x="21878" y="10834"/>
                    </a:lnTo>
                    <a:lnTo>
                      <a:pt x="21418" y="10279"/>
                    </a:lnTo>
                    <a:lnTo>
                      <a:pt x="20959" y="9724"/>
                    </a:lnTo>
                    <a:lnTo>
                      <a:pt x="20480" y="9168"/>
                    </a:lnTo>
                    <a:lnTo>
                      <a:pt x="19983" y="8633"/>
                    </a:lnTo>
                    <a:lnTo>
                      <a:pt x="19504" y="8097"/>
                    </a:lnTo>
                    <a:lnTo>
                      <a:pt x="18987" y="7580"/>
                    </a:lnTo>
                    <a:lnTo>
                      <a:pt x="18490" y="7063"/>
                    </a:lnTo>
                    <a:lnTo>
                      <a:pt x="17954" y="6546"/>
                    </a:lnTo>
                    <a:lnTo>
                      <a:pt x="17437" y="6049"/>
                    </a:lnTo>
                    <a:lnTo>
                      <a:pt x="16901" y="5570"/>
                    </a:lnTo>
                    <a:lnTo>
                      <a:pt x="16346" y="5072"/>
                    </a:lnTo>
                    <a:lnTo>
                      <a:pt x="15810" y="4613"/>
                    </a:lnTo>
                    <a:lnTo>
                      <a:pt x="15236" y="4135"/>
                    </a:lnTo>
                    <a:lnTo>
                      <a:pt x="14681" y="3694"/>
                    </a:lnTo>
                    <a:lnTo>
                      <a:pt x="14107" y="3235"/>
                    </a:lnTo>
                    <a:lnTo>
                      <a:pt x="13513" y="2795"/>
                    </a:lnTo>
                    <a:lnTo>
                      <a:pt x="12939" y="2374"/>
                    </a:lnTo>
                    <a:lnTo>
                      <a:pt x="12346" y="1952"/>
                    </a:lnTo>
                    <a:lnTo>
                      <a:pt x="11733" y="1551"/>
                    </a:lnTo>
                    <a:lnTo>
                      <a:pt x="11121" y="1149"/>
                    </a:lnTo>
                    <a:lnTo>
                      <a:pt x="10508" y="747"/>
                    </a:lnTo>
                    <a:lnTo>
                      <a:pt x="9877" y="383"/>
                    </a:lnTo>
                    <a:lnTo>
                      <a:pt x="9264"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19" name="Google Shape;719;p13"/>
              <p:cNvSpPr/>
              <p:nvPr/>
            </p:nvSpPr>
            <p:spPr>
              <a:xfrm>
                <a:off x="7241250" y="1811725"/>
                <a:ext cx="1130275" cy="552225"/>
              </a:xfrm>
              <a:custGeom>
                <a:avLst/>
                <a:gdLst/>
                <a:ahLst/>
                <a:cxnLst/>
                <a:rect l="l" t="t" r="r" b="b"/>
                <a:pathLst>
                  <a:path w="45211" h="22089" extrusionOk="0">
                    <a:moveTo>
                      <a:pt x="22395" y="1"/>
                    </a:moveTo>
                    <a:lnTo>
                      <a:pt x="21667" y="20"/>
                    </a:lnTo>
                    <a:lnTo>
                      <a:pt x="20940" y="58"/>
                    </a:lnTo>
                    <a:lnTo>
                      <a:pt x="20213" y="96"/>
                    </a:lnTo>
                    <a:lnTo>
                      <a:pt x="19466" y="154"/>
                    </a:lnTo>
                    <a:lnTo>
                      <a:pt x="18012" y="307"/>
                    </a:lnTo>
                    <a:lnTo>
                      <a:pt x="16576" y="498"/>
                    </a:lnTo>
                    <a:lnTo>
                      <a:pt x="15121" y="728"/>
                    </a:lnTo>
                    <a:lnTo>
                      <a:pt x="13686" y="1015"/>
                    </a:lnTo>
                    <a:lnTo>
                      <a:pt x="12250" y="1340"/>
                    </a:lnTo>
                    <a:lnTo>
                      <a:pt x="10834" y="1704"/>
                    </a:lnTo>
                    <a:lnTo>
                      <a:pt x="9437" y="2106"/>
                    </a:lnTo>
                    <a:lnTo>
                      <a:pt x="8039" y="2565"/>
                    </a:lnTo>
                    <a:lnTo>
                      <a:pt x="6661" y="3044"/>
                    </a:lnTo>
                    <a:lnTo>
                      <a:pt x="5283" y="3580"/>
                    </a:lnTo>
                    <a:lnTo>
                      <a:pt x="3943" y="4135"/>
                    </a:lnTo>
                    <a:lnTo>
                      <a:pt x="2604" y="4747"/>
                    </a:lnTo>
                    <a:lnTo>
                      <a:pt x="1283" y="5379"/>
                    </a:lnTo>
                    <a:lnTo>
                      <a:pt x="1" y="6068"/>
                    </a:lnTo>
                    <a:lnTo>
                      <a:pt x="9284" y="22089"/>
                    </a:lnTo>
                    <a:lnTo>
                      <a:pt x="10049" y="21706"/>
                    </a:lnTo>
                    <a:lnTo>
                      <a:pt x="10834" y="21323"/>
                    </a:lnTo>
                    <a:lnTo>
                      <a:pt x="11619" y="20959"/>
                    </a:lnTo>
                    <a:lnTo>
                      <a:pt x="12423" y="20634"/>
                    </a:lnTo>
                    <a:lnTo>
                      <a:pt x="13227" y="20309"/>
                    </a:lnTo>
                    <a:lnTo>
                      <a:pt x="14030" y="20022"/>
                    </a:lnTo>
                    <a:lnTo>
                      <a:pt x="14853" y="19773"/>
                    </a:lnTo>
                    <a:lnTo>
                      <a:pt x="15696" y="19524"/>
                    </a:lnTo>
                    <a:lnTo>
                      <a:pt x="16519" y="19313"/>
                    </a:lnTo>
                    <a:lnTo>
                      <a:pt x="17361" y="19122"/>
                    </a:lnTo>
                    <a:lnTo>
                      <a:pt x="18222" y="18950"/>
                    </a:lnTo>
                    <a:lnTo>
                      <a:pt x="19064" y="18816"/>
                    </a:lnTo>
                    <a:lnTo>
                      <a:pt x="19926" y="18701"/>
                    </a:lnTo>
                    <a:lnTo>
                      <a:pt x="20787" y="18605"/>
                    </a:lnTo>
                    <a:lnTo>
                      <a:pt x="21648" y="18548"/>
                    </a:lnTo>
                    <a:lnTo>
                      <a:pt x="22510" y="18509"/>
                    </a:lnTo>
                    <a:lnTo>
                      <a:pt x="23371" y="18509"/>
                    </a:lnTo>
                    <a:lnTo>
                      <a:pt x="24232" y="18548"/>
                    </a:lnTo>
                    <a:lnTo>
                      <a:pt x="25094" y="18586"/>
                    </a:lnTo>
                    <a:lnTo>
                      <a:pt x="25955" y="18682"/>
                    </a:lnTo>
                    <a:lnTo>
                      <a:pt x="26816" y="18777"/>
                    </a:lnTo>
                    <a:lnTo>
                      <a:pt x="27678" y="18931"/>
                    </a:lnTo>
                    <a:lnTo>
                      <a:pt x="28520" y="19103"/>
                    </a:lnTo>
                    <a:lnTo>
                      <a:pt x="29381" y="19313"/>
                    </a:lnTo>
                    <a:lnTo>
                      <a:pt x="30223" y="19543"/>
                    </a:lnTo>
                    <a:lnTo>
                      <a:pt x="31065" y="19811"/>
                    </a:lnTo>
                    <a:lnTo>
                      <a:pt x="31888" y="20098"/>
                    </a:lnTo>
                    <a:lnTo>
                      <a:pt x="32731" y="20443"/>
                    </a:lnTo>
                    <a:lnTo>
                      <a:pt x="33534" y="20806"/>
                    </a:lnTo>
                    <a:lnTo>
                      <a:pt x="34358" y="21189"/>
                    </a:lnTo>
                    <a:lnTo>
                      <a:pt x="35161" y="21629"/>
                    </a:lnTo>
                    <a:lnTo>
                      <a:pt x="35946" y="22089"/>
                    </a:lnTo>
                    <a:lnTo>
                      <a:pt x="45210" y="6068"/>
                    </a:lnTo>
                    <a:lnTo>
                      <a:pt x="44540" y="5666"/>
                    </a:lnTo>
                    <a:lnTo>
                      <a:pt x="43851" y="5283"/>
                    </a:lnTo>
                    <a:lnTo>
                      <a:pt x="43181" y="4901"/>
                    </a:lnTo>
                    <a:lnTo>
                      <a:pt x="42492" y="4556"/>
                    </a:lnTo>
                    <a:lnTo>
                      <a:pt x="41803" y="4212"/>
                    </a:lnTo>
                    <a:lnTo>
                      <a:pt x="41114" y="3867"/>
                    </a:lnTo>
                    <a:lnTo>
                      <a:pt x="40425" y="3561"/>
                    </a:lnTo>
                    <a:lnTo>
                      <a:pt x="39736" y="3255"/>
                    </a:lnTo>
                    <a:lnTo>
                      <a:pt x="39028" y="2967"/>
                    </a:lnTo>
                    <a:lnTo>
                      <a:pt x="38320" y="2699"/>
                    </a:lnTo>
                    <a:lnTo>
                      <a:pt x="37631" y="2431"/>
                    </a:lnTo>
                    <a:lnTo>
                      <a:pt x="36922" y="2183"/>
                    </a:lnTo>
                    <a:lnTo>
                      <a:pt x="36195" y="1953"/>
                    </a:lnTo>
                    <a:lnTo>
                      <a:pt x="35487" y="1742"/>
                    </a:lnTo>
                    <a:lnTo>
                      <a:pt x="34779" y="1532"/>
                    </a:lnTo>
                    <a:lnTo>
                      <a:pt x="34051" y="1340"/>
                    </a:lnTo>
                    <a:lnTo>
                      <a:pt x="33343" y="1168"/>
                    </a:lnTo>
                    <a:lnTo>
                      <a:pt x="32616" y="996"/>
                    </a:lnTo>
                    <a:lnTo>
                      <a:pt x="31888" y="843"/>
                    </a:lnTo>
                    <a:lnTo>
                      <a:pt x="31161" y="709"/>
                    </a:lnTo>
                    <a:lnTo>
                      <a:pt x="30434" y="575"/>
                    </a:lnTo>
                    <a:lnTo>
                      <a:pt x="29706" y="460"/>
                    </a:lnTo>
                    <a:lnTo>
                      <a:pt x="28979" y="364"/>
                    </a:lnTo>
                    <a:lnTo>
                      <a:pt x="28252" y="269"/>
                    </a:lnTo>
                    <a:lnTo>
                      <a:pt x="27524" y="192"/>
                    </a:lnTo>
                    <a:lnTo>
                      <a:pt x="26797" y="135"/>
                    </a:lnTo>
                    <a:lnTo>
                      <a:pt x="26051" y="77"/>
                    </a:lnTo>
                    <a:lnTo>
                      <a:pt x="25323" y="39"/>
                    </a:lnTo>
                    <a:lnTo>
                      <a:pt x="24596" y="20"/>
                    </a:lnTo>
                    <a:lnTo>
                      <a:pt x="23869"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20" name="Google Shape;720;p13"/>
              <p:cNvSpPr/>
              <p:nvPr/>
            </p:nvSpPr>
            <p:spPr>
              <a:xfrm>
                <a:off x="6677575" y="1963425"/>
                <a:ext cx="795775" cy="978100"/>
              </a:xfrm>
              <a:custGeom>
                <a:avLst/>
                <a:gdLst/>
                <a:ahLst/>
                <a:cxnLst/>
                <a:rect l="l" t="t" r="r" b="b"/>
                <a:pathLst>
                  <a:path w="31831" h="39124" extrusionOk="0">
                    <a:moveTo>
                      <a:pt x="22586" y="0"/>
                    </a:moveTo>
                    <a:lnTo>
                      <a:pt x="21954" y="383"/>
                    </a:lnTo>
                    <a:lnTo>
                      <a:pt x="21342" y="747"/>
                    </a:lnTo>
                    <a:lnTo>
                      <a:pt x="20710" y="1149"/>
                    </a:lnTo>
                    <a:lnTo>
                      <a:pt x="20117" y="1551"/>
                    </a:lnTo>
                    <a:lnTo>
                      <a:pt x="19504" y="1952"/>
                    </a:lnTo>
                    <a:lnTo>
                      <a:pt x="18911" y="2374"/>
                    </a:lnTo>
                    <a:lnTo>
                      <a:pt x="18317" y="2795"/>
                    </a:lnTo>
                    <a:lnTo>
                      <a:pt x="17743" y="3235"/>
                    </a:lnTo>
                    <a:lnTo>
                      <a:pt x="17169" y="3694"/>
                    </a:lnTo>
                    <a:lnTo>
                      <a:pt x="16595" y="4135"/>
                    </a:lnTo>
                    <a:lnTo>
                      <a:pt x="16040" y="4613"/>
                    </a:lnTo>
                    <a:lnTo>
                      <a:pt x="15485" y="5072"/>
                    </a:lnTo>
                    <a:lnTo>
                      <a:pt x="14949" y="5570"/>
                    </a:lnTo>
                    <a:lnTo>
                      <a:pt x="14413" y="6049"/>
                    </a:lnTo>
                    <a:lnTo>
                      <a:pt x="13877" y="6546"/>
                    </a:lnTo>
                    <a:lnTo>
                      <a:pt x="13360" y="7063"/>
                    </a:lnTo>
                    <a:lnTo>
                      <a:pt x="12843" y="7580"/>
                    </a:lnTo>
                    <a:lnTo>
                      <a:pt x="12346" y="8097"/>
                    </a:lnTo>
                    <a:lnTo>
                      <a:pt x="11848" y="8633"/>
                    </a:lnTo>
                    <a:lnTo>
                      <a:pt x="11369" y="9168"/>
                    </a:lnTo>
                    <a:lnTo>
                      <a:pt x="10891" y="9724"/>
                    </a:lnTo>
                    <a:lnTo>
                      <a:pt x="10412" y="10279"/>
                    </a:lnTo>
                    <a:lnTo>
                      <a:pt x="9953" y="10834"/>
                    </a:lnTo>
                    <a:lnTo>
                      <a:pt x="9513" y="11408"/>
                    </a:lnTo>
                    <a:lnTo>
                      <a:pt x="9073" y="11982"/>
                    </a:lnTo>
                    <a:lnTo>
                      <a:pt x="8632" y="12556"/>
                    </a:lnTo>
                    <a:lnTo>
                      <a:pt x="8211" y="13150"/>
                    </a:lnTo>
                    <a:lnTo>
                      <a:pt x="7790" y="13762"/>
                    </a:lnTo>
                    <a:lnTo>
                      <a:pt x="7388" y="14356"/>
                    </a:lnTo>
                    <a:lnTo>
                      <a:pt x="6986" y="14968"/>
                    </a:lnTo>
                    <a:lnTo>
                      <a:pt x="6604" y="15600"/>
                    </a:lnTo>
                    <a:lnTo>
                      <a:pt x="6240" y="16212"/>
                    </a:lnTo>
                    <a:lnTo>
                      <a:pt x="5857" y="16844"/>
                    </a:lnTo>
                    <a:lnTo>
                      <a:pt x="5513" y="17495"/>
                    </a:lnTo>
                    <a:lnTo>
                      <a:pt x="5168" y="18145"/>
                    </a:lnTo>
                    <a:lnTo>
                      <a:pt x="4823" y="18796"/>
                    </a:lnTo>
                    <a:lnTo>
                      <a:pt x="4498" y="19447"/>
                    </a:lnTo>
                    <a:lnTo>
                      <a:pt x="4192" y="20117"/>
                    </a:lnTo>
                    <a:lnTo>
                      <a:pt x="3886" y="20787"/>
                    </a:lnTo>
                    <a:lnTo>
                      <a:pt x="3579" y="21457"/>
                    </a:lnTo>
                    <a:lnTo>
                      <a:pt x="3311" y="22127"/>
                    </a:lnTo>
                    <a:lnTo>
                      <a:pt x="3024" y="22816"/>
                    </a:lnTo>
                    <a:lnTo>
                      <a:pt x="2775" y="23505"/>
                    </a:lnTo>
                    <a:lnTo>
                      <a:pt x="2527" y="24213"/>
                    </a:lnTo>
                    <a:lnTo>
                      <a:pt x="2278" y="24921"/>
                    </a:lnTo>
                    <a:lnTo>
                      <a:pt x="2048" y="25629"/>
                    </a:lnTo>
                    <a:lnTo>
                      <a:pt x="1838" y="26337"/>
                    </a:lnTo>
                    <a:lnTo>
                      <a:pt x="1627" y="27046"/>
                    </a:lnTo>
                    <a:lnTo>
                      <a:pt x="1436" y="27773"/>
                    </a:lnTo>
                    <a:lnTo>
                      <a:pt x="1263" y="28500"/>
                    </a:lnTo>
                    <a:lnTo>
                      <a:pt x="1091" y="29228"/>
                    </a:lnTo>
                    <a:lnTo>
                      <a:pt x="938" y="29974"/>
                    </a:lnTo>
                    <a:lnTo>
                      <a:pt x="785" y="30701"/>
                    </a:lnTo>
                    <a:lnTo>
                      <a:pt x="651" y="31448"/>
                    </a:lnTo>
                    <a:lnTo>
                      <a:pt x="536" y="32194"/>
                    </a:lnTo>
                    <a:lnTo>
                      <a:pt x="421" y="32960"/>
                    </a:lnTo>
                    <a:lnTo>
                      <a:pt x="325" y="33707"/>
                    </a:lnTo>
                    <a:lnTo>
                      <a:pt x="230" y="34472"/>
                    </a:lnTo>
                    <a:lnTo>
                      <a:pt x="172" y="35238"/>
                    </a:lnTo>
                    <a:lnTo>
                      <a:pt x="115" y="36003"/>
                    </a:lnTo>
                    <a:lnTo>
                      <a:pt x="58" y="36788"/>
                    </a:lnTo>
                    <a:lnTo>
                      <a:pt x="19" y="37554"/>
                    </a:lnTo>
                    <a:lnTo>
                      <a:pt x="0" y="38339"/>
                    </a:lnTo>
                    <a:lnTo>
                      <a:pt x="0" y="39123"/>
                    </a:lnTo>
                    <a:lnTo>
                      <a:pt x="18509" y="39123"/>
                    </a:lnTo>
                    <a:lnTo>
                      <a:pt x="18528" y="38185"/>
                    </a:lnTo>
                    <a:lnTo>
                      <a:pt x="18566" y="37286"/>
                    </a:lnTo>
                    <a:lnTo>
                      <a:pt x="18643" y="36367"/>
                    </a:lnTo>
                    <a:lnTo>
                      <a:pt x="18758" y="35487"/>
                    </a:lnTo>
                    <a:lnTo>
                      <a:pt x="18892" y="34587"/>
                    </a:lnTo>
                    <a:lnTo>
                      <a:pt x="19064" y="33707"/>
                    </a:lnTo>
                    <a:lnTo>
                      <a:pt x="19255" y="32845"/>
                    </a:lnTo>
                    <a:lnTo>
                      <a:pt x="19466" y="32003"/>
                    </a:lnTo>
                    <a:lnTo>
                      <a:pt x="19715" y="31142"/>
                    </a:lnTo>
                    <a:lnTo>
                      <a:pt x="20002" y="30319"/>
                    </a:lnTo>
                    <a:lnTo>
                      <a:pt x="20289" y="29496"/>
                    </a:lnTo>
                    <a:lnTo>
                      <a:pt x="20633" y="28692"/>
                    </a:lnTo>
                    <a:lnTo>
                      <a:pt x="20978" y="27888"/>
                    </a:lnTo>
                    <a:lnTo>
                      <a:pt x="21361" y="27122"/>
                    </a:lnTo>
                    <a:lnTo>
                      <a:pt x="21763" y="26357"/>
                    </a:lnTo>
                    <a:lnTo>
                      <a:pt x="22184" y="25610"/>
                    </a:lnTo>
                    <a:lnTo>
                      <a:pt x="22643" y="24864"/>
                    </a:lnTo>
                    <a:lnTo>
                      <a:pt x="23103" y="24155"/>
                    </a:lnTo>
                    <a:lnTo>
                      <a:pt x="23600" y="23447"/>
                    </a:lnTo>
                    <a:lnTo>
                      <a:pt x="24117" y="22758"/>
                    </a:lnTo>
                    <a:lnTo>
                      <a:pt x="24653" y="22088"/>
                    </a:lnTo>
                    <a:lnTo>
                      <a:pt x="25208" y="21437"/>
                    </a:lnTo>
                    <a:lnTo>
                      <a:pt x="25801" y="20806"/>
                    </a:lnTo>
                    <a:lnTo>
                      <a:pt x="26395" y="20193"/>
                    </a:lnTo>
                    <a:lnTo>
                      <a:pt x="27007" y="19600"/>
                    </a:lnTo>
                    <a:lnTo>
                      <a:pt x="27658" y="19026"/>
                    </a:lnTo>
                    <a:lnTo>
                      <a:pt x="28309" y="18471"/>
                    </a:lnTo>
                    <a:lnTo>
                      <a:pt x="28979" y="17935"/>
                    </a:lnTo>
                    <a:lnTo>
                      <a:pt x="29668" y="17437"/>
                    </a:lnTo>
                    <a:lnTo>
                      <a:pt x="30376" y="16939"/>
                    </a:lnTo>
                    <a:lnTo>
                      <a:pt x="31103" y="16480"/>
                    </a:lnTo>
                    <a:lnTo>
                      <a:pt x="31831" y="16021"/>
                    </a:lnTo>
                    <a:lnTo>
                      <a:pt x="22586"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21" name="Google Shape;721;p13"/>
              <p:cNvSpPr/>
              <p:nvPr/>
            </p:nvSpPr>
            <p:spPr>
              <a:xfrm>
                <a:off x="8139900" y="2941500"/>
                <a:ext cx="796250" cy="977625"/>
              </a:xfrm>
              <a:custGeom>
                <a:avLst/>
                <a:gdLst/>
                <a:ahLst/>
                <a:cxnLst/>
                <a:rect l="l" t="t" r="r" b="b"/>
                <a:pathLst>
                  <a:path w="31850" h="39105" extrusionOk="0">
                    <a:moveTo>
                      <a:pt x="13341" y="0"/>
                    </a:moveTo>
                    <a:lnTo>
                      <a:pt x="13322" y="919"/>
                    </a:lnTo>
                    <a:lnTo>
                      <a:pt x="13284" y="1819"/>
                    </a:lnTo>
                    <a:lnTo>
                      <a:pt x="13207" y="2737"/>
                    </a:lnTo>
                    <a:lnTo>
                      <a:pt x="13092" y="3637"/>
                    </a:lnTo>
                    <a:lnTo>
                      <a:pt x="12958" y="4517"/>
                    </a:lnTo>
                    <a:lnTo>
                      <a:pt x="12786" y="5398"/>
                    </a:lnTo>
                    <a:lnTo>
                      <a:pt x="12595" y="6259"/>
                    </a:lnTo>
                    <a:lnTo>
                      <a:pt x="12365" y="7121"/>
                    </a:lnTo>
                    <a:lnTo>
                      <a:pt x="12116" y="7963"/>
                    </a:lnTo>
                    <a:lnTo>
                      <a:pt x="11848" y="8786"/>
                    </a:lnTo>
                    <a:lnTo>
                      <a:pt x="11542" y="9609"/>
                    </a:lnTo>
                    <a:lnTo>
                      <a:pt x="11216" y="10413"/>
                    </a:lnTo>
                    <a:lnTo>
                      <a:pt x="10872" y="11217"/>
                    </a:lnTo>
                    <a:lnTo>
                      <a:pt x="10489" y="11982"/>
                    </a:lnTo>
                    <a:lnTo>
                      <a:pt x="10087" y="12748"/>
                    </a:lnTo>
                    <a:lnTo>
                      <a:pt x="9666" y="13513"/>
                    </a:lnTo>
                    <a:lnTo>
                      <a:pt x="9207" y="14241"/>
                    </a:lnTo>
                    <a:lnTo>
                      <a:pt x="8728" y="14968"/>
                    </a:lnTo>
                    <a:lnTo>
                      <a:pt x="8250" y="15657"/>
                    </a:lnTo>
                    <a:lnTo>
                      <a:pt x="7733" y="16346"/>
                    </a:lnTo>
                    <a:lnTo>
                      <a:pt x="7178" y="17016"/>
                    </a:lnTo>
                    <a:lnTo>
                      <a:pt x="6623" y="17667"/>
                    </a:lnTo>
                    <a:lnTo>
                      <a:pt x="6049" y="18299"/>
                    </a:lnTo>
                    <a:lnTo>
                      <a:pt x="5455" y="18911"/>
                    </a:lnTo>
                    <a:lnTo>
                      <a:pt x="4824" y="19504"/>
                    </a:lnTo>
                    <a:lnTo>
                      <a:pt x="4192" y="20079"/>
                    </a:lnTo>
                    <a:lnTo>
                      <a:pt x="3541" y="20634"/>
                    </a:lnTo>
                    <a:lnTo>
                      <a:pt x="2871" y="21170"/>
                    </a:lnTo>
                    <a:lnTo>
                      <a:pt x="2182" y="21686"/>
                    </a:lnTo>
                    <a:lnTo>
                      <a:pt x="1474" y="22165"/>
                    </a:lnTo>
                    <a:lnTo>
                      <a:pt x="747" y="22643"/>
                    </a:lnTo>
                    <a:lnTo>
                      <a:pt x="0" y="23084"/>
                    </a:lnTo>
                    <a:lnTo>
                      <a:pt x="9264" y="39104"/>
                    </a:lnTo>
                    <a:lnTo>
                      <a:pt x="9877" y="38741"/>
                    </a:lnTo>
                    <a:lnTo>
                      <a:pt x="10508" y="38358"/>
                    </a:lnTo>
                    <a:lnTo>
                      <a:pt x="11121" y="37956"/>
                    </a:lnTo>
                    <a:lnTo>
                      <a:pt x="11733" y="37554"/>
                    </a:lnTo>
                    <a:lnTo>
                      <a:pt x="12346" y="37152"/>
                    </a:lnTo>
                    <a:lnTo>
                      <a:pt x="12939" y="36731"/>
                    </a:lnTo>
                    <a:lnTo>
                      <a:pt x="13513" y="36310"/>
                    </a:lnTo>
                    <a:lnTo>
                      <a:pt x="14107" y="35870"/>
                    </a:lnTo>
                    <a:lnTo>
                      <a:pt x="14681" y="35429"/>
                    </a:lnTo>
                    <a:lnTo>
                      <a:pt x="15236" y="34970"/>
                    </a:lnTo>
                    <a:lnTo>
                      <a:pt x="15810" y="34491"/>
                    </a:lnTo>
                    <a:lnTo>
                      <a:pt x="16346" y="34032"/>
                    </a:lnTo>
                    <a:lnTo>
                      <a:pt x="16901" y="33554"/>
                    </a:lnTo>
                    <a:lnTo>
                      <a:pt x="17437" y="33056"/>
                    </a:lnTo>
                    <a:lnTo>
                      <a:pt x="17954" y="32558"/>
                    </a:lnTo>
                    <a:lnTo>
                      <a:pt x="18490" y="32041"/>
                    </a:lnTo>
                    <a:lnTo>
                      <a:pt x="18987" y="31525"/>
                    </a:lnTo>
                    <a:lnTo>
                      <a:pt x="19504" y="31008"/>
                    </a:lnTo>
                    <a:lnTo>
                      <a:pt x="19983" y="30472"/>
                    </a:lnTo>
                    <a:lnTo>
                      <a:pt x="20480" y="29936"/>
                    </a:lnTo>
                    <a:lnTo>
                      <a:pt x="20959" y="29400"/>
                    </a:lnTo>
                    <a:lnTo>
                      <a:pt x="21418" y="28845"/>
                    </a:lnTo>
                    <a:lnTo>
                      <a:pt x="21878" y="28271"/>
                    </a:lnTo>
                    <a:lnTo>
                      <a:pt x="22337" y="27697"/>
                    </a:lnTo>
                    <a:lnTo>
                      <a:pt x="22777" y="27122"/>
                    </a:lnTo>
                    <a:lnTo>
                      <a:pt x="23217" y="26548"/>
                    </a:lnTo>
                    <a:lnTo>
                      <a:pt x="23639" y="25955"/>
                    </a:lnTo>
                    <a:lnTo>
                      <a:pt x="24041" y="25361"/>
                    </a:lnTo>
                    <a:lnTo>
                      <a:pt x="24462" y="24749"/>
                    </a:lnTo>
                    <a:lnTo>
                      <a:pt x="24844" y="24136"/>
                    </a:lnTo>
                    <a:lnTo>
                      <a:pt x="25227" y="23505"/>
                    </a:lnTo>
                    <a:lnTo>
                      <a:pt x="25610" y="22892"/>
                    </a:lnTo>
                    <a:lnTo>
                      <a:pt x="25974" y="22261"/>
                    </a:lnTo>
                    <a:lnTo>
                      <a:pt x="26337" y="21610"/>
                    </a:lnTo>
                    <a:lnTo>
                      <a:pt x="26682" y="20978"/>
                    </a:lnTo>
                    <a:lnTo>
                      <a:pt x="27007" y="20327"/>
                    </a:lnTo>
                    <a:lnTo>
                      <a:pt x="27333" y="19658"/>
                    </a:lnTo>
                    <a:lnTo>
                      <a:pt x="27658" y="19007"/>
                    </a:lnTo>
                    <a:lnTo>
                      <a:pt x="27964" y="18337"/>
                    </a:lnTo>
                    <a:lnTo>
                      <a:pt x="28251" y="17648"/>
                    </a:lnTo>
                    <a:lnTo>
                      <a:pt x="28539" y="16978"/>
                    </a:lnTo>
                    <a:lnTo>
                      <a:pt x="28806" y="16289"/>
                    </a:lnTo>
                    <a:lnTo>
                      <a:pt x="29074" y="15600"/>
                    </a:lnTo>
                    <a:lnTo>
                      <a:pt x="29323" y="14892"/>
                    </a:lnTo>
                    <a:lnTo>
                      <a:pt x="29572" y="14203"/>
                    </a:lnTo>
                    <a:lnTo>
                      <a:pt x="29783" y="13494"/>
                    </a:lnTo>
                    <a:lnTo>
                      <a:pt x="30012" y="12767"/>
                    </a:lnTo>
                    <a:lnTo>
                      <a:pt x="30204" y="12059"/>
                    </a:lnTo>
                    <a:lnTo>
                      <a:pt x="30414" y="11331"/>
                    </a:lnTo>
                    <a:lnTo>
                      <a:pt x="30587" y="10604"/>
                    </a:lnTo>
                    <a:lnTo>
                      <a:pt x="30759" y="9877"/>
                    </a:lnTo>
                    <a:lnTo>
                      <a:pt x="30912" y="9149"/>
                    </a:lnTo>
                    <a:lnTo>
                      <a:pt x="31065" y="8403"/>
                    </a:lnTo>
                    <a:lnTo>
                      <a:pt x="31199" y="7656"/>
                    </a:lnTo>
                    <a:lnTo>
                      <a:pt x="31314" y="6910"/>
                    </a:lnTo>
                    <a:lnTo>
                      <a:pt x="31429" y="6144"/>
                    </a:lnTo>
                    <a:lnTo>
                      <a:pt x="31524" y="5398"/>
                    </a:lnTo>
                    <a:lnTo>
                      <a:pt x="31601" y="4632"/>
                    </a:lnTo>
                    <a:lnTo>
                      <a:pt x="31678" y="3867"/>
                    </a:lnTo>
                    <a:lnTo>
                      <a:pt x="31735" y="3101"/>
                    </a:lnTo>
                    <a:lnTo>
                      <a:pt x="31792" y="2335"/>
                    </a:lnTo>
                    <a:lnTo>
                      <a:pt x="31812" y="1551"/>
                    </a:lnTo>
                    <a:lnTo>
                      <a:pt x="31831" y="766"/>
                    </a:lnTo>
                    <a:lnTo>
                      <a:pt x="3185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22" name="Google Shape;722;p13"/>
              <p:cNvSpPr/>
              <p:nvPr/>
            </p:nvSpPr>
            <p:spPr>
              <a:xfrm>
                <a:off x="6677575" y="2941500"/>
                <a:ext cx="795775" cy="977625"/>
              </a:xfrm>
              <a:custGeom>
                <a:avLst/>
                <a:gdLst/>
                <a:ahLst/>
                <a:cxnLst/>
                <a:rect l="l" t="t" r="r" b="b"/>
                <a:pathLst>
                  <a:path w="31831" h="39105" extrusionOk="0">
                    <a:moveTo>
                      <a:pt x="0" y="0"/>
                    </a:moveTo>
                    <a:lnTo>
                      <a:pt x="0" y="766"/>
                    </a:lnTo>
                    <a:lnTo>
                      <a:pt x="19" y="1551"/>
                    </a:lnTo>
                    <a:lnTo>
                      <a:pt x="58" y="2335"/>
                    </a:lnTo>
                    <a:lnTo>
                      <a:pt x="115" y="3101"/>
                    </a:lnTo>
                    <a:lnTo>
                      <a:pt x="172" y="3867"/>
                    </a:lnTo>
                    <a:lnTo>
                      <a:pt x="230" y="4632"/>
                    </a:lnTo>
                    <a:lnTo>
                      <a:pt x="325" y="5398"/>
                    </a:lnTo>
                    <a:lnTo>
                      <a:pt x="421" y="6144"/>
                    </a:lnTo>
                    <a:lnTo>
                      <a:pt x="536" y="6910"/>
                    </a:lnTo>
                    <a:lnTo>
                      <a:pt x="651" y="7656"/>
                    </a:lnTo>
                    <a:lnTo>
                      <a:pt x="785" y="8403"/>
                    </a:lnTo>
                    <a:lnTo>
                      <a:pt x="938" y="9149"/>
                    </a:lnTo>
                    <a:lnTo>
                      <a:pt x="1091" y="9877"/>
                    </a:lnTo>
                    <a:lnTo>
                      <a:pt x="1263" y="10604"/>
                    </a:lnTo>
                    <a:lnTo>
                      <a:pt x="1436" y="11331"/>
                    </a:lnTo>
                    <a:lnTo>
                      <a:pt x="1627" y="12059"/>
                    </a:lnTo>
                    <a:lnTo>
                      <a:pt x="1838" y="12767"/>
                    </a:lnTo>
                    <a:lnTo>
                      <a:pt x="2048" y="13494"/>
                    </a:lnTo>
                    <a:lnTo>
                      <a:pt x="2278" y="14203"/>
                    </a:lnTo>
                    <a:lnTo>
                      <a:pt x="2527" y="14892"/>
                    </a:lnTo>
                    <a:lnTo>
                      <a:pt x="2775" y="15600"/>
                    </a:lnTo>
                    <a:lnTo>
                      <a:pt x="3024" y="16289"/>
                    </a:lnTo>
                    <a:lnTo>
                      <a:pt x="3311" y="16978"/>
                    </a:lnTo>
                    <a:lnTo>
                      <a:pt x="3579" y="17648"/>
                    </a:lnTo>
                    <a:lnTo>
                      <a:pt x="3886" y="18337"/>
                    </a:lnTo>
                    <a:lnTo>
                      <a:pt x="4192" y="19007"/>
                    </a:lnTo>
                    <a:lnTo>
                      <a:pt x="4498" y="19658"/>
                    </a:lnTo>
                    <a:lnTo>
                      <a:pt x="4823" y="20327"/>
                    </a:lnTo>
                    <a:lnTo>
                      <a:pt x="5168" y="20978"/>
                    </a:lnTo>
                    <a:lnTo>
                      <a:pt x="5513" y="21610"/>
                    </a:lnTo>
                    <a:lnTo>
                      <a:pt x="5857" y="22261"/>
                    </a:lnTo>
                    <a:lnTo>
                      <a:pt x="6240" y="22892"/>
                    </a:lnTo>
                    <a:lnTo>
                      <a:pt x="6604" y="23505"/>
                    </a:lnTo>
                    <a:lnTo>
                      <a:pt x="6986" y="24136"/>
                    </a:lnTo>
                    <a:lnTo>
                      <a:pt x="7388" y="24749"/>
                    </a:lnTo>
                    <a:lnTo>
                      <a:pt x="7790" y="25361"/>
                    </a:lnTo>
                    <a:lnTo>
                      <a:pt x="8211" y="25955"/>
                    </a:lnTo>
                    <a:lnTo>
                      <a:pt x="8632" y="26548"/>
                    </a:lnTo>
                    <a:lnTo>
                      <a:pt x="9073" y="27122"/>
                    </a:lnTo>
                    <a:lnTo>
                      <a:pt x="9513" y="27697"/>
                    </a:lnTo>
                    <a:lnTo>
                      <a:pt x="9953" y="28271"/>
                    </a:lnTo>
                    <a:lnTo>
                      <a:pt x="10412" y="28845"/>
                    </a:lnTo>
                    <a:lnTo>
                      <a:pt x="10891" y="29400"/>
                    </a:lnTo>
                    <a:lnTo>
                      <a:pt x="11369" y="29936"/>
                    </a:lnTo>
                    <a:lnTo>
                      <a:pt x="11848" y="30472"/>
                    </a:lnTo>
                    <a:lnTo>
                      <a:pt x="12346" y="31008"/>
                    </a:lnTo>
                    <a:lnTo>
                      <a:pt x="12843" y="31525"/>
                    </a:lnTo>
                    <a:lnTo>
                      <a:pt x="13360" y="32041"/>
                    </a:lnTo>
                    <a:lnTo>
                      <a:pt x="13877" y="32558"/>
                    </a:lnTo>
                    <a:lnTo>
                      <a:pt x="14413" y="33056"/>
                    </a:lnTo>
                    <a:lnTo>
                      <a:pt x="14949" y="33554"/>
                    </a:lnTo>
                    <a:lnTo>
                      <a:pt x="15485" y="34032"/>
                    </a:lnTo>
                    <a:lnTo>
                      <a:pt x="16040" y="34491"/>
                    </a:lnTo>
                    <a:lnTo>
                      <a:pt x="16595" y="34970"/>
                    </a:lnTo>
                    <a:lnTo>
                      <a:pt x="17169" y="35429"/>
                    </a:lnTo>
                    <a:lnTo>
                      <a:pt x="17743" y="35870"/>
                    </a:lnTo>
                    <a:lnTo>
                      <a:pt x="18317" y="36310"/>
                    </a:lnTo>
                    <a:lnTo>
                      <a:pt x="18911" y="36731"/>
                    </a:lnTo>
                    <a:lnTo>
                      <a:pt x="19504" y="37152"/>
                    </a:lnTo>
                    <a:lnTo>
                      <a:pt x="20117" y="37554"/>
                    </a:lnTo>
                    <a:lnTo>
                      <a:pt x="20710" y="37956"/>
                    </a:lnTo>
                    <a:lnTo>
                      <a:pt x="21342" y="38358"/>
                    </a:lnTo>
                    <a:lnTo>
                      <a:pt x="21954" y="38741"/>
                    </a:lnTo>
                    <a:lnTo>
                      <a:pt x="22586" y="39104"/>
                    </a:lnTo>
                    <a:lnTo>
                      <a:pt x="31831" y="23084"/>
                    </a:lnTo>
                    <a:lnTo>
                      <a:pt x="31103" y="22643"/>
                    </a:lnTo>
                    <a:lnTo>
                      <a:pt x="30376" y="22165"/>
                    </a:lnTo>
                    <a:lnTo>
                      <a:pt x="29668" y="21686"/>
                    </a:lnTo>
                    <a:lnTo>
                      <a:pt x="28979" y="21170"/>
                    </a:lnTo>
                    <a:lnTo>
                      <a:pt x="28309" y="20634"/>
                    </a:lnTo>
                    <a:lnTo>
                      <a:pt x="27658" y="20079"/>
                    </a:lnTo>
                    <a:lnTo>
                      <a:pt x="27007" y="19504"/>
                    </a:lnTo>
                    <a:lnTo>
                      <a:pt x="26395" y="18911"/>
                    </a:lnTo>
                    <a:lnTo>
                      <a:pt x="25801" y="18299"/>
                    </a:lnTo>
                    <a:lnTo>
                      <a:pt x="25208" y="17667"/>
                    </a:lnTo>
                    <a:lnTo>
                      <a:pt x="24653" y="17016"/>
                    </a:lnTo>
                    <a:lnTo>
                      <a:pt x="24117" y="16346"/>
                    </a:lnTo>
                    <a:lnTo>
                      <a:pt x="23600" y="15657"/>
                    </a:lnTo>
                    <a:lnTo>
                      <a:pt x="23103" y="14968"/>
                    </a:lnTo>
                    <a:lnTo>
                      <a:pt x="22643" y="14241"/>
                    </a:lnTo>
                    <a:lnTo>
                      <a:pt x="22184" y="13513"/>
                    </a:lnTo>
                    <a:lnTo>
                      <a:pt x="21763" y="12748"/>
                    </a:lnTo>
                    <a:lnTo>
                      <a:pt x="21361" y="11982"/>
                    </a:lnTo>
                    <a:lnTo>
                      <a:pt x="20978" y="11217"/>
                    </a:lnTo>
                    <a:lnTo>
                      <a:pt x="20633" y="10413"/>
                    </a:lnTo>
                    <a:lnTo>
                      <a:pt x="20289" y="9609"/>
                    </a:lnTo>
                    <a:lnTo>
                      <a:pt x="20002" y="8786"/>
                    </a:lnTo>
                    <a:lnTo>
                      <a:pt x="19715" y="7963"/>
                    </a:lnTo>
                    <a:lnTo>
                      <a:pt x="19466" y="7121"/>
                    </a:lnTo>
                    <a:lnTo>
                      <a:pt x="19255" y="6259"/>
                    </a:lnTo>
                    <a:lnTo>
                      <a:pt x="19064" y="5398"/>
                    </a:lnTo>
                    <a:lnTo>
                      <a:pt x="18892" y="4517"/>
                    </a:lnTo>
                    <a:lnTo>
                      <a:pt x="18758" y="3637"/>
                    </a:lnTo>
                    <a:lnTo>
                      <a:pt x="18643" y="2737"/>
                    </a:lnTo>
                    <a:lnTo>
                      <a:pt x="18566" y="1819"/>
                    </a:lnTo>
                    <a:lnTo>
                      <a:pt x="18528" y="919"/>
                    </a:lnTo>
                    <a:lnTo>
                      <a:pt x="1850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23" name="Google Shape;723;p13"/>
              <p:cNvSpPr/>
              <p:nvPr/>
            </p:nvSpPr>
            <p:spPr>
              <a:xfrm>
                <a:off x="7242200" y="3518575"/>
                <a:ext cx="1129325" cy="551750"/>
              </a:xfrm>
              <a:custGeom>
                <a:avLst/>
                <a:gdLst/>
                <a:ahLst/>
                <a:cxnLst/>
                <a:rect l="l" t="t" r="r" b="b"/>
                <a:pathLst>
                  <a:path w="45173" h="22070" extrusionOk="0">
                    <a:moveTo>
                      <a:pt x="9246" y="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724" name="Google Shape;724;p13"/>
              <p:cNvSpPr/>
              <p:nvPr/>
            </p:nvSpPr>
            <p:spPr>
              <a:xfrm>
                <a:off x="7242200" y="3518575"/>
                <a:ext cx="1129325" cy="551750"/>
              </a:xfrm>
              <a:custGeom>
                <a:avLst/>
                <a:gdLst/>
                <a:ahLst/>
                <a:cxnLst/>
                <a:rect l="l" t="t" r="r" b="b"/>
                <a:pathLst>
                  <a:path w="45173" h="22070" fill="none" extrusionOk="0">
                    <a:moveTo>
                      <a:pt x="1" y="1602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2586" y="22070"/>
                    </a:lnTo>
                    <a:lnTo>
                      <a:pt x="22586"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path>
                </a:pathLst>
              </a:cu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grpSp>
      </p:grpSp>
      <p:grpSp>
        <p:nvGrpSpPr>
          <p:cNvPr id="725" name="Google Shape;725;p13"/>
          <p:cNvGrpSpPr/>
          <p:nvPr/>
        </p:nvGrpSpPr>
        <p:grpSpPr>
          <a:xfrm>
            <a:off x="153162" y="1001966"/>
            <a:ext cx="3127393" cy="949600"/>
            <a:chOff x="350639" y="851163"/>
            <a:chExt cx="3127393" cy="949600"/>
          </a:xfrm>
        </p:grpSpPr>
        <p:sp>
          <p:nvSpPr>
            <p:cNvPr id="726" name="Google Shape;726;p13"/>
            <p:cNvSpPr txBox="1"/>
            <p:nvPr/>
          </p:nvSpPr>
          <p:spPr>
            <a:xfrm>
              <a:off x="350639" y="1209463"/>
              <a:ext cx="3127393" cy="591300"/>
            </a:xfrm>
            <a:prstGeom prst="rect">
              <a:avLst/>
            </a:prstGeom>
            <a:noFill/>
            <a:ln>
              <a:noFill/>
            </a:ln>
          </p:spPr>
          <p:txBody>
            <a:bodyPr spcFirstLastPara="1" wrap="square" lIns="91425" tIns="91425" rIns="91425" bIns="91425" anchor="ctr" anchorCtr="0">
              <a:noAutofit/>
            </a:bodyPr>
            <a:lstStyle/>
            <a:p>
              <a:pPr marL="171450" marR="0" lvl="0" indent="-171450" algn="l" rtl="0">
                <a:lnSpc>
                  <a:spcPct val="100000"/>
                </a:lnSpc>
                <a:spcBef>
                  <a:spcPts val="0"/>
                </a:spcBef>
                <a:spcAft>
                  <a:spcPts val="0"/>
                </a:spcAft>
                <a:buClr>
                  <a:srgbClr val="000000"/>
                </a:buClr>
                <a:buSzPts val="1200"/>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Grid- connected solar power 2,083 VND/kWh (9.35 cents )</a:t>
              </a:r>
              <a:endParaRPr sz="1000" b="0" i="0" u="none" strike="noStrike" cap="none" dirty="0">
                <a:solidFill>
                  <a:schemeClr val="dk1"/>
                </a:solidFill>
                <a:latin typeface="Arial"/>
                <a:ea typeface="Arial"/>
                <a:cs typeface="Arial"/>
                <a:sym typeface="Arial"/>
              </a:endParaRPr>
            </a:p>
            <a:p>
              <a:pPr marL="171450" marR="0" lvl="0" indent="-171450" algn="l" rtl="0">
                <a:lnSpc>
                  <a:spcPct val="100000"/>
                </a:lnSpc>
                <a:spcBef>
                  <a:spcPts val="0"/>
                </a:spcBef>
                <a:spcAft>
                  <a:spcPts val="0"/>
                </a:spcAft>
                <a:buClr>
                  <a:srgbClr val="000000"/>
                </a:buClr>
                <a:buSzPts val="1200"/>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Solar power according to net energy compensation mechanism</a:t>
              </a:r>
              <a:endParaRPr sz="1000" b="0" i="0" u="none" strike="noStrike" cap="none" dirty="0">
                <a:solidFill>
                  <a:schemeClr val="dk1"/>
                </a:solidFill>
                <a:latin typeface="Arial"/>
                <a:ea typeface="Arial"/>
                <a:cs typeface="Arial"/>
                <a:sym typeface="Arial"/>
              </a:endParaRPr>
            </a:p>
          </p:txBody>
        </p:sp>
        <p:sp>
          <p:nvSpPr>
            <p:cNvPr id="727" name="Google Shape;727;p13"/>
            <p:cNvSpPr txBox="1"/>
            <p:nvPr/>
          </p:nvSpPr>
          <p:spPr>
            <a:xfrm>
              <a:off x="367161" y="851163"/>
              <a:ext cx="2571923" cy="3354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Arial"/>
                  <a:ea typeface="Arial"/>
                  <a:cs typeface="Arial"/>
                  <a:sym typeface="Arial"/>
                </a:rPr>
                <a:t>SOLAR POWER (Decision 11)</a:t>
              </a:r>
              <a:endParaRPr sz="1200" b="1" i="0" u="none" strike="noStrike" cap="none">
                <a:solidFill>
                  <a:schemeClr val="dk1"/>
                </a:solidFill>
                <a:latin typeface="Arial"/>
                <a:ea typeface="Arial"/>
                <a:cs typeface="Arial"/>
                <a:sym typeface="Arial"/>
              </a:endParaRPr>
            </a:p>
          </p:txBody>
        </p:sp>
      </p:grpSp>
      <p:grpSp>
        <p:nvGrpSpPr>
          <p:cNvPr id="728" name="Google Shape;728;p13"/>
          <p:cNvGrpSpPr/>
          <p:nvPr/>
        </p:nvGrpSpPr>
        <p:grpSpPr>
          <a:xfrm>
            <a:off x="100447" y="2188236"/>
            <a:ext cx="3317063" cy="958907"/>
            <a:chOff x="-20836" y="1977493"/>
            <a:chExt cx="3317063" cy="958907"/>
          </a:xfrm>
        </p:grpSpPr>
        <p:sp>
          <p:nvSpPr>
            <p:cNvPr id="729" name="Google Shape;729;p13"/>
            <p:cNvSpPr txBox="1"/>
            <p:nvPr/>
          </p:nvSpPr>
          <p:spPr>
            <a:xfrm>
              <a:off x="-4314" y="2345100"/>
              <a:ext cx="3300541" cy="591300"/>
            </a:xfrm>
            <a:prstGeom prst="rect">
              <a:avLst/>
            </a:prstGeom>
            <a:noFill/>
            <a:ln>
              <a:noFill/>
            </a:ln>
          </p:spPr>
          <p:txBody>
            <a:bodyPr spcFirstLastPara="1" wrap="square" lIns="91425" tIns="91425" rIns="91425" bIns="91425" anchor="ctr" anchorCtr="0">
              <a:noAutofit/>
            </a:bodyPr>
            <a:lstStyle/>
            <a:p>
              <a:pPr marL="171450" marR="0" lvl="0" indent="-171450" algn="l" rtl="0">
                <a:lnSpc>
                  <a:spcPct val="100000"/>
                </a:lnSpc>
                <a:spcBef>
                  <a:spcPts val="0"/>
                </a:spcBef>
                <a:spcAft>
                  <a:spcPts val="0"/>
                </a:spcAft>
                <a:buClr>
                  <a:srgbClr val="000000"/>
                </a:buClr>
                <a:buSzPts val="1200"/>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Floating solar power 1,783 VND /kWh (7.69 cents)</a:t>
              </a:r>
              <a:endParaRPr sz="1000" dirty="0"/>
            </a:p>
            <a:p>
              <a:pPr marL="171450" marR="0" lvl="0" indent="-171450" algn="l" rtl="0">
                <a:lnSpc>
                  <a:spcPct val="100000"/>
                </a:lnSpc>
                <a:spcBef>
                  <a:spcPts val="0"/>
                </a:spcBef>
                <a:spcAft>
                  <a:spcPts val="0"/>
                </a:spcAft>
                <a:buClr>
                  <a:srgbClr val="000000"/>
                </a:buClr>
                <a:buSzPts val="1200"/>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Ground solar power1,644 VND /kWh (7.09 cents)</a:t>
              </a:r>
              <a:endParaRPr lang="en-US" sz="1000" dirty="0"/>
            </a:p>
            <a:p>
              <a:pPr marL="171450" marR="0" lvl="0" indent="-171450" algn="l" rtl="0">
                <a:lnSpc>
                  <a:spcPct val="100000"/>
                </a:lnSpc>
                <a:spcBef>
                  <a:spcPts val="0"/>
                </a:spcBef>
                <a:spcAft>
                  <a:spcPts val="0"/>
                </a:spcAft>
                <a:buClr>
                  <a:srgbClr val="000000"/>
                </a:buClr>
                <a:buSzPts val="1200"/>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Rooftop solar panels 1,943 VND /kWh (8.38 cents </a:t>
              </a:r>
              <a:endParaRPr sz="1000" b="0" i="0" u="none" strike="noStrike" cap="none" dirty="0">
                <a:solidFill>
                  <a:schemeClr val="dk1"/>
                </a:solidFill>
                <a:latin typeface="Arial"/>
                <a:ea typeface="Arial"/>
                <a:cs typeface="Arial"/>
                <a:sym typeface="Arial"/>
              </a:endParaRPr>
            </a:p>
          </p:txBody>
        </p:sp>
        <p:sp>
          <p:nvSpPr>
            <p:cNvPr id="730" name="Google Shape;730;p13"/>
            <p:cNvSpPr txBox="1"/>
            <p:nvPr/>
          </p:nvSpPr>
          <p:spPr>
            <a:xfrm>
              <a:off x="-20836" y="1977493"/>
              <a:ext cx="2571923" cy="3354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Arial"/>
                  <a:ea typeface="Arial"/>
                  <a:cs typeface="Arial"/>
                  <a:sym typeface="Arial"/>
                </a:rPr>
                <a:t>SOLAR POWER (Decision 13)</a:t>
              </a:r>
              <a:endParaRPr sz="1200" b="1" i="0" u="none" strike="noStrike" cap="none" dirty="0">
                <a:solidFill>
                  <a:schemeClr val="accent6"/>
                </a:solidFill>
                <a:latin typeface="Arial"/>
                <a:ea typeface="Arial"/>
                <a:cs typeface="Arial"/>
                <a:sym typeface="Arial"/>
              </a:endParaRPr>
            </a:p>
          </p:txBody>
        </p:sp>
      </p:grpSp>
      <p:grpSp>
        <p:nvGrpSpPr>
          <p:cNvPr id="731" name="Google Shape;731;p13"/>
          <p:cNvGrpSpPr/>
          <p:nvPr/>
        </p:nvGrpSpPr>
        <p:grpSpPr>
          <a:xfrm>
            <a:off x="6010017" y="959990"/>
            <a:ext cx="3443745" cy="923556"/>
            <a:chOff x="5676062" y="977813"/>
            <a:chExt cx="3426566" cy="923556"/>
          </a:xfrm>
        </p:grpSpPr>
        <p:sp>
          <p:nvSpPr>
            <p:cNvPr id="732" name="Google Shape;732;p13"/>
            <p:cNvSpPr txBox="1"/>
            <p:nvPr/>
          </p:nvSpPr>
          <p:spPr>
            <a:xfrm>
              <a:off x="5676062" y="1310069"/>
              <a:ext cx="3426566" cy="591300"/>
            </a:xfrm>
            <a:prstGeom prst="rect">
              <a:avLst/>
            </a:prstGeom>
            <a:noFill/>
            <a:ln>
              <a:noFill/>
            </a:ln>
          </p:spPr>
          <p:txBody>
            <a:bodyPr spcFirstLastPara="1" wrap="square" lIns="91425" tIns="91425" rIns="91425" bIns="91425" anchor="ctr" anchorCtr="0">
              <a:noAutofit/>
            </a:bodyPr>
            <a:lstStyle/>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chemeClr val="dk1"/>
                  </a:solidFill>
                  <a:latin typeface="Arial"/>
                  <a:ea typeface="Arial"/>
                  <a:cs typeface="Arial"/>
                  <a:sym typeface="Arial"/>
                </a:rPr>
                <a:t>On-shore: 1,928 VND /kWh (8.5 cents)</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chemeClr val="dk1"/>
                  </a:solidFill>
                  <a:latin typeface="Arial"/>
                  <a:ea typeface="Arial"/>
                  <a:cs typeface="Arial"/>
                  <a:sym typeface="Arial"/>
                </a:rPr>
                <a:t>Off-shore: 2,223 VND /kWh (9.8 cents)</a:t>
              </a:r>
              <a:endParaRPr sz="1000" dirty="0"/>
            </a:p>
            <a:p>
              <a:pPr marL="0" marR="0" lvl="0" indent="0" algn="l" rtl="0">
                <a:lnSpc>
                  <a:spcPct val="100000"/>
                </a:lnSpc>
                <a:spcBef>
                  <a:spcPts val="0"/>
                </a:spcBef>
                <a:spcAft>
                  <a:spcPts val="0"/>
                </a:spcAft>
                <a:buNone/>
              </a:pPr>
              <a:endParaRPr sz="10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0" i="0" u="none" strike="noStrike" cap="none" dirty="0">
                <a:solidFill>
                  <a:schemeClr val="dk1"/>
                </a:solidFill>
                <a:latin typeface="Arial"/>
                <a:ea typeface="Arial"/>
                <a:cs typeface="Arial"/>
                <a:sym typeface="Arial"/>
              </a:endParaRPr>
            </a:p>
          </p:txBody>
        </p:sp>
        <p:sp>
          <p:nvSpPr>
            <p:cNvPr id="733" name="Google Shape;733;p13"/>
            <p:cNvSpPr txBox="1"/>
            <p:nvPr/>
          </p:nvSpPr>
          <p:spPr>
            <a:xfrm>
              <a:off x="6046819" y="977813"/>
              <a:ext cx="2373930" cy="335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a:solidFill>
                    <a:srgbClr val="0070C0"/>
                  </a:solidFill>
                  <a:latin typeface="Arial"/>
                  <a:ea typeface="Arial"/>
                  <a:cs typeface="Arial"/>
                  <a:sym typeface="Arial"/>
                </a:rPr>
                <a:t>WIND POWER (Decision 39)</a:t>
              </a:r>
              <a:endParaRPr sz="1200" b="1" i="0" u="none" strike="noStrike" cap="none">
                <a:solidFill>
                  <a:srgbClr val="0070C0"/>
                </a:solidFill>
                <a:latin typeface="Arial"/>
                <a:ea typeface="Arial"/>
                <a:cs typeface="Arial"/>
                <a:sym typeface="Arial"/>
              </a:endParaRPr>
            </a:p>
          </p:txBody>
        </p:sp>
      </p:grpSp>
      <p:grpSp>
        <p:nvGrpSpPr>
          <p:cNvPr id="734" name="Google Shape;734;p13"/>
          <p:cNvGrpSpPr/>
          <p:nvPr/>
        </p:nvGrpSpPr>
        <p:grpSpPr>
          <a:xfrm>
            <a:off x="6177549" y="2238365"/>
            <a:ext cx="3075211" cy="810035"/>
            <a:chOff x="6126588" y="2356222"/>
            <a:chExt cx="3075211" cy="810035"/>
          </a:xfrm>
        </p:grpSpPr>
        <p:sp>
          <p:nvSpPr>
            <p:cNvPr id="735" name="Google Shape;735;p13"/>
            <p:cNvSpPr txBox="1"/>
            <p:nvPr/>
          </p:nvSpPr>
          <p:spPr>
            <a:xfrm>
              <a:off x="6126588" y="2574957"/>
              <a:ext cx="3075211" cy="591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050" b="0" i="0" u="none" strike="noStrike" cap="none" dirty="0">
                  <a:solidFill>
                    <a:schemeClr val="dk1"/>
                  </a:solidFill>
                  <a:latin typeface="Arial"/>
                  <a:ea typeface="Arial"/>
                  <a:cs typeface="Arial"/>
                  <a:sym typeface="Arial"/>
                </a:rPr>
                <a:t>The electricity selling price for the cogeneration (heat-electricity) project is 5.8 cents/kWh.</a:t>
              </a:r>
              <a:endParaRPr sz="1050" b="0" i="0" u="none" strike="noStrike" cap="none" dirty="0">
                <a:solidFill>
                  <a:schemeClr val="dk1"/>
                </a:solidFill>
                <a:latin typeface="Arial"/>
                <a:ea typeface="Arial"/>
                <a:cs typeface="Arial"/>
                <a:sym typeface="Arial"/>
              </a:endParaRPr>
            </a:p>
          </p:txBody>
        </p:sp>
        <p:sp>
          <p:nvSpPr>
            <p:cNvPr id="736" name="Google Shape;736;p13"/>
            <p:cNvSpPr txBox="1"/>
            <p:nvPr/>
          </p:nvSpPr>
          <p:spPr>
            <a:xfrm>
              <a:off x="6249106" y="2356222"/>
              <a:ext cx="2952693" cy="335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1" i="0" u="none" strike="noStrike" cap="none" dirty="0">
                  <a:solidFill>
                    <a:schemeClr val="accent1"/>
                  </a:solidFill>
                  <a:latin typeface="Arial"/>
                  <a:ea typeface="Arial"/>
                  <a:cs typeface="Arial"/>
                  <a:sym typeface="Arial"/>
                </a:rPr>
                <a:t>BIOMASS ELECTRICITY (Decision 24)</a:t>
              </a:r>
              <a:endParaRPr sz="1100" b="1" i="0" u="none" strike="noStrike" cap="none" dirty="0">
                <a:solidFill>
                  <a:schemeClr val="accent1"/>
                </a:solidFill>
                <a:latin typeface="Arial"/>
                <a:ea typeface="Arial"/>
                <a:cs typeface="Arial"/>
                <a:sym typeface="Arial"/>
              </a:endParaRPr>
            </a:p>
          </p:txBody>
        </p:sp>
      </p:grpSp>
      <p:grpSp>
        <p:nvGrpSpPr>
          <p:cNvPr id="737" name="Google Shape;737;p13"/>
          <p:cNvGrpSpPr/>
          <p:nvPr/>
        </p:nvGrpSpPr>
        <p:grpSpPr>
          <a:xfrm>
            <a:off x="100448" y="3726270"/>
            <a:ext cx="3232823" cy="848139"/>
            <a:chOff x="122040" y="3527399"/>
            <a:chExt cx="3232823" cy="848139"/>
          </a:xfrm>
        </p:grpSpPr>
        <p:sp>
          <p:nvSpPr>
            <p:cNvPr id="738" name="Google Shape;738;p13"/>
            <p:cNvSpPr txBox="1"/>
            <p:nvPr/>
          </p:nvSpPr>
          <p:spPr>
            <a:xfrm>
              <a:off x="122040" y="3784238"/>
              <a:ext cx="3232823" cy="591300"/>
            </a:xfrm>
            <a:prstGeom prst="rect">
              <a:avLst/>
            </a:prstGeom>
            <a:noFill/>
            <a:ln>
              <a:noFill/>
            </a:ln>
          </p:spPr>
          <p:txBody>
            <a:bodyPr spcFirstLastPara="1" wrap="square" lIns="91425" tIns="91425" rIns="91425" bIns="91425" anchor="ctr" anchorCtr="0">
              <a:noAutofit/>
            </a:bodyPr>
            <a:lstStyle/>
            <a:p>
              <a:pPr marL="171450" marR="0" lvl="0" indent="-171450" algn="l" rtl="0">
                <a:lnSpc>
                  <a:spcPct val="100000"/>
                </a:lnSpc>
                <a:spcBef>
                  <a:spcPts val="0"/>
                </a:spcBef>
                <a:spcAft>
                  <a:spcPts val="0"/>
                </a:spcAft>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Price buy : 1,614 VND /kWh (7.8 cents)</a:t>
              </a:r>
              <a:endParaRPr sz="1000" dirty="0"/>
            </a:p>
            <a:p>
              <a:pPr marL="171450" marR="0" lvl="0" indent="-171450" algn="l" rtl="0">
                <a:lnSpc>
                  <a:spcPct val="100000"/>
                </a:lnSpc>
                <a:spcBef>
                  <a:spcPts val="0"/>
                </a:spcBef>
                <a:spcAft>
                  <a:spcPts val="0"/>
                </a:spcAft>
                <a:buFont typeface="Arial" panose="020B0604020202020204" pitchFamily="34" charset="0"/>
                <a:buChar char="•"/>
              </a:pPr>
              <a:r>
                <a:rPr lang="en-US" sz="1000" b="0" i="0" u="none" strike="noStrike" cap="none" dirty="0">
                  <a:solidFill>
                    <a:schemeClr val="dk1"/>
                  </a:solidFill>
                  <a:latin typeface="Arial"/>
                  <a:ea typeface="Arial"/>
                  <a:cs typeface="Arial"/>
                  <a:sym typeface="Arial"/>
                </a:rPr>
                <a:t>State support price: 207 VND/kWh</a:t>
              </a:r>
              <a:endParaRPr sz="1000" b="0" i="0" u="none" strike="noStrike" cap="none" dirty="0">
                <a:solidFill>
                  <a:schemeClr val="dk1"/>
                </a:solidFill>
                <a:latin typeface="Arial"/>
                <a:ea typeface="Arial"/>
                <a:cs typeface="Arial"/>
                <a:sym typeface="Arial"/>
              </a:endParaRPr>
            </a:p>
          </p:txBody>
        </p:sp>
        <p:sp>
          <p:nvSpPr>
            <p:cNvPr id="739" name="Google Shape;739;p13"/>
            <p:cNvSpPr txBox="1"/>
            <p:nvPr/>
          </p:nvSpPr>
          <p:spPr>
            <a:xfrm>
              <a:off x="464884" y="3527399"/>
              <a:ext cx="2219458" cy="3354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1" i="0" u="none" strike="noStrike" cap="none" dirty="0">
                  <a:solidFill>
                    <a:srgbClr val="7030A0"/>
                  </a:solidFill>
                  <a:latin typeface="Arial"/>
                  <a:ea typeface="Arial"/>
                  <a:cs typeface="Arial"/>
                  <a:sym typeface="Arial"/>
                </a:rPr>
                <a:t>WIND POWER (Decision 37)</a:t>
              </a:r>
              <a:endParaRPr sz="1200" b="1" i="0" u="none" strike="noStrike" cap="none" dirty="0">
                <a:solidFill>
                  <a:srgbClr val="7030A0"/>
                </a:solidFill>
                <a:latin typeface="Arial"/>
                <a:ea typeface="Arial"/>
                <a:cs typeface="Arial"/>
                <a:sym typeface="Arial"/>
              </a:endParaRPr>
            </a:p>
          </p:txBody>
        </p:sp>
      </p:grpSp>
      <p:grpSp>
        <p:nvGrpSpPr>
          <p:cNvPr id="740" name="Google Shape;740;p13"/>
          <p:cNvGrpSpPr/>
          <p:nvPr/>
        </p:nvGrpSpPr>
        <p:grpSpPr>
          <a:xfrm>
            <a:off x="5413188" y="3503609"/>
            <a:ext cx="3730812" cy="1148761"/>
            <a:chOff x="5505102" y="3666676"/>
            <a:chExt cx="3730812" cy="1148761"/>
          </a:xfrm>
        </p:grpSpPr>
        <p:sp>
          <p:nvSpPr>
            <p:cNvPr id="741" name="Google Shape;741;p13"/>
            <p:cNvSpPr txBox="1"/>
            <p:nvPr/>
          </p:nvSpPr>
          <p:spPr>
            <a:xfrm>
              <a:off x="5505102" y="4224137"/>
              <a:ext cx="3730812" cy="591300"/>
            </a:xfrm>
            <a:prstGeom prst="rect">
              <a:avLst/>
            </a:prstGeom>
            <a:noFill/>
            <a:ln>
              <a:noFill/>
            </a:ln>
          </p:spPr>
          <p:txBody>
            <a:bodyPr spcFirstLastPara="1" wrap="square" lIns="91425" tIns="91425" rIns="91425" bIns="91425" anchor="ctr" anchorCtr="0">
              <a:noAutofit/>
            </a:bodyPr>
            <a:lstStyle/>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chemeClr val="dk1"/>
                  </a:solidFill>
                  <a:latin typeface="Arial"/>
                  <a:ea typeface="Arial"/>
                  <a:cs typeface="Arial"/>
                  <a:sym typeface="Arial"/>
                </a:rPr>
                <a:t>Cogeneration (heat-electricity) project: 1,634 VND/kWh (7.03 cents/kWh)</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chemeClr val="dk1"/>
                  </a:solidFill>
                  <a:latin typeface="Arial"/>
                  <a:ea typeface="Arial"/>
                  <a:cs typeface="Arial"/>
                  <a:sym typeface="Arial"/>
                </a:rPr>
                <a:t>Other project: 1,968 VND/kWh (8.47 cents/kWh)</a:t>
              </a:r>
              <a:endParaRPr sz="1000" dirty="0"/>
            </a:p>
            <a:p>
              <a:pPr marL="0" marR="0" lvl="0" indent="0" algn="l" rtl="0">
                <a:lnSpc>
                  <a:spcPct val="100000"/>
                </a:lnSpc>
                <a:spcBef>
                  <a:spcPts val="0"/>
                </a:spcBef>
                <a:spcAft>
                  <a:spcPts val="0"/>
                </a:spcAft>
                <a:buNone/>
              </a:pPr>
              <a:endParaRPr sz="1000" b="0" i="0" u="none" strike="noStrike" cap="none" dirty="0">
                <a:solidFill>
                  <a:schemeClr val="dk1"/>
                </a:solidFill>
                <a:latin typeface="Arial"/>
                <a:ea typeface="Arial"/>
                <a:cs typeface="Arial"/>
                <a:sym typeface="Arial"/>
              </a:endParaRPr>
            </a:p>
          </p:txBody>
        </p:sp>
        <p:sp>
          <p:nvSpPr>
            <p:cNvPr id="742" name="Google Shape;742;p13"/>
            <p:cNvSpPr txBox="1"/>
            <p:nvPr/>
          </p:nvSpPr>
          <p:spPr>
            <a:xfrm>
              <a:off x="6567381" y="3666676"/>
              <a:ext cx="2373930" cy="3354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Arial"/>
                  <a:ea typeface="Arial"/>
                  <a:cs typeface="Arial"/>
                  <a:sym typeface="Arial"/>
                </a:rPr>
                <a:t>BIOMASS ELECTRICITY (Decision 08)</a:t>
              </a:r>
              <a:endParaRPr sz="1200" b="1" i="0" u="none" strike="noStrike" cap="none" dirty="0">
                <a:solidFill>
                  <a:schemeClr val="dk1"/>
                </a:solidFill>
                <a:latin typeface="Arial"/>
                <a:ea typeface="Arial"/>
                <a:cs typeface="Arial"/>
                <a:sym typeface="Arial"/>
              </a:endParaRPr>
            </a:p>
          </p:txBody>
        </p:sp>
      </p:grpSp>
      <p:cxnSp>
        <p:nvCxnSpPr>
          <p:cNvPr id="743" name="Google Shape;743;p13"/>
          <p:cNvCxnSpPr>
            <a:stCxn id="727" idx="3"/>
          </p:cNvCxnSpPr>
          <p:nvPr/>
        </p:nvCxnSpPr>
        <p:spPr>
          <a:xfrm>
            <a:off x="2741607" y="1169666"/>
            <a:ext cx="970800" cy="461100"/>
          </a:xfrm>
          <a:prstGeom prst="bentConnector3">
            <a:avLst>
              <a:gd name="adj1" fmla="val 50000"/>
            </a:avLst>
          </a:prstGeom>
          <a:noFill/>
          <a:ln w="9525" cap="flat" cmpd="sng">
            <a:solidFill>
              <a:schemeClr val="dk2"/>
            </a:solidFill>
            <a:prstDash val="solid"/>
            <a:round/>
            <a:headEnd type="oval" w="med" len="med"/>
            <a:tailEnd type="none" w="sm" len="sm"/>
          </a:ln>
        </p:spPr>
      </p:cxnSp>
      <p:cxnSp>
        <p:nvCxnSpPr>
          <p:cNvPr id="744" name="Google Shape;744;p13"/>
          <p:cNvCxnSpPr/>
          <p:nvPr/>
        </p:nvCxnSpPr>
        <p:spPr>
          <a:xfrm>
            <a:off x="2672371" y="2530693"/>
            <a:ext cx="660900" cy="600"/>
          </a:xfrm>
          <a:prstGeom prst="bentConnector3">
            <a:avLst>
              <a:gd name="adj1" fmla="val 50000"/>
            </a:avLst>
          </a:prstGeom>
          <a:noFill/>
          <a:ln w="9525" cap="flat" cmpd="sng">
            <a:solidFill>
              <a:schemeClr val="accent6"/>
            </a:solidFill>
            <a:prstDash val="solid"/>
            <a:round/>
            <a:headEnd type="oval" w="med" len="med"/>
            <a:tailEnd type="none" w="sm" len="sm"/>
          </a:ln>
        </p:spPr>
      </p:cxnSp>
      <p:cxnSp>
        <p:nvCxnSpPr>
          <p:cNvPr id="745" name="Google Shape;745;p13"/>
          <p:cNvCxnSpPr>
            <a:stCxn id="739" idx="3"/>
          </p:cNvCxnSpPr>
          <p:nvPr/>
        </p:nvCxnSpPr>
        <p:spPr>
          <a:xfrm>
            <a:off x="2662750" y="3893970"/>
            <a:ext cx="1583100" cy="334200"/>
          </a:xfrm>
          <a:prstGeom prst="bentConnector3">
            <a:avLst>
              <a:gd name="adj1" fmla="val 50002"/>
            </a:avLst>
          </a:prstGeom>
          <a:noFill/>
          <a:ln w="9525" cap="flat" cmpd="sng">
            <a:solidFill>
              <a:srgbClr val="7030A0"/>
            </a:solidFill>
            <a:prstDash val="solid"/>
            <a:round/>
            <a:headEnd type="oval" w="med" len="med"/>
            <a:tailEnd type="none" w="sm" len="sm"/>
          </a:ln>
        </p:spPr>
      </p:cxnSp>
      <p:cxnSp>
        <p:nvCxnSpPr>
          <p:cNvPr id="746" name="Google Shape;746;p13"/>
          <p:cNvCxnSpPr>
            <a:stCxn id="733" idx="1"/>
          </p:cNvCxnSpPr>
          <p:nvPr/>
        </p:nvCxnSpPr>
        <p:spPr>
          <a:xfrm flipH="1">
            <a:off x="4810333" y="1127690"/>
            <a:ext cx="1572300" cy="119400"/>
          </a:xfrm>
          <a:prstGeom prst="bentConnector3">
            <a:avLst>
              <a:gd name="adj1" fmla="val 50000"/>
            </a:avLst>
          </a:prstGeom>
          <a:noFill/>
          <a:ln w="9525" cap="flat" cmpd="sng">
            <a:solidFill>
              <a:srgbClr val="0070C0"/>
            </a:solidFill>
            <a:prstDash val="solid"/>
            <a:round/>
            <a:headEnd type="oval" w="med" len="med"/>
            <a:tailEnd type="none" w="sm" len="sm"/>
          </a:ln>
        </p:spPr>
      </p:cxnSp>
      <p:cxnSp>
        <p:nvCxnSpPr>
          <p:cNvPr id="747" name="Google Shape;747;p13"/>
          <p:cNvCxnSpPr>
            <a:stCxn id="742" idx="1"/>
          </p:cNvCxnSpPr>
          <p:nvPr/>
        </p:nvCxnSpPr>
        <p:spPr>
          <a:xfrm flipH="1">
            <a:off x="5544567" y="3671309"/>
            <a:ext cx="930900" cy="2100"/>
          </a:xfrm>
          <a:prstGeom prst="bentConnector3">
            <a:avLst>
              <a:gd name="adj1" fmla="val 50000"/>
            </a:avLst>
          </a:prstGeom>
          <a:noFill/>
          <a:ln w="9525" cap="flat" cmpd="sng">
            <a:solidFill>
              <a:schemeClr val="accent3"/>
            </a:solidFill>
            <a:prstDash val="solid"/>
            <a:round/>
            <a:headEnd type="oval" w="med" len="med"/>
            <a:tailEnd type="none" w="sm" len="sm"/>
          </a:ln>
        </p:spPr>
      </p:cxnSp>
      <p:cxnSp>
        <p:nvCxnSpPr>
          <p:cNvPr id="748" name="Google Shape;748;p13"/>
          <p:cNvCxnSpPr>
            <a:stCxn id="736" idx="1"/>
          </p:cNvCxnSpPr>
          <p:nvPr/>
        </p:nvCxnSpPr>
        <p:spPr>
          <a:xfrm rot="10800000">
            <a:off x="5730667" y="2406065"/>
            <a:ext cx="569400" cy="0"/>
          </a:xfrm>
          <a:prstGeom prst="straightConnector1">
            <a:avLst/>
          </a:prstGeom>
          <a:noFill/>
          <a:ln w="9525" cap="flat" cmpd="sng">
            <a:solidFill>
              <a:schemeClr val="accent4"/>
            </a:solidFill>
            <a:prstDash val="solid"/>
            <a:round/>
            <a:headEnd type="oval" w="med" len="med"/>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grpSp>
        <p:nvGrpSpPr>
          <p:cNvPr id="3203" name="Google Shape;3203;p48"/>
          <p:cNvGrpSpPr/>
          <p:nvPr/>
        </p:nvGrpSpPr>
        <p:grpSpPr>
          <a:xfrm>
            <a:off x="512557" y="895984"/>
            <a:ext cx="8118886" cy="2241900"/>
            <a:chOff x="512557" y="1809787"/>
            <a:chExt cx="8118886" cy="2241900"/>
          </a:xfrm>
        </p:grpSpPr>
        <p:sp>
          <p:nvSpPr>
            <p:cNvPr id="3204" name="Google Shape;3204;p48"/>
            <p:cNvSpPr/>
            <p:nvPr/>
          </p:nvSpPr>
          <p:spPr>
            <a:xfrm>
              <a:off x="6823043" y="1809787"/>
              <a:ext cx="1808400" cy="2241900"/>
            </a:xfrm>
            <a:prstGeom prst="roundRect">
              <a:avLst>
                <a:gd name="adj" fmla="val 16667"/>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sp>
          <p:nvSpPr>
            <p:cNvPr id="3205" name="Google Shape;3205;p48"/>
            <p:cNvSpPr/>
            <p:nvPr/>
          </p:nvSpPr>
          <p:spPr>
            <a:xfrm>
              <a:off x="4719548" y="1809787"/>
              <a:ext cx="1808400" cy="22419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0000"/>
                </a:solidFill>
                <a:latin typeface="+mj-lt"/>
              </a:endParaRPr>
            </a:p>
          </p:txBody>
        </p:sp>
        <p:sp>
          <p:nvSpPr>
            <p:cNvPr id="3206" name="Google Shape;3206;p48"/>
            <p:cNvSpPr/>
            <p:nvPr/>
          </p:nvSpPr>
          <p:spPr>
            <a:xfrm>
              <a:off x="2616052" y="1809787"/>
              <a:ext cx="1808400" cy="2241900"/>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sp>
          <p:nvSpPr>
            <p:cNvPr id="3207" name="Google Shape;3207;p48"/>
            <p:cNvSpPr/>
            <p:nvPr/>
          </p:nvSpPr>
          <p:spPr>
            <a:xfrm>
              <a:off x="512557" y="1809787"/>
              <a:ext cx="1808400" cy="2241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grpSp>
      <p:grpSp>
        <p:nvGrpSpPr>
          <p:cNvPr id="3208" name="Google Shape;3208;p48"/>
          <p:cNvGrpSpPr/>
          <p:nvPr/>
        </p:nvGrpSpPr>
        <p:grpSpPr>
          <a:xfrm>
            <a:off x="688297" y="797266"/>
            <a:ext cx="1513913" cy="1774484"/>
            <a:chOff x="703507" y="1592050"/>
            <a:chExt cx="1513913" cy="1774484"/>
          </a:xfrm>
        </p:grpSpPr>
        <p:sp>
          <p:nvSpPr>
            <p:cNvPr id="3209" name="Google Shape;3209;p48"/>
            <p:cNvSpPr/>
            <p:nvPr/>
          </p:nvSpPr>
          <p:spPr>
            <a:xfrm>
              <a:off x="1172400" y="1592050"/>
              <a:ext cx="488700" cy="488700"/>
            </a:xfrm>
            <a:prstGeom prst="ellipse">
              <a:avLst/>
            </a:prstGeom>
            <a:solidFill>
              <a:schemeClr val="accent1"/>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100" dirty="0">
                  <a:solidFill>
                    <a:schemeClr val="lt1"/>
                  </a:solidFill>
                  <a:latin typeface="+mj-lt"/>
                  <a:sym typeface="Fira Sans Extra Condensed Medium"/>
                </a:rPr>
                <a:t>1</a:t>
              </a:r>
              <a:endParaRPr dirty="0">
                <a:latin typeface="+mj-lt"/>
              </a:endParaRPr>
            </a:p>
          </p:txBody>
        </p:sp>
        <p:sp>
          <p:nvSpPr>
            <p:cNvPr id="3210" name="Google Shape;3210;p48"/>
            <p:cNvSpPr txBox="1"/>
            <p:nvPr/>
          </p:nvSpPr>
          <p:spPr>
            <a:xfrm flipH="1">
              <a:off x="703507" y="2642057"/>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ea typeface="Fira Sans Extra Condensed Medium"/>
                  <a:cs typeface="Fira Sans Extra Condensed Medium"/>
                  <a:sym typeface="Fira Sans Extra Condensed Medium"/>
                </a:rPr>
                <a:t>Solar Energy</a:t>
              </a:r>
            </a:p>
          </p:txBody>
        </p:sp>
        <p:sp>
          <p:nvSpPr>
            <p:cNvPr id="3211" name="Google Shape;3211;p48"/>
            <p:cNvSpPr txBox="1"/>
            <p:nvPr/>
          </p:nvSpPr>
          <p:spPr>
            <a:xfrm flipH="1">
              <a:off x="716528" y="3012962"/>
              <a:ext cx="1426500" cy="353572"/>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Solar voltage </a:t>
              </a:r>
              <a:r>
                <a:rPr lang="en" sz="1200" dirty="0">
                  <a:solidFill>
                    <a:srgbClr val="FDFDFD"/>
                  </a:solidFill>
                  <a:latin typeface="+mj-lt"/>
                  <a:ea typeface="Roboto"/>
                  <a:cs typeface="Roboto"/>
                  <a:sym typeface="Roboto"/>
                </a:rPr>
                <a:t>(PV)</a:t>
              </a:r>
              <a:endParaRPr sz="1200" dirty="0">
                <a:solidFill>
                  <a:srgbClr val="FDFDFD"/>
                </a:solidFill>
                <a:latin typeface="+mj-lt"/>
                <a:ea typeface="Roboto"/>
                <a:cs typeface="Roboto"/>
                <a:sym typeface="Roboto"/>
              </a:endParaRPr>
            </a:p>
          </p:txBody>
        </p:sp>
      </p:grpSp>
      <p:grpSp>
        <p:nvGrpSpPr>
          <p:cNvPr id="3219" name="Google Shape;3219;p48"/>
          <p:cNvGrpSpPr/>
          <p:nvPr/>
        </p:nvGrpSpPr>
        <p:grpSpPr>
          <a:xfrm>
            <a:off x="6829648" y="797266"/>
            <a:ext cx="1831374" cy="1991446"/>
            <a:chOff x="6844858" y="1592050"/>
            <a:chExt cx="1831374" cy="1991446"/>
          </a:xfrm>
        </p:grpSpPr>
        <p:sp>
          <p:nvSpPr>
            <p:cNvPr id="3220" name="Google Shape;3220;p48"/>
            <p:cNvSpPr/>
            <p:nvPr/>
          </p:nvSpPr>
          <p:spPr>
            <a:xfrm>
              <a:off x="7482893" y="1592050"/>
              <a:ext cx="488700" cy="488700"/>
            </a:xfrm>
            <a:prstGeom prst="ellipse">
              <a:avLst/>
            </a:prstGeom>
            <a:solidFill>
              <a:schemeClr val="dk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a:solidFill>
                    <a:schemeClr val="lt1"/>
                  </a:solidFill>
                  <a:latin typeface="+mj-lt"/>
                  <a:ea typeface="Fira Sans Extra Condensed Medium"/>
                  <a:cs typeface="Fira Sans Extra Condensed Medium"/>
                  <a:sym typeface="Fira Sans Extra Condensed Medium"/>
                </a:rPr>
                <a:t>4</a:t>
              </a:r>
              <a:endParaRPr>
                <a:latin typeface="+mj-lt"/>
              </a:endParaRPr>
            </a:p>
          </p:txBody>
        </p:sp>
        <p:sp>
          <p:nvSpPr>
            <p:cNvPr id="3221" name="Google Shape;3221;p48"/>
            <p:cNvSpPr txBox="1"/>
            <p:nvPr/>
          </p:nvSpPr>
          <p:spPr>
            <a:xfrm>
              <a:off x="6852059" y="2679427"/>
              <a:ext cx="182417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sym typeface="Fira Sans Extra Condensed Medium"/>
                </a:rPr>
                <a:t>Biomass Energy</a:t>
              </a:r>
              <a:endParaRPr sz="1800" b="1" dirty="0">
                <a:solidFill>
                  <a:srgbClr val="FDFDFD"/>
                </a:solidFill>
                <a:latin typeface="+mj-lt"/>
                <a:sym typeface="Fira Sans Extra Condensed Medium"/>
              </a:endParaRPr>
            </a:p>
          </p:txBody>
        </p:sp>
        <p:sp>
          <p:nvSpPr>
            <p:cNvPr id="3222" name="Google Shape;3222;p48"/>
            <p:cNvSpPr txBox="1"/>
            <p:nvPr/>
          </p:nvSpPr>
          <p:spPr>
            <a:xfrm>
              <a:off x="6844858" y="3056396"/>
              <a:ext cx="1808400" cy="527100"/>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Combustion and disposal of by-products in industry</a:t>
              </a:r>
              <a:endParaRPr sz="1200" dirty="0">
                <a:solidFill>
                  <a:srgbClr val="FDFDFD"/>
                </a:solidFill>
                <a:latin typeface="+mj-lt"/>
                <a:ea typeface="Roboto"/>
                <a:cs typeface="Roboto"/>
                <a:sym typeface="Roboto"/>
              </a:endParaRPr>
            </a:p>
          </p:txBody>
        </p:sp>
        <p:grpSp>
          <p:nvGrpSpPr>
            <p:cNvPr id="3223" name="Google Shape;3223;p48"/>
            <p:cNvGrpSpPr/>
            <p:nvPr/>
          </p:nvGrpSpPr>
          <p:grpSpPr>
            <a:xfrm>
              <a:off x="7610602" y="2360608"/>
              <a:ext cx="236218" cy="121084"/>
              <a:chOff x="40949" y="5440653"/>
              <a:chExt cx="236218" cy="121084"/>
            </a:xfrm>
          </p:grpSpPr>
          <p:sp>
            <p:nvSpPr>
              <p:cNvPr id="3227" name="Google Shape;3227;p48"/>
              <p:cNvSpPr/>
              <p:nvPr/>
            </p:nvSpPr>
            <p:spPr>
              <a:xfrm>
                <a:off x="236118" y="55470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28" name="Google Shape;3228;p48"/>
              <p:cNvSpPr/>
              <p:nvPr/>
            </p:nvSpPr>
            <p:spPr>
              <a:xfrm>
                <a:off x="251745" y="5561697"/>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5" name="Google Shape;3235;p48"/>
              <p:cNvSpPr/>
              <p:nvPr/>
            </p:nvSpPr>
            <p:spPr>
              <a:xfrm>
                <a:off x="133675" y="5440653"/>
                <a:ext cx="47830" cy="42991"/>
              </a:xfrm>
              <a:custGeom>
                <a:avLst/>
                <a:gdLst/>
                <a:ahLst/>
                <a:cxnLst/>
                <a:rect l="l" t="t" r="r" b="b"/>
                <a:pathLst>
                  <a:path w="1206" h="1084" extrusionOk="0">
                    <a:moveTo>
                      <a:pt x="246" y="1"/>
                    </a:moveTo>
                    <a:lnTo>
                      <a:pt x="197" y="26"/>
                    </a:lnTo>
                    <a:lnTo>
                      <a:pt x="74" y="99"/>
                    </a:lnTo>
                    <a:lnTo>
                      <a:pt x="25" y="222"/>
                    </a:lnTo>
                    <a:lnTo>
                      <a:pt x="0" y="370"/>
                    </a:lnTo>
                    <a:lnTo>
                      <a:pt x="25" y="567"/>
                    </a:lnTo>
                    <a:lnTo>
                      <a:pt x="74" y="715"/>
                    </a:lnTo>
                    <a:lnTo>
                      <a:pt x="172" y="838"/>
                    </a:lnTo>
                    <a:lnTo>
                      <a:pt x="295" y="936"/>
                    </a:lnTo>
                    <a:lnTo>
                      <a:pt x="418" y="1010"/>
                    </a:lnTo>
                    <a:lnTo>
                      <a:pt x="517" y="1059"/>
                    </a:lnTo>
                    <a:lnTo>
                      <a:pt x="591" y="1084"/>
                    </a:lnTo>
                    <a:lnTo>
                      <a:pt x="689" y="1059"/>
                    </a:lnTo>
                    <a:lnTo>
                      <a:pt x="787" y="1010"/>
                    </a:lnTo>
                    <a:lnTo>
                      <a:pt x="910" y="936"/>
                    </a:lnTo>
                    <a:lnTo>
                      <a:pt x="1034" y="838"/>
                    </a:lnTo>
                    <a:lnTo>
                      <a:pt x="1132" y="715"/>
                    </a:lnTo>
                    <a:lnTo>
                      <a:pt x="1181" y="567"/>
                    </a:lnTo>
                    <a:lnTo>
                      <a:pt x="1206" y="370"/>
                    </a:lnTo>
                    <a:lnTo>
                      <a:pt x="1181" y="222"/>
                    </a:lnTo>
                    <a:lnTo>
                      <a:pt x="1107" y="99"/>
                    </a:lnTo>
                    <a:lnTo>
                      <a:pt x="1009" y="26"/>
                    </a:lnTo>
                    <a:lnTo>
                      <a:pt x="960" y="1"/>
                    </a:lnTo>
                    <a:lnTo>
                      <a:pt x="787" y="1"/>
                    </a:lnTo>
                    <a:lnTo>
                      <a:pt x="714" y="50"/>
                    </a:lnTo>
                    <a:lnTo>
                      <a:pt x="664" y="99"/>
                    </a:lnTo>
                    <a:lnTo>
                      <a:pt x="591" y="173"/>
                    </a:lnTo>
                    <a:lnTo>
                      <a:pt x="541" y="99"/>
                    </a:lnTo>
                    <a:lnTo>
                      <a:pt x="492" y="50"/>
                    </a:lnTo>
                    <a:lnTo>
                      <a:pt x="418" y="1"/>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6" name="Google Shape;3236;p48"/>
              <p:cNvSpPr/>
              <p:nvPr/>
            </p:nvSpPr>
            <p:spPr>
              <a:xfrm>
                <a:off x="229297" y="5460206"/>
                <a:ext cx="47870" cy="44895"/>
              </a:xfrm>
              <a:custGeom>
                <a:avLst/>
                <a:gdLst/>
                <a:ahLst/>
                <a:cxnLst/>
                <a:rect l="l" t="t" r="r" b="b"/>
                <a:pathLst>
                  <a:path w="1207" h="1132" extrusionOk="0">
                    <a:moveTo>
                      <a:pt x="370" y="0"/>
                    </a:moveTo>
                    <a:lnTo>
                      <a:pt x="247" y="25"/>
                    </a:lnTo>
                    <a:lnTo>
                      <a:pt x="123" y="98"/>
                    </a:lnTo>
                    <a:lnTo>
                      <a:pt x="50" y="246"/>
                    </a:lnTo>
                    <a:lnTo>
                      <a:pt x="0" y="418"/>
                    </a:lnTo>
                    <a:lnTo>
                      <a:pt x="0" y="591"/>
                    </a:lnTo>
                    <a:lnTo>
                      <a:pt x="50" y="738"/>
                    </a:lnTo>
                    <a:lnTo>
                      <a:pt x="99" y="861"/>
                    </a:lnTo>
                    <a:lnTo>
                      <a:pt x="173" y="984"/>
                    </a:lnTo>
                    <a:lnTo>
                      <a:pt x="247" y="1058"/>
                    </a:lnTo>
                    <a:lnTo>
                      <a:pt x="320" y="1132"/>
                    </a:lnTo>
                    <a:lnTo>
                      <a:pt x="665" y="1132"/>
                    </a:lnTo>
                    <a:lnTo>
                      <a:pt x="812" y="1083"/>
                    </a:lnTo>
                    <a:lnTo>
                      <a:pt x="935" y="1009"/>
                    </a:lnTo>
                    <a:lnTo>
                      <a:pt x="1083" y="886"/>
                    </a:lnTo>
                    <a:lnTo>
                      <a:pt x="1182" y="738"/>
                    </a:lnTo>
                    <a:lnTo>
                      <a:pt x="1206" y="591"/>
                    </a:lnTo>
                    <a:lnTo>
                      <a:pt x="1182" y="443"/>
                    </a:lnTo>
                    <a:lnTo>
                      <a:pt x="1132" y="320"/>
                    </a:lnTo>
                    <a:lnTo>
                      <a:pt x="1083" y="271"/>
                    </a:lnTo>
                    <a:lnTo>
                      <a:pt x="1009" y="246"/>
                    </a:lnTo>
                    <a:lnTo>
                      <a:pt x="935" y="222"/>
                    </a:lnTo>
                    <a:lnTo>
                      <a:pt x="862" y="222"/>
                    </a:lnTo>
                    <a:lnTo>
                      <a:pt x="763" y="246"/>
                    </a:lnTo>
                    <a:lnTo>
                      <a:pt x="689" y="295"/>
                    </a:lnTo>
                    <a:lnTo>
                      <a:pt x="665" y="197"/>
                    </a:lnTo>
                    <a:lnTo>
                      <a:pt x="640" y="123"/>
                    </a:lnTo>
                    <a:lnTo>
                      <a:pt x="566" y="74"/>
                    </a:lnTo>
                    <a:lnTo>
                      <a:pt x="493" y="25"/>
                    </a:lnTo>
                    <a:lnTo>
                      <a:pt x="443" y="0"/>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7" name="Google Shape;3237;p48"/>
              <p:cNvSpPr/>
              <p:nvPr/>
            </p:nvSpPr>
            <p:spPr>
              <a:xfrm>
                <a:off x="40949" y="5459214"/>
                <a:ext cx="47870" cy="45887"/>
              </a:xfrm>
              <a:custGeom>
                <a:avLst/>
                <a:gdLst/>
                <a:ahLst/>
                <a:cxnLst/>
                <a:rect l="l" t="t" r="r" b="b"/>
                <a:pathLst>
                  <a:path w="1207" h="1157" extrusionOk="0">
                    <a:moveTo>
                      <a:pt x="788" y="0"/>
                    </a:moveTo>
                    <a:lnTo>
                      <a:pt x="714" y="25"/>
                    </a:lnTo>
                    <a:lnTo>
                      <a:pt x="640" y="50"/>
                    </a:lnTo>
                    <a:lnTo>
                      <a:pt x="591" y="99"/>
                    </a:lnTo>
                    <a:lnTo>
                      <a:pt x="517" y="173"/>
                    </a:lnTo>
                    <a:lnTo>
                      <a:pt x="493" y="247"/>
                    </a:lnTo>
                    <a:lnTo>
                      <a:pt x="493" y="320"/>
                    </a:lnTo>
                    <a:lnTo>
                      <a:pt x="394" y="296"/>
                    </a:lnTo>
                    <a:lnTo>
                      <a:pt x="320" y="271"/>
                    </a:lnTo>
                    <a:lnTo>
                      <a:pt x="247" y="271"/>
                    </a:lnTo>
                    <a:lnTo>
                      <a:pt x="148" y="320"/>
                    </a:lnTo>
                    <a:lnTo>
                      <a:pt x="99" y="345"/>
                    </a:lnTo>
                    <a:lnTo>
                      <a:pt x="50" y="394"/>
                    </a:lnTo>
                    <a:lnTo>
                      <a:pt x="0" y="517"/>
                    </a:lnTo>
                    <a:lnTo>
                      <a:pt x="0" y="665"/>
                    </a:lnTo>
                    <a:lnTo>
                      <a:pt x="50" y="812"/>
                    </a:lnTo>
                    <a:lnTo>
                      <a:pt x="148" y="960"/>
                    </a:lnTo>
                    <a:lnTo>
                      <a:pt x="296" y="1059"/>
                    </a:lnTo>
                    <a:lnTo>
                      <a:pt x="443" y="1132"/>
                    </a:lnTo>
                    <a:lnTo>
                      <a:pt x="591" y="1157"/>
                    </a:lnTo>
                    <a:lnTo>
                      <a:pt x="812" y="1157"/>
                    </a:lnTo>
                    <a:lnTo>
                      <a:pt x="911" y="1132"/>
                    </a:lnTo>
                    <a:lnTo>
                      <a:pt x="985" y="1059"/>
                    </a:lnTo>
                    <a:lnTo>
                      <a:pt x="1059" y="985"/>
                    </a:lnTo>
                    <a:lnTo>
                      <a:pt x="1108" y="862"/>
                    </a:lnTo>
                    <a:lnTo>
                      <a:pt x="1182" y="714"/>
                    </a:lnTo>
                    <a:lnTo>
                      <a:pt x="1206" y="566"/>
                    </a:lnTo>
                    <a:lnTo>
                      <a:pt x="1182" y="394"/>
                    </a:lnTo>
                    <a:lnTo>
                      <a:pt x="1132" y="222"/>
                    </a:lnTo>
                    <a:lnTo>
                      <a:pt x="1034" y="99"/>
                    </a:lnTo>
                    <a:lnTo>
                      <a:pt x="911" y="25"/>
                    </a:lnTo>
                    <a:lnTo>
                      <a:pt x="788" y="0"/>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grpSp>
      <p:grpSp>
        <p:nvGrpSpPr>
          <p:cNvPr id="3243" name="Google Shape;3243;p48"/>
          <p:cNvGrpSpPr/>
          <p:nvPr/>
        </p:nvGrpSpPr>
        <p:grpSpPr>
          <a:xfrm>
            <a:off x="3260692" y="797266"/>
            <a:ext cx="488700" cy="1064783"/>
            <a:chOff x="3275902" y="1592050"/>
            <a:chExt cx="488700" cy="1064783"/>
          </a:xfrm>
        </p:grpSpPr>
        <p:grpSp>
          <p:nvGrpSpPr>
            <p:cNvPr id="3246" name="Google Shape;3246;p48"/>
            <p:cNvGrpSpPr/>
            <p:nvPr/>
          </p:nvGrpSpPr>
          <p:grpSpPr>
            <a:xfrm>
              <a:off x="3353857" y="2300604"/>
              <a:ext cx="263505" cy="356229"/>
              <a:chOff x="2328451" y="5400675"/>
              <a:chExt cx="263505" cy="356229"/>
            </a:xfrm>
          </p:grpSpPr>
          <p:sp>
            <p:nvSpPr>
              <p:cNvPr id="3250" name="Google Shape;3250;p48"/>
              <p:cNvSpPr/>
              <p:nvPr/>
            </p:nvSpPr>
            <p:spPr>
              <a:xfrm>
                <a:off x="2435773" y="5400675"/>
                <a:ext cx="50804" cy="96651"/>
              </a:xfrm>
              <a:custGeom>
                <a:avLst/>
                <a:gdLst/>
                <a:ahLst/>
                <a:cxnLst/>
                <a:rect l="l" t="t" r="r" b="b"/>
                <a:pathLst>
                  <a:path w="1281" h="2437" extrusionOk="0">
                    <a:moveTo>
                      <a:pt x="99" y="0"/>
                    </a:moveTo>
                    <a:lnTo>
                      <a:pt x="50" y="49"/>
                    </a:lnTo>
                    <a:lnTo>
                      <a:pt x="1" y="99"/>
                    </a:lnTo>
                    <a:lnTo>
                      <a:pt x="1" y="148"/>
                    </a:lnTo>
                    <a:lnTo>
                      <a:pt x="25" y="222"/>
                    </a:lnTo>
                    <a:lnTo>
                      <a:pt x="985" y="2338"/>
                    </a:lnTo>
                    <a:lnTo>
                      <a:pt x="1059" y="2411"/>
                    </a:lnTo>
                    <a:lnTo>
                      <a:pt x="1133" y="2436"/>
                    </a:lnTo>
                    <a:lnTo>
                      <a:pt x="1206" y="2411"/>
                    </a:lnTo>
                    <a:lnTo>
                      <a:pt x="1256" y="2387"/>
                    </a:lnTo>
                    <a:lnTo>
                      <a:pt x="1280" y="2338"/>
                    </a:lnTo>
                    <a:lnTo>
                      <a:pt x="1280" y="2264"/>
                    </a:lnTo>
                    <a:lnTo>
                      <a:pt x="1280" y="2215"/>
                    </a:lnTo>
                    <a:lnTo>
                      <a:pt x="296" y="74"/>
                    </a:lnTo>
                    <a:lnTo>
                      <a:pt x="271" y="25"/>
                    </a:lnTo>
                    <a:lnTo>
                      <a:pt x="222" y="0"/>
                    </a:lnTo>
                    <a:close/>
                  </a:path>
                </a:pathLst>
              </a:custGeom>
              <a:solidFill>
                <a:srgbClr val="E31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1" name="Google Shape;3251;p48"/>
              <p:cNvSpPr/>
              <p:nvPr/>
            </p:nvSpPr>
            <p:spPr>
              <a:xfrm>
                <a:off x="2503117" y="5400675"/>
                <a:ext cx="50804" cy="96651"/>
              </a:xfrm>
              <a:custGeom>
                <a:avLst/>
                <a:gdLst/>
                <a:ahLst/>
                <a:cxnLst/>
                <a:rect l="l" t="t" r="r" b="b"/>
                <a:pathLst>
                  <a:path w="1281" h="2437" extrusionOk="0">
                    <a:moveTo>
                      <a:pt x="1059" y="0"/>
                    </a:moveTo>
                    <a:lnTo>
                      <a:pt x="1009" y="25"/>
                    </a:lnTo>
                    <a:lnTo>
                      <a:pt x="985" y="74"/>
                    </a:lnTo>
                    <a:lnTo>
                      <a:pt x="1" y="2215"/>
                    </a:lnTo>
                    <a:lnTo>
                      <a:pt x="1" y="2264"/>
                    </a:lnTo>
                    <a:lnTo>
                      <a:pt x="1" y="2338"/>
                    </a:lnTo>
                    <a:lnTo>
                      <a:pt x="25" y="2387"/>
                    </a:lnTo>
                    <a:lnTo>
                      <a:pt x="74" y="2411"/>
                    </a:lnTo>
                    <a:lnTo>
                      <a:pt x="148" y="2436"/>
                    </a:lnTo>
                    <a:lnTo>
                      <a:pt x="222" y="2411"/>
                    </a:lnTo>
                    <a:lnTo>
                      <a:pt x="296" y="2338"/>
                    </a:lnTo>
                    <a:lnTo>
                      <a:pt x="1255" y="222"/>
                    </a:lnTo>
                    <a:lnTo>
                      <a:pt x="1280" y="148"/>
                    </a:lnTo>
                    <a:lnTo>
                      <a:pt x="1280" y="99"/>
                    </a:lnTo>
                    <a:lnTo>
                      <a:pt x="1231" y="49"/>
                    </a:lnTo>
                    <a:lnTo>
                      <a:pt x="1182" y="0"/>
                    </a:lnTo>
                    <a:close/>
                  </a:path>
                </a:pathLst>
              </a:custGeom>
              <a:solidFill>
                <a:srgbClr val="E31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4" name="Google Shape;3254;p48"/>
              <p:cNvSpPr/>
              <p:nvPr/>
            </p:nvSpPr>
            <p:spPr>
              <a:xfrm>
                <a:off x="2395755" y="5640741"/>
                <a:ext cx="34227" cy="41008"/>
              </a:xfrm>
              <a:custGeom>
                <a:avLst/>
                <a:gdLst/>
                <a:ahLst/>
                <a:cxnLst/>
                <a:rect l="l" t="t" r="r" b="b"/>
                <a:pathLst>
                  <a:path w="863" h="1034" extrusionOk="0">
                    <a:moveTo>
                      <a:pt x="444" y="0"/>
                    </a:moveTo>
                    <a:lnTo>
                      <a:pt x="321" y="49"/>
                    </a:lnTo>
                    <a:lnTo>
                      <a:pt x="272" y="74"/>
                    </a:lnTo>
                    <a:lnTo>
                      <a:pt x="222" y="148"/>
                    </a:lnTo>
                    <a:lnTo>
                      <a:pt x="124" y="271"/>
                    </a:lnTo>
                    <a:lnTo>
                      <a:pt x="75" y="418"/>
                    </a:lnTo>
                    <a:lnTo>
                      <a:pt x="25" y="714"/>
                    </a:lnTo>
                    <a:lnTo>
                      <a:pt x="1" y="960"/>
                    </a:lnTo>
                    <a:lnTo>
                      <a:pt x="1" y="1034"/>
                    </a:lnTo>
                    <a:lnTo>
                      <a:pt x="99" y="1009"/>
                    </a:lnTo>
                    <a:lnTo>
                      <a:pt x="296" y="935"/>
                    </a:lnTo>
                    <a:lnTo>
                      <a:pt x="444" y="861"/>
                    </a:lnTo>
                    <a:lnTo>
                      <a:pt x="567" y="788"/>
                    </a:lnTo>
                    <a:lnTo>
                      <a:pt x="690" y="689"/>
                    </a:lnTo>
                    <a:lnTo>
                      <a:pt x="813" y="591"/>
                    </a:lnTo>
                    <a:lnTo>
                      <a:pt x="837" y="517"/>
                    </a:lnTo>
                    <a:lnTo>
                      <a:pt x="862" y="443"/>
                    </a:lnTo>
                    <a:lnTo>
                      <a:pt x="862" y="295"/>
                    </a:lnTo>
                    <a:lnTo>
                      <a:pt x="813" y="172"/>
                    </a:lnTo>
                    <a:lnTo>
                      <a:pt x="788" y="123"/>
                    </a:lnTo>
                    <a:lnTo>
                      <a:pt x="714" y="74"/>
                    </a:lnTo>
                    <a:lnTo>
                      <a:pt x="665" y="25"/>
                    </a:lnTo>
                    <a:lnTo>
                      <a:pt x="591"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5" name="Google Shape;3255;p48"/>
              <p:cNvSpPr/>
              <p:nvPr/>
            </p:nvSpPr>
            <p:spPr>
              <a:xfrm>
                <a:off x="2557769" y="5640741"/>
                <a:ext cx="34187" cy="41008"/>
              </a:xfrm>
              <a:custGeom>
                <a:avLst/>
                <a:gdLst/>
                <a:ahLst/>
                <a:cxnLst/>
                <a:rect l="l" t="t" r="r" b="b"/>
                <a:pathLst>
                  <a:path w="862" h="1034" extrusionOk="0">
                    <a:moveTo>
                      <a:pt x="271" y="0"/>
                    </a:moveTo>
                    <a:lnTo>
                      <a:pt x="197" y="25"/>
                    </a:lnTo>
                    <a:lnTo>
                      <a:pt x="148" y="74"/>
                    </a:lnTo>
                    <a:lnTo>
                      <a:pt x="99" y="123"/>
                    </a:lnTo>
                    <a:lnTo>
                      <a:pt x="50" y="172"/>
                    </a:lnTo>
                    <a:lnTo>
                      <a:pt x="0" y="295"/>
                    </a:lnTo>
                    <a:lnTo>
                      <a:pt x="0" y="443"/>
                    </a:lnTo>
                    <a:lnTo>
                      <a:pt x="25" y="517"/>
                    </a:lnTo>
                    <a:lnTo>
                      <a:pt x="74" y="591"/>
                    </a:lnTo>
                    <a:lnTo>
                      <a:pt x="173" y="689"/>
                    </a:lnTo>
                    <a:lnTo>
                      <a:pt x="296" y="788"/>
                    </a:lnTo>
                    <a:lnTo>
                      <a:pt x="443" y="861"/>
                    </a:lnTo>
                    <a:lnTo>
                      <a:pt x="566" y="935"/>
                    </a:lnTo>
                    <a:lnTo>
                      <a:pt x="788" y="1009"/>
                    </a:lnTo>
                    <a:lnTo>
                      <a:pt x="862" y="1034"/>
                    </a:lnTo>
                    <a:lnTo>
                      <a:pt x="862" y="960"/>
                    </a:lnTo>
                    <a:lnTo>
                      <a:pt x="862" y="714"/>
                    </a:lnTo>
                    <a:lnTo>
                      <a:pt x="788" y="418"/>
                    </a:lnTo>
                    <a:lnTo>
                      <a:pt x="739" y="271"/>
                    </a:lnTo>
                    <a:lnTo>
                      <a:pt x="665" y="148"/>
                    </a:lnTo>
                    <a:lnTo>
                      <a:pt x="616" y="74"/>
                    </a:lnTo>
                    <a:lnTo>
                      <a:pt x="542" y="49"/>
                    </a:lnTo>
                    <a:lnTo>
                      <a:pt x="419"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7" name="Google Shape;3257;p48"/>
              <p:cNvSpPr/>
              <p:nvPr/>
            </p:nvSpPr>
            <p:spPr>
              <a:xfrm>
                <a:off x="2328451" y="5644627"/>
                <a:ext cx="120051" cy="112277"/>
              </a:xfrm>
              <a:custGeom>
                <a:avLst/>
                <a:gdLst/>
                <a:ahLst/>
                <a:cxnLst/>
                <a:rect l="l" t="t" r="r" b="b"/>
                <a:pathLst>
                  <a:path w="3027" h="2831" extrusionOk="0">
                    <a:moveTo>
                      <a:pt x="640" y="1"/>
                    </a:moveTo>
                    <a:lnTo>
                      <a:pt x="418" y="197"/>
                    </a:lnTo>
                    <a:lnTo>
                      <a:pt x="320" y="320"/>
                    </a:lnTo>
                    <a:lnTo>
                      <a:pt x="222" y="443"/>
                    </a:lnTo>
                    <a:lnTo>
                      <a:pt x="148" y="566"/>
                    </a:lnTo>
                    <a:lnTo>
                      <a:pt x="98" y="714"/>
                    </a:lnTo>
                    <a:lnTo>
                      <a:pt x="25" y="1009"/>
                    </a:lnTo>
                    <a:lnTo>
                      <a:pt x="0" y="1305"/>
                    </a:lnTo>
                    <a:lnTo>
                      <a:pt x="25" y="1600"/>
                    </a:lnTo>
                    <a:lnTo>
                      <a:pt x="123" y="1895"/>
                    </a:lnTo>
                    <a:lnTo>
                      <a:pt x="197" y="2018"/>
                    </a:lnTo>
                    <a:lnTo>
                      <a:pt x="271" y="2166"/>
                    </a:lnTo>
                    <a:lnTo>
                      <a:pt x="369" y="2289"/>
                    </a:lnTo>
                    <a:lnTo>
                      <a:pt x="468" y="2387"/>
                    </a:lnTo>
                    <a:lnTo>
                      <a:pt x="591" y="2486"/>
                    </a:lnTo>
                    <a:lnTo>
                      <a:pt x="714" y="2584"/>
                    </a:lnTo>
                    <a:lnTo>
                      <a:pt x="861" y="2658"/>
                    </a:lnTo>
                    <a:lnTo>
                      <a:pt x="1009" y="2732"/>
                    </a:lnTo>
                    <a:lnTo>
                      <a:pt x="1280" y="2806"/>
                    </a:lnTo>
                    <a:lnTo>
                      <a:pt x="1599" y="2830"/>
                    </a:lnTo>
                    <a:lnTo>
                      <a:pt x="1895" y="2781"/>
                    </a:lnTo>
                    <a:lnTo>
                      <a:pt x="2165" y="2707"/>
                    </a:lnTo>
                    <a:lnTo>
                      <a:pt x="2313" y="2633"/>
                    </a:lnTo>
                    <a:lnTo>
                      <a:pt x="2436" y="2535"/>
                    </a:lnTo>
                    <a:lnTo>
                      <a:pt x="2559" y="2461"/>
                    </a:lnTo>
                    <a:lnTo>
                      <a:pt x="2682" y="2338"/>
                    </a:lnTo>
                    <a:lnTo>
                      <a:pt x="2781" y="2215"/>
                    </a:lnTo>
                    <a:lnTo>
                      <a:pt x="2879" y="2092"/>
                    </a:lnTo>
                    <a:lnTo>
                      <a:pt x="2953" y="1944"/>
                    </a:lnTo>
                    <a:lnTo>
                      <a:pt x="3027" y="1797"/>
                    </a:lnTo>
                    <a:lnTo>
                      <a:pt x="2781" y="1944"/>
                    </a:lnTo>
                    <a:lnTo>
                      <a:pt x="2534" y="2043"/>
                    </a:lnTo>
                    <a:lnTo>
                      <a:pt x="2264" y="2092"/>
                    </a:lnTo>
                    <a:lnTo>
                      <a:pt x="1993" y="2092"/>
                    </a:lnTo>
                    <a:lnTo>
                      <a:pt x="1747" y="2043"/>
                    </a:lnTo>
                    <a:lnTo>
                      <a:pt x="1476" y="1969"/>
                    </a:lnTo>
                    <a:lnTo>
                      <a:pt x="1255" y="1846"/>
                    </a:lnTo>
                    <a:lnTo>
                      <a:pt x="1034" y="1674"/>
                    </a:lnTo>
                    <a:lnTo>
                      <a:pt x="861" y="1502"/>
                    </a:lnTo>
                    <a:lnTo>
                      <a:pt x="738" y="1305"/>
                    </a:lnTo>
                    <a:lnTo>
                      <a:pt x="640" y="1083"/>
                    </a:lnTo>
                    <a:lnTo>
                      <a:pt x="591" y="886"/>
                    </a:lnTo>
                    <a:lnTo>
                      <a:pt x="541" y="665"/>
                    </a:lnTo>
                    <a:lnTo>
                      <a:pt x="541" y="443"/>
                    </a:lnTo>
                    <a:lnTo>
                      <a:pt x="591" y="222"/>
                    </a:lnTo>
                    <a:lnTo>
                      <a:pt x="640" y="1"/>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3260" name="Google Shape;3260;p48"/>
            <p:cNvSpPr/>
            <p:nvPr/>
          </p:nvSpPr>
          <p:spPr>
            <a:xfrm>
              <a:off x="3275902" y="1592050"/>
              <a:ext cx="488700" cy="488700"/>
            </a:xfrm>
            <a:prstGeom prst="ellipse">
              <a:avLst/>
            </a:prstGeom>
            <a:solidFill>
              <a:schemeClr val="accent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a:solidFill>
                    <a:schemeClr val="lt1"/>
                  </a:solidFill>
                  <a:latin typeface="+mj-lt"/>
                  <a:ea typeface="Fira Sans Extra Condensed Medium"/>
                  <a:cs typeface="Fira Sans Extra Condensed Medium"/>
                  <a:sym typeface="Fira Sans Extra Condensed Medium"/>
                </a:rPr>
                <a:t>2</a:t>
              </a:r>
              <a:endParaRPr>
                <a:latin typeface="+mj-lt"/>
              </a:endParaRPr>
            </a:p>
          </p:txBody>
        </p:sp>
      </p:grpSp>
      <p:grpSp>
        <p:nvGrpSpPr>
          <p:cNvPr id="3261" name="Google Shape;3261;p48"/>
          <p:cNvGrpSpPr/>
          <p:nvPr/>
        </p:nvGrpSpPr>
        <p:grpSpPr>
          <a:xfrm>
            <a:off x="5424180" y="896801"/>
            <a:ext cx="488700" cy="727922"/>
            <a:chOff x="5379398" y="1592050"/>
            <a:chExt cx="488700" cy="758380"/>
          </a:xfrm>
        </p:grpSpPr>
        <p:grpSp>
          <p:nvGrpSpPr>
            <p:cNvPr id="3264" name="Google Shape;3264;p48"/>
            <p:cNvGrpSpPr/>
            <p:nvPr/>
          </p:nvGrpSpPr>
          <p:grpSpPr>
            <a:xfrm>
              <a:off x="5656904" y="2333773"/>
              <a:ext cx="18601" cy="16657"/>
              <a:chOff x="-915426" y="5458223"/>
              <a:chExt cx="18601" cy="16657"/>
            </a:xfrm>
          </p:grpSpPr>
          <p:sp>
            <p:nvSpPr>
              <p:cNvPr id="3268" name="Google Shape;3268;p48"/>
              <p:cNvSpPr/>
              <p:nvPr/>
            </p:nvSpPr>
            <p:spPr>
              <a:xfrm>
                <a:off x="-915426" y="54582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69" name="Google Shape;3269;p48"/>
              <p:cNvSpPr/>
              <p:nvPr/>
            </p:nvSpPr>
            <p:spPr>
              <a:xfrm>
                <a:off x="-896865" y="5474840"/>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3281" name="Google Shape;3281;p48"/>
            <p:cNvSpPr/>
            <p:nvPr/>
          </p:nvSpPr>
          <p:spPr>
            <a:xfrm>
              <a:off x="5379398" y="1592050"/>
              <a:ext cx="488700" cy="488700"/>
            </a:xfrm>
            <a:prstGeom prst="ellipse">
              <a:avLst/>
            </a:prstGeom>
            <a:solidFill>
              <a:schemeClr val="accent3"/>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dirty="0">
                  <a:solidFill>
                    <a:schemeClr val="dk2"/>
                  </a:solidFill>
                  <a:latin typeface="+mj-lt"/>
                  <a:ea typeface="Fira Sans Extra Condensed Medium"/>
                  <a:cs typeface="Fira Sans Extra Condensed Medium"/>
                  <a:sym typeface="Fira Sans Extra Condensed Medium"/>
                </a:rPr>
                <a:t>3</a:t>
              </a:r>
              <a:endParaRPr dirty="0">
                <a:solidFill>
                  <a:schemeClr val="dk2"/>
                </a:solidFill>
                <a:latin typeface="+mj-lt"/>
              </a:endParaRPr>
            </a:p>
          </p:txBody>
        </p:sp>
      </p:grpSp>
      <p:grpSp>
        <p:nvGrpSpPr>
          <p:cNvPr id="3282" name="Google Shape;3282;p48"/>
          <p:cNvGrpSpPr/>
          <p:nvPr/>
        </p:nvGrpSpPr>
        <p:grpSpPr>
          <a:xfrm>
            <a:off x="1407890" y="797265"/>
            <a:ext cx="6304143" cy="105886"/>
            <a:chOff x="1420590" y="778218"/>
            <a:chExt cx="6304143" cy="105886"/>
          </a:xfrm>
        </p:grpSpPr>
        <p:cxnSp>
          <p:nvCxnSpPr>
            <p:cNvPr id="3283" name="Google Shape;3283;p48"/>
            <p:cNvCxnSpPr>
              <a:cxnSpLocks/>
              <a:stCxn id="3209" idx="0"/>
              <a:endCxn id="3260" idx="0"/>
            </p:cNvCxnSpPr>
            <p:nvPr/>
          </p:nvCxnSpPr>
          <p:spPr>
            <a:xfrm rot="5400000" flipH="1" flipV="1">
              <a:off x="2465991" y="-267183"/>
              <a:ext cx="12700" cy="2103502"/>
            </a:xfrm>
            <a:prstGeom prst="curvedConnector3">
              <a:avLst>
                <a:gd name="adj1" fmla="val 1800000"/>
              </a:avLst>
            </a:prstGeom>
            <a:noFill/>
            <a:ln w="9525" cap="flat" cmpd="sng">
              <a:solidFill>
                <a:schemeClr val="lt2"/>
              </a:solidFill>
              <a:prstDash val="dash"/>
              <a:round/>
              <a:headEnd type="none" w="med" len="med"/>
              <a:tailEnd type="none" w="med" len="med"/>
            </a:ln>
          </p:spPr>
        </p:cxnSp>
        <p:cxnSp>
          <p:nvCxnSpPr>
            <p:cNvPr id="3284" name="Google Shape;3284;p48"/>
            <p:cNvCxnSpPr>
              <a:cxnSpLocks/>
              <a:stCxn id="3260" idx="0"/>
              <a:endCxn id="3281" idx="0"/>
            </p:cNvCxnSpPr>
            <p:nvPr/>
          </p:nvCxnSpPr>
          <p:spPr>
            <a:xfrm rot="16200000" flipH="1">
              <a:off x="4549718" y="-247409"/>
              <a:ext cx="99535" cy="2163488"/>
            </a:xfrm>
            <a:prstGeom prst="curvedConnector3">
              <a:avLst>
                <a:gd name="adj1" fmla="val -229668"/>
              </a:avLst>
            </a:prstGeom>
            <a:noFill/>
            <a:ln w="9525" cap="flat" cmpd="sng">
              <a:solidFill>
                <a:schemeClr val="lt2"/>
              </a:solidFill>
              <a:prstDash val="dash"/>
              <a:round/>
              <a:headEnd type="none" w="med" len="med"/>
              <a:tailEnd type="none" w="med" len="med"/>
            </a:ln>
          </p:spPr>
        </p:cxnSp>
        <p:cxnSp>
          <p:nvCxnSpPr>
            <p:cNvPr id="3285" name="Google Shape;3285;p48"/>
            <p:cNvCxnSpPr>
              <a:cxnSpLocks/>
              <a:stCxn id="3281" idx="0"/>
              <a:endCxn id="3220" idx="0"/>
            </p:cNvCxnSpPr>
            <p:nvPr/>
          </p:nvCxnSpPr>
          <p:spPr>
            <a:xfrm rot="5400000" flipH="1" flipV="1">
              <a:off x="6653214" y="-187415"/>
              <a:ext cx="99535" cy="2043503"/>
            </a:xfrm>
            <a:prstGeom prst="curvedConnector3">
              <a:avLst>
                <a:gd name="adj1" fmla="val 329668"/>
              </a:avLst>
            </a:prstGeom>
            <a:noFill/>
            <a:ln w="9525" cap="flat" cmpd="sng">
              <a:solidFill>
                <a:schemeClr val="lt2"/>
              </a:solidFill>
              <a:prstDash val="dash"/>
              <a:round/>
              <a:headEnd type="none" w="med" len="med"/>
              <a:tailEnd type="none" w="med" len="med"/>
            </a:ln>
          </p:spPr>
        </p:cxnSp>
      </p:grpSp>
      <p:sp>
        <p:nvSpPr>
          <p:cNvPr id="4" name="Google Shape;2324;p38">
            <a:extLst>
              <a:ext uri="{FF2B5EF4-FFF2-40B4-BE49-F238E27FC236}">
                <a16:creationId xmlns:a16="http://schemas.microsoft.com/office/drawing/2014/main" id="{4C71862E-57B8-6A17-AABD-867CEA1B4431}"/>
              </a:ext>
            </a:extLst>
          </p:cNvPr>
          <p:cNvSpPr txBox="1">
            <a:spLocks noGrp="1"/>
          </p:cNvSpPr>
          <p:nvPr>
            <p:ph type="title"/>
          </p:nvPr>
        </p:nvSpPr>
        <p:spPr>
          <a:xfrm>
            <a:off x="501584" y="419589"/>
            <a:ext cx="8642416" cy="37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dirty="0">
                <a:solidFill>
                  <a:schemeClr val="accent1">
                    <a:lumMod val="50000"/>
                  </a:schemeClr>
                </a:solidFill>
              </a:rPr>
              <a:t>POTENTIAL OF RE APPLICATION IN INDUSTRIAL</a:t>
            </a:r>
            <a:endParaRPr sz="1800" dirty="0">
              <a:solidFill>
                <a:schemeClr val="accent1">
                  <a:lumMod val="50000"/>
                </a:schemeClr>
              </a:solidFill>
            </a:endParaRPr>
          </a:p>
        </p:txBody>
      </p:sp>
      <p:sp>
        <p:nvSpPr>
          <p:cNvPr id="5" name="Google Shape;718;p20">
            <a:extLst>
              <a:ext uri="{FF2B5EF4-FFF2-40B4-BE49-F238E27FC236}">
                <a16:creationId xmlns:a16="http://schemas.microsoft.com/office/drawing/2014/main" id="{749C5599-3A57-CF84-1BAC-0377F69985E0}"/>
              </a:ext>
            </a:extLst>
          </p:cNvPr>
          <p:cNvSpPr/>
          <p:nvPr/>
        </p:nvSpPr>
        <p:spPr>
          <a:xfrm>
            <a:off x="1184973" y="1346686"/>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nvGrpSpPr>
          <p:cNvPr id="9" name="Google Shape;418;p17">
            <a:extLst>
              <a:ext uri="{FF2B5EF4-FFF2-40B4-BE49-F238E27FC236}">
                <a16:creationId xmlns:a16="http://schemas.microsoft.com/office/drawing/2014/main" id="{B2CEEB48-E7FC-9133-C995-5F2AD1F23D51}"/>
              </a:ext>
            </a:extLst>
          </p:cNvPr>
          <p:cNvGrpSpPr/>
          <p:nvPr/>
        </p:nvGrpSpPr>
        <p:grpSpPr>
          <a:xfrm>
            <a:off x="1122186" y="2675578"/>
            <a:ext cx="584763" cy="424184"/>
            <a:chOff x="3236072" y="2642107"/>
            <a:chExt cx="584763" cy="424184"/>
          </a:xfrm>
        </p:grpSpPr>
        <p:sp>
          <p:nvSpPr>
            <p:cNvPr id="10" name="Google Shape;424;p17">
              <a:extLst>
                <a:ext uri="{FF2B5EF4-FFF2-40B4-BE49-F238E27FC236}">
                  <a16:creationId xmlns:a16="http://schemas.microsoft.com/office/drawing/2014/main" id="{6A17F5E8-A527-834E-6D50-069282ED655F}"/>
                </a:ext>
              </a:extLst>
            </p:cNvPr>
            <p:cNvSpPr/>
            <p:nvPr/>
          </p:nvSpPr>
          <p:spPr>
            <a:xfrm>
              <a:off x="3500203" y="2849212"/>
              <a:ext cx="36693" cy="217079"/>
            </a:xfrm>
            <a:custGeom>
              <a:avLst/>
              <a:gdLst/>
              <a:ahLst/>
              <a:cxnLst/>
              <a:rect l="l" t="t" r="r" b="b"/>
              <a:pathLst>
                <a:path w="7832" h="46335" extrusionOk="0">
                  <a:moveTo>
                    <a:pt x="3916" y="1"/>
                  </a:moveTo>
                  <a:lnTo>
                    <a:pt x="3490" y="29"/>
                  </a:lnTo>
                  <a:lnTo>
                    <a:pt x="3093" y="86"/>
                  </a:lnTo>
                  <a:lnTo>
                    <a:pt x="2752" y="171"/>
                  </a:lnTo>
                  <a:lnTo>
                    <a:pt x="2440" y="313"/>
                  </a:lnTo>
                  <a:lnTo>
                    <a:pt x="2185" y="455"/>
                  </a:lnTo>
                  <a:lnTo>
                    <a:pt x="1986" y="653"/>
                  </a:lnTo>
                  <a:lnTo>
                    <a:pt x="1930" y="739"/>
                  </a:lnTo>
                  <a:lnTo>
                    <a:pt x="1873" y="824"/>
                  </a:lnTo>
                  <a:lnTo>
                    <a:pt x="1845" y="937"/>
                  </a:lnTo>
                  <a:lnTo>
                    <a:pt x="1816" y="1051"/>
                  </a:lnTo>
                  <a:lnTo>
                    <a:pt x="0" y="45285"/>
                  </a:lnTo>
                  <a:lnTo>
                    <a:pt x="29" y="45398"/>
                  </a:lnTo>
                  <a:lnTo>
                    <a:pt x="114" y="45483"/>
                  </a:lnTo>
                  <a:lnTo>
                    <a:pt x="256" y="45597"/>
                  </a:lnTo>
                  <a:lnTo>
                    <a:pt x="454" y="45682"/>
                  </a:lnTo>
                  <a:lnTo>
                    <a:pt x="937" y="45852"/>
                  </a:lnTo>
                  <a:lnTo>
                    <a:pt x="1532" y="46023"/>
                  </a:lnTo>
                  <a:lnTo>
                    <a:pt x="2157" y="46136"/>
                  </a:lnTo>
                  <a:lnTo>
                    <a:pt x="2809" y="46250"/>
                  </a:lnTo>
                  <a:lnTo>
                    <a:pt x="3405" y="46306"/>
                  </a:lnTo>
                  <a:lnTo>
                    <a:pt x="3916" y="46335"/>
                  </a:lnTo>
                  <a:lnTo>
                    <a:pt x="4398" y="46306"/>
                  </a:lnTo>
                  <a:lnTo>
                    <a:pt x="4994" y="46250"/>
                  </a:lnTo>
                  <a:lnTo>
                    <a:pt x="5647" y="46136"/>
                  </a:lnTo>
                  <a:lnTo>
                    <a:pt x="6299" y="46023"/>
                  </a:lnTo>
                  <a:lnTo>
                    <a:pt x="6895" y="45852"/>
                  </a:lnTo>
                  <a:lnTo>
                    <a:pt x="7377" y="45682"/>
                  </a:lnTo>
                  <a:lnTo>
                    <a:pt x="7576" y="45597"/>
                  </a:lnTo>
                  <a:lnTo>
                    <a:pt x="7718" y="45483"/>
                  </a:lnTo>
                  <a:lnTo>
                    <a:pt x="7803" y="45398"/>
                  </a:lnTo>
                  <a:lnTo>
                    <a:pt x="7831" y="45285"/>
                  </a:lnTo>
                  <a:lnTo>
                    <a:pt x="5987" y="1051"/>
                  </a:lnTo>
                  <a:lnTo>
                    <a:pt x="5987" y="937"/>
                  </a:lnTo>
                  <a:lnTo>
                    <a:pt x="5959" y="824"/>
                  </a:lnTo>
                  <a:lnTo>
                    <a:pt x="5902" y="739"/>
                  </a:lnTo>
                  <a:lnTo>
                    <a:pt x="5845" y="653"/>
                  </a:lnTo>
                  <a:lnTo>
                    <a:pt x="5647" y="455"/>
                  </a:lnTo>
                  <a:lnTo>
                    <a:pt x="5391" y="313"/>
                  </a:lnTo>
                  <a:lnTo>
                    <a:pt x="5079" y="171"/>
                  </a:lnTo>
                  <a:lnTo>
                    <a:pt x="4710" y="86"/>
                  </a:lnTo>
                  <a:lnTo>
                    <a:pt x="4341" y="29"/>
                  </a:lnTo>
                  <a:lnTo>
                    <a:pt x="39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25;p17">
              <a:extLst>
                <a:ext uri="{FF2B5EF4-FFF2-40B4-BE49-F238E27FC236}">
                  <a16:creationId xmlns:a16="http://schemas.microsoft.com/office/drawing/2014/main" id="{EE1EA1C4-6141-DBF1-57FD-AED6F4286525}"/>
                </a:ext>
              </a:extLst>
            </p:cNvPr>
            <p:cNvSpPr/>
            <p:nvPr/>
          </p:nvSpPr>
          <p:spPr>
            <a:xfrm>
              <a:off x="3236072" y="2642107"/>
              <a:ext cx="584763" cy="264140"/>
            </a:xfrm>
            <a:custGeom>
              <a:avLst/>
              <a:gdLst/>
              <a:ahLst/>
              <a:cxnLst/>
              <a:rect l="l" t="t" r="r" b="b"/>
              <a:pathLst>
                <a:path w="124816" h="56380" extrusionOk="0">
                  <a:moveTo>
                    <a:pt x="0" y="1"/>
                  </a:moveTo>
                  <a:lnTo>
                    <a:pt x="0" y="56379"/>
                  </a:lnTo>
                  <a:lnTo>
                    <a:pt x="124815" y="56379"/>
                  </a:lnTo>
                  <a:lnTo>
                    <a:pt x="1248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26;p17">
              <a:extLst>
                <a:ext uri="{FF2B5EF4-FFF2-40B4-BE49-F238E27FC236}">
                  <a16:creationId xmlns:a16="http://schemas.microsoft.com/office/drawing/2014/main" id="{71E6D32D-1000-EB13-C12B-18DDA91B6656}"/>
                </a:ext>
              </a:extLst>
            </p:cNvPr>
            <p:cNvSpPr/>
            <p:nvPr/>
          </p:nvSpPr>
          <p:spPr>
            <a:xfrm>
              <a:off x="325919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27;p17">
              <a:extLst>
                <a:ext uri="{FF2B5EF4-FFF2-40B4-BE49-F238E27FC236}">
                  <a16:creationId xmlns:a16="http://schemas.microsoft.com/office/drawing/2014/main" id="{AC030FA4-780E-8772-E537-6938403F42F9}"/>
                </a:ext>
              </a:extLst>
            </p:cNvPr>
            <p:cNvSpPr/>
            <p:nvPr/>
          </p:nvSpPr>
          <p:spPr>
            <a:xfrm>
              <a:off x="337125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28;p17">
              <a:extLst>
                <a:ext uri="{FF2B5EF4-FFF2-40B4-BE49-F238E27FC236}">
                  <a16:creationId xmlns:a16="http://schemas.microsoft.com/office/drawing/2014/main" id="{0608F421-E566-0E23-D4D8-670530CD0B80}"/>
                </a:ext>
              </a:extLst>
            </p:cNvPr>
            <p:cNvSpPr/>
            <p:nvPr/>
          </p:nvSpPr>
          <p:spPr>
            <a:xfrm>
              <a:off x="348345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29;p17">
              <a:extLst>
                <a:ext uri="{FF2B5EF4-FFF2-40B4-BE49-F238E27FC236}">
                  <a16:creationId xmlns:a16="http://schemas.microsoft.com/office/drawing/2014/main" id="{7B3A12B1-580F-3F5F-9A94-9682CB6C3FB9}"/>
                </a:ext>
              </a:extLst>
            </p:cNvPr>
            <p:cNvSpPr/>
            <p:nvPr/>
          </p:nvSpPr>
          <p:spPr>
            <a:xfrm>
              <a:off x="359551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30;p17">
              <a:extLst>
                <a:ext uri="{FF2B5EF4-FFF2-40B4-BE49-F238E27FC236}">
                  <a16:creationId xmlns:a16="http://schemas.microsoft.com/office/drawing/2014/main" id="{10A3E9EB-F37E-3039-706B-72785B4C6F04}"/>
                </a:ext>
              </a:extLst>
            </p:cNvPr>
            <p:cNvSpPr/>
            <p:nvPr/>
          </p:nvSpPr>
          <p:spPr>
            <a:xfrm>
              <a:off x="3707570"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31;p17">
              <a:extLst>
                <a:ext uri="{FF2B5EF4-FFF2-40B4-BE49-F238E27FC236}">
                  <a16:creationId xmlns:a16="http://schemas.microsoft.com/office/drawing/2014/main" id="{588C3C49-2B0C-43F8-DCA0-85F49443F73C}"/>
                </a:ext>
              </a:extLst>
            </p:cNvPr>
            <p:cNvSpPr/>
            <p:nvPr/>
          </p:nvSpPr>
          <p:spPr>
            <a:xfrm>
              <a:off x="325919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32;p17">
              <a:extLst>
                <a:ext uri="{FF2B5EF4-FFF2-40B4-BE49-F238E27FC236}">
                  <a16:creationId xmlns:a16="http://schemas.microsoft.com/office/drawing/2014/main" id="{2D090155-7A7F-16E3-677A-8B373893BED7}"/>
                </a:ext>
              </a:extLst>
            </p:cNvPr>
            <p:cNvSpPr/>
            <p:nvPr/>
          </p:nvSpPr>
          <p:spPr>
            <a:xfrm>
              <a:off x="337125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33;p17">
              <a:extLst>
                <a:ext uri="{FF2B5EF4-FFF2-40B4-BE49-F238E27FC236}">
                  <a16:creationId xmlns:a16="http://schemas.microsoft.com/office/drawing/2014/main" id="{EBD1380A-B293-5255-DE87-73C12700EC65}"/>
                </a:ext>
              </a:extLst>
            </p:cNvPr>
            <p:cNvSpPr/>
            <p:nvPr/>
          </p:nvSpPr>
          <p:spPr>
            <a:xfrm>
              <a:off x="348345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34;p17">
              <a:extLst>
                <a:ext uri="{FF2B5EF4-FFF2-40B4-BE49-F238E27FC236}">
                  <a16:creationId xmlns:a16="http://schemas.microsoft.com/office/drawing/2014/main" id="{F129510E-1E4D-4521-42DD-F2A27F6AC4CB}"/>
                </a:ext>
              </a:extLst>
            </p:cNvPr>
            <p:cNvSpPr/>
            <p:nvPr/>
          </p:nvSpPr>
          <p:spPr>
            <a:xfrm>
              <a:off x="359551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35;p17">
              <a:extLst>
                <a:ext uri="{FF2B5EF4-FFF2-40B4-BE49-F238E27FC236}">
                  <a16:creationId xmlns:a16="http://schemas.microsoft.com/office/drawing/2014/main" id="{8E695671-A4DC-7FD1-9100-500F5E0996CC}"/>
                </a:ext>
              </a:extLst>
            </p:cNvPr>
            <p:cNvSpPr/>
            <p:nvPr/>
          </p:nvSpPr>
          <p:spPr>
            <a:xfrm>
              <a:off x="3707570"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718;p20">
            <a:extLst>
              <a:ext uri="{FF2B5EF4-FFF2-40B4-BE49-F238E27FC236}">
                <a16:creationId xmlns:a16="http://schemas.microsoft.com/office/drawing/2014/main" id="{3EE15DBD-8B12-8465-B378-AADA6499DA3A}"/>
              </a:ext>
            </a:extLst>
          </p:cNvPr>
          <p:cNvSpPr/>
          <p:nvPr/>
        </p:nvSpPr>
        <p:spPr>
          <a:xfrm>
            <a:off x="3296745" y="1346685"/>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3" name="Google Shape;3210;p48">
            <a:extLst>
              <a:ext uri="{FF2B5EF4-FFF2-40B4-BE49-F238E27FC236}">
                <a16:creationId xmlns:a16="http://schemas.microsoft.com/office/drawing/2014/main" id="{2F3DB7E7-1D89-ACF4-F2A0-2E3E83ECFFB0}"/>
              </a:ext>
            </a:extLst>
          </p:cNvPr>
          <p:cNvSpPr txBox="1"/>
          <p:nvPr/>
        </p:nvSpPr>
        <p:spPr>
          <a:xfrm flipH="1">
            <a:off x="2781758" y="1872281"/>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ea typeface="Fira Sans Extra Condensed Medium"/>
                <a:cs typeface="Fira Sans Extra Condensed Medium"/>
                <a:sym typeface="Fira Sans Extra Condensed Medium"/>
              </a:rPr>
              <a:t>Solar Energy</a:t>
            </a:r>
            <a:endParaRPr sz="1600" b="1" dirty="0">
              <a:solidFill>
                <a:srgbClr val="FDFDFD"/>
              </a:solidFill>
              <a:latin typeface="+mj-lt"/>
              <a:ea typeface="Fira Sans Extra Condensed Medium"/>
              <a:cs typeface="Fira Sans Extra Condensed Medium"/>
              <a:sym typeface="Fira Sans Extra Condensed Medium"/>
            </a:endParaRPr>
          </a:p>
        </p:txBody>
      </p:sp>
      <p:sp>
        <p:nvSpPr>
          <p:cNvPr id="24" name="Google Shape;3211;p48">
            <a:extLst>
              <a:ext uri="{FF2B5EF4-FFF2-40B4-BE49-F238E27FC236}">
                <a16:creationId xmlns:a16="http://schemas.microsoft.com/office/drawing/2014/main" id="{EB4949FA-5802-0EE6-D8C3-72F59753EAE7}"/>
              </a:ext>
            </a:extLst>
          </p:cNvPr>
          <p:cNvSpPr txBox="1"/>
          <p:nvPr/>
        </p:nvSpPr>
        <p:spPr>
          <a:xfrm flipH="1">
            <a:off x="2825464" y="2168410"/>
            <a:ext cx="1426500" cy="527100"/>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Hot water</a:t>
            </a:r>
            <a:endParaRPr sz="1200" dirty="0">
              <a:solidFill>
                <a:srgbClr val="FDFDFD"/>
              </a:solidFill>
              <a:latin typeface="+mj-lt"/>
              <a:ea typeface="Roboto"/>
              <a:cs typeface="Roboto"/>
              <a:sym typeface="Roboto"/>
            </a:endParaRPr>
          </a:p>
        </p:txBody>
      </p:sp>
      <p:sp>
        <p:nvSpPr>
          <p:cNvPr id="26" name="Google Shape;718;p20">
            <a:extLst>
              <a:ext uri="{FF2B5EF4-FFF2-40B4-BE49-F238E27FC236}">
                <a16:creationId xmlns:a16="http://schemas.microsoft.com/office/drawing/2014/main" id="{23CECC65-F2BB-EAB2-50A1-724CB329974A}"/>
              </a:ext>
            </a:extLst>
          </p:cNvPr>
          <p:cNvSpPr/>
          <p:nvPr/>
        </p:nvSpPr>
        <p:spPr>
          <a:xfrm>
            <a:off x="5450887" y="1408680"/>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mj-lt"/>
            </a:endParaRPr>
          </a:p>
        </p:txBody>
      </p:sp>
      <p:sp>
        <p:nvSpPr>
          <p:cNvPr id="27" name="Google Shape;3210;p48">
            <a:extLst>
              <a:ext uri="{FF2B5EF4-FFF2-40B4-BE49-F238E27FC236}">
                <a16:creationId xmlns:a16="http://schemas.microsoft.com/office/drawing/2014/main" id="{C4A9DF5C-916F-0F34-7CA6-8CCA6E8C889F}"/>
              </a:ext>
            </a:extLst>
          </p:cNvPr>
          <p:cNvSpPr txBox="1"/>
          <p:nvPr/>
        </p:nvSpPr>
        <p:spPr>
          <a:xfrm flipH="1">
            <a:off x="4853435" y="1883495"/>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chemeClr val="accent1">
                    <a:lumMod val="50000"/>
                  </a:schemeClr>
                </a:solidFill>
                <a:ea typeface="Fira Sans Extra Condensed Medium"/>
                <a:cs typeface="Fira Sans Extra Condensed Medium"/>
                <a:sym typeface="Fira Sans Extra Condensed Medium"/>
              </a:rPr>
              <a:t>Solar Energy</a:t>
            </a:r>
          </a:p>
        </p:txBody>
      </p:sp>
      <p:sp>
        <p:nvSpPr>
          <p:cNvPr id="3201" name="Google Shape;3211;p48">
            <a:extLst>
              <a:ext uri="{FF2B5EF4-FFF2-40B4-BE49-F238E27FC236}">
                <a16:creationId xmlns:a16="http://schemas.microsoft.com/office/drawing/2014/main" id="{90CB9DAD-6E8F-E6B4-0519-408FF66E8676}"/>
              </a:ext>
            </a:extLst>
          </p:cNvPr>
          <p:cNvSpPr txBox="1"/>
          <p:nvPr/>
        </p:nvSpPr>
        <p:spPr>
          <a:xfrm flipH="1">
            <a:off x="4910498" y="2191898"/>
            <a:ext cx="1426500" cy="332644"/>
          </a:xfrm>
          <a:prstGeom prst="rect">
            <a:avLst/>
          </a:prstGeom>
          <a:noFill/>
          <a:ln>
            <a:noFill/>
          </a:ln>
        </p:spPr>
        <p:txBody>
          <a:bodyPr spcFirstLastPara="1" wrap="square" lIns="91425" tIns="91425" rIns="91425" bIns="91425" anchor="ctr" anchorCtr="0">
            <a:noAutofit/>
          </a:bodyPr>
          <a:lstStyle/>
          <a:p>
            <a:pPr lvl="0" algn="ctr"/>
            <a:r>
              <a:rPr lang="en-US" sz="1200" dirty="0">
                <a:solidFill>
                  <a:schemeClr val="accent1">
                    <a:lumMod val="50000"/>
                  </a:schemeClr>
                </a:solidFill>
                <a:latin typeface="+mj-lt"/>
                <a:ea typeface="Roboto"/>
                <a:cs typeface="Roboto"/>
                <a:sym typeface="Roboto"/>
              </a:rPr>
              <a:t>Heat Drying</a:t>
            </a:r>
            <a:endParaRPr sz="1200" dirty="0">
              <a:solidFill>
                <a:schemeClr val="accent1">
                  <a:lumMod val="50000"/>
                </a:schemeClr>
              </a:solidFill>
              <a:latin typeface="+mj-lt"/>
              <a:ea typeface="Roboto"/>
              <a:cs typeface="Roboto"/>
              <a:sym typeface="Roboto"/>
            </a:endParaRPr>
          </a:p>
        </p:txBody>
      </p:sp>
      <p:grpSp>
        <p:nvGrpSpPr>
          <p:cNvPr id="3290" name="Google Shape;634;p19">
            <a:extLst>
              <a:ext uri="{FF2B5EF4-FFF2-40B4-BE49-F238E27FC236}">
                <a16:creationId xmlns:a16="http://schemas.microsoft.com/office/drawing/2014/main" id="{F75EC522-4BC2-6669-EB87-54360766AFE1}"/>
              </a:ext>
            </a:extLst>
          </p:cNvPr>
          <p:cNvGrpSpPr/>
          <p:nvPr/>
        </p:nvGrpSpPr>
        <p:grpSpPr>
          <a:xfrm>
            <a:off x="7540739" y="1311571"/>
            <a:ext cx="386274" cy="465395"/>
            <a:chOff x="1793225" y="1448475"/>
            <a:chExt cx="175325" cy="259625"/>
          </a:xfrm>
        </p:grpSpPr>
        <p:sp>
          <p:nvSpPr>
            <p:cNvPr id="3291" name="Google Shape;635;p19">
              <a:extLst>
                <a:ext uri="{FF2B5EF4-FFF2-40B4-BE49-F238E27FC236}">
                  <a16:creationId xmlns:a16="http://schemas.microsoft.com/office/drawing/2014/main" id="{31F67043-F853-3957-5983-9F6B90399E76}"/>
                </a:ext>
              </a:extLst>
            </p:cNvPr>
            <p:cNvSpPr/>
            <p:nvPr/>
          </p:nvSpPr>
          <p:spPr>
            <a:xfrm>
              <a:off x="1859025" y="1448475"/>
              <a:ext cx="43700" cy="91700"/>
            </a:xfrm>
            <a:custGeom>
              <a:avLst/>
              <a:gdLst/>
              <a:ahLst/>
              <a:cxnLst/>
              <a:rect l="l" t="t" r="r" b="b"/>
              <a:pathLst>
                <a:path w="1748" h="3668" extrusionOk="0">
                  <a:moveTo>
                    <a:pt x="862" y="1"/>
                  </a:moveTo>
                  <a:lnTo>
                    <a:pt x="813" y="25"/>
                  </a:lnTo>
                  <a:lnTo>
                    <a:pt x="739" y="75"/>
                  </a:lnTo>
                  <a:lnTo>
                    <a:pt x="518" y="345"/>
                  </a:lnTo>
                  <a:lnTo>
                    <a:pt x="395" y="518"/>
                  </a:lnTo>
                  <a:lnTo>
                    <a:pt x="272" y="739"/>
                  </a:lnTo>
                  <a:lnTo>
                    <a:pt x="173" y="985"/>
                  </a:lnTo>
                  <a:lnTo>
                    <a:pt x="75" y="1231"/>
                  </a:lnTo>
                  <a:lnTo>
                    <a:pt x="26" y="1502"/>
                  </a:lnTo>
                  <a:lnTo>
                    <a:pt x="1" y="1797"/>
                  </a:lnTo>
                  <a:lnTo>
                    <a:pt x="26" y="2043"/>
                  </a:lnTo>
                  <a:lnTo>
                    <a:pt x="50" y="2289"/>
                  </a:lnTo>
                  <a:lnTo>
                    <a:pt x="149" y="2560"/>
                  </a:lnTo>
                  <a:lnTo>
                    <a:pt x="247" y="2830"/>
                  </a:lnTo>
                  <a:lnTo>
                    <a:pt x="419" y="3126"/>
                  </a:lnTo>
                  <a:lnTo>
                    <a:pt x="739" y="3519"/>
                  </a:lnTo>
                  <a:lnTo>
                    <a:pt x="862" y="3667"/>
                  </a:lnTo>
                  <a:lnTo>
                    <a:pt x="1010" y="3519"/>
                  </a:lnTo>
                  <a:lnTo>
                    <a:pt x="1157" y="3347"/>
                  </a:lnTo>
                  <a:lnTo>
                    <a:pt x="1305" y="3126"/>
                  </a:lnTo>
                  <a:lnTo>
                    <a:pt x="1477" y="2855"/>
                  </a:lnTo>
                  <a:lnTo>
                    <a:pt x="1625" y="2535"/>
                  </a:lnTo>
                  <a:lnTo>
                    <a:pt x="1674" y="2363"/>
                  </a:lnTo>
                  <a:lnTo>
                    <a:pt x="1723" y="2166"/>
                  </a:lnTo>
                  <a:lnTo>
                    <a:pt x="1748" y="1994"/>
                  </a:lnTo>
                  <a:lnTo>
                    <a:pt x="1748" y="1797"/>
                  </a:lnTo>
                  <a:lnTo>
                    <a:pt x="1723" y="1502"/>
                  </a:lnTo>
                  <a:lnTo>
                    <a:pt x="1674" y="1231"/>
                  </a:lnTo>
                  <a:lnTo>
                    <a:pt x="1576" y="985"/>
                  </a:lnTo>
                  <a:lnTo>
                    <a:pt x="1477" y="739"/>
                  </a:lnTo>
                  <a:lnTo>
                    <a:pt x="1354" y="518"/>
                  </a:lnTo>
                  <a:lnTo>
                    <a:pt x="1231" y="345"/>
                  </a:lnTo>
                  <a:lnTo>
                    <a:pt x="1010" y="75"/>
                  </a:lnTo>
                  <a:lnTo>
                    <a:pt x="936" y="25"/>
                  </a:lnTo>
                  <a:lnTo>
                    <a:pt x="86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636;p19">
              <a:extLst>
                <a:ext uri="{FF2B5EF4-FFF2-40B4-BE49-F238E27FC236}">
                  <a16:creationId xmlns:a16="http://schemas.microsoft.com/office/drawing/2014/main" id="{6358BFDB-FF6F-7DF5-6EA0-88204F2BA13C}"/>
                </a:ext>
              </a:extLst>
            </p:cNvPr>
            <p:cNvSpPr/>
            <p:nvPr/>
          </p:nvSpPr>
          <p:spPr>
            <a:xfrm>
              <a:off x="1871950" y="1448475"/>
              <a:ext cx="30775" cy="91700"/>
            </a:xfrm>
            <a:custGeom>
              <a:avLst/>
              <a:gdLst/>
              <a:ahLst/>
              <a:cxnLst/>
              <a:rect l="l" t="t" r="r" b="b"/>
              <a:pathLst>
                <a:path w="1231" h="3668" extrusionOk="0">
                  <a:moveTo>
                    <a:pt x="345" y="1"/>
                  </a:moveTo>
                  <a:lnTo>
                    <a:pt x="296" y="25"/>
                  </a:lnTo>
                  <a:lnTo>
                    <a:pt x="222" y="75"/>
                  </a:lnTo>
                  <a:lnTo>
                    <a:pt x="1" y="345"/>
                  </a:lnTo>
                  <a:lnTo>
                    <a:pt x="198" y="641"/>
                  </a:lnTo>
                  <a:lnTo>
                    <a:pt x="370" y="985"/>
                  </a:lnTo>
                  <a:lnTo>
                    <a:pt x="444" y="1182"/>
                  </a:lnTo>
                  <a:lnTo>
                    <a:pt x="493" y="1379"/>
                  </a:lnTo>
                  <a:lnTo>
                    <a:pt x="517" y="1576"/>
                  </a:lnTo>
                  <a:lnTo>
                    <a:pt x="542" y="1797"/>
                  </a:lnTo>
                  <a:lnTo>
                    <a:pt x="517" y="2018"/>
                  </a:lnTo>
                  <a:lnTo>
                    <a:pt x="493" y="2215"/>
                  </a:lnTo>
                  <a:lnTo>
                    <a:pt x="444" y="2437"/>
                  </a:lnTo>
                  <a:lnTo>
                    <a:pt x="370" y="2609"/>
                  </a:lnTo>
                  <a:lnTo>
                    <a:pt x="198" y="2954"/>
                  </a:lnTo>
                  <a:lnTo>
                    <a:pt x="25" y="3249"/>
                  </a:lnTo>
                  <a:lnTo>
                    <a:pt x="247" y="3569"/>
                  </a:lnTo>
                  <a:lnTo>
                    <a:pt x="345" y="3667"/>
                  </a:lnTo>
                  <a:lnTo>
                    <a:pt x="493" y="3519"/>
                  </a:lnTo>
                  <a:lnTo>
                    <a:pt x="640" y="3347"/>
                  </a:lnTo>
                  <a:lnTo>
                    <a:pt x="788" y="3126"/>
                  </a:lnTo>
                  <a:lnTo>
                    <a:pt x="960" y="2855"/>
                  </a:lnTo>
                  <a:lnTo>
                    <a:pt x="1108" y="2535"/>
                  </a:lnTo>
                  <a:lnTo>
                    <a:pt x="1157" y="2363"/>
                  </a:lnTo>
                  <a:lnTo>
                    <a:pt x="1206" y="2166"/>
                  </a:lnTo>
                  <a:lnTo>
                    <a:pt x="1231" y="1994"/>
                  </a:lnTo>
                  <a:lnTo>
                    <a:pt x="1231" y="1797"/>
                  </a:lnTo>
                  <a:lnTo>
                    <a:pt x="1206" y="1502"/>
                  </a:lnTo>
                  <a:lnTo>
                    <a:pt x="1157" y="1231"/>
                  </a:lnTo>
                  <a:lnTo>
                    <a:pt x="1059" y="985"/>
                  </a:lnTo>
                  <a:lnTo>
                    <a:pt x="960" y="739"/>
                  </a:lnTo>
                  <a:lnTo>
                    <a:pt x="837" y="518"/>
                  </a:lnTo>
                  <a:lnTo>
                    <a:pt x="714" y="345"/>
                  </a:lnTo>
                  <a:lnTo>
                    <a:pt x="493" y="75"/>
                  </a:lnTo>
                  <a:lnTo>
                    <a:pt x="419" y="25"/>
                  </a:lnTo>
                  <a:lnTo>
                    <a:pt x="3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637;p19">
              <a:extLst>
                <a:ext uri="{FF2B5EF4-FFF2-40B4-BE49-F238E27FC236}">
                  <a16:creationId xmlns:a16="http://schemas.microsoft.com/office/drawing/2014/main" id="{F05806E6-255E-9E34-9259-D293B543873A}"/>
                </a:ext>
              </a:extLst>
            </p:cNvPr>
            <p:cNvSpPr/>
            <p:nvPr/>
          </p:nvSpPr>
          <p:spPr>
            <a:xfrm>
              <a:off x="1901475" y="1508775"/>
              <a:ext cx="66475" cy="66450"/>
            </a:xfrm>
            <a:custGeom>
              <a:avLst/>
              <a:gdLst/>
              <a:ahLst/>
              <a:cxnLst/>
              <a:rect l="l" t="t" r="r" b="b"/>
              <a:pathLst>
                <a:path w="2659" h="2658" extrusionOk="0">
                  <a:moveTo>
                    <a:pt x="2486" y="0"/>
                  </a:moveTo>
                  <a:lnTo>
                    <a:pt x="2191" y="49"/>
                  </a:lnTo>
                  <a:lnTo>
                    <a:pt x="1895" y="99"/>
                  </a:lnTo>
                  <a:lnTo>
                    <a:pt x="1600" y="197"/>
                  </a:lnTo>
                  <a:lnTo>
                    <a:pt x="1256" y="320"/>
                  </a:lnTo>
                  <a:lnTo>
                    <a:pt x="985" y="492"/>
                  </a:lnTo>
                  <a:lnTo>
                    <a:pt x="837" y="591"/>
                  </a:lnTo>
                  <a:lnTo>
                    <a:pt x="714" y="714"/>
                  </a:lnTo>
                  <a:lnTo>
                    <a:pt x="591" y="861"/>
                  </a:lnTo>
                  <a:lnTo>
                    <a:pt x="468" y="1009"/>
                  </a:lnTo>
                  <a:lnTo>
                    <a:pt x="370" y="1157"/>
                  </a:lnTo>
                  <a:lnTo>
                    <a:pt x="296" y="1329"/>
                  </a:lnTo>
                  <a:lnTo>
                    <a:pt x="173" y="1649"/>
                  </a:lnTo>
                  <a:lnTo>
                    <a:pt x="99" y="1944"/>
                  </a:lnTo>
                  <a:lnTo>
                    <a:pt x="50" y="2239"/>
                  </a:lnTo>
                  <a:lnTo>
                    <a:pt x="25" y="2461"/>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638;p19">
              <a:extLst>
                <a:ext uri="{FF2B5EF4-FFF2-40B4-BE49-F238E27FC236}">
                  <a16:creationId xmlns:a16="http://schemas.microsoft.com/office/drawing/2014/main" id="{3A5EF04E-4365-C568-2266-1E6DD538A3F8}"/>
                </a:ext>
              </a:extLst>
            </p:cNvPr>
            <p:cNvSpPr/>
            <p:nvPr/>
          </p:nvSpPr>
          <p:spPr>
            <a:xfrm>
              <a:off x="1901475" y="1508775"/>
              <a:ext cx="66475" cy="66450"/>
            </a:xfrm>
            <a:custGeom>
              <a:avLst/>
              <a:gdLst/>
              <a:ahLst/>
              <a:cxnLst/>
              <a:rect l="l" t="t" r="r" b="b"/>
              <a:pathLst>
                <a:path w="2659" h="2658" extrusionOk="0">
                  <a:moveTo>
                    <a:pt x="2486" y="0"/>
                  </a:moveTo>
                  <a:lnTo>
                    <a:pt x="2191" y="49"/>
                  </a:lnTo>
                  <a:lnTo>
                    <a:pt x="2043" y="74"/>
                  </a:lnTo>
                  <a:lnTo>
                    <a:pt x="1723" y="148"/>
                  </a:lnTo>
                  <a:lnTo>
                    <a:pt x="1723" y="197"/>
                  </a:lnTo>
                  <a:lnTo>
                    <a:pt x="1699" y="542"/>
                  </a:lnTo>
                  <a:lnTo>
                    <a:pt x="1649" y="763"/>
                  </a:lnTo>
                  <a:lnTo>
                    <a:pt x="1576" y="1009"/>
                  </a:lnTo>
                  <a:lnTo>
                    <a:pt x="1477" y="1255"/>
                  </a:lnTo>
                  <a:lnTo>
                    <a:pt x="1379" y="1501"/>
                  </a:lnTo>
                  <a:lnTo>
                    <a:pt x="1206" y="1723"/>
                  </a:lnTo>
                  <a:lnTo>
                    <a:pt x="1034" y="1944"/>
                  </a:lnTo>
                  <a:lnTo>
                    <a:pt x="788" y="2141"/>
                  </a:lnTo>
                  <a:lnTo>
                    <a:pt x="542" y="2313"/>
                  </a:lnTo>
                  <a:lnTo>
                    <a:pt x="271" y="2436"/>
                  </a:lnTo>
                  <a:lnTo>
                    <a:pt x="25" y="2510"/>
                  </a:lnTo>
                  <a:lnTo>
                    <a:pt x="1" y="2658"/>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639;p19">
              <a:extLst>
                <a:ext uri="{FF2B5EF4-FFF2-40B4-BE49-F238E27FC236}">
                  <a16:creationId xmlns:a16="http://schemas.microsoft.com/office/drawing/2014/main" id="{8AB3804A-4640-32EE-6AC3-9F9DD18CB9F5}"/>
                </a:ext>
              </a:extLst>
            </p:cNvPr>
            <p:cNvSpPr/>
            <p:nvPr/>
          </p:nvSpPr>
          <p:spPr>
            <a:xfrm>
              <a:off x="1795050" y="1546300"/>
              <a:ext cx="65850" cy="66450"/>
            </a:xfrm>
            <a:custGeom>
              <a:avLst/>
              <a:gdLst/>
              <a:ahLst/>
              <a:cxnLst/>
              <a:rect l="l" t="t" r="r" b="b"/>
              <a:pathLst>
                <a:path w="2634" h="2658" extrusionOk="0">
                  <a:moveTo>
                    <a:pt x="173" y="0"/>
                  </a:moveTo>
                  <a:lnTo>
                    <a:pt x="99" y="25"/>
                  </a:lnTo>
                  <a:lnTo>
                    <a:pt x="50" y="49"/>
                  </a:lnTo>
                  <a:lnTo>
                    <a:pt x="1" y="123"/>
                  </a:lnTo>
                  <a:lnTo>
                    <a:pt x="1" y="197"/>
                  </a:lnTo>
                  <a:lnTo>
                    <a:pt x="26" y="541"/>
                  </a:lnTo>
                  <a:lnTo>
                    <a:pt x="75" y="763"/>
                  </a:lnTo>
                  <a:lnTo>
                    <a:pt x="149" y="1009"/>
                  </a:lnTo>
                  <a:lnTo>
                    <a:pt x="222" y="1255"/>
                  </a:lnTo>
                  <a:lnTo>
                    <a:pt x="345" y="1501"/>
                  </a:lnTo>
                  <a:lnTo>
                    <a:pt x="493" y="1723"/>
                  </a:lnTo>
                  <a:lnTo>
                    <a:pt x="690" y="1944"/>
                  </a:lnTo>
                  <a:lnTo>
                    <a:pt x="838" y="2067"/>
                  </a:lnTo>
                  <a:lnTo>
                    <a:pt x="985" y="2190"/>
                  </a:lnTo>
                  <a:lnTo>
                    <a:pt x="1133" y="2288"/>
                  </a:lnTo>
                  <a:lnTo>
                    <a:pt x="1305" y="2362"/>
                  </a:lnTo>
                  <a:lnTo>
                    <a:pt x="1625" y="2485"/>
                  </a:lnTo>
                  <a:lnTo>
                    <a:pt x="1945" y="2584"/>
                  </a:lnTo>
                  <a:lnTo>
                    <a:pt x="2215" y="2633"/>
                  </a:lnTo>
                  <a:lnTo>
                    <a:pt x="2437"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640;p19">
              <a:extLst>
                <a:ext uri="{FF2B5EF4-FFF2-40B4-BE49-F238E27FC236}">
                  <a16:creationId xmlns:a16="http://schemas.microsoft.com/office/drawing/2014/main" id="{DD748D4A-DFA8-2907-AACA-5F63EDFE7E86}"/>
                </a:ext>
              </a:extLst>
            </p:cNvPr>
            <p:cNvSpPr/>
            <p:nvPr/>
          </p:nvSpPr>
          <p:spPr>
            <a:xfrm>
              <a:off x="1795050" y="1546300"/>
              <a:ext cx="65850" cy="66450"/>
            </a:xfrm>
            <a:custGeom>
              <a:avLst/>
              <a:gdLst/>
              <a:ahLst/>
              <a:cxnLst/>
              <a:rect l="l" t="t" r="r" b="b"/>
              <a:pathLst>
                <a:path w="2634" h="2658" extrusionOk="0">
                  <a:moveTo>
                    <a:pt x="173" y="0"/>
                  </a:moveTo>
                  <a:lnTo>
                    <a:pt x="124" y="25"/>
                  </a:lnTo>
                  <a:lnTo>
                    <a:pt x="50" y="49"/>
                  </a:lnTo>
                  <a:lnTo>
                    <a:pt x="26" y="74"/>
                  </a:lnTo>
                  <a:lnTo>
                    <a:pt x="1" y="148"/>
                  </a:lnTo>
                  <a:lnTo>
                    <a:pt x="247" y="222"/>
                  </a:lnTo>
                  <a:lnTo>
                    <a:pt x="518" y="345"/>
                  </a:lnTo>
                  <a:lnTo>
                    <a:pt x="764" y="517"/>
                  </a:lnTo>
                  <a:lnTo>
                    <a:pt x="1010" y="714"/>
                  </a:lnTo>
                  <a:lnTo>
                    <a:pt x="1207" y="935"/>
                  </a:lnTo>
                  <a:lnTo>
                    <a:pt x="1354" y="1181"/>
                  </a:lnTo>
                  <a:lnTo>
                    <a:pt x="1477" y="1452"/>
                  </a:lnTo>
                  <a:lnTo>
                    <a:pt x="1576" y="1698"/>
                  </a:lnTo>
                  <a:lnTo>
                    <a:pt x="1625" y="1944"/>
                  </a:lnTo>
                  <a:lnTo>
                    <a:pt x="1674" y="2165"/>
                  </a:lnTo>
                  <a:lnTo>
                    <a:pt x="1699" y="2510"/>
                  </a:lnTo>
                  <a:lnTo>
                    <a:pt x="2068" y="2608"/>
                  </a:lnTo>
                  <a:lnTo>
                    <a:pt x="2363"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641;p19">
              <a:extLst>
                <a:ext uri="{FF2B5EF4-FFF2-40B4-BE49-F238E27FC236}">
                  <a16:creationId xmlns:a16="http://schemas.microsoft.com/office/drawing/2014/main" id="{C90E7FDE-763F-200C-E180-2923F9E4423A}"/>
                </a:ext>
              </a:extLst>
            </p:cNvPr>
            <p:cNvSpPr/>
            <p:nvPr/>
          </p:nvSpPr>
          <p:spPr>
            <a:xfrm>
              <a:off x="1819675" y="1481700"/>
              <a:ext cx="123650" cy="194400"/>
            </a:xfrm>
            <a:custGeom>
              <a:avLst/>
              <a:gdLst/>
              <a:ahLst/>
              <a:cxnLst/>
              <a:rect l="l" t="t" r="r" b="b"/>
              <a:pathLst>
                <a:path w="4946" h="7776" extrusionOk="0">
                  <a:moveTo>
                    <a:pt x="2461" y="1"/>
                  </a:moveTo>
                  <a:lnTo>
                    <a:pt x="2387" y="25"/>
                  </a:lnTo>
                  <a:lnTo>
                    <a:pt x="2338" y="50"/>
                  </a:lnTo>
                  <a:lnTo>
                    <a:pt x="2313" y="99"/>
                  </a:lnTo>
                  <a:lnTo>
                    <a:pt x="2289" y="173"/>
                  </a:lnTo>
                  <a:lnTo>
                    <a:pt x="2289" y="5709"/>
                  </a:lnTo>
                  <a:lnTo>
                    <a:pt x="271" y="3618"/>
                  </a:lnTo>
                  <a:lnTo>
                    <a:pt x="222" y="3568"/>
                  </a:lnTo>
                  <a:lnTo>
                    <a:pt x="99" y="3568"/>
                  </a:lnTo>
                  <a:lnTo>
                    <a:pt x="49" y="3618"/>
                  </a:lnTo>
                  <a:lnTo>
                    <a:pt x="0" y="3667"/>
                  </a:lnTo>
                  <a:lnTo>
                    <a:pt x="0" y="3716"/>
                  </a:lnTo>
                  <a:lnTo>
                    <a:pt x="0" y="3790"/>
                  </a:lnTo>
                  <a:lnTo>
                    <a:pt x="49" y="3839"/>
                  </a:lnTo>
                  <a:lnTo>
                    <a:pt x="2289" y="6152"/>
                  </a:lnTo>
                  <a:lnTo>
                    <a:pt x="2289" y="7604"/>
                  </a:lnTo>
                  <a:lnTo>
                    <a:pt x="2313" y="7678"/>
                  </a:lnTo>
                  <a:lnTo>
                    <a:pt x="2338" y="7727"/>
                  </a:lnTo>
                  <a:lnTo>
                    <a:pt x="2387" y="7776"/>
                  </a:lnTo>
                  <a:lnTo>
                    <a:pt x="2510" y="7776"/>
                  </a:lnTo>
                  <a:lnTo>
                    <a:pt x="2559" y="7727"/>
                  </a:lnTo>
                  <a:lnTo>
                    <a:pt x="2584" y="7678"/>
                  </a:lnTo>
                  <a:lnTo>
                    <a:pt x="2608" y="7628"/>
                  </a:lnTo>
                  <a:lnTo>
                    <a:pt x="2608" y="4577"/>
                  </a:lnTo>
                  <a:lnTo>
                    <a:pt x="4897" y="2338"/>
                  </a:lnTo>
                  <a:lnTo>
                    <a:pt x="4946" y="2289"/>
                  </a:lnTo>
                  <a:lnTo>
                    <a:pt x="4946" y="2240"/>
                  </a:lnTo>
                  <a:lnTo>
                    <a:pt x="4946" y="2166"/>
                  </a:lnTo>
                  <a:lnTo>
                    <a:pt x="4897" y="2117"/>
                  </a:lnTo>
                  <a:lnTo>
                    <a:pt x="4848" y="2092"/>
                  </a:lnTo>
                  <a:lnTo>
                    <a:pt x="4798" y="2067"/>
                  </a:lnTo>
                  <a:lnTo>
                    <a:pt x="4749" y="2092"/>
                  </a:lnTo>
                  <a:lnTo>
                    <a:pt x="4675" y="2117"/>
                  </a:lnTo>
                  <a:lnTo>
                    <a:pt x="2608" y="4134"/>
                  </a:lnTo>
                  <a:lnTo>
                    <a:pt x="2608" y="173"/>
                  </a:lnTo>
                  <a:lnTo>
                    <a:pt x="2584" y="99"/>
                  </a:lnTo>
                  <a:lnTo>
                    <a:pt x="2559" y="50"/>
                  </a:lnTo>
                  <a:lnTo>
                    <a:pt x="2510" y="25"/>
                  </a:lnTo>
                  <a:lnTo>
                    <a:pt x="246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642;p19">
              <a:extLst>
                <a:ext uri="{FF2B5EF4-FFF2-40B4-BE49-F238E27FC236}">
                  <a16:creationId xmlns:a16="http://schemas.microsoft.com/office/drawing/2014/main" id="{36CF8223-A0CE-1F18-FBBF-CF6598E839B7}"/>
                </a:ext>
              </a:extLst>
            </p:cNvPr>
            <p:cNvSpPr/>
            <p:nvPr/>
          </p:nvSpPr>
          <p:spPr>
            <a:xfrm>
              <a:off x="1793225" y="1657625"/>
              <a:ext cx="175325" cy="50475"/>
            </a:xfrm>
            <a:custGeom>
              <a:avLst/>
              <a:gdLst/>
              <a:ahLst/>
              <a:cxnLst/>
              <a:rect l="l" t="t" r="r" b="b"/>
              <a:pathLst>
                <a:path w="7013" h="2019" extrusionOk="0">
                  <a:moveTo>
                    <a:pt x="2264" y="1"/>
                  </a:moveTo>
                  <a:lnTo>
                    <a:pt x="2165" y="25"/>
                  </a:lnTo>
                  <a:lnTo>
                    <a:pt x="2042" y="50"/>
                  </a:lnTo>
                  <a:lnTo>
                    <a:pt x="1919" y="99"/>
                  </a:lnTo>
                  <a:lnTo>
                    <a:pt x="1846" y="148"/>
                  </a:lnTo>
                  <a:lnTo>
                    <a:pt x="1747" y="222"/>
                  </a:lnTo>
                  <a:lnTo>
                    <a:pt x="1698" y="296"/>
                  </a:lnTo>
                  <a:lnTo>
                    <a:pt x="1575" y="468"/>
                  </a:lnTo>
                  <a:lnTo>
                    <a:pt x="1501" y="641"/>
                  </a:lnTo>
                  <a:lnTo>
                    <a:pt x="1403" y="813"/>
                  </a:lnTo>
                  <a:lnTo>
                    <a:pt x="1304" y="985"/>
                  </a:lnTo>
                  <a:lnTo>
                    <a:pt x="1230" y="1034"/>
                  </a:lnTo>
                  <a:lnTo>
                    <a:pt x="1157" y="1083"/>
                  </a:lnTo>
                  <a:lnTo>
                    <a:pt x="1058" y="1133"/>
                  </a:lnTo>
                  <a:lnTo>
                    <a:pt x="960" y="1157"/>
                  </a:lnTo>
                  <a:lnTo>
                    <a:pt x="787" y="1182"/>
                  </a:lnTo>
                  <a:lnTo>
                    <a:pt x="615" y="1206"/>
                  </a:lnTo>
                  <a:lnTo>
                    <a:pt x="468" y="1280"/>
                  </a:lnTo>
                  <a:lnTo>
                    <a:pt x="369" y="1330"/>
                  </a:lnTo>
                  <a:lnTo>
                    <a:pt x="271" y="1403"/>
                  </a:lnTo>
                  <a:lnTo>
                    <a:pt x="197" y="1477"/>
                  </a:lnTo>
                  <a:lnTo>
                    <a:pt x="74" y="1625"/>
                  </a:lnTo>
                  <a:lnTo>
                    <a:pt x="25" y="1772"/>
                  </a:lnTo>
                  <a:lnTo>
                    <a:pt x="0" y="1895"/>
                  </a:lnTo>
                  <a:lnTo>
                    <a:pt x="0" y="2018"/>
                  </a:lnTo>
                  <a:lnTo>
                    <a:pt x="7013" y="2018"/>
                  </a:lnTo>
                  <a:lnTo>
                    <a:pt x="7013" y="1846"/>
                  </a:lnTo>
                  <a:lnTo>
                    <a:pt x="6964" y="1699"/>
                  </a:lnTo>
                  <a:lnTo>
                    <a:pt x="6914" y="1551"/>
                  </a:lnTo>
                  <a:lnTo>
                    <a:pt x="6816" y="1403"/>
                  </a:lnTo>
                  <a:lnTo>
                    <a:pt x="6693" y="1280"/>
                  </a:lnTo>
                  <a:lnTo>
                    <a:pt x="6496" y="1182"/>
                  </a:lnTo>
                  <a:lnTo>
                    <a:pt x="6250" y="1108"/>
                  </a:lnTo>
                  <a:lnTo>
                    <a:pt x="5930" y="1059"/>
                  </a:lnTo>
                  <a:lnTo>
                    <a:pt x="5807" y="1034"/>
                  </a:lnTo>
                  <a:lnTo>
                    <a:pt x="5684" y="1010"/>
                  </a:lnTo>
                  <a:lnTo>
                    <a:pt x="5586" y="960"/>
                  </a:lnTo>
                  <a:lnTo>
                    <a:pt x="5487" y="887"/>
                  </a:lnTo>
                  <a:lnTo>
                    <a:pt x="5340" y="764"/>
                  </a:lnTo>
                  <a:lnTo>
                    <a:pt x="5217" y="616"/>
                  </a:lnTo>
                  <a:lnTo>
                    <a:pt x="5118" y="444"/>
                  </a:lnTo>
                  <a:lnTo>
                    <a:pt x="4995" y="321"/>
                  </a:lnTo>
                  <a:lnTo>
                    <a:pt x="4872" y="198"/>
                  </a:lnTo>
                  <a:lnTo>
                    <a:pt x="4798" y="148"/>
                  </a:lnTo>
                  <a:lnTo>
                    <a:pt x="4700" y="124"/>
                  </a:lnTo>
                  <a:lnTo>
                    <a:pt x="4528" y="99"/>
                  </a:lnTo>
                  <a:lnTo>
                    <a:pt x="4380" y="124"/>
                  </a:lnTo>
                  <a:lnTo>
                    <a:pt x="4257" y="148"/>
                  </a:lnTo>
                  <a:lnTo>
                    <a:pt x="4109" y="198"/>
                  </a:lnTo>
                  <a:lnTo>
                    <a:pt x="3814" y="321"/>
                  </a:lnTo>
                  <a:lnTo>
                    <a:pt x="3642" y="395"/>
                  </a:lnTo>
                  <a:lnTo>
                    <a:pt x="3445" y="419"/>
                  </a:lnTo>
                  <a:lnTo>
                    <a:pt x="3273" y="419"/>
                  </a:lnTo>
                  <a:lnTo>
                    <a:pt x="3100" y="345"/>
                  </a:lnTo>
                  <a:lnTo>
                    <a:pt x="2953" y="271"/>
                  </a:lnTo>
                  <a:lnTo>
                    <a:pt x="2805" y="173"/>
                  </a:lnTo>
                  <a:lnTo>
                    <a:pt x="2633" y="75"/>
                  </a:lnTo>
                  <a:lnTo>
                    <a:pt x="2461" y="25"/>
                  </a:lnTo>
                  <a:lnTo>
                    <a:pt x="2264"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643;p19">
              <a:extLst>
                <a:ext uri="{FF2B5EF4-FFF2-40B4-BE49-F238E27FC236}">
                  <a16:creationId xmlns:a16="http://schemas.microsoft.com/office/drawing/2014/main" id="{CD8ADE18-1356-D976-3144-76C347EA1CD7}"/>
                </a:ext>
              </a:extLst>
            </p:cNvPr>
            <p:cNvSpPr/>
            <p:nvPr/>
          </p:nvSpPr>
          <p:spPr>
            <a:xfrm>
              <a:off x="1893475" y="1660100"/>
              <a:ext cx="75075" cy="48000"/>
            </a:xfrm>
            <a:custGeom>
              <a:avLst/>
              <a:gdLst/>
              <a:ahLst/>
              <a:cxnLst/>
              <a:rect l="l" t="t" r="r" b="b"/>
              <a:pathLst>
                <a:path w="3003" h="1920" extrusionOk="0">
                  <a:moveTo>
                    <a:pt x="493" y="0"/>
                  </a:moveTo>
                  <a:lnTo>
                    <a:pt x="321" y="25"/>
                  </a:lnTo>
                  <a:lnTo>
                    <a:pt x="173" y="74"/>
                  </a:lnTo>
                  <a:lnTo>
                    <a:pt x="1" y="148"/>
                  </a:lnTo>
                  <a:lnTo>
                    <a:pt x="99" y="246"/>
                  </a:lnTo>
                  <a:lnTo>
                    <a:pt x="198" y="369"/>
                  </a:lnTo>
                  <a:lnTo>
                    <a:pt x="370" y="615"/>
                  </a:lnTo>
                  <a:lnTo>
                    <a:pt x="493" y="738"/>
                  </a:lnTo>
                  <a:lnTo>
                    <a:pt x="616" y="837"/>
                  </a:lnTo>
                  <a:lnTo>
                    <a:pt x="788" y="911"/>
                  </a:lnTo>
                  <a:lnTo>
                    <a:pt x="1010" y="960"/>
                  </a:lnTo>
                  <a:lnTo>
                    <a:pt x="1305" y="1009"/>
                  </a:lnTo>
                  <a:lnTo>
                    <a:pt x="1551" y="1083"/>
                  </a:lnTo>
                  <a:lnTo>
                    <a:pt x="1748" y="1181"/>
                  </a:lnTo>
                  <a:lnTo>
                    <a:pt x="1871" y="1304"/>
                  </a:lnTo>
                  <a:lnTo>
                    <a:pt x="1969" y="1452"/>
                  </a:lnTo>
                  <a:lnTo>
                    <a:pt x="2043" y="1600"/>
                  </a:lnTo>
                  <a:lnTo>
                    <a:pt x="2068" y="1747"/>
                  </a:lnTo>
                  <a:lnTo>
                    <a:pt x="2092" y="1919"/>
                  </a:lnTo>
                  <a:lnTo>
                    <a:pt x="3003" y="1919"/>
                  </a:lnTo>
                  <a:lnTo>
                    <a:pt x="3003" y="1747"/>
                  </a:lnTo>
                  <a:lnTo>
                    <a:pt x="2954" y="1600"/>
                  </a:lnTo>
                  <a:lnTo>
                    <a:pt x="2904" y="1452"/>
                  </a:lnTo>
                  <a:lnTo>
                    <a:pt x="2806" y="1304"/>
                  </a:lnTo>
                  <a:lnTo>
                    <a:pt x="2683" y="1181"/>
                  </a:lnTo>
                  <a:lnTo>
                    <a:pt x="2486" y="1083"/>
                  </a:lnTo>
                  <a:lnTo>
                    <a:pt x="2240" y="1009"/>
                  </a:lnTo>
                  <a:lnTo>
                    <a:pt x="1920" y="960"/>
                  </a:lnTo>
                  <a:lnTo>
                    <a:pt x="1797" y="935"/>
                  </a:lnTo>
                  <a:lnTo>
                    <a:pt x="1674" y="911"/>
                  </a:lnTo>
                  <a:lnTo>
                    <a:pt x="1576" y="861"/>
                  </a:lnTo>
                  <a:lnTo>
                    <a:pt x="1477" y="788"/>
                  </a:lnTo>
                  <a:lnTo>
                    <a:pt x="1330" y="665"/>
                  </a:lnTo>
                  <a:lnTo>
                    <a:pt x="1207" y="517"/>
                  </a:lnTo>
                  <a:lnTo>
                    <a:pt x="1108" y="345"/>
                  </a:lnTo>
                  <a:lnTo>
                    <a:pt x="985" y="222"/>
                  </a:lnTo>
                  <a:lnTo>
                    <a:pt x="862" y="99"/>
                  </a:lnTo>
                  <a:lnTo>
                    <a:pt x="788" y="49"/>
                  </a:lnTo>
                  <a:lnTo>
                    <a:pt x="690" y="25"/>
                  </a:lnTo>
                  <a:lnTo>
                    <a:pt x="49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644;p19">
              <a:extLst>
                <a:ext uri="{FF2B5EF4-FFF2-40B4-BE49-F238E27FC236}">
                  <a16:creationId xmlns:a16="http://schemas.microsoft.com/office/drawing/2014/main" id="{4A224FF7-9A2F-4FBF-1631-655AD914EB2F}"/>
                </a:ext>
              </a:extLst>
            </p:cNvPr>
            <p:cNvSpPr/>
            <p:nvPr/>
          </p:nvSpPr>
          <p:spPr>
            <a:xfrm>
              <a:off x="1844275" y="1677925"/>
              <a:ext cx="7400" cy="8025"/>
            </a:xfrm>
            <a:custGeom>
              <a:avLst/>
              <a:gdLst/>
              <a:ahLst/>
              <a:cxnLst/>
              <a:rect l="l" t="t" r="r" b="b"/>
              <a:pathLst>
                <a:path w="296" h="321" extrusionOk="0">
                  <a:moveTo>
                    <a:pt x="148" y="1"/>
                  </a:moveTo>
                  <a:lnTo>
                    <a:pt x="74" y="25"/>
                  </a:lnTo>
                  <a:lnTo>
                    <a:pt x="25" y="50"/>
                  </a:lnTo>
                  <a:lnTo>
                    <a:pt x="0" y="99"/>
                  </a:lnTo>
                  <a:lnTo>
                    <a:pt x="0" y="173"/>
                  </a:lnTo>
                  <a:lnTo>
                    <a:pt x="0" y="222"/>
                  </a:lnTo>
                  <a:lnTo>
                    <a:pt x="25" y="271"/>
                  </a:lnTo>
                  <a:lnTo>
                    <a:pt x="74" y="321"/>
                  </a:lnTo>
                  <a:lnTo>
                    <a:pt x="197" y="321"/>
                  </a:lnTo>
                  <a:lnTo>
                    <a:pt x="246" y="271"/>
                  </a:lnTo>
                  <a:lnTo>
                    <a:pt x="296" y="222"/>
                  </a:lnTo>
                  <a:lnTo>
                    <a:pt x="296" y="173"/>
                  </a:lnTo>
                  <a:lnTo>
                    <a:pt x="296" y="99"/>
                  </a:lnTo>
                  <a:lnTo>
                    <a:pt x="246" y="50"/>
                  </a:lnTo>
                  <a:lnTo>
                    <a:pt x="197" y="25"/>
                  </a:lnTo>
                  <a:lnTo>
                    <a:pt x="14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645;p19">
              <a:extLst>
                <a:ext uri="{FF2B5EF4-FFF2-40B4-BE49-F238E27FC236}">
                  <a16:creationId xmlns:a16="http://schemas.microsoft.com/office/drawing/2014/main" id="{02A007B5-3B8B-A48B-D5D2-C4CD621AEA18}"/>
                </a:ext>
              </a:extLst>
            </p:cNvPr>
            <p:cNvSpPr/>
            <p:nvPr/>
          </p:nvSpPr>
          <p:spPr>
            <a:xfrm>
              <a:off x="1884875" y="1689625"/>
              <a:ext cx="7400" cy="8025"/>
            </a:xfrm>
            <a:custGeom>
              <a:avLst/>
              <a:gdLst/>
              <a:ahLst/>
              <a:cxnLst/>
              <a:rect l="l" t="t" r="r" b="b"/>
              <a:pathLst>
                <a:path w="296" h="321" extrusionOk="0">
                  <a:moveTo>
                    <a:pt x="148" y="0"/>
                  </a:moveTo>
                  <a:lnTo>
                    <a:pt x="74" y="25"/>
                  </a:lnTo>
                  <a:lnTo>
                    <a:pt x="25" y="50"/>
                  </a:lnTo>
                  <a:lnTo>
                    <a:pt x="0" y="99"/>
                  </a:lnTo>
                  <a:lnTo>
                    <a:pt x="0" y="173"/>
                  </a:lnTo>
                  <a:lnTo>
                    <a:pt x="0" y="222"/>
                  </a:lnTo>
                  <a:lnTo>
                    <a:pt x="25" y="271"/>
                  </a:lnTo>
                  <a:lnTo>
                    <a:pt x="74" y="320"/>
                  </a:lnTo>
                  <a:lnTo>
                    <a:pt x="222" y="320"/>
                  </a:lnTo>
                  <a:lnTo>
                    <a:pt x="271" y="271"/>
                  </a:lnTo>
                  <a:lnTo>
                    <a:pt x="296" y="222"/>
                  </a:lnTo>
                  <a:lnTo>
                    <a:pt x="296" y="173"/>
                  </a:lnTo>
                  <a:lnTo>
                    <a:pt x="296" y="99"/>
                  </a:lnTo>
                  <a:lnTo>
                    <a:pt x="271" y="50"/>
                  </a:lnTo>
                  <a:lnTo>
                    <a:pt x="222" y="25"/>
                  </a:lnTo>
                  <a:lnTo>
                    <a:pt x="14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646;p19">
              <a:extLst>
                <a:ext uri="{FF2B5EF4-FFF2-40B4-BE49-F238E27FC236}">
                  <a16:creationId xmlns:a16="http://schemas.microsoft.com/office/drawing/2014/main" id="{BDB18FC2-1BD5-9410-9BAD-8E8A60AE8CAF}"/>
                </a:ext>
              </a:extLst>
            </p:cNvPr>
            <p:cNvSpPr/>
            <p:nvPr/>
          </p:nvSpPr>
          <p:spPr>
            <a:xfrm>
              <a:off x="1906400" y="1675475"/>
              <a:ext cx="7400" cy="8025"/>
            </a:xfrm>
            <a:custGeom>
              <a:avLst/>
              <a:gdLst/>
              <a:ahLst/>
              <a:cxnLst/>
              <a:rect l="l" t="t" r="r" b="b"/>
              <a:pathLst>
                <a:path w="296" h="321" extrusionOk="0">
                  <a:moveTo>
                    <a:pt x="74" y="0"/>
                  </a:moveTo>
                  <a:lnTo>
                    <a:pt x="25" y="50"/>
                  </a:lnTo>
                  <a:lnTo>
                    <a:pt x="1" y="99"/>
                  </a:lnTo>
                  <a:lnTo>
                    <a:pt x="1" y="148"/>
                  </a:lnTo>
                  <a:lnTo>
                    <a:pt x="1" y="222"/>
                  </a:lnTo>
                  <a:lnTo>
                    <a:pt x="25" y="271"/>
                  </a:lnTo>
                  <a:lnTo>
                    <a:pt x="74" y="296"/>
                  </a:lnTo>
                  <a:lnTo>
                    <a:pt x="148" y="320"/>
                  </a:lnTo>
                  <a:lnTo>
                    <a:pt x="222" y="296"/>
                  </a:lnTo>
                  <a:lnTo>
                    <a:pt x="271" y="271"/>
                  </a:lnTo>
                  <a:lnTo>
                    <a:pt x="296" y="222"/>
                  </a:lnTo>
                  <a:lnTo>
                    <a:pt x="296" y="148"/>
                  </a:lnTo>
                  <a:lnTo>
                    <a:pt x="296" y="99"/>
                  </a:lnTo>
                  <a:lnTo>
                    <a:pt x="271" y="50"/>
                  </a:lnTo>
                  <a:lnTo>
                    <a:pt x="22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03" name="Google Shape;574;p19">
            <a:extLst>
              <a:ext uri="{FF2B5EF4-FFF2-40B4-BE49-F238E27FC236}">
                <a16:creationId xmlns:a16="http://schemas.microsoft.com/office/drawing/2014/main" id="{65216CAB-1C6E-6DFE-054D-0BF4EDCAC087}"/>
              </a:ext>
            </a:extLst>
          </p:cNvPr>
          <p:cNvGrpSpPr/>
          <p:nvPr/>
        </p:nvGrpSpPr>
        <p:grpSpPr>
          <a:xfrm>
            <a:off x="7617300" y="2766989"/>
            <a:ext cx="335786" cy="350291"/>
            <a:chOff x="3199728" y="2845507"/>
            <a:chExt cx="519968" cy="514974"/>
          </a:xfrm>
        </p:grpSpPr>
        <p:sp>
          <p:nvSpPr>
            <p:cNvPr id="3304" name="Google Shape;575;p19">
              <a:extLst>
                <a:ext uri="{FF2B5EF4-FFF2-40B4-BE49-F238E27FC236}">
                  <a16:creationId xmlns:a16="http://schemas.microsoft.com/office/drawing/2014/main" id="{7C450B4D-2E25-CDFE-4236-4594EDEE4026}"/>
                </a:ext>
              </a:extLst>
            </p:cNvPr>
            <p:cNvSpPr/>
            <p:nvPr/>
          </p:nvSpPr>
          <p:spPr>
            <a:xfrm>
              <a:off x="3281237" y="2851680"/>
              <a:ext cx="356951" cy="442152"/>
            </a:xfrm>
            <a:custGeom>
              <a:avLst/>
              <a:gdLst/>
              <a:ahLst/>
              <a:cxnLst/>
              <a:rect l="l" t="t" r="r" b="b"/>
              <a:pathLst>
                <a:path w="7112" h="8810" extrusionOk="0">
                  <a:moveTo>
                    <a:pt x="3544" y="0"/>
                  </a:moveTo>
                  <a:lnTo>
                    <a:pt x="3175" y="25"/>
                  </a:lnTo>
                  <a:lnTo>
                    <a:pt x="2830" y="74"/>
                  </a:lnTo>
                  <a:lnTo>
                    <a:pt x="2486" y="172"/>
                  </a:lnTo>
                  <a:lnTo>
                    <a:pt x="2166" y="271"/>
                  </a:lnTo>
                  <a:lnTo>
                    <a:pt x="1846" y="443"/>
                  </a:lnTo>
                  <a:lnTo>
                    <a:pt x="1575" y="615"/>
                  </a:lnTo>
                  <a:lnTo>
                    <a:pt x="1280" y="812"/>
                  </a:lnTo>
                  <a:lnTo>
                    <a:pt x="1034" y="1034"/>
                  </a:lnTo>
                  <a:lnTo>
                    <a:pt x="813" y="1304"/>
                  </a:lnTo>
                  <a:lnTo>
                    <a:pt x="616" y="1575"/>
                  </a:lnTo>
                  <a:lnTo>
                    <a:pt x="419" y="1870"/>
                  </a:lnTo>
                  <a:lnTo>
                    <a:pt x="271" y="2165"/>
                  </a:lnTo>
                  <a:lnTo>
                    <a:pt x="148" y="2510"/>
                  </a:lnTo>
                  <a:lnTo>
                    <a:pt x="74" y="2830"/>
                  </a:lnTo>
                  <a:lnTo>
                    <a:pt x="25" y="3199"/>
                  </a:lnTo>
                  <a:lnTo>
                    <a:pt x="1" y="3543"/>
                  </a:lnTo>
                  <a:lnTo>
                    <a:pt x="1" y="3839"/>
                  </a:lnTo>
                  <a:lnTo>
                    <a:pt x="50" y="4109"/>
                  </a:lnTo>
                  <a:lnTo>
                    <a:pt x="99" y="4380"/>
                  </a:lnTo>
                  <a:lnTo>
                    <a:pt x="173" y="4651"/>
                  </a:lnTo>
                  <a:lnTo>
                    <a:pt x="271" y="4897"/>
                  </a:lnTo>
                  <a:lnTo>
                    <a:pt x="370" y="5143"/>
                  </a:lnTo>
                  <a:lnTo>
                    <a:pt x="517" y="5389"/>
                  </a:lnTo>
                  <a:lnTo>
                    <a:pt x="665" y="5610"/>
                  </a:lnTo>
                  <a:lnTo>
                    <a:pt x="813" y="5832"/>
                  </a:lnTo>
                  <a:lnTo>
                    <a:pt x="985" y="6029"/>
                  </a:lnTo>
                  <a:lnTo>
                    <a:pt x="1182" y="6201"/>
                  </a:lnTo>
                  <a:lnTo>
                    <a:pt x="1378" y="6373"/>
                  </a:lnTo>
                  <a:lnTo>
                    <a:pt x="1600" y="6521"/>
                  </a:lnTo>
                  <a:lnTo>
                    <a:pt x="1846" y="6668"/>
                  </a:lnTo>
                  <a:lnTo>
                    <a:pt x="2067" y="6791"/>
                  </a:lnTo>
                  <a:lnTo>
                    <a:pt x="2338" y="6890"/>
                  </a:lnTo>
                  <a:lnTo>
                    <a:pt x="2338" y="8071"/>
                  </a:lnTo>
                  <a:lnTo>
                    <a:pt x="2338" y="8219"/>
                  </a:lnTo>
                  <a:lnTo>
                    <a:pt x="2387" y="8342"/>
                  </a:lnTo>
                  <a:lnTo>
                    <a:pt x="2461" y="8465"/>
                  </a:lnTo>
                  <a:lnTo>
                    <a:pt x="2535" y="8588"/>
                  </a:lnTo>
                  <a:lnTo>
                    <a:pt x="2658" y="8661"/>
                  </a:lnTo>
                  <a:lnTo>
                    <a:pt x="2781" y="8735"/>
                  </a:lnTo>
                  <a:lnTo>
                    <a:pt x="2904" y="8784"/>
                  </a:lnTo>
                  <a:lnTo>
                    <a:pt x="3052" y="8809"/>
                  </a:lnTo>
                  <a:lnTo>
                    <a:pt x="4036" y="8809"/>
                  </a:lnTo>
                  <a:lnTo>
                    <a:pt x="4184" y="8784"/>
                  </a:lnTo>
                  <a:lnTo>
                    <a:pt x="4331" y="8735"/>
                  </a:lnTo>
                  <a:lnTo>
                    <a:pt x="4454" y="8661"/>
                  </a:lnTo>
                  <a:lnTo>
                    <a:pt x="4553" y="8588"/>
                  </a:lnTo>
                  <a:lnTo>
                    <a:pt x="4651" y="8465"/>
                  </a:lnTo>
                  <a:lnTo>
                    <a:pt x="4725" y="8342"/>
                  </a:lnTo>
                  <a:lnTo>
                    <a:pt x="4749" y="8219"/>
                  </a:lnTo>
                  <a:lnTo>
                    <a:pt x="4774" y="8071"/>
                  </a:lnTo>
                  <a:lnTo>
                    <a:pt x="4774" y="6890"/>
                  </a:lnTo>
                  <a:lnTo>
                    <a:pt x="5020" y="6791"/>
                  </a:lnTo>
                  <a:lnTo>
                    <a:pt x="5266" y="6668"/>
                  </a:lnTo>
                  <a:lnTo>
                    <a:pt x="5488" y="6521"/>
                  </a:lnTo>
                  <a:lnTo>
                    <a:pt x="5709" y="6373"/>
                  </a:lnTo>
                  <a:lnTo>
                    <a:pt x="5906" y="6201"/>
                  </a:lnTo>
                  <a:lnTo>
                    <a:pt x="6103" y="6029"/>
                  </a:lnTo>
                  <a:lnTo>
                    <a:pt x="6275" y="5832"/>
                  </a:lnTo>
                  <a:lnTo>
                    <a:pt x="6447" y="5610"/>
                  </a:lnTo>
                  <a:lnTo>
                    <a:pt x="6595" y="5389"/>
                  </a:lnTo>
                  <a:lnTo>
                    <a:pt x="6718" y="5143"/>
                  </a:lnTo>
                  <a:lnTo>
                    <a:pt x="6841" y="4897"/>
                  </a:lnTo>
                  <a:lnTo>
                    <a:pt x="6939" y="4651"/>
                  </a:lnTo>
                  <a:lnTo>
                    <a:pt x="7013" y="4380"/>
                  </a:lnTo>
                  <a:lnTo>
                    <a:pt x="7062" y="4109"/>
                  </a:lnTo>
                  <a:lnTo>
                    <a:pt x="7087" y="3839"/>
                  </a:lnTo>
                  <a:lnTo>
                    <a:pt x="7112" y="3543"/>
                  </a:lnTo>
                  <a:lnTo>
                    <a:pt x="7087" y="3199"/>
                  </a:lnTo>
                  <a:lnTo>
                    <a:pt x="7038" y="2830"/>
                  </a:lnTo>
                  <a:lnTo>
                    <a:pt x="6939" y="2510"/>
                  </a:lnTo>
                  <a:lnTo>
                    <a:pt x="6816" y="2165"/>
                  </a:lnTo>
                  <a:lnTo>
                    <a:pt x="6669" y="1870"/>
                  </a:lnTo>
                  <a:lnTo>
                    <a:pt x="6497" y="1575"/>
                  </a:lnTo>
                  <a:lnTo>
                    <a:pt x="6300" y="1304"/>
                  </a:lnTo>
                  <a:lnTo>
                    <a:pt x="6054" y="1034"/>
                  </a:lnTo>
                  <a:lnTo>
                    <a:pt x="5808" y="812"/>
                  </a:lnTo>
                  <a:lnTo>
                    <a:pt x="5537" y="615"/>
                  </a:lnTo>
                  <a:lnTo>
                    <a:pt x="5242" y="443"/>
                  </a:lnTo>
                  <a:lnTo>
                    <a:pt x="4922" y="271"/>
                  </a:lnTo>
                  <a:lnTo>
                    <a:pt x="4602" y="172"/>
                  </a:lnTo>
                  <a:lnTo>
                    <a:pt x="4257" y="74"/>
                  </a:lnTo>
                  <a:lnTo>
                    <a:pt x="3913" y="25"/>
                  </a:lnTo>
                  <a:lnTo>
                    <a:pt x="354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5" name="Google Shape;576;p19">
              <a:extLst>
                <a:ext uri="{FF2B5EF4-FFF2-40B4-BE49-F238E27FC236}">
                  <a16:creationId xmlns:a16="http://schemas.microsoft.com/office/drawing/2014/main" id="{6E703BD3-90F0-C3B0-AA7A-061BE6C30ECE}"/>
                </a:ext>
              </a:extLst>
            </p:cNvPr>
            <p:cNvSpPr/>
            <p:nvPr/>
          </p:nvSpPr>
          <p:spPr>
            <a:xfrm>
              <a:off x="3439335" y="2851680"/>
              <a:ext cx="198853" cy="442152"/>
            </a:xfrm>
            <a:custGeom>
              <a:avLst/>
              <a:gdLst/>
              <a:ahLst/>
              <a:cxnLst/>
              <a:rect l="l" t="t" r="r" b="b"/>
              <a:pathLst>
                <a:path w="3962" h="8810" extrusionOk="0">
                  <a:moveTo>
                    <a:pt x="394" y="0"/>
                  </a:moveTo>
                  <a:lnTo>
                    <a:pt x="0" y="25"/>
                  </a:lnTo>
                  <a:lnTo>
                    <a:pt x="320" y="74"/>
                  </a:lnTo>
                  <a:lnTo>
                    <a:pt x="640" y="172"/>
                  </a:lnTo>
                  <a:lnTo>
                    <a:pt x="935" y="271"/>
                  </a:lnTo>
                  <a:lnTo>
                    <a:pt x="1230" y="418"/>
                  </a:lnTo>
                  <a:lnTo>
                    <a:pt x="1501" y="566"/>
                  </a:lnTo>
                  <a:lnTo>
                    <a:pt x="1772" y="763"/>
                  </a:lnTo>
                  <a:lnTo>
                    <a:pt x="1993" y="960"/>
                  </a:lnTo>
                  <a:lnTo>
                    <a:pt x="2215" y="1181"/>
                  </a:lnTo>
                  <a:lnTo>
                    <a:pt x="2436" y="1427"/>
                  </a:lnTo>
                  <a:lnTo>
                    <a:pt x="2608" y="1698"/>
                  </a:lnTo>
                  <a:lnTo>
                    <a:pt x="2756" y="1969"/>
                  </a:lnTo>
                  <a:lnTo>
                    <a:pt x="2904" y="2264"/>
                  </a:lnTo>
                  <a:lnTo>
                    <a:pt x="3002" y="2559"/>
                  </a:lnTo>
                  <a:lnTo>
                    <a:pt x="3076" y="2879"/>
                  </a:lnTo>
                  <a:lnTo>
                    <a:pt x="3125" y="3224"/>
                  </a:lnTo>
                  <a:lnTo>
                    <a:pt x="3125" y="3543"/>
                  </a:lnTo>
                  <a:lnTo>
                    <a:pt x="3125" y="3839"/>
                  </a:lnTo>
                  <a:lnTo>
                    <a:pt x="3100" y="4109"/>
                  </a:lnTo>
                  <a:lnTo>
                    <a:pt x="3027" y="4380"/>
                  </a:lnTo>
                  <a:lnTo>
                    <a:pt x="2953" y="4651"/>
                  </a:lnTo>
                  <a:lnTo>
                    <a:pt x="2879" y="4897"/>
                  </a:lnTo>
                  <a:lnTo>
                    <a:pt x="2756" y="5143"/>
                  </a:lnTo>
                  <a:lnTo>
                    <a:pt x="2633" y="5389"/>
                  </a:lnTo>
                  <a:lnTo>
                    <a:pt x="2485" y="5610"/>
                  </a:lnTo>
                  <a:lnTo>
                    <a:pt x="2313" y="5832"/>
                  </a:lnTo>
                  <a:lnTo>
                    <a:pt x="2141" y="6029"/>
                  </a:lnTo>
                  <a:lnTo>
                    <a:pt x="1944" y="6201"/>
                  </a:lnTo>
                  <a:lnTo>
                    <a:pt x="1747" y="6373"/>
                  </a:lnTo>
                  <a:lnTo>
                    <a:pt x="1526" y="6521"/>
                  </a:lnTo>
                  <a:lnTo>
                    <a:pt x="1304" y="6668"/>
                  </a:lnTo>
                  <a:lnTo>
                    <a:pt x="1058" y="6791"/>
                  </a:lnTo>
                  <a:lnTo>
                    <a:pt x="812" y="6890"/>
                  </a:lnTo>
                  <a:lnTo>
                    <a:pt x="812" y="8071"/>
                  </a:lnTo>
                  <a:lnTo>
                    <a:pt x="787" y="8219"/>
                  </a:lnTo>
                  <a:lnTo>
                    <a:pt x="738" y="8342"/>
                  </a:lnTo>
                  <a:lnTo>
                    <a:pt x="689" y="8465"/>
                  </a:lnTo>
                  <a:lnTo>
                    <a:pt x="591" y="8588"/>
                  </a:lnTo>
                  <a:lnTo>
                    <a:pt x="492" y="8661"/>
                  </a:lnTo>
                  <a:lnTo>
                    <a:pt x="345" y="8735"/>
                  </a:lnTo>
                  <a:lnTo>
                    <a:pt x="222" y="8784"/>
                  </a:lnTo>
                  <a:lnTo>
                    <a:pt x="74" y="8809"/>
                  </a:lnTo>
                  <a:lnTo>
                    <a:pt x="886" y="8809"/>
                  </a:lnTo>
                  <a:lnTo>
                    <a:pt x="1034" y="8784"/>
                  </a:lnTo>
                  <a:lnTo>
                    <a:pt x="1181" y="8735"/>
                  </a:lnTo>
                  <a:lnTo>
                    <a:pt x="1304" y="8661"/>
                  </a:lnTo>
                  <a:lnTo>
                    <a:pt x="1403" y="8588"/>
                  </a:lnTo>
                  <a:lnTo>
                    <a:pt x="1501" y="8465"/>
                  </a:lnTo>
                  <a:lnTo>
                    <a:pt x="1575" y="8342"/>
                  </a:lnTo>
                  <a:lnTo>
                    <a:pt x="1599" y="8219"/>
                  </a:lnTo>
                  <a:lnTo>
                    <a:pt x="1624" y="8071"/>
                  </a:lnTo>
                  <a:lnTo>
                    <a:pt x="1624" y="6890"/>
                  </a:lnTo>
                  <a:lnTo>
                    <a:pt x="1870" y="6791"/>
                  </a:lnTo>
                  <a:lnTo>
                    <a:pt x="2116" y="6668"/>
                  </a:lnTo>
                  <a:lnTo>
                    <a:pt x="2338" y="6521"/>
                  </a:lnTo>
                  <a:lnTo>
                    <a:pt x="2559" y="6373"/>
                  </a:lnTo>
                  <a:lnTo>
                    <a:pt x="2756" y="6201"/>
                  </a:lnTo>
                  <a:lnTo>
                    <a:pt x="2953" y="6029"/>
                  </a:lnTo>
                  <a:lnTo>
                    <a:pt x="3125" y="5832"/>
                  </a:lnTo>
                  <a:lnTo>
                    <a:pt x="3297" y="5610"/>
                  </a:lnTo>
                  <a:lnTo>
                    <a:pt x="3445" y="5389"/>
                  </a:lnTo>
                  <a:lnTo>
                    <a:pt x="3568" y="5143"/>
                  </a:lnTo>
                  <a:lnTo>
                    <a:pt x="3691" y="4897"/>
                  </a:lnTo>
                  <a:lnTo>
                    <a:pt x="3789" y="4651"/>
                  </a:lnTo>
                  <a:lnTo>
                    <a:pt x="3863" y="4380"/>
                  </a:lnTo>
                  <a:lnTo>
                    <a:pt x="3912" y="4109"/>
                  </a:lnTo>
                  <a:lnTo>
                    <a:pt x="3937" y="3839"/>
                  </a:lnTo>
                  <a:lnTo>
                    <a:pt x="3962" y="3543"/>
                  </a:lnTo>
                  <a:lnTo>
                    <a:pt x="3937" y="3199"/>
                  </a:lnTo>
                  <a:lnTo>
                    <a:pt x="3888" y="2830"/>
                  </a:lnTo>
                  <a:lnTo>
                    <a:pt x="3789" y="2510"/>
                  </a:lnTo>
                  <a:lnTo>
                    <a:pt x="3666" y="2165"/>
                  </a:lnTo>
                  <a:lnTo>
                    <a:pt x="3519" y="1870"/>
                  </a:lnTo>
                  <a:lnTo>
                    <a:pt x="3347" y="1575"/>
                  </a:lnTo>
                  <a:lnTo>
                    <a:pt x="3150" y="1304"/>
                  </a:lnTo>
                  <a:lnTo>
                    <a:pt x="2904" y="1034"/>
                  </a:lnTo>
                  <a:lnTo>
                    <a:pt x="2658" y="812"/>
                  </a:lnTo>
                  <a:lnTo>
                    <a:pt x="2387" y="615"/>
                  </a:lnTo>
                  <a:lnTo>
                    <a:pt x="2092" y="443"/>
                  </a:lnTo>
                  <a:lnTo>
                    <a:pt x="1772" y="271"/>
                  </a:lnTo>
                  <a:lnTo>
                    <a:pt x="1452" y="172"/>
                  </a:lnTo>
                  <a:lnTo>
                    <a:pt x="1107" y="74"/>
                  </a:lnTo>
                  <a:lnTo>
                    <a:pt x="763" y="25"/>
                  </a:lnTo>
                  <a:lnTo>
                    <a:pt x="39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577;p19">
              <a:extLst>
                <a:ext uri="{FF2B5EF4-FFF2-40B4-BE49-F238E27FC236}">
                  <a16:creationId xmlns:a16="http://schemas.microsoft.com/office/drawing/2014/main" id="{05B30529-E843-BA50-5781-3C05109A96B7}"/>
                </a:ext>
              </a:extLst>
            </p:cNvPr>
            <p:cNvSpPr/>
            <p:nvPr/>
          </p:nvSpPr>
          <p:spPr>
            <a:xfrm>
              <a:off x="3273809" y="2845507"/>
              <a:ext cx="45773" cy="46976"/>
            </a:xfrm>
            <a:custGeom>
              <a:avLst/>
              <a:gdLst/>
              <a:ahLst/>
              <a:cxnLst/>
              <a:rect l="l" t="t" r="r" b="b"/>
              <a:pathLst>
                <a:path w="912" h="936" extrusionOk="0">
                  <a:moveTo>
                    <a:pt x="149" y="0"/>
                  </a:moveTo>
                  <a:lnTo>
                    <a:pt x="99" y="25"/>
                  </a:lnTo>
                  <a:lnTo>
                    <a:pt x="50" y="49"/>
                  </a:lnTo>
                  <a:lnTo>
                    <a:pt x="1" y="99"/>
                  </a:lnTo>
                  <a:lnTo>
                    <a:pt x="1" y="172"/>
                  </a:lnTo>
                  <a:lnTo>
                    <a:pt x="1" y="222"/>
                  </a:lnTo>
                  <a:lnTo>
                    <a:pt x="25" y="271"/>
                  </a:lnTo>
                  <a:lnTo>
                    <a:pt x="641" y="886"/>
                  </a:lnTo>
                  <a:lnTo>
                    <a:pt x="690" y="911"/>
                  </a:lnTo>
                  <a:lnTo>
                    <a:pt x="739" y="935"/>
                  </a:lnTo>
                  <a:lnTo>
                    <a:pt x="813" y="911"/>
                  </a:lnTo>
                  <a:lnTo>
                    <a:pt x="862" y="886"/>
                  </a:lnTo>
                  <a:lnTo>
                    <a:pt x="887" y="837"/>
                  </a:lnTo>
                  <a:lnTo>
                    <a:pt x="911" y="788"/>
                  </a:lnTo>
                  <a:lnTo>
                    <a:pt x="887" y="714"/>
                  </a:lnTo>
                  <a:lnTo>
                    <a:pt x="862" y="664"/>
                  </a:lnTo>
                  <a:lnTo>
                    <a:pt x="247" y="49"/>
                  </a:lnTo>
                  <a:lnTo>
                    <a:pt x="198" y="25"/>
                  </a:lnTo>
                  <a:lnTo>
                    <a:pt x="14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578;p19">
              <a:extLst>
                <a:ext uri="{FF2B5EF4-FFF2-40B4-BE49-F238E27FC236}">
                  <a16:creationId xmlns:a16="http://schemas.microsoft.com/office/drawing/2014/main" id="{F011D6CF-3CED-54FE-9059-115D014F0AE3}"/>
                </a:ext>
              </a:extLst>
            </p:cNvPr>
            <p:cNvSpPr/>
            <p:nvPr/>
          </p:nvSpPr>
          <p:spPr>
            <a:xfrm>
              <a:off x="3233055" y="2898605"/>
              <a:ext cx="51947" cy="37089"/>
            </a:xfrm>
            <a:custGeom>
              <a:avLst/>
              <a:gdLst/>
              <a:ahLst/>
              <a:cxnLst/>
              <a:rect l="l" t="t" r="r" b="b"/>
              <a:pathLst>
                <a:path w="1035" h="739" extrusionOk="0">
                  <a:moveTo>
                    <a:pt x="124" y="0"/>
                  </a:moveTo>
                  <a:lnTo>
                    <a:pt x="75" y="25"/>
                  </a:lnTo>
                  <a:lnTo>
                    <a:pt x="25" y="74"/>
                  </a:lnTo>
                  <a:lnTo>
                    <a:pt x="1" y="123"/>
                  </a:lnTo>
                  <a:lnTo>
                    <a:pt x="1" y="172"/>
                  </a:lnTo>
                  <a:lnTo>
                    <a:pt x="25" y="246"/>
                  </a:lnTo>
                  <a:lnTo>
                    <a:pt x="75" y="271"/>
                  </a:lnTo>
                  <a:lnTo>
                    <a:pt x="813" y="714"/>
                  </a:lnTo>
                  <a:lnTo>
                    <a:pt x="887" y="738"/>
                  </a:lnTo>
                  <a:lnTo>
                    <a:pt x="961" y="714"/>
                  </a:lnTo>
                  <a:lnTo>
                    <a:pt x="1034" y="665"/>
                  </a:lnTo>
                  <a:lnTo>
                    <a:pt x="1034" y="615"/>
                  </a:lnTo>
                  <a:lnTo>
                    <a:pt x="1034" y="542"/>
                  </a:lnTo>
                  <a:lnTo>
                    <a:pt x="1010" y="492"/>
                  </a:lnTo>
                  <a:lnTo>
                    <a:pt x="961" y="443"/>
                  </a:lnTo>
                  <a:lnTo>
                    <a:pt x="247" y="25"/>
                  </a:lnTo>
                  <a:lnTo>
                    <a:pt x="173"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579;p19">
              <a:extLst>
                <a:ext uri="{FF2B5EF4-FFF2-40B4-BE49-F238E27FC236}">
                  <a16:creationId xmlns:a16="http://schemas.microsoft.com/office/drawing/2014/main" id="{73D2464B-6A4B-9822-A313-ACD1D27431C7}"/>
                </a:ext>
              </a:extLst>
            </p:cNvPr>
            <p:cNvSpPr/>
            <p:nvPr/>
          </p:nvSpPr>
          <p:spPr>
            <a:xfrm>
              <a:off x="3208361" y="2959081"/>
              <a:ext cx="56865" cy="27252"/>
            </a:xfrm>
            <a:custGeom>
              <a:avLst/>
              <a:gdLst/>
              <a:ahLst/>
              <a:cxnLst/>
              <a:rect l="l" t="t" r="r" b="b"/>
              <a:pathLst>
                <a:path w="1133" h="543" extrusionOk="0">
                  <a:moveTo>
                    <a:pt x="124" y="1"/>
                  </a:moveTo>
                  <a:lnTo>
                    <a:pt x="75" y="25"/>
                  </a:lnTo>
                  <a:lnTo>
                    <a:pt x="25" y="50"/>
                  </a:lnTo>
                  <a:lnTo>
                    <a:pt x="1" y="124"/>
                  </a:lnTo>
                  <a:lnTo>
                    <a:pt x="1" y="173"/>
                  </a:lnTo>
                  <a:lnTo>
                    <a:pt x="1" y="222"/>
                  </a:lnTo>
                  <a:lnTo>
                    <a:pt x="50" y="272"/>
                  </a:lnTo>
                  <a:lnTo>
                    <a:pt x="99" y="296"/>
                  </a:lnTo>
                  <a:lnTo>
                    <a:pt x="936" y="542"/>
                  </a:lnTo>
                  <a:lnTo>
                    <a:pt x="1010" y="542"/>
                  </a:lnTo>
                  <a:lnTo>
                    <a:pt x="1059" y="518"/>
                  </a:lnTo>
                  <a:lnTo>
                    <a:pt x="1083" y="468"/>
                  </a:lnTo>
                  <a:lnTo>
                    <a:pt x="1108" y="419"/>
                  </a:lnTo>
                  <a:lnTo>
                    <a:pt x="1133" y="370"/>
                  </a:lnTo>
                  <a:lnTo>
                    <a:pt x="1108" y="321"/>
                  </a:lnTo>
                  <a:lnTo>
                    <a:pt x="1059" y="272"/>
                  </a:lnTo>
                  <a:lnTo>
                    <a:pt x="1010" y="247"/>
                  </a:lnTo>
                  <a:lnTo>
                    <a:pt x="19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580;p19">
              <a:extLst>
                <a:ext uri="{FF2B5EF4-FFF2-40B4-BE49-F238E27FC236}">
                  <a16:creationId xmlns:a16="http://schemas.microsoft.com/office/drawing/2014/main" id="{23595D83-85DE-A868-CDBB-6045A35109B1}"/>
                </a:ext>
              </a:extLst>
            </p:cNvPr>
            <p:cNvSpPr/>
            <p:nvPr/>
          </p:nvSpPr>
          <p:spPr>
            <a:xfrm>
              <a:off x="3199728" y="3024526"/>
              <a:ext cx="58070" cy="16110"/>
            </a:xfrm>
            <a:custGeom>
              <a:avLst/>
              <a:gdLst/>
              <a:ahLst/>
              <a:cxnLst/>
              <a:rect l="l" t="t" r="r" b="b"/>
              <a:pathLst>
                <a:path w="1157" h="321" extrusionOk="0">
                  <a:moveTo>
                    <a:pt x="74" y="1"/>
                  </a:moveTo>
                  <a:lnTo>
                    <a:pt x="25" y="50"/>
                  </a:lnTo>
                  <a:lnTo>
                    <a:pt x="1" y="99"/>
                  </a:lnTo>
                  <a:lnTo>
                    <a:pt x="1" y="149"/>
                  </a:lnTo>
                  <a:lnTo>
                    <a:pt x="1" y="198"/>
                  </a:lnTo>
                  <a:lnTo>
                    <a:pt x="25" y="247"/>
                  </a:lnTo>
                  <a:lnTo>
                    <a:pt x="74" y="296"/>
                  </a:lnTo>
                  <a:lnTo>
                    <a:pt x="148" y="296"/>
                  </a:lnTo>
                  <a:lnTo>
                    <a:pt x="1009" y="321"/>
                  </a:lnTo>
                  <a:lnTo>
                    <a:pt x="1059" y="296"/>
                  </a:lnTo>
                  <a:lnTo>
                    <a:pt x="1108" y="272"/>
                  </a:lnTo>
                  <a:lnTo>
                    <a:pt x="1132" y="222"/>
                  </a:lnTo>
                  <a:lnTo>
                    <a:pt x="1157" y="173"/>
                  </a:lnTo>
                  <a:lnTo>
                    <a:pt x="1132" y="99"/>
                  </a:lnTo>
                  <a:lnTo>
                    <a:pt x="1108" y="50"/>
                  </a:lnTo>
                  <a:lnTo>
                    <a:pt x="1059" y="26"/>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581;p19">
              <a:extLst>
                <a:ext uri="{FF2B5EF4-FFF2-40B4-BE49-F238E27FC236}">
                  <a16:creationId xmlns:a16="http://schemas.microsoft.com/office/drawing/2014/main" id="{7BDD0EC8-DF33-854C-FC32-4B9EBE1E5D31}"/>
                </a:ext>
              </a:extLst>
            </p:cNvPr>
            <p:cNvSpPr/>
            <p:nvPr/>
          </p:nvSpPr>
          <p:spPr>
            <a:xfrm>
              <a:off x="3207156" y="3078879"/>
              <a:ext cx="58070" cy="25997"/>
            </a:xfrm>
            <a:custGeom>
              <a:avLst/>
              <a:gdLst/>
              <a:ahLst/>
              <a:cxnLst/>
              <a:rect l="l" t="t" r="r" b="b"/>
              <a:pathLst>
                <a:path w="1157" h="518" extrusionOk="0">
                  <a:moveTo>
                    <a:pt x="960" y="1"/>
                  </a:moveTo>
                  <a:lnTo>
                    <a:pt x="123" y="222"/>
                  </a:lnTo>
                  <a:lnTo>
                    <a:pt x="74" y="247"/>
                  </a:lnTo>
                  <a:lnTo>
                    <a:pt x="25" y="296"/>
                  </a:lnTo>
                  <a:lnTo>
                    <a:pt x="0" y="345"/>
                  </a:lnTo>
                  <a:lnTo>
                    <a:pt x="25" y="419"/>
                  </a:lnTo>
                  <a:lnTo>
                    <a:pt x="25" y="444"/>
                  </a:lnTo>
                  <a:lnTo>
                    <a:pt x="74" y="493"/>
                  </a:lnTo>
                  <a:lnTo>
                    <a:pt x="123" y="517"/>
                  </a:lnTo>
                  <a:lnTo>
                    <a:pt x="197" y="517"/>
                  </a:lnTo>
                  <a:lnTo>
                    <a:pt x="1034" y="296"/>
                  </a:lnTo>
                  <a:lnTo>
                    <a:pt x="1083" y="271"/>
                  </a:lnTo>
                  <a:lnTo>
                    <a:pt x="1132" y="247"/>
                  </a:lnTo>
                  <a:lnTo>
                    <a:pt x="1157" y="173"/>
                  </a:lnTo>
                  <a:lnTo>
                    <a:pt x="1132" y="124"/>
                  </a:lnTo>
                  <a:lnTo>
                    <a:pt x="1107" y="74"/>
                  </a:lnTo>
                  <a:lnTo>
                    <a:pt x="1083" y="25"/>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1" name="Google Shape;582;p19">
              <a:extLst>
                <a:ext uri="{FF2B5EF4-FFF2-40B4-BE49-F238E27FC236}">
                  <a16:creationId xmlns:a16="http://schemas.microsoft.com/office/drawing/2014/main" id="{FF7FFD5F-A434-2F8D-1FA8-9E99823849BB}"/>
                </a:ext>
              </a:extLst>
            </p:cNvPr>
            <p:cNvSpPr/>
            <p:nvPr/>
          </p:nvSpPr>
          <p:spPr>
            <a:xfrm>
              <a:off x="3233055" y="3129518"/>
              <a:ext cx="53151" cy="37089"/>
            </a:xfrm>
            <a:custGeom>
              <a:avLst/>
              <a:gdLst/>
              <a:ahLst/>
              <a:cxnLst/>
              <a:rect l="l" t="t" r="r" b="b"/>
              <a:pathLst>
                <a:path w="1059" h="739" extrusionOk="0">
                  <a:moveTo>
                    <a:pt x="887" y="0"/>
                  </a:moveTo>
                  <a:lnTo>
                    <a:pt x="813" y="25"/>
                  </a:lnTo>
                  <a:lnTo>
                    <a:pt x="75" y="443"/>
                  </a:lnTo>
                  <a:lnTo>
                    <a:pt x="25" y="493"/>
                  </a:lnTo>
                  <a:lnTo>
                    <a:pt x="1" y="542"/>
                  </a:lnTo>
                  <a:lnTo>
                    <a:pt x="1" y="591"/>
                  </a:lnTo>
                  <a:lnTo>
                    <a:pt x="25" y="640"/>
                  </a:lnTo>
                  <a:lnTo>
                    <a:pt x="75" y="714"/>
                  </a:lnTo>
                  <a:lnTo>
                    <a:pt x="149" y="739"/>
                  </a:lnTo>
                  <a:lnTo>
                    <a:pt x="222" y="714"/>
                  </a:lnTo>
                  <a:lnTo>
                    <a:pt x="961" y="296"/>
                  </a:lnTo>
                  <a:lnTo>
                    <a:pt x="1010" y="247"/>
                  </a:lnTo>
                  <a:lnTo>
                    <a:pt x="1034" y="197"/>
                  </a:lnTo>
                  <a:lnTo>
                    <a:pt x="1059" y="148"/>
                  </a:lnTo>
                  <a:lnTo>
                    <a:pt x="1034" y="74"/>
                  </a:lnTo>
                  <a:lnTo>
                    <a:pt x="985" y="25"/>
                  </a:lnTo>
                  <a:lnTo>
                    <a:pt x="93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2" name="Google Shape;583;p19">
              <a:extLst>
                <a:ext uri="{FF2B5EF4-FFF2-40B4-BE49-F238E27FC236}">
                  <a16:creationId xmlns:a16="http://schemas.microsoft.com/office/drawing/2014/main" id="{7860B4A9-BB9F-064F-5389-D6DF7F7D56A3}"/>
                </a:ext>
              </a:extLst>
            </p:cNvPr>
            <p:cNvSpPr/>
            <p:nvPr/>
          </p:nvSpPr>
          <p:spPr>
            <a:xfrm>
              <a:off x="3272604" y="3172729"/>
              <a:ext cx="46978" cy="45771"/>
            </a:xfrm>
            <a:custGeom>
              <a:avLst/>
              <a:gdLst/>
              <a:ahLst/>
              <a:cxnLst/>
              <a:rect l="l" t="t" r="r" b="b"/>
              <a:pathLst>
                <a:path w="936" h="912" extrusionOk="0">
                  <a:moveTo>
                    <a:pt x="763" y="1"/>
                  </a:moveTo>
                  <a:lnTo>
                    <a:pt x="714" y="25"/>
                  </a:lnTo>
                  <a:lnTo>
                    <a:pt x="665" y="50"/>
                  </a:lnTo>
                  <a:lnTo>
                    <a:pt x="49" y="640"/>
                  </a:lnTo>
                  <a:lnTo>
                    <a:pt x="25" y="690"/>
                  </a:lnTo>
                  <a:lnTo>
                    <a:pt x="0" y="763"/>
                  </a:lnTo>
                  <a:lnTo>
                    <a:pt x="25" y="813"/>
                  </a:lnTo>
                  <a:lnTo>
                    <a:pt x="49" y="862"/>
                  </a:lnTo>
                  <a:lnTo>
                    <a:pt x="99" y="911"/>
                  </a:lnTo>
                  <a:lnTo>
                    <a:pt x="222" y="911"/>
                  </a:lnTo>
                  <a:lnTo>
                    <a:pt x="271" y="862"/>
                  </a:lnTo>
                  <a:lnTo>
                    <a:pt x="886" y="271"/>
                  </a:lnTo>
                  <a:lnTo>
                    <a:pt x="911" y="222"/>
                  </a:lnTo>
                  <a:lnTo>
                    <a:pt x="935" y="173"/>
                  </a:lnTo>
                  <a:lnTo>
                    <a:pt x="911" y="99"/>
                  </a:lnTo>
                  <a:lnTo>
                    <a:pt x="886" y="50"/>
                  </a:lnTo>
                  <a:lnTo>
                    <a:pt x="837" y="25"/>
                  </a:lnTo>
                  <a:lnTo>
                    <a:pt x="763"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584;p19">
              <a:extLst>
                <a:ext uri="{FF2B5EF4-FFF2-40B4-BE49-F238E27FC236}">
                  <a16:creationId xmlns:a16="http://schemas.microsoft.com/office/drawing/2014/main" id="{5A0B562C-34A0-24C3-0A31-CDBF1AAFFF06}"/>
                </a:ext>
              </a:extLst>
            </p:cNvPr>
            <p:cNvSpPr/>
            <p:nvPr/>
          </p:nvSpPr>
          <p:spPr>
            <a:xfrm>
              <a:off x="3599843" y="3172729"/>
              <a:ext cx="45773" cy="46976"/>
            </a:xfrm>
            <a:custGeom>
              <a:avLst/>
              <a:gdLst/>
              <a:ahLst/>
              <a:cxnLst/>
              <a:rect l="l" t="t" r="r" b="b"/>
              <a:pathLst>
                <a:path w="912" h="936" extrusionOk="0">
                  <a:moveTo>
                    <a:pt x="149" y="1"/>
                  </a:moveTo>
                  <a:lnTo>
                    <a:pt x="99" y="25"/>
                  </a:lnTo>
                  <a:lnTo>
                    <a:pt x="50" y="50"/>
                  </a:lnTo>
                  <a:lnTo>
                    <a:pt x="1" y="99"/>
                  </a:lnTo>
                  <a:lnTo>
                    <a:pt x="1" y="148"/>
                  </a:lnTo>
                  <a:lnTo>
                    <a:pt x="1" y="222"/>
                  </a:lnTo>
                  <a:lnTo>
                    <a:pt x="50" y="271"/>
                  </a:lnTo>
                  <a:lnTo>
                    <a:pt x="641" y="886"/>
                  </a:lnTo>
                  <a:lnTo>
                    <a:pt x="690" y="911"/>
                  </a:lnTo>
                  <a:lnTo>
                    <a:pt x="764" y="936"/>
                  </a:lnTo>
                  <a:lnTo>
                    <a:pt x="813" y="911"/>
                  </a:lnTo>
                  <a:lnTo>
                    <a:pt x="862" y="886"/>
                  </a:lnTo>
                  <a:lnTo>
                    <a:pt x="887" y="837"/>
                  </a:lnTo>
                  <a:lnTo>
                    <a:pt x="911" y="763"/>
                  </a:lnTo>
                  <a:lnTo>
                    <a:pt x="887" y="714"/>
                  </a:lnTo>
                  <a:lnTo>
                    <a:pt x="862" y="665"/>
                  </a:lnTo>
                  <a:lnTo>
                    <a:pt x="272" y="50"/>
                  </a:lnTo>
                  <a:lnTo>
                    <a:pt x="222" y="25"/>
                  </a:lnTo>
                  <a:lnTo>
                    <a:pt x="14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585;p19">
              <a:extLst>
                <a:ext uri="{FF2B5EF4-FFF2-40B4-BE49-F238E27FC236}">
                  <a16:creationId xmlns:a16="http://schemas.microsoft.com/office/drawing/2014/main" id="{6ED9E3A1-8F3B-C58C-C3A9-2802BA10D06F}"/>
                </a:ext>
              </a:extLst>
            </p:cNvPr>
            <p:cNvSpPr/>
            <p:nvPr/>
          </p:nvSpPr>
          <p:spPr>
            <a:xfrm>
              <a:off x="3633219" y="3129518"/>
              <a:ext cx="51896" cy="37089"/>
            </a:xfrm>
            <a:custGeom>
              <a:avLst/>
              <a:gdLst/>
              <a:ahLst/>
              <a:cxnLst/>
              <a:rect l="l" t="t" r="r" b="b"/>
              <a:pathLst>
                <a:path w="1034" h="739" extrusionOk="0">
                  <a:moveTo>
                    <a:pt x="123" y="0"/>
                  </a:moveTo>
                  <a:lnTo>
                    <a:pt x="49" y="25"/>
                  </a:lnTo>
                  <a:lnTo>
                    <a:pt x="25" y="74"/>
                  </a:lnTo>
                  <a:lnTo>
                    <a:pt x="0" y="124"/>
                  </a:lnTo>
                  <a:lnTo>
                    <a:pt x="0" y="197"/>
                  </a:lnTo>
                  <a:lnTo>
                    <a:pt x="25" y="247"/>
                  </a:lnTo>
                  <a:lnTo>
                    <a:pt x="74" y="296"/>
                  </a:lnTo>
                  <a:lnTo>
                    <a:pt x="812" y="714"/>
                  </a:lnTo>
                  <a:lnTo>
                    <a:pt x="886" y="739"/>
                  </a:lnTo>
                  <a:lnTo>
                    <a:pt x="960" y="739"/>
                  </a:lnTo>
                  <a:lnTo>
                    <a:pt x="1009" y="665"/>
                  </a:lnTo>
                  <a:lnTo>
                    <a:pt x="1034" y="616"/>
                  </a:lnTo>
                  <a:lnTo>
                    <a:pt x="1034" y="566"/>
                  </a:lnTo>
                  <a:lnTo>
                    <a:pt x="1009" y="493"/>
                  </a:lnTo>
                  <a:lnTo>
                    <a:pt x="960" y="468"/>
                  </a:lnTo>
                  <a:lnTo>
                    <a:pt x="222" y="25"/>
                  </a:lnTo>
                  <a:lnTo>
                    <a:pt x="172"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5" name="Google Shape;586;p19">
              <a:extLst>
                <a:ext uri="{FF2B5EF4-FFF2-40B4-BE49-F238E27FC236}">
                  <a16:creationId xmlns:a16="http://schemas.microsoft.com/office/drawing/2014/main" id="{980E091A-7EEE-FACA-0A6B-B17DC91E9967}"/>
                </a:ext>
              </a:extLst>
            </p:cNvPr>
            <p:cNvSpPr/>
            <p:nvPr/>
          </p:nvSpPr>
          <p:spPr>
            <a:xfrm>
              <a:off x="3654199" y="3078879"/>
              <a:ext cx="56865" cy="27202"/>
            </a:xfrm>
            <a:custGeom>
              <a:avLst/>
              <a:gdLst/>
              <a:ahLst/>
              <a:cxnLst/>
              <a:rect l="l" t="t" r="r" b="b"/>
              <a:pathLst>
                <a:path w="1133" h="542" extrusionOk="0">
                  <a:moveTo>
                    <a:pt x="124" y="1"/>
                  </a:moveTo>
                  <a:lnTo>
                    <a:pt x="74" y="25"/>
                  </a:lnTo>
                  <a:lnTo>
                    <a:pt x="25" y="74"/>
                  </a:lnTo>
                  <a:lnTo>
                    <a:pt x="1" y="124"/>
                  </a:lnTo>
                  <a:lnTo>
                    <a:pt x="1" y="173"/>
                  </a:lnTo>
                  <a:lnTo>
                    <a:pt x="25" y="222"/>
                  </a:lnTo>
                  <a:lnTo>
                    <a:pt x="50" y="271"/>
                  </a:lnTo>
                  <a:lnTo>
                    <a:pt x="99" y="296"/>
                  </a:lnTo>
                  <a:lnTo>
                    <a:pt x="936" y="542"/>
                  </a:lnTo>
                  <a:lnTo>
                    <a:pt x="1034" y="542"/>
                  </a:lnTo>
                  <a:lnTo>
                    <a:pt x="1059" y="517"/>
                  </a:lnTo>
                  <a:lnTo>
                    <a:pt x="1108" y="468"/>
                  </a:lnTo>
                  <a:lnTo>
                    <a:pt x="1132" y="444"/>
                  </a:lnTo>
                  <a:lnTo>
                    <a:pt x="1132" y="370"/>
                  </a:lnTo>
                  <a:lnTo>
                    <a:pt x="1108" y="321"/>
                  </a:lnTo>
                  <a:lnTo>
                    <a:pt x="1059" y="271"/>
                  </a:lnTo>
                  <a:lnTo>
                    <a:pt x="1009" y="247"/>
                  </a:lnTo>
                  <a:lnTo>
                    <a:pt x="19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6" name="Google Shape;587;p19">
              <a:extLst>
                <a:ext uri="{FF2B5EF4-FFF2-40B4-BE49-F238E27FC236}">
                  <a16:creationId xmlns:a16="http://schemas.microsoft.com/office/drawing/2014/main" id="{54D08604-F6C5-C918-7873-5AAF1BD827A6}"/>
                </a:ext>
              </a:extLst>
            </p:cNvPr>
            <p:cNvSpPr/>
            <p:nvPr/>
          </p:nvSpPr>
          <p:spPr>
            <a:xfrm>
              <a:off x="3661627" y="3024526"/>
              <a:ext cx="58070" cy="16110"/>
            </a:xfrm>
            <a:custGeom>
              <a:avLst/>
              <a:gdLst/>
              <a:ahLst/>
              <a:cxnLst/>
              <a:rect l="l" t="t" r="r" b="b"/>
              <a:pathLst>
                <a:path w="1157" h="321" extrusionOk="0">
                  <a:moveTo>
                    <a:pt x="148" y="1"/>
                  </a:moveTo>
                  <a:lnTo>
                    <a:pt x="74" y="26"/>
                  </a:lnTo>
                  <a:lnTo>
                    <a:pt x="25" y="50"/>
                  </a:lnTo>
                  <a:lnTo>
                    <a:pt x="0" y="99"/>
                  </a:lnTo>
                  <a:lnTo>
                    <a:pt x="0" y="149"/>
                  </a:lnTo>
                  <a:lnTo>
                    <a:pt x="0" y="222"/>
                  </a:lnTo>
                  <a:lnTo>
                    <a:pt x="25" y="272"/>
                  </a:lnTo>
                  <a:lnTo>
                    <a:pt x="74" y="296"/>
                  </a:lnTo>
                  <a:lnTo>
                    <a:pt x="148" y="321"/>
                  </a:lnTo>
                  <a:lnTo>
                    <a:pt x="1058" y="321"/>
                  </a:lnTo>
                  <a:lnTo>
                    <a:pt x="1107" y="272"/>
                  </a:lnTo>
                  <a:lnTo>
                    <a:pt x="1132" y="222"/>
                  </a:lnTo>
                  <a:lnTo>
                    <a:pt x="1157" y="173"/>
                  </a:lnTo>
                  <a:lnTo>
                    <a:pt x="1132" y="124"/>
                  </a:lnTo>
                  <a:lnTo>
                    <a:pt x="1107" y="75"/>
                  </a:lnTo>
                  <a:lnTo>
                    <a:pt x="1058" y="26"/>
                  </a:lnTo>
                  <a:lnTo>
                    <a:pt x="1009" y="26"/>
                  </a:lnTo>
                  <a:lnTo>
                    <a:pt x="14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7" name="Google Shape;588;p19">
              <a:extLst>
                <a:ext uri="{FF2B5EF4-FFF2-40B4-BE49-F238E27FC236}">
                  <a16:creationId xmlns:a16="http://schemas.microsoft.com/office/drawing/2014/main" id="{3FFAAF42-1F38-E974-8CE5-2853A4F0326A}"/>
                </a:ext>
              </a:extLst>
            </p:cNvPr>
            <p:cNvSpPr/>
            <p:nvPr/>
          </p:nvSpPr>
          <p:spPr>
            <a:xfrm>
              <a:off x="3654199" y="2960336"/>
              <a:ext cx="56865" cy="25997"/>
            </a:xfrm>
            <a:custGeom>
              <a:avLst/>
              <a:gdLst/>
              <a:ahLst/>
              <a:cxnLst/>
              <a:rect l="l" t="t" r="r" b="b"/>
              <a:pathLst>
                <a:path w="1133" h="518" extrusionOk="0">
                  <a:moveTo>
                    <a:pt x="936" y="0"/>
                  </a:moveTo>
                  <a:lnTo>
                    <a:pt x="124" y="222"/>
                  </a:lnTo>
                  <a:lnTo>
                    <a:pt x="50" y="247"/>
                  </a:lnTo>
                  <a:lnTo>
                    <a:pt x="25" y="271"/>
                  </a:lnTo>
                  <a:lnTo>
                    <a:pt x="1" y="345"/>
                  </a:lnTo>
                  <a:lnTo>
                    <a:pt x="1" y="394"/>
                  </a:lnTo>
                  <a:lnTo>
                    <a:pt x="25" y="443"/>
                  </a:lnTo>
                  <a:lnTo>
                    <a:pt x="50" y="493"/>
                  </a:lnTo>
                  <a:lnTo>
                    <a:pt x="99" y="517"/>
                  </a:lnTo>
                  <a:lnTo>
                    <a:pt x="197" y="517"/>
                  </a:lnTo>
                  <a:lnTo>
                    <a:pt x="1009" y="296"/>
                  </a:lnTo>
                  <a:lnTo>
                    <a:pt x="1083" y="271"/>
                  </a:lnTo>
                  <a:lnTo>
                    <a:pt x="1108" y="222"/>
                  </a:lnTo>
                  <a:lnTo>
                    <a:pt x="1132" y="173"/>
                  </a:lnTo>
                  <a:lnTo>
                    <a:pt x="1132" y="99"/>
                  </a:lnTo>
                  <a:lnTo>
                    <a:pt x="1108" y="50"/>
                  </a:lnTo>
                  <a:lnTo>
                    <a:pt x="1059" y="25"/>
                  </a:lnTo>
                  <a:lnTo>
                    <a:pt x="100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8" name="Google Shape;589;p19">
              <a:extLst>
                <a:ext uri="{FF2B5EF4-FFF2-40B4-BE49-F238E27FC236}">
                  <a16:creationId xmlns:a16="http://schemas.microsoft.com/office/drawing/2014/main" id="{A6ADB17B-D4CA-5180-F444-FE6A1139F53B}"/>
                </a:ext>
              </a:extLst>
            </p:cNvPr>
            <p:cNvSpPr/>
            <p:nvPr/>
          </p:nvSpPr>
          <p:spPr>
            <a:xfrm>
              <a:off x="3633219" y="2898605"/>
              <a:ext cx="53151" cy="37089"/>
            </a:xfrm>
            <a:custGeom>
              <a:avLst/>
              <a:gdLst/>
              <a:ahLst/>
              <a:cxnLst/>
              <a:rect l="l" t="t" r="r" b="b"/>
              <a:pathLst>
                <a:path w="1059" h="739" extrusionOk="0">
                  <a:moveTo>
                    <a:pt x="886" y="0"/>
                  </a:moveTo>
                  <a:lnTo>
                    <a:pt x="812" y="25"/>
                  </a:lnTo>
                  <a:lnTo>
                    <a:pt x="74" y="443"/>
                  </a:lnTo>
                  <a:lnTo>
                    <a:pt x="25" y="492"/>
                  </a:lnTo>
                  <a:lnTo>
                    <a:pt x="0" y="542"/>
                  </a:lnTo>
                  <a:lnTo>
                    <a:pt x="0" y="591"/>
                  </a:lnTo>
                  <a:lnTo>
                    <a:pt x="25" y="665"/>
                  </a:lnTo>
                  <a:lnTo>
                    <a:pt x="74" y="714"/>
                  </a:lnTo>
                  <a:lnTo>
                    <a:pt x="148" y="738"/>
                  </a:lnTo>
                  <a:lnTo>
                    <a:pt x="222" y="714"/>
                  </a:lnTo>
                  <a:lnTo>
                    <a:pt x="984" y="295"/>
                  </a:lnTo>
                  <a:lnTo>
                    <a:pt x="1009" y="246"/>
                  </a:lnTo>
                  <a:lnTo>
                    <a:pt x="1034" y="197"/>
                  </a:lnTo>
                  <a:lnTo>
                    <a:pt x="1058" y="148"/>
                  </a:lnTo>
                  <a:lnTo>
                    <a:pt x="1034" y="99"/>
                  </a:lnTo>
                  <a:lnTo>
                    <a:pt x="984" y="49"/>
                  </a:lnTo>
                  <a:lnTo>
                    <a:pt x="935" y="25"/>
                  </a:lnTo>
                  <a:lnTo>
                    <a:pt x="88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9" name="Google Shape;590;p19">
              <a:extLst>
                <a:ext uri="{FF2B5EF4-FFF2-40B4-BE49-F238E27FC236}">
                  <a16:creationId xmlns:a16="http://schemas.microsoft.com/office/drawing/2014/main" id="{0539C0A9-2DD1-00AB-ECF0-AF6FBBD60978}"/>
                </a:ext>
              </a:extLst>
            </p:cNvPr>
            <p:cNvSpPr/>
            <p:nvPr/>
          </p:nvSpPr>
          <p:spPr>
            <a:xfrm>
              <a:off x="3599843" y="2846711"/>
              <a:ext cx="45773" cy="45771"/>
            </a:xfrm>
            <a:custGeom>
              <a:avLst/>
              <a:gdLst/>
              <a:ahLst/>
              <a:cxnLst/>
              <a:rect l="l" t="t" r="r" b="b"/>
              <a:pathLst>
                <a:path w="912" h="912" extrusionOk="0">
                  <a:moveTo>
                    <a:pt x="714" y="1"/>
                  </a:moveTo>
                  <a:lnTo>
                    <a:pt x="665" y="50"/>
                  </a:lnTo>
                  <a:lnTo>
                    <a:pt x="50" y="640"/>
                  </a:lnTo>
                  <a:lnTo>
                    <a:pt x="1" y="690"/>
                  </a:lnTo>
                  <a:lnTo>
                    <a:pt x="1" y="764"/>
                  </a:lnTo>
                  <a:lnTo>
                    <a:pt x="1" y="813"/>
                  </a:lnTo>
                  <a:lnTo>
                    <a:pt x="50" y="862"/>
                  </a:lnTo>
                  <a:lnTo>
                    <a:pt x="99" y="887"/>
                  </a:lnTo>
                  <a:lnTo>
                    <a:pt x="149" y="911"/>
                  </a:lnTo>
                  <a:lnTo>
                    <a:pt x="198" y="887"/>
                  </a:lnTo>
                  <a:lnTo>
                    <a:pt x="272" y="862"/>
                  </a:lnTo>
                  <a:lnTo>
                    <a:pt x="862" y="271"/>
                  </a:lnTo>
                  <a:lnTo>
                    <a:pt x="911" y="222"/>
                  </a:lnTo>
                  <a:lnTo>
                    <a:pt x="911" y="148"/>
                  </a:lnTo>
                  <a:lnTo>
                    <a:pt x="911" y="99"/>
                  </a:lnTo>
                  <a:lnTo>
                    <a:pt x="887" y="50"/>
                  </a:lnTo>
                  <a:lnTo>
                    <a:pt x="83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591;p19">
              <a:extLst>
                <a:ext uri="{FF2B5EF4-FFF2-40B4-BE49-F238E27FC236}">
                  <a16:creationId xmlns:a16="http://schemas.microsoft.com/office/drawing/2014/main" id="{74EF85AE-9F8E-F361-17F3-175C205AD7D8}"/>
                </a:ext>
              </a:extLst>
            </p:cNvPr>
            <p:cNvSpPr/>
            <p:nvPr/>
          </p:nvSpPr>
          <p:spPr>
            <a:xfrm>
              <a:off x="3413387" y="3014689"/>
              <a:ext cx="92651" cy="239595"/>
            </a:xfrm>
            <a:custGeom>
              <a:avLst/>
              <a:gdLst/>
              <a:ahLst/>
              <a:cxnLst/>
              <a:rect l="l" t="t" r="r" b="b"/>
              <a:pathLst>
                <a:path w="1846" h="4774" extrusionOk="0">
                  <a:moveTo>
                    <a:pt x="862" y="0"/>
                  </a:moveTo>
                  <a:lnTo>
                    <a:pt x="812" y="25"/>
                  </a:lnTo>
                  <a:lnTo>
                    <a:pt x="763" y="74"/>
                  </a:lnTo>
                  <a:lnTo>
                    <a:pt x="763" y="148"/>
                  </a:lnTo>
                  <a:lnTo>
                    <a:pt x="763" y="2215"/>
                  </a:lnTo>
                  <a:lnTo>
                    <a:pt x="246" y="1747"/>
                  </a:lnTo>
                  <a:lnTo>
                    <a:pt x="197" y="1723"/>
                  </a:lnTo>
                  <a:lnTo>
                    <a:pt x="148" y="1698"/>
                  </a:lnTo>
                  <a:lnTo>
                    <a:pt x="99" y="1723"/>
                  </a:lnTo>
                  <a:lnTo>
                    <a:pt x="50" y="1747"/>
                  </a:lnTo>
                  <a:lnTo>
                    <a:pt x="0" y="1796"/>
                  </a:lnTo>
                  <a:lnTo>
                    <a:pt x="0" y="1870"/>
                  </a:lnTo>
                  <a:lnTo>
                    <a:pt x="0" y="1919"/>
                  </a:lnTo>
                  <a:lnTo>
                    <a:pt x="50" y="1969"/>
                  </a:lnTo>
                  <a:lnTo>
                    <a:pt x="763" y="2633"/>
                  </a:lnTo>
                  <a:lnTo>
                    <a:pt x="763" y="4601"/>
                  </a:lnTo>
                  <a:lnTo>
                    <a:pt x="763" y="4675"/>
                  </a:lnTo>
                  <a:lnTo>
                    <a:pt x="812" y="4724"/>
                  </a:lnTo>
                  <a:lnTo>
                    <a:pt x="862" y="4749"/>
                  </a:lnTo>
                  <a:lnTo>
                    <a:pt x="911" y="4774"/>
                  </a:lnTo>
                  <a:lnTo>
                    <a:pt x="985" y="4749"/>
                  </a:lnTo>
                  <a:lnTo>
                    <a:pt x="1034" y="4724"/>
                  </a:lnTo>
                  <a:lnTo>
                    <a:pt x="1058" y="4675"/>
                  </a:lnTo>
                  <a:lnTo>
                    <a:pt x="1058" y="4601"/>
                  </a:lnTo>
                  <a:lnTo>
                    <a:pt x="1058" y="2633"/>
                  </a:lnTo>
                  <a:lnTo>
                    <a:pt x="1797" y="1969"/>
                  </a:lnTo>
                  <a:lnTo>
                    <a:pt x="1821" y="1919"/>
                  </a:lnTo>
                  <a:lnTo>
                    <a:pt x="1846" y="1870"/>
                  </a:lnTo>
                  <a:lnTo>
                    <a:pt x="1821" y="1796"/>
                  </a:lnTo>
                  <a:lnTo>
                    <a:pt x="1797" y="1747"/>
                  </a:lnTo>
                  <a:lnTo>
                    <a:pt x="1747" y="1723"/>
                  </a:lnTo>
                  <a:lnTo>
                    <a:pt x="1698" y="1698"/>
                  </a:lnTo>
                  <a:lnTo>
                    <a:pt x="1624" y="1723"/>
                  </a:lnTo>
                  <a:lnTo>
                    <a:pt x="1575" y="1747"/>
                  </a:lnTo>
                  <a:lnTo>
                    <a:pt x="1058" y="2215"/>
                  </a:lnTo>
                  <a:lnTo>
                    <a:pt x="1058" y="148"/>
                  </a:lnTo>
                  <a:lnTo>
                    <a:pt x="1058" y="74"/>
                  </a:lnTo>
                  <a:lnTo>
                    <a:pt x="1034" y="25"/>
                  </a:lnTo>
                  <a:lnTo>
                    <a:pt x="9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592;p19">
              <a:extLst>
                <a:ext uri="{FF2B5EF4-FFF2-40B4-BE49-F238E27FC236}">
                  <a16:creationId xmlns:a16="http://schemas.microsoft.com/office/drawing/2014/main" id="{EB0EA5C2-A94E-8D8F-F2A8-5E29DC664B69}"/>
                </a:ext>
              </a:extLst>
            </p:cNvPr>
            <p:cNvSpPr/>
            <p:nvPr/>
          </p:nvSpPr>
          <p:spPr>
            <a:xfrm>
              <a:off x="3342971" y="3029494"/>
              <a:ext cx="88987" cy="88982"/>
            </a:xfrm>
            <a:custGeom>
              <a:avLst/>
              <a:gdLst/>
              <a:ahLst/>
              <a:cxnLst/>
              <a:rect l="l" t="t" r="r" b="b"/>
              <a:pathLst>
                <a:path w="1773" h="1773" extrusionOk="0">
                  <a:moveTo>
                    <a:pt x="124" y="0"/>
                  </a:moveTo>
                  <a:lnTo>
                    <a:pt x="75" y="25"/>
                  </a:lnTo>
                  <a:lnTo>
                    <a:pt x="50" y="50"/>
                  </a:lnTo>
                  <a:lnTo>
                    <a:pt x="25" y="74"/>
                  </a:lnTo>
                  <a:lnTo>
                    <a:pt x="1" y="123"/>
                  </a:lnTo>
                  <a:lnTo>
                    <a:pt x="25" y="345"/>
                  </a:lnTo>
                  <a:lnTo>
                    <a:pt x="99" y="665"/>
                  </a:lnTo>
                  <a:lnTo>
                    <a:pt x="173" y="837"/>
                  </a:lnTo>
                  <a:lnTo>
                    <a:pt x="247" y="985"/>
                  </a:lnTo>
                  <a:lnTo>
                    <a:pt x="345" y="1157"/>
                  </a:lnTo>
                  <a:lnTo>
                    <a:pt x="468" y="1305"/>
                  </a:lnTo>
                  <a:lnTo>
                    <a:pt x="616" y="1428"/>
                  </a:lnTo>
                  <a:lnTo>
                    <a:pt x="788" y="1526"/>
                  </a:lnTo>
                  <a:lnTo>
                    <a:pt x="936" y="1600"/>
                  </a:lnTo>
                  <a:lnTo>
                    <a:pt x="1108" y="1674"/>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2" name="Google Shape;593;p19">
              <a:extLst>
                <a:ext uri="{FF2B5EF4-FFF2-40B4-BE49-F238E27FC236}">
                  <a16:creationId xmlns:a16="http://schemas.microsoft.com/office/drawing/2014/main" id="{CD2AA1E1-9383-09D5-0EFF-C19E1540448E}"/>
                </a:ext>
              </a:extLst>
            </p:cNvPr>
            <p:cNvSpPr/>
            <p:nvPr/>
          </p:nvSpPr>
          <p:spPr>
            <a:xfrm>
              <a:off x="3342971" y="3029494"/>
              <a:ext cx="88987" cy="88982"/>
            </a:xfrm>
            <a:custGeom>
              <a:avLst/>
              <a:gdLst/>
              <a:ahLst/>
              <a:cxnLst/>
              <a:rect l="l" t="t" r="r" b="b"/>
              <a:pathLst>
                <a:path w="1773" h="1773" extrusionOk="0">
                  <a:moveTo>
                    <a:pt x="75" y="0"/>
                  </a:moveTo>
                  <a:lnTo>
                    <a:pt x="50" y="25"/>
                  </a:lnTo>
                  <a:lnTo>
                    <a:pt x="25" y="74"/>
                  </a:lnTo>
                  <a:lnTo>
                    <a:pt x="1" y="99"/>
                  </a:lnTo>
                  <a:lnTo>
                    <a:pt x="173" y="173"/>
                  </a:lnTo>
                  <a:lnTo>
                    <a:pt x="321" y="246"/>
                  </a:lnTo>
                  <a:lnTo>
                    <a:pt x="493" y="345"/>
                  </a:lnTo>
                  <a:lnTo>
                    <a:pt x="616" y="468"/>
                  </a:lnTo>
                  <a:lnTo>
                    <a:pt x="739" y="616"/>
                  </a:lnTo>
                  <a:lnTo>
                    <a:pt x="862" y="788"/>
                  </a:lnTo>
                  <a:lnTo>
                    <a:pt x="936" y="935"/>
                  </a:lnTo>
                  <a:lnTo>
                    <a:pt x="985" y="1108"/>
                  </a:lnTo>
                  <a:lnTo>
                    <a:pt x="1059" y="1403"/>
                  </a:lnTo>
                  <a:lnTo>
                    <a:pt x="1083" y="1649"/>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3" name="Google Shape;594;p19">
              <a:extLst>
                <a:ext uri="{FF2B5EF4-FFF2-40B4-BE49-F238E27FC236}">
                  <a16:creationId xmlns:a16="http://schemas.microsoft.com/office/drawing/2014/main" id="{B6F143C0-9488-02B0-4676-492C8F876805}"/>
                </a:ext>
              </a:extLst>
            </p:cNvPr>
            <p:cNvSpPr/>
            <p:nvPr/>
          </p:nvSpPr>
          <p:spPr>
            <a:xfrm>
              <a:off x="3487468" y="3029494"/>
              <a:ext cx="87732" cy="88982"/>
            </a:xfrm>
            <a:custGeom>
              <a:avLst/>
              <a:gdLst/>
              <a:ahLst/>
              <a:cxnLst/>
              <a:rect l="l" t="t" r="r" b="b"/>
              <a:pathLst>
                <a:path w="1748" h="1773" extrusionOk="0">
                  <a:moveTo>
                    <a:pt x="1625" y="0"/>
                  </a:moveTo>
                  <a:lnTo>
                    <a:pt x="1403" y="25"/>
                  </a:lnTo>
                  <a:lnTo>
                    <a:pt x="1108" y="99"/>
                  </a:lnTo>
                  <a:lnTo>
                    <a:pt x="936" y="173"/>
                  </a:lnTo>
                  <a:lnTo>
                    <a:pt x="764" y="246"/>
                  </a:lnTo>
                  <a:lnTo>
                    <a:pt x="616" y="345"/>
                  </a:lnTo>
                  <a:lnTo>
                    <a:pt x="468" y="468"/>
                  </a:lnTo>
                  <a:lnTo>
                    <a:pt x="345" y="616"/>
                  </a:lnTo>
                  <a:lnTo>
                    <a:pt x="222" y="788"/>
                  </a:lnTo>
                  <a:lnTo>
                    <a:pt x="148" y="935"/>
                  </a:lnTo>
                  <a:lnTo>
                    <a:pt x="99" y="1108"/>
                  </a:lnTo>
                  <a:lnTo>
                    <a:pt x="25" y="1403"/>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4" name="Google Shape;595;p19">
              <a:extLst>
                <a:ext uri="{FF2B5EF4-FFF2-40B4-BE49-F238E27FC236}">
                  <a16:creationId xmlns:a16="http://schemas.microsoft.com/office/drawing/2014/main" id="{4F601F70-AC2F-8D2A-A0B9-1851CD9662F9}"/>
                </a:ext>
              </a:extLst>
            </p:cNvPr>
            <p:cNvSpPr/>
            <p:nvPr/>
          </p:nvSpPr>
          <p:spPr>
            <a:xfrm>
              <a:off x="3487468" y="3029494"/>
              <a:ext cx="87732" cy="88982"/>
            </a:xfrm>
            <a:custGeom>
              <a:avLst/>
              <a:gdLst/>
              <a:ahLst/>
              <a:cxnLst/>
              <a:rect l="l" t="t" r="r" b="b"/>
              <a:pathLst>
                <a:path w="1748" h="1773" extrusionOk="0">
                  <a:moveTo>
                    <a:pt x="1625" y="0"/>
                  </a:moveTo>
                  <a:lnTo>
                    <a:pt x="1354" y="50"/>
                  </a:lnTo>
                  <a:lnTo>
                    <a:pt x="1182" y="74"/>
                  </a:lnTo>
                  <a:lnTo>
                    <a:pt x="985" y="148"/>
                  </a:lnTo>
                  <a:lnTo>
                    <a:pt x="960" y="369"/>
                  </a:lnTo>
                  <a:lnTo>
                    <a:pt x="862" y="665"/>
                  </a:lnTo>
                  <a:lnTo>
                    <a:pt x="813" y="812"/>
                  </a:lnTo>
                  <a:lnTo>
                    <a:pt x="739" y="960"/>
                  </a:lnTo>
                  <a:lnTo>
                    <a:pt x="640" y="1083"/>
                  </a:lnTo>
                  <a:lnTo>
                    <a:pt x="542" y="1206"/>
                  </a:lnTo>
                  <a:lnTo>
                    <a:pt x="419" y="1329"/>
                  </a:lnTo>
                  <a:lnTo>
                    <a:pt x="271" y="1403"/>
                  </a:lnTo>
                  <a:lnTo>
                    <a:pt x="148" y="1477"/>
                  </a:lnTo>
                  <a:lnTo>
                    <a:pt x="1" y="1551"/>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596;p19">
              <a:extLst>
                <a:ext uri="{FF2B5EF4-FFF2-40B4-BE49-F238E27FC236}">
                  <a16:creationId xmlns:a16="http://schemas.microsoft.com/office/drawing/2014/main" id="{A0F026C0-79CF-ECEE-C11E-087961E66B3C}"/>
                </a:ext>
              </a:extLst>
            </p:cNvPr>
            <p:cNvSpPr/>
            <p:nvPr/>
          </p:nvSpPr>
          <p:spPr>
            <a:xfrm>
              <a:off x="3429448" y="2925757"/>
              <a:ext cx="59325" cy="121052"/>
            </a:xfrm>
            <a:custGeom>
              <a:avLst/>
              <a:gdLst/>
              <a:ahLst/>
              <a:cxnLst/>
              <a:rect l="l" t="t" r="r" b="b"/>
              <a:pathLst>
                <a:path w="1182" h="2412" extrusionOk="0">
                  <a:moveTo>
                    <a:pt x="591" y="1"/>
                  </a:moveTo>
                  <a:lnTo>
                    <a:pt x="542" y="25"/>
                  </a:lnTo>
                  <a:lnTo>
                    <a:pt x="517" y="50"/>
                  </a:lnTo>
                  <a:lnTo>
                    <a:pt x="369" y="222"/>
                  </a:lnTo>
                  <a:lnTo>
                    <a:pt x="197" y="493"/>
                  </a:lnTo>
                  <a:lnTo>
                    <a:pt x="123" y="665"/>
                  </a:lnTo>
                  <a:lnTo>
                    <a:pt x="74" y="837"/>
                  </a:lnTo>
                  <a:lnTo>
                    <a:pt x="25" y="1009"/>
                  </a:lnTo>
                  <a:lnTo>
                    <a:pt x="0" y="1206"/>
                  </a:lnTo>
                  <a:lnTo>
                    <a:pt x="25" y="1403"/>
                  </a:lnTo>
                  <a:lnTo>
                    <a:pt x="74" y="1600"/>
                  </a:lnTo>
                  <a:lnTo>
                    <a:pt x="123" y="1772"/>
                  </a:lnTo>
                  <a:lnTo>
                    <a:pt x="197" y="1920"/>
                  </a:lnTo>
                  <a:lnTo>
                    <a:pt x="369" y="2190"/>
                  </a:lnTo>
                  <a:lnTo>
                    <a:pt x="517" y="2363"/>
                  </a:lnTo>
                  <a:lnTo>
                    <a:pt x="542" y="2412"/>
                  </a:lnTo>
                  <a:lnTo>
                    <a:pt x="640" y="2412"/>
                  </a:lnTo>
                  <a:lnTo>
                    <a:pt x="665" y="2363"/>
                  </a:lnTo>
                  <a:lnTo>
                    <a:pt x="812" y="2190"/>
                  </a:lnTo>
                  <a:lnTo>
                    <a:pt x="984" y="1920"/>
                  </a:lnTo>
                  <a:lnTo>
                    <a:pt x="1058" y="1772"/>
                  </a:lnTo>
                  <a:lnTo>
                    <a:pt x="1132" y="1600"/>
                  </a:lnTo>
                  <a:lnTo>
                    <a:pt x="1157" y="1403"/>
                  </a:lnTo>
                  <a:lnTo>
                    <a:pt x="1181" y="1206"/>
                  </a:lnTo>
                  <a:lnTo>
                    <a:pt x="1157" y="1009"/>
                  </a:lnTo>
                  <a:lnTo>
                    <a:pt x="1132" y="837"/>
                  </a:lnTo>
                  <a:lnTo>
                    <a:pt x="1058" y="665"/>
                  </a:lnTo>
                  <a:lnTo>
                    <a:pt x="984" y="493"/>
                  </a:lnTo>
                  <a:lnTo>
                    <a:pt x="812" y="222"/>
                  </a:lnTo>
                  <a:lnTo>
                    <a:pt x="665" y="50"/>
                  </a:lnTo>
                  <a:lnTo>
                    <a:pt x="640" y="25"/>
                  </a:lnTo>
                  <a:lnTo>
                    <a:pt x="591"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597;p19">
              <a:extLst>
                <a:ext uri="{FF2B5EF4-FFF2-40B4-BE49-F238E27FC236}">
                  <a16:creationId xmlns:a16="http://schemas.microsoft.com/office/drawing/2014/main" id="{1EED2160-D3E6-01E1-8CC5-D9885E01C560}"/>
                </a:ext>
              </a:extLst>
            </p:cNvPr>
            <p:cNvSpPr/>
            <p:nvPr/>
          </p:nvSpPr>
          <p:spPr>
            <a:xfrm>
              <a:off x="3442999" y="2925757"/>
              <a:ext cx="45773" cy="121052"/>
            </a:xfrm>
            <a:custGeom>
              <a:avLst/>
              <a:gdLst/>
              <a:ahLst/>
              <a:cxnLst/>
              <a:rect l="l" t="t" r="r" b="b"/>
              <a:pathLst>
                <a:path w="912" h="2412" extrusionOk="0">
                  <a:moveTo>
                    <a:pt x="321" y="1"/>
                  </a:moveTo>
                  <a:lnTo>
                    <a:pt x="272" y="25"/>
                  </a:lnTo>
                  <a:lnTo>
                    <a:pt x="247" y="50"/>
                  </a:lnTo>
                  <a:lnTo>
                    <a:pt x="124" y="197"/>
                  </a:lnTo>
                  <a:lnTo>
                    <a:pt x="1" y="394"/>
                  </a:lnTo>
                  <a:lnTo>
                    <a:pt x="75" y="566"/>
                  </a:lnTo>
                  <a:lnTo>
                    <a:pt x="173" y="763"/>
                  </a:lnTo>
                  <a:lnTo>
                    <a:pt x="222" y="985"/>
                  </a:lnTo>
                  <a:lnTo>
                    <a:pt x="247" y="1206"/>
                  </a:lnTo>
                  <a:lnTo>
                    <a:pt x="222" y="1428"/>
                  </a:lnTo>
                  <a:lnTo>
                    <a:pt x="173" y="1649"/>
                  </a:lnTo>
                  <a:lnTo>
                    <a:pt x="75" y="1846"/>
                  </a:lnTo>
                  <a:lnTo>
                    <a:pt x="1" y="2018"/>
                  </a:lnTo>
                  <a:lnTo>
                    <a:pt x="124" y="2215"/>
                  </a:lnTo>
                  <a:lnTo>
                    <a:pt x="247" y="2363"/>
                  </a:lnTo>
                  <a:lnTo>
                    <a:pt x="272" y="2412"/>
                  </a:lnTo>
                  <a:lnTo>
                    <a:pt x="370" y="2412"/>
                  </a:lnTo>
                  <a:lnTo>
                    <a:pt x="395" y="2363"/>
                  </a:lnTo>
                  <a:lnTo>
                    <a:pt x="542" y="2190"/>
                  </a:lnTo>
                  <a:lnTo>
                    <a:pt x="714" y="1920"/>
                  </a:lnTo>
                  <a:lnTo>
                    <a:pt x="788" y="1772"/>
                  </a:lnTo>
                  <a:lnTo>
                    <a:pt x="862" y="1600"/>
                  </a:lnTo>
                  <a:lnTo>
                    <a:pt x="887" y="1403"/>
                  </a:lnTo>
                  <a:lnTo>
                    <a:pt x="911" y="1206"/>
                  </a:lnTo>
                  <a:lnTo>
                    <a:pt x="887" y="1009"/>
                  </a:lnTo>
                  <a:lnTo>
                    <a:pt x="862" y="837"/>
                  </a:lnTo>
                  <a:lnTo>
                    <a:pt x="788" y="665"/>
                  </a:lnTo>
                  <a:lnTo>
                    <a:pt x="714" y="493"/>
                  </a:lnTo>
                  <a:lnTo>
                    <a:pt x="542" y="222"/>
                  </a:lnTo>
                  <a:lnTo>
                    <a:pt x="395" y="50"/>
                  </a:lnTo>
                  <a:lnTo>
                    <a:pt x="370" y="25"/>
                  </a:lnTo>
                  <a:lnTo>
                    <a:pt x="32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598;p19">
              <a:extLst>
                <a:ext uri="{FF2B5EF4-FFF2-40B4-BE49-F238E27FC236}">
                  <a16:creationId xmlns:a16="http://schemas.microsoft.com/office/drawing/2014/main" id="{31867D0E-D322-657B-6D61-3046C53135A6}"/>
                </a:ext>
              </a:extLst>
            </p:cNvPr>
            <p:cNvSpPr/>
            <p:nvPr/>
          </p:nvSpPr>
          <p:spPr>
            <a:xfrm>
              <a:off x="3398581" y="3227083"/>
              <a:ext cx="122313" cy="133398"/>
            </a:xfrm>
            <a:custGeom>
              <a:avLst/>
              <a:gdLst/>
              <a:ahLst/>
              <a:cxnLst/>
              <a:rect l="l" t="t" r="r" b="b"/>
              <a:pathLst>
                <a:path w="2437" h="2658" extrusionOk="0">
                  <a:moveTo>
                    <a:pt x="714" y="0"/>
                  </a:moveTo>
                  <a:lnTo>
                    <a:pt x="566" y="25"/>
                  </a:lnTo>
                  <a:lnTo>
                    <a:pt x="443" y="50"/>
                  </a:lnTo>
                  <a:lnTo>
                    <a:pt x="320" y="123"/>
                  </a:lnTo>
                  <a:lnTo>
                    <a:pt x="197" y="222"/>
                  </a:lnTo>
                  <a:lnTo>
                    <a:pt x="123" y="320"/>
                  </a:lnTo>
                  <a:lnTo>
                    <a:pt x="49" y="443"/>
                  </a:lnTo>
                  <a:lnTo>
                    <a:pt x="0" y="591"/>
                  </a:lnTo>
                  <a:lnTo>
                    <a:pt x="0" y="739"/>
                  </a:lnTo>
                  <a:lnTo>
                    <a:pt x="0" y="1920"/>
                  </a:lnTo>
                  <a:lnTo>
                    <a:pt x="0" y="2067"/>
                  </a:lnTo>
                  <a:lnTo>
                    <a:pt x="49" y="2215"/>
                  </a:lnTo>
                  <a:lnTo>
                    <a:pt x="123" y="2338"/>
                  </a:lnTo>
                  <a:lnTo>
                    <a:pt x="197" y="2461"/>
                  </a:lnTo>
                  <a:lnTo>
                    <a:pt x="320" y="2535"/>
                  </a:lnTo>
                  <a:lnTo>
                    <a:pt x="443" y="2609"/>
                  </a:lnTo>
                  <a:lnTo>
                    <a:pt x="566" y="2658"/>
                  </a:lnTo>
                  <a:lnTo>
                    <a:pt x="1846" y="2658"/>
                  </a:lnTo>
                  <a:lnTo>
                    <a:pt x="1993" y="2609"/>
                  </a:lnTo>
                  <a:lnTo>
                    <a:pt x="2116" y="2535"/>
                  </a:lnTo>
                  <a:lnTo>
                    <a:pt x="2215" y="2461"/>
                  </a:lnTo>
                  <a:lnTo>
                    <a:pt x="2313" y="2338"/>
                  </a:lnTo>
                  <a:lnTo>
                    <a:pt x="2387" y="2215"/>
                  </a:lnTo>
                  <a:lnTo>
                    <a:pt x="2411" y="2067"/>
                  </a:lnTo>
                  <a:lnTo>
                    <a:pt x="2436" y="1920"/>
                  </a:lnTo>
                  <a:lnTo>
                    <a:pt x="2436" y="739"/>
                  </a:lnTo>
                  <a:lnTo>
                    <a:pt x="2411" y="591"/>
                  </a:lnTo>
                  <a:lnTo>
                    <a:pt x="2387" y="443"/>
                  </a:lnTo>
                  <a:lnTo>
                    <a:pt x="2313" y="320"/>
                  </a:lnTo>
                  <a:lnTo>
                    <a:pt x="2215" y="222"/>
                  </a:lnTo>
                  <a:lnTo>
                    <a:pt x="2116" y="123"/>
                  </a:lnTo>
                  <a:lnTo>
                    <a:pt x="1993" y="50"/>
                  </a:lnTo>
                  <a:lnTo>
                    <a:pt x="1846" y="25"/>
                  </a:lnTo>
                  <a:lnTo>
                    <a:pt x="1698"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599;p19">
              <a:extLst>
                <a:ext uri="{FF2B5EF4-FFF2-40B4-BE49-F238E27FC236}">
                  <a16:creationId xmlns:a16="http://schemas.microsoft.com/office/drawing/2014/main" id="{88B1DEA2-867F-15DD-F19B-379BE88EF517}"/>
                </a:ext>
              </a:extLst>
            </p:cNvPr>
            <p:cNvSpPr/>
            <p:nvPr/>
          </p:nvSpPr>
          <p:spPr>
            <a:xfrm>
              <a:off x="3439335" y="3227083"/>
              <a:ext cx="81559" cy="133398"/>
            </a:xfrm>
            <a:custGeom>
              <a:avLst/>
              <a:gdLst/>
              <a:ahLst/>
              <a:cxnLst/>
              <a:rect l="l" t="t" r="r" b="b"/>
              <a:pathLst>
                <a:path w="1625" h="2658" extrusionOk="0">
                  <a:moveTo>
                    <a:pt x="0" y="0"/>
                  </a:moveTo>
                  <a:lnTo>
                    <a:pt x="148" y="25"/>
                  </a:lnTo>
                  <a:lnTo>
                    <a:pt x="271" y="50"/>
                  </a:lnTo>
                  <a:lnTo>
                    <a:pt x="394" y="123"/>
                  </a:lnTo>
                  <a:lnTo>
                    <a:pt x="517" y="222"/>
                  </a:lnTo>
                  <a:lnTo>
                    <a:pt x="591" y="320"/>
                  </a:lnTo>
                  <a:lnTo>
                    <a:pt x="664" y="443"/>
                  </a:lnTo>
                  <a:lnTo>
                    <a:pt x="714" y="591"/>
                  </a:lnTo>
                  <a:lnTo>
                    <a:pt x="714" y="739"/>
                  </a:lnTo>
                  <a:lnTo>
                    <a:pt x="714" y="1920"/>
                  </a:lnTo>
                  <a:lnTo>
                    <a:pt x="714" y="2067"/>
                  </a:lnTo>
                  <a:lnTo>
                    <a:pt x="664" y="2215"/>
                  </a:lnTo>
                  <a:lnTo>
                    <a:pt x="591" y="2338"/>
                  </a:lnTo>
                  <a:lnTo>
                    <a:pt x="517" y="2461"/>
                  </a:lnTo>
                  <a:lnTo>
                    <a:pt x="394" y="2535"/>
                  </a:lnTo>
                  <a:lnTo>
                    <a:pt x="271" y="2609"/>
                  </a:lnTo>
                  <a:lnTo>
                    <a:pt x="148" y="2658"/>
                  </a:lnTo>
                  <a:lnTo>
                    <a:pt x="1034" y="2658"/>
                  </a:lnTo>
                  <a:lnTo>
                    <a:pt x="1181" y="2609"/>
                  </a:lnTo>
                  <a:lnTo>
                    <a:pt x="1304" y="2535"/>
                  </a:lnTo>
                  <a:lnTo>
                    <a:pt x="1403" y="2461"/>
                  </a:lnTo>
                  <a:lnTo>
                    <a:pt x="1501" y="2338"/>
                  </a:lnTo>
                  <a:lnTo>
                    <a:pt x="1575" y="2215"/>
                  </a:lnTo>
                  <a:lnTo>
                    <a:pt x="1599" y="2067"/>
                  </a:lnTo>
                  <a:lnTo>
                    <a:pt x="1624" y="1920"/>
                  </a:lnTo>
                  <a:lnTo>
                    <a:pt x="1624" y="739"/>
                  </a:lnTo>
                  <a:lnTo>
                    <a:pt x="1599" y="591"/>
                  </a:lnTo>
                  <a:lnTo>
                    <a:pt x="1575" y="443"/>
                  </a:lnTo>
                  <a:lnTo>
                    <a:pt x="1501" y="320"/>
                  </a:lnTo>
                  <a:lnTo>
                    <a:pt x="1403" y="222"/>
                  </a:lnTo>
                  <a:lnTo>
                    <a:pt x="1304" y="123"/>
                  </a:lnTo>
                  <a:lnTo>
                    <a:pt x="1181" y="50"/>
                  </a:lnTo>
                  <a:lnTo>
                    <a:pt x="1034" y="25"/>
                  </a:lnTo>
                  <a:lnTo>
                    <a:pt x="886"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9" name="Google Shape;600;p19">
              <a:extLst>
                <a:ext uri="{FF2B5EF4-FFF2-40B4-BE49-F238E27FC236}">
                  <a16:creationId xmlns:a16="http://schemas.microsoft.com/office/drawing/2014/main" id="{8B4FC051-D6CC-26F2-B7FE-3B600EE037B2}"/>
                </a:ext>
              </a:extLst>
            </p:cNvPr>
            <p:cNvSpPr/>
            <p:nvPr/>
          </p:nvSpPr>
          <p:spPr>
            <a:xfrm>
              <a:off x="3372633" y="3219655"/>
              <a:ext cx="181587" cy="43262"/>
            </a:xfrm>
            <a:custGeom>
              <a:avLst/>
              <a:gdLst/>
              <a:ahLst/>
              <a:cxnLst/>
              <a:rect l="l" t="t" r="r" b="b"/>
              <a:pathLst>
                <a:path w="3618" h="862" extrusionOk="0">
                  <a:moveTo>
                    <a:pt x="3248" y="1"/>
                  </a:moveTo>
                  <a:lnTo>
                    <a:pt x="320" y="173"/>
                  </a:lnTo>
                  <a:lnTo>
                    <a:pt x="197" y="222"/>
                  </a:lnTo>
                  <a:lnTo>
                    <a:pt x="99" y="296"/>
                  </a:lnTo>
                  <a:lnTo>
                    <a:pt x="25" y="394"/>
                  </a:lnTo>
                  <a:lnTo>
                    <a:pt x="0" y="542"/>
                  </a:lnTo>
                  <a:lnTo>
                    <a:pt x="0" y="591"/>
                  </a:lnTo>
                  <a:lnTo>
                    <a:pt x="25" y="665"/>
                  </a:lnTo>
                  <a:lnTo>
                    <a:pt x="99" y="788"/>
                  </a:lnTo>
                  <a:lnTo>
                    <a:pt x="222" y="862"/>
                  </a:lnTo>
                  <a:lnTo>
                    <a:pt x="369" y="862"/>
                  </a:lnTo>
                  <a:lnTo>
                    <a:pt x="3298" y="690"/>
                  </a:lnTo>
                  <a:lnTo>
                    <a:pt x="3421" y="665"/>
                  </a:lnTo>
                  <a:lnTo>
                    <a:pt x="3519" y="591"/>
                  </a:lnTo>
                  <a:lnTo>
                    <a:pt x="3593" y="493"/>
                  </a:lnTo>
                  <a:lnTo>
                    <a:pt x="3617" y="345"/>
                  </a:lnTo>
                  <a:lnTo>
                    <a:pt x="3617" y="271"/>
                  </a:lnTo>
                  <a:lnTo>
                    <a:pt x="3593" y="222"/>
                  </a:lnTo>
                  <a:lnTo>
                    <a:pt x="3519" y="99"/>
                  </a:lnTo>
                  <a:lnTo>
                    <a:pt x="3396" y="25"/>
                  </a:lnTo>
                  <a:lnTo>
                    <a:pt x="3322" y="25"/>
                  </a:lnTo>
                  <a:lnTo>
                    <a:pt x="3248"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0" name="Google Shape;601;p19">
              <a:extLst>
                <a:ext uri="{FF2B5EF4-FFF2-40B4-BE49-F238E27FC236}">
                  <a16:creationId xmlns:a16="http://schemas.microsoft.com/office/drawing/2014/main" id="{4EEC4BF7-B7E1-6B07-3810-946A76F2D0AA}"/>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1" name="Google Shape;602;p19">
              <a:extLst>
                <a:ext uri="{FF2B5EF4-FFF2-40B4-BE49-F238E27FC236}">
                  <a16:creationId xmlns:a16="http://schemas.microsoft.com/office/drawing/2014/main" id="{A51ADECE-050F-9A2A-B0D3-44DA4122D2D8}"/>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47" name="Google Shape;1805;p31">
            <a:extLst>
              <a:ext uri="{FF2B5EF4-FFF2-40B4-BE49-F238E27FC236}">
                <a16:creationId xmlns:a16="http://schemas.microsoft.com/office/drawing/2014/main" id="{86D04BE4-C1FD-6815-CFF4-CEA9EA8C73E2}"/>
              </a:ext>
            </a:extLst>
          </p:cNvPr>
          <p:cNvGrpSpPr/>
          <p:nvPr/>
        </p:nvGrpSpPr>
        <p:grpSpPr>
          <a:xfrm>
            <a:off x="5472591" y="2589493"/>
            <a:ext cx="411430" cy="528035"/>
            <a:chOff x="7875805" y="5169425"/>
            <a:chExt cx="621120" cy="797154"/>
          </a:xfrm>
        </p:grpSpPr>
        <p:sp>
          <p:nvSpPr>
            <p:cNvPr id="3348" name="Google Shape;1806;p31">
              <a:extLst>
                <a:ext uri="{FF2B5EF4-FFF2-40B4-BE49-F238E27FC236}">
                  <a16:creationId xmlns:a16="http://schemas.microsoft.com/office/drawing/2014/main" id="{C80321C1-EB69-C831-FBD6-E362D4A00EA2}"/>
                </a:ext>
              </a:extLst>
            </p:cNvPr>
            <p:cNvSpPr/>
            <p:nvPr/>
          </p:nvSpPr>
          <p:spPr>
            <a:xfrm>
              <a:off x="8104910" y="5267834"/>
              <a:ext cx="293533" cy="293533"/>
            </a:xfrm>
            <a:custGeom>
              <a:avLst/>
              <a:gdLst/>
              <a:ahLst/>
              <a:cxnLst/>
              <a:rect l="l" t="t" r="r" b="b"/>
              <a:pathLst>
                <a:path w="3982" h="3982" extrusionOk="0">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49" name="Google Shape;1807;p31">
              <a:extLst>
                <a:ext uri="{FF2B5EF4-FFF2-40B4-BE49-F238E27FC236}">
                  <a16:creationId xmlns:a16="http://schemas.microsoft.com/office/drawing/2014/main" id="{2C3468D5-6086-6929-563C-A3776B3FB6A4}"/>
                </a:ext>
              </a:extLst>
            </p:cNvPr>
            <p:cNvSpPr/>
            <p:nvPr/>
          </p:nvSpPr>
          <p:spPr>
            <a:xfrm>
              <a:off x="7887157" y="5184537"/>
              <a:ext cx="393859" cy="782042"/>
            </a:xfrm>
            <a:custGeom>
              <a:avLst/>
              <a:gdLst/>
              <a:ahLst/>
              <a:cxnLst/>
              <a:rect l="l" t="t" r="r" b="b"/>
              <a:pathLst>
                <a:path w="5343" h="10609" extrusionOk="0">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0" name="Google Shape;1808;p31">
              <a:extLst>
                <a:ext uri="{FF2B5EF4-FFF2-40B4-BE49-F238E27FC236}">
                  <a16:creationId xmlns:a16="http://schemas.microsoft.com/office/drawing/2014/main" id="{7CD8402C-DCEF-1981-6E12-405630A156FA}"/>
                </a:ext>
              </a:extLst>
            </p:cNvPr>
            <p:cNvSpPr/>
            <p:nvPr/>
          </p:nvSpPr>
          <p:spPr>
            <a:xfrm>
              <a:off x="8239292" y="5169425"/>
              <a:ext cx="24695" cy="58751"/>
            </a:xfrm>
            <a:custGeom>
              <a:avLst/>
              <a:gdLst/>
              <a:ahLst/>
              <a:cxnLst/>
              <a:rect l="l" t="t" r="r" b="b"/>
              <a:pathLst>
                <a:path w="335" h="797" extrusionOk="0">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1" name="Google Shape;1809;p31">
              <a:extLst>
                <a:ext uri="{FF2B5EF4-FFF2-40B4-BE49-F238E27FC236}">
                  <a16:creationId xmlns:a16="http://schemas.microsoft.com/office/drawing/2014/main" id="{5F9CF66B-5AD9-F616-2445-7A91D1F75518}"/>
                </a:ext>
              </a:extLst>
            </p:cNvPr>
            <p:cNvSpPr/>
            <p:nvPr/>
          </p:nvSpPr>
          <p:spPr>
            <a:xfrm>
              <a:off x="8239292" y="5601098"/>
              <a:ext cx="24695" cy="58751"/>
            </a:xfrm>
            <a:custGeom>
              <a:avLst/>
              <a:gdLst/>
              <a:ahLst/>
              <a:cxnLst/>
              <a:rect l="l" t="t" r="r" b="b"/>
              <a:pathLst>
                <a:path w="335" h="797" extrusionOk="0">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2" name="Google Shape;1810;p31">
              <a:extLst>
                <a:ext uri="{FF2B5EF4-FFF2-40B4-BE49-F238E27FC236}">
                  <a16:creationId xmlns:a16="http://schemas.microsoft.com/office/drawing/2014/main" id="{8C1DDE11-1E83-C7CE-65F8-0F29DC6B1891}"/>
                </a:ext>
              </a:extLst>
            </p:cNvPr>
            <p:cNvSpPr/>
            <p:nvPr/>
          </p:nvSpPr>
          <p:spPr>
            <a:xfrm>
              <a:off x="8339692" y="5574561"/>
              <a:ext cx="39806" cy="53075"/>
            </a:xfrm>
            <a:custGeom>
              <a:avLst/>
              <a:gdLst/>
              <a:ahLst/>
              <a:cxnLst/>
              <a:rect l="l" t="t" r="r" b="b"/>
              <a:pathLst>
                <a:path w="540" h="720" extrusionOk="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3" name="Google Shape;1811;p31">
              <a:extLst>
                <a:ext uri="{FF2B5EF4-FFF2-40B4-BE49-F238E27FC236}">
                  <a16:creationId xmlns:a16="http://schemas.microsoft.com/office/drawing/2014/main" id="{1248E6FC-0112-0767-7D1B-3FFC39BB6A95}"/>
                </a:ext>
              </a:extLst>
            </p:cNvPr>
            <p:cNvSpPr/>
            <p:nvPr/>
          </p:nvSpPr>
          <p:spPr>
            <a:xfrm>
              <a:off x="8411637" y="5500699"/>
              <a:ext cx="53075" cy="41723"/>
            </a:xfrm>
            <a:custGeom>
              <a:avLst/>
              <a:gdLst/>
              <a:ahLst/>
              <a:cxnLst/>
              <a:rect l="l" t="t" r="r" b="b"/>
              <a:pathLst>
                <a:path w="720" h="566" extrusionOk="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4" name="Google Shape;1812;p31">
              <a:extLst>
                <a:ext uri="{FF2B5EF4-FFF2-40B4-BE49-F238E27FC236}">
                  <a16:creationId xmlns:a16="http://schemas.microsoft.com/office/drawing/2014/main" id="{3B3F6FB1-890D-BB5C-1914-F062579469B2}"/>
                </a:ext>
              </a:extLst>
            </p:cNvPr>
            <p:cNvSpPr/>
            <p:nvPr/>
          </p:nvSpPr>
          <p:spPr>
            <a:xfrm>
              <a:off x="8438101" y="5402290"/>
              <a:ext cx="58825" cy="24695"/>
            </a:xfrm>
            <a:custGeom>
              <a:avLst/>
              <a:gdLst/>
              <a:ahLst/>
              <a:cxnLst/>
              <a:rect l="l" t="t" r="r" b="b"/>
              <a:pathLst>
                <a:path w="798" h="335" extrusionOk="0">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5" name="Google Shape;1813;p31">
              <a:extLst>
                <a:ext uri="{FF2B5EF4-FFF2-40B4-BE49-F238E27FC236}">
                  <a16:creationId xmlns:a16="http://schemas.microsoft.com/office/drawing/2014/main" id="{AA5D364A-E367-589C-06E3-A565266752E1}"/>
                </a:ext>
              </a:extLst>
            </p:cNvPr>
            <p:cNvSpPr/>
            <p:nvPr/>
          </p:nvSpPr>
          <p:spPr>
            <a:xfrm>
              <a:off x="8411637" y="5286779"/>
              <a:ext cx="53075" cy="39806"/>
            </a:xfrm>
            <a:custGeom>
              <a:avLst/>
              <a:gdLst/>
              <a:ahLst/>
              <a:cxnLst/>
              <a:rect l="l" t="t" r="r" b="b"/>
              <a:pathLst>
                <a:path w="720" h="540" extrusionOk="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6" name="Google Shape;1814;p31">
              <a:extLst>
                <a:ext uri="{FF2B5EF4-FFF2-40B4-BE49-F238E27FC236}">
                  <a16:creationId xmlns:a16="http://schemas.microsoft.com/office/drawing/2014/main" id="{547D0E72-47AD-0FF9-25FC-B523CF8BE375}"/>
                </a:ext>
              </a:extLst>
            </p:cNvPr>
            <p:cNvSpPr/>
            <p:nvPr/>
          </p:nvSpPr>
          <p:spPr>
            <a:xfrm>
              <a:off x="8339692" y="5201565"/>
              <a:ext cx="39806" cy="53075"/>
            </a:xfrm>
            <a:custGeom>
              <a:avLst/>
              <a:gdLst/>
              <a:ahLst/>
              <a:cxnLst/>
              <a:rect l="l" t="t" r="r" b="b"/>
              <a:pathLst>
                <a:path w="540" h="720" extrusionOk="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7" name="Google Shape;1815;p31">
              <a:extLst>
                <a:ext uri="{FF2B5EF4-FFF2-40B4-BE49-F238E27FC236}">
                  <a16:creationId xmlns:a16="http://schemas.microsoft.com/office/drawing/2014/main" id="{66419C61-2003-1FAE-F00E-E0E5B5ABF002}"/>
                </a:ext>
              </a:extLst>
            </p:cNvPr>
            <p:cNvSpPr/>
            <p:nvPr/>
          </p:nvSpPr>
          <p:spPr>
            <a:xfrm>
              <a:off x="7951510" y="5247047"/>
              <a:ext cx="265153" cy="657022"/>
            </a:xfrm>
            <a:custGeom>
              <a:avLst/>
              <a:gdLst/>
              <a:ahLst/>
              <a:cxnLst/>
              <a:rect l="l" t="t" r="r" b="b"/>
              <a:pathLst>
                <a:path w="3597" h="8913" extrusionOk="0">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8" name="Google Shape;1816;p31">
              <a:extLst>
                <a:ext uri="{FF2B5EF4-FFF2-40B4-BE49-F238E27FC236}">
                  <a16:creationId xmlns:a16="http://schemas.microsoft.com/office/drawing/2014/main" id="{DA098BAB-7F5C-332B-8256-EA920D752B4C}"/>
                </a:ext>
              </a:extLst>
            </p:cNvPr>
            <p:cNvSpPr/>
            <p:nvPr/>
          </p:nvSpPr>
          <p:spPr>
            <a:xfrm>
              <a:off x="7875805" y="5315159"/>
              <a:ext cx="70103" cy="24695"/>
            </a:xfrm>
            <a:custGeom>
              <a:avLst/>
              <a:gdLst/>
              <a:ahLst/>
              <a:cxnLst/>
              <a:rect l="l" t="t" r="r" b="b"/>
              <a:pathLst>
                <a:path w="951" h="335" extrusionOk="0">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9" name="Google Shape;1817;p31">
              <a:extLst>
                <a:ext uri="{FF2B5EF4-FFF2-40B4-BE49-F238E27FC236}">
                  <a16:creationId xmlns:a16="http://schemas.microsoft.com/office/drawing/2014/main" id="{6BDEA724-9AA2-E259-6FCC-5FCAF410E9F3}"/>
                </a:ext>
              </a:extLst>
            </p:cNvPr>
            <p:cNvSpPr/>
            <p:nvPr/>
          </p:nvSpPr>
          <p:spPr>
            <a:xfrm>
              <a:off x="7875805" y="5389021"/>
              <a:ext cx="70103" cy="24695"/>
            </a:xfrm>
            <a:custGeom>
              <a:avLst/>
              <a:gdLst/>
              <a:ahLst/>
              <a:cxnLst/>
              <a:rect l="l" t="t" r="r" b="b"/>
              <a:pathLst>
                <a:path w="951" h="335" extrusionOk="0">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0" name="Google Shape;1818;p31">
              <a:extLst>
                <a:ext uri="{FF2B5EF4-FFF2-40B4-BE49-F238E27FC236}">
                  <a16:creationId xmlns:a16="http://schemas.microsoft.com/office/drawing/2014/main" id="{D77435AA-008D-3AB4-89C0-8A14AAF3B3EA}"/>
                </a:ext>
              </a:extLst>
            </p:cNvPr>
            <p:cNvSpPr/>
            <p:nvPr/>
          </p:nvSpPr>
          <p:spPr>
            <a:xfrm>
              <a:off x="7875805" y="5462883"/>
              <a:ext cx="70103" cy="22778"/>
            </a:xfrm>
            <a:custGeom>
              <a:avLst/>
              <a:gdLst/>
              <a:ahLst/>
              <a:cxnLst/>
              <a:rect l="l" t="t" r="r" b="b"/>
              <a:pathLst>
                <a:path w="951" h="309" extrusionOk="0">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1" name="Google Shape;1819;p31">
              <a:extLst>
                <a:ext uri="{FF2B5EF4-FFF2-40B4-BE49-F238E27FC236}">
                  <a16:creationId xmlns:a16="http://schemas.microsoft.com/office/drawing/2014/main" id="{827BAB1F-5BCD-AFF7-1889-14B5ED4B099B}"/>
                </a:ext>
              </a:extLst>
            </p:cNvPr>
            <p:cNvSpPr/>
            <p:nvPr/>
          </p:nvSpPr>
          <p:spPr>
            <a:xfrm>
              <a:off x="7875805" y="5536671"/>
              <a:ext cx="70103" cy="22852"/>
            </a:xfrm>
            <a:custGeom>
              <a:avLst/>
              <a:gdLst/>
              <a:ahLst/>
              <a:cxnLst/>
              <a:rect l="l" t="t" r="r" b="b"/>
              <a:pathLst>
                <a:path w="951" h="310" extrusionOk="0">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62" name="Google Shape;783;p22">
            <a:extLst>
              <a:ext uri="{FF2B5EF4-FFF2-40B4-BE49-F238E27FC236}">
                <a16:creationId xmlns:a16="http://schemas.microsoft.com/office/drawing/2014/main" id="{B38B39EB-3234-173A-3381-F9D0FC719D8D}"/>
              </a:ext>
            </a:extLst>
          </p:cNvPr>
          <p:cNvGrpSpPr/>
          <p:nvPr/>
        </p:nvGrpSpPr>
        <p:grpSpPr>
          <a:xfrm>
            <a:off x="3159536" y="2652206"/>
            <a:ext cx="738402" cy="432009"/>
            <a:chOff x="-1310122" y="938700"/>
            <a:chExt cx="1085799" cy="826548"/>
          </a:xfrm>
        </p:grpSpPr>
        <p:sp>
          <p:nvSpPr>
            <p:cNvPr id="3363" name="Google Shape;784;p22">
              <a:extLst>
                <a:ext uri="{FF2B5EF4-FFF2-40B4-BE49-F238E27FC236}">
                  <a16:creationId xmlns:a16="http://schemas.microsoft.com/office/drawing/2014/main" id="{2753EDAA-160E-D2DC-5162-8AAB8B612DE3}"/>
                </a:ext>
              </a:extLst>
            </p:cNvPr>
            <p:cNvSpPr/>
            <p:nvPr/>
          </p:nvSpPr>
          <p:spPr>
            <a:xfrm flipH="1">
              <a:off x="-879281" y="997474"/>
              <a:ext cx="71914" cy="229340"/>
            </a:xfrm>
            <a:custGeom>
              <a:avLst/>
              <a:gdLst/>
              <a:ahLst/>
              <a:cxnLst/>
              <a:rect l="l" t="t" r="r" b="b"/>
              <a:pathLst>
                <a:path w="3480" h="11098" extrusionOk="0">
                  <a:moveTo>
                    <a:pt x="0" y="0"/>
                  </a:moveTo>
                  <a:lnTo>
                    <a:pt x="0" y="11097"/>
                  </a:lnTo>
                  <a:lnTo>
                    <a:pt x="3479" y="11097"/>
                  </a:lnTo>
                  <a:lnTo>
                    <a:pt x="3479"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4" name="Google Shape;785;p22">
              <a:extLst>
                <a:ext uri="{FF2B5EF4-FFF2-40B4-BE49-F238E27FC236}">
                  <a16:creationId xmlns:a16="http://schemas.microsoft.com/office/drawing/2014/main" id="{721FDCA0-C8CA-9F37-2CFF-681FC0CC9046}"/>
                </a:ext>
              </a:extLst>
            </p:cNvPr>
            <p:cNvSpPr/>
            <p:nvPr/>
          </p:nvSpPr>
          <p:spPr>
            <a:xfrm flipH="1">
              <a:off x="-982643" y="1080385"/>
              <a:ext cx="278668" cy="57221"/>
            </a:xfrm>
            <a:custGeom>
              <a:avLst/>
              <a:gdLst/>
              <a:ahLst/>
              <a:cxnLst/>
              <a:rect l="l" t="t" r="r" b="b"/>
              <a:pathLst>
                <a:path w="13485" h="2769" extrusionOk="0">
                  <a:moveTo>
                    <a:pt x="1" y="0"/>
                  </a:moveTo>
                  <a:lnTo>
                    <a:pt x="1" y="2768"/>
                  </a:lnTo>
                  <a:lnTo>
                    <a:pt x="13485" y="2768"/>
                  </a:lnTo>
                  <a:lnTo>
                    <a:pt x="13485"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5" name="Google Shape;786;p22">
              <a:extLst>
                <a:ext uri="{FF2B5EF4-FFF2-40B4-BE49-F238E27FC236}">
                  <a16:creationId xmlns:a16="http://schemas.microsoft.com/office/drawing/2014/main" id="{8AD34FF2-DBEB-A090-1EC3-41DC0A5F7711}"/>
                </a:ext>
              </a:extLst>
            </p:cNvPr>
            <p:cNvSpPr/>
            <p:nvPr/>
          </p:nvSpPr>
          <p:spPr>
            <a:xfrm flipH="1">
              <a:off x="-749644" y="1063584"/>
              <a:ext cx="90802" cy="90802"/>
            </a:xfrm>
            <a:custGeom>
              <a:avLst/>
              <a:gdLst/>
              <a:ahLst/>
              <a:cxnLst/>
              <a:rect l="l" t="t" r="r" b="b"/>
              <a:pathLst>
                <a:path w="4394" h="4394" extrusionOk="0">
                  <a:moveTo>
                    <a:pt x="1982" y="1"/>
                  </a:moveTo>
                  <a:lnTo>
                    <a:pt x="1753" y="52"/>
                  </a:lnTo>
                  <a:lnTo>
                    <a:pt x="1550" y="102"/>
                  </a:lnTo>
                  <a:lnTo>
                    <a:pt x="1347" y="178"/>
                  </a:lnTo>
                  <a:lnTo>
                    <a:pt x="1144" y="255"/>
                  </a:lnTo>
                  <a:lnTo>
                    <a:pt x="966" y="382"/>
                  </a:lnTo>
                  <a:lnTo>
                    <a:pt x="788" y="509"/>
                  </a:lnTo>
                  <a:lnTo>
                    <a:pt x="636" y="636"/>
                  </a:lnTo>
                  <a:lnTo>
                    <a:pt x="509" y="788"/>
                  </a:lnTo>
                  <a:lnTo>
                    <a:pt x="382" y="966"/>
                  </a:lnTo>
                  <a:lnTo>
                    <a:pt x="255" y="1143"/>
                  </a:lnTo>
                  <a:lnTo>
                    <a:pt x="179" y="1347"/>
                  </a:lnTo>
                  <a:lnTo>
                    <a:pt x="102" y="1550"/>
                  </a:lnTo>
                  <a:lnTo>
                    <a:pt x="52" y="1753"/>
                  </a:lnTo>
                  <a:lnTo>
                    <a:pt x="26" y="1981"/>
                  </a:lnTo>
                  <a:lnTo>
                    <a:pt x="1" y="2185"/>
                  </a:lnTo>
                  <a:lnTo>
                    <a:pt x="26" y="2413"/>
                  </a:lnTo>
                  <a:lnTo>
                    <a:pt x="52" y="2642"/>
                  </a:lnTo>
                  <a:lnTo>
                    <a:pt x="102" y="2845"/>
                  </a:lnTo>
                  <a:lnTo>
                    <a:pt x="179" y="3048"/>
                  </a:lnTo>
                  <a:lnTo>
                    <a:pt x="255" y="3251"/>
                  </a:lnTo>
                  <a:lnTo>
                    <a:pt x="382" y="3429"/>
                  </a:lnTo>
                  <a:lnTo>
                    <a:pt x="509" y="3581"/>
                  </a:lnTo>
                  <a:lnTo>
                    <a:pt x="636" y="3734"/>
                  </a:lnTo>
                  <a:lnTo>
                    <a:pt x="788" y="3886"/>
                  </a:lnTo>
                  <a:lnTo>
                    <a:pt x="966" y="4013"/>
                  </a:lnTo>
                  <a:lnTo>
                    <a:pt x="1144" y="4115"/>
                  </a:lnTo>
                  <a:lnTo>
                    <a:pt x="1347" y="4216"/>
                  </a:lnTo>
                  <a:lnTo>
                    <a:pt x="1550" y="4292"/>
                  </a:lnTo>
                  <a:lnTo>
                    <a:pt x="1753" y="4343"/>
                  </a:lnTo>
                  <a:lnTo>
                    <a:pt x="1982" y="4368"/>
                  </a:lnTo>
                  <a:lnTo>
                    <a:pt x="2185" y="4394"/>
                  </a:lnTo>
                  <a:lnTo>
                    <a:pt x="2413" y="4368"/>
                  </a:lnTo>
                  <a:lnTo>
                    <a:pt x="2642" y="4343"/>
                  </a:lnTo>
                  <a:lnTo>
                    <a:pt x="2845" y="4292"/>
                  </a:lnTo>
                  <a:lnTo>
                    <a:pt x="3048" y="4216"/>
                  </a:lnTo>
                  <a:lnTo>
                    <a:pt x="3251" y="4115"/>
                  </a:lnTo>
                  <a:lnTo>
                    <a:pt x="3429" y="4013"/>
                  </a:lnTo>
                  <a:lnTo>
                    <a:pt x="3581" y="3886"/>
                  </a:lnTo>
                  <a:lnTo>
                    <a:pt x="3759" y="3734"/>
                  </a:lnTo>
                  <a:lnTo>
                    <a:pt x="3886" y="3581"/>
                  </a:lnTo>
                  <a:lnTo>
                    <a:pt x="4013" y="3429"/>
                  </a:lnTo>
                  <a:lnTo>
                    <a:pt x="4115" y="3251"/>
                  </a:lnTo>
                  <a:lnTo>
                    <a:pt x="4216" y="3048"/>
                  </a:lnTo>
                  <a:lnTo>
                    <a:pt x="4292" y="2845"/>
                  </a:lnTo>
                  <a:lnTo>
                    <a:pt x="4343" y="2642"/>
                  </a:lnTo>
                  <a:lnTo>
                    <a:pt x="4369" y="2413"/>
                  </a:lnTo>
                  <a:lnTo>
                    <a:pt x="4394" y="2185"/>
                  </a:lnTo>
                  <a:lnTo>
                    <a:pt x="4369" y="1981"/>
                  </a:lnTo>
                  <a:lnTo>
                    <a:pt x="4343" y="1753"/>
                  </a:lnTo>
                  <a:lnTo>
                    <a:pt x="4292" y="1550"/>
                  </a:lnTo>
                  <a:lnTo>
                    <a:pt x="4216" y="1347"/>
                  </a:lnTo>
                  <a:lnTo>
                    <a:pt x="4115" y="1143"/>
                  </a:lnTo>
                  <a:lnTo>
                    <a:pt x="4013" y="966"/>
                  </a:lnTo>
                  <a:lnTo>
                    <a:pt x="3886" y="788"/>
                  </a:lnTo>
                  <a:lnTo>
                    <a:pt x="3759" y="636"/>
                  </a:lnTo>
                  <a:lnTo>
                    <a:pt x="3581" y="509"/>
                  </a:lnTo>
                  <a:lnTo>
                    <a:pt x="3429" y="382"/>
                  </a:lnTo>
                  <a:lnTo>
                    <a:pt x="3251" y="255"/>
                  </a:lnTo>
                  <a:lnTo>
                    <a:pt x="3048" y="178"/>
                  </a:lnTo>
                  <a:lnTo>
                    <a:pt x="2845" y="102"/>
                  </a:lnTo>
                  <a:lnTo>
                    <a:pt x="2642"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6" name="Google Shape;787;p22">
              <a:extLst>
                <a:ext uri="{FF2B5EF4-FFF2-40B4-BE49-F238E27FC236}">
                  <a16:creationId xmlns:a16="http://schemas.microsoft.com/office/drawing/2014/main" id="{9D674663-48A3-1F82-11FD-241E0790B27D}"/>
                </a:ext>
              </a:extLst>
            </p:cNvPr>
            <p:cNvSpPr/>
            <p:nvPr/>
          </p:nvSpPr>
          <p:spPr>
            <a:xfrm flipH="1">
              <a:off x="-1027785" y="1063584"/>
              <a:ext cx="90285" cy="90802"/>
            </a:xfrm>
            <a:custGeom>
              <a:avLst/>
              <a:gdLst/>
              <a:ahLst/>
              <a:cxnLst/>
              <a:rect l="l" t="t" r="r" b="b"/>
              <a:pathLst>
                <a:path w="4369" h="4394" extrusionOk="0">
                  <a:moveTo>
                    <a:pt x="1956" y="1"/>
                  </a:moveTo>
                  <a:lnTo>
                    <a:pt x="1753" y="52"/>
                  </a:lnTo>
                  <a:lnTo>
                    <a:pt x="1525" y="102"/>
                  </a:lnTo>
                  <a:lnTo>
                    <a:pt x="1321" y="178"/>
                  </a:lnTo>
                  <a:lnTo>
                    <a:pt x="1144" y="255"/>
                  </a:lnTo>
                  <a:lnTo>
                    <a:pt x="966" y="382"/>
                  </a:lnTo>
                  <a:lnTo>
                    <a:pt x="788" y="509"/>
                  </a:lnTo>
                  <a:lnTo>
                    <a:pt x="636" y="636"/>
                  </a:lnTo>
                  <a:lnTo>
                    <a:pt x="483" y="788"/>
                  </a:lnTo>
                  <a:lnTo>
                    <a:pt x="356" y="966"/>
                  </a:lnTo>
                  <a:lnTo>
                    <a:pt x="255" y="1143"/>
                  </a:lnTo>
                  <a:lnTo>
                    <a:pt x="153" y="1347"/>
                  </a:lnTo>
                  <a:lnTo>
                    <a:pt x="77" y="1550"/>
                  </a:lnTo>
                  <a:lnTo>
                    <a:pt x="26" y="1753"/>
                  </a:lnTo>
                  <a:lnTo>
                    <a:pt x="1" y="1981"/>
                  </a:lnTo>
                  <a:lnTo>
                    <a:pt x="1" y="2185"/>
                  </a:lnTo>
                  <a:lnTo>
                    <a:pt x="1" y="2413"/>
                  </a:lnTo>
                  <a:lnTo>
                    <a:pt x="26" y="2642"/>
                  </a:lnTo>
                  <a:lnTo>
                    <a:pt x="77" y="2845"/>
                  </a:lnTo>
                  <a:lnTo>
                    <a:pt x="153" y="3048"/>
                  </a:lnTo>
                  <a:lnTo>
                    <a:pt x="255" y="3251"/>
                  </a:lnTo>
                  <a:lnTo>
                    <a:pt x="356" y="3429"/>
                  </a:lnTo>
                  <a:lnTo>
                    <a:pt x="483" y="3581"/>
                  </a:lnTo>
                  <a:lnTo>
                    <a:pt x="636" y="3734"/>
                  </a:lnTo>
                  <a:lnTo>
                    <a:pt x="788" y="3886"/>
                  </a:lnTo>
                  <a:lnTo>
                    <a:pt x="966" y="4013"/>
                  </a:lnTo>
                  <a:lnTo>
                    <a:pt x="1144" y="4115"/>
                  </a:lnTo>
                  <a:lnTo>
                    <a:pt x="1321" y="4216"/>
                  </a:lnTo>
                  <a:lnTo>
                    <a:pt x="1525" y="4292"/>
                  </a:lnTo>
                  <a:lnTo>
                    <a:pt x="1753" y="4343"/>
                  </a:lnTo>
                  <a:lnTo>
                    <a:pt x="1956" y="4368"/>
                  </a:lnTo>
                  <a:lnTo>
                    <a:pt x="2185" y="4394"/>
                  </a:lnTo>
                  <a:lnTo>
                    <a:pt x="2413" y="4368"/>
                  </a:lnTo>
                  <a:lnTo>
                    <a:pt x="2617" y="4343"/>
                  </a:lnTo>
                  <a:lnTo>
                    <a:pt x="2845" y="4292"/>
                  </a:lnTo>
                  <a:lnTo>
                    <a:pt x="3048" y="4216"/>
                  </a:lnTo>
                  <a:lnTo>
                    <a:pt x="3226" y="4115"/>
                  </a:lnTo>
                  <a:lnTo>
                    <a:pt x="3404" y="4013"/>
                  </a:lnTo>
                  <a:lnTo>
                    <a:pt x="3581" y="3886"/>
                  </a:lnTo>
                  <a:lnTo>
                    <a:pt x="3734" y="3734"/>
                  </a:lnTo>
                  <a:lnTo>
                    <a:pt x="3886" y="3581"/>
                  </a:lnTo>
                  <a:lnTo>
                    <a:pt x="4013" y="3429"/>
                  </a:lnTo>
                  <a:lnTo>
                    <a:pt x="4115" y="3251"/>
                  </a:lnTo>
                  <a:lnTo>
                    <a:pt x="4216" y="3048"/>
                  </a:lnTo>
                  <a:lnTo>
                    <a:pt x="4267" y="2845"/>
                  </a:lnTo>
                  <a:lnTo>
                    <a:pt x="4343" y="2642"/>
                  </a:lnTo>
                  <a:lnTo>
                    <a:pt x="4369" y="2413"/>
                  </a:lnTo>
                  <a:lnTo>
                    <a:pt x="4369" y="2185"/>
                  </a:lnTo>
                  <a:lnTo>
                    <a:pt x="4369" y="1981"/>
                  </a:lnTo>
                  <a:lnTo>
                    <a:pt x="4343" y="1753"/>
                  </a:lnTo>
                  <a:lnTo>
                    <a:pt x="4267" y="1550"/>
                  </a:lnTo>
                  <a:lnTo>
                    <a:pt x="4216" y="1347"/>
                  </a:lnTo>
                  <a:lnTo>
                    <a:pt x="4115" y="1143"/>
                  </a:lnTo>
                  <a:lnTo>
                    <a:pt x="4013" y="966"/>
                  </a:lnTo>
                  <a:lnTo>
                    <a:pt x="3886" y="788"/>
                  </a:lnTo>
                  <a:lnTo>
                    <a:pt x="3734" y="636"/>
                  </a:lnTo>
                  <a:lnTo>
                    <a:pt x="3581" y="509"/>
                  </a:lnTo>
                  <a:lnTo>
                    <a:pt x="3404" y="382"/>
                  </a:lnTo>
                  <a:lnTo>
                    <a:pt x="3226" y="255"/>
                  </a:lnTo>
                  <a:lnTo>
                    <a:pt x="3048" y="178"/>
                  </a:lnTo>
                  <a:lnTo>
                    <a:pt x="2845" y="102"/>
                  </a:lnTo>
                  <a:lnTo>
                    <a:pt x="2617"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7" name="Google Shape;788;p22">
              <a:extLst>
                <a:ext uri="{FF2B5EF4-FFF2-40B4-BE49-F238E27FC236}">
                  <a16:creationId xmlns:a16="http://schemas.microsoft.com/office/drawing/2014/main" id="{5C25F1BA-2031-15CB-CB4D-85C561EF49E8}"/>
                </a:ext>
              </a:extLst>
            </p:cNvPr>
            <p:cNvSpPr/>
            <p:nvPr/>
          </p:nvSpPr>
          <p:spPr>
            <a:xfrm flipH="1">
              <a:off x="-902363" y="938700"/>
              <a:ext cx="117563" cy="117563"/>
            </a:xfrm>
            <a:custGeom>
              <a:avLst/>
              <a:gdLst/>
              <a:ahLst/>
              <a:cxnLst/>
              <a:rect l="l" t="t" r="r" b="b"/>
              <a:pathLst>
                <a:path w="5689" h="5689" extrusionOk="0">
                  <a:moveTo>
                    <a:pt x="2540" y="0"/>
                  </a:moveTo>
                  <a:lnTo>
                    <a:pt x="2260" y="51"/>
                  </a:lnTo>
                  <a:lnTo>
                    <a:pt x="1981" y="127"/>
                  </a:lnTo>
                  <a:lnTo>
                    <a:pt x="1727" y="229"/>
                  </a:lnTo>
                  <a:lnTo>
                    <a:pt x="1473" y="330"/>
                  </a:lnTo>
                  <a:lnTo>
                    <a:pt x="1245" y="482"/>
                  </a:lnTo>
                  <a:lnTo>
                    <a:pt x="1016" y="635"/>
                  </a:lnTo>
                  <a:lnTo>
                    <a:pt x="838" y="838"/>
                  </a:lnTo>
                  <a:lnTo>
                    <a:pt x="635" y="1041"/>
                  </a:lnTo>
                  <a:lnTo>
                    <a:pt x="483" y="1244"/>
                  </a:lnTo>
                  <a:lnTo>
                    <a:pt x="330" y="1473"/>
                  </a:lnTo>
                  <a:lnTo>
                    <a:pt x="229" y="1727"/>
                  </a:lnTo>
                  <a:lnTo>
                    <a:pt x="127" y="1981"/>
                  </a:lnTo>
                  <a:lnTo>
                    <a:pt x="51" y="2260"/>
                  </a:lnTo>
                  <a:lnTo>
                    <a:pt x="0" y="2539"/>
                  </a:lnTo>
                  <a:lnTo>
                    <a:pt x="0" y="2844"/>
                  </a:lnTo>
                  <a:lnTo>
                    <a:pt x="0" y="3123"/>
                  </a:lnTo>
                  <a:lnTo>
                    <a:pt x="51" y="3403"/>
                  </a:lnTo>
                  <a:lnTo>
                    <a:pt x="127" y="3682"/>
                  </a:lnTo>
                  <a:lnTo>
                    <a:pt x="229" y="3936"/>
                  </a:lnTo>
                  <a:lnTo>
                    <a:pt x="330" y="4190"/>
                  </a:lnTo>
                  <a:lnTo>
                    <a:pt x="483" y="4419"/>
                  </a:lnTo>
                  <a:lnTo>
                    <a:pt x="635" y="4647"/>
                  </a:lnTo>
                  <a:lnTo>
                    <a:pt x="838" y="4850"/>
                  </a:lnTo>
                  <a:lnTo>
                    <a:pt x="1016" y="5028"/>
                  </a:lnTo>
                  <a:lnTo>
                    <a:pt x="1245" y="5206"/>
                  </a:lnTo>
                  <a:lnTo>
                    <a:pt x="1473" y="5333"/>
                  </a:lnTo>
                  <a:lnTo>
                    <a:pt x="1727" y="5460"/>
                  </a:lnTo>
                  <a:lnTo>
                    <a:pt x="1981" y="5561"/>
                  </a:lnTo>
                  <a:lnTo>
                    <a:pt x="2260" y="5612"/>
                  </a:lnTo>
                  <a:lnTo>
                    <a:pt x="2540" y="5663"/>
                  </a:lnTo>
                  <a:lnTo>
                    <a:pt x="2844" y="5688"/>
                  </a:lnTo>
                  <a:lnTo>
                    <a:pt x="3124" y="5663"/>
                  </a:lnTo>
                  <a:lnTo>
                    <a:pt x="3403" y="5612"/>
                  </a:lnTo>
                  <a:lnTo>
                    <a:pt x="3682" y="5561"/>
                  </a:lnTo>
                  <a:lnTo>
                    <a:pt x="3936" y="5460"/>
                  </a:lnTo>
                  <a:lnTo>
                    <a:pt x="4190" y="5333"/>
                  </a:lnTo>
                  <a:lnTo>
                    <a:pt x="4419" y="5206"/>
                  </a:lnTo>
                  <a:lnTo>
                    <a:pt x="4647" y="5028"/>
                  </a:lnTo>
                  <a:lnTo>
                    <a:pt x="4851" y="4850"/>
                  </a:lnTo>
                  <a:lnTo>
                    <a:pt x="5028" y="4647"/>
                  </a:lnTo>
                  <a:lnTo>
                    <a:pt x="5206" y="4419"/>
                  </a:lnTo>
                  <a:lnTo>
                    <a:pt x="5333" y="4190"/>
                  </a:lnTo>
                  <a:lnTo>
                    <a:pt x="5460" y="3936"/>
                  </a:lnTo>
                  <a:lnTo>
                    <a:pt x="5562" y="3682"/>
                  </a:lnTo>
                  <a:lnTo>
                    <a:pt x="5612" y="3403"/>
                  </a:lnTo>
                  <a:lnTo>
                    <a:pt x="5663" y="3123"/>
                  </a:lnTo>
                  <a:lnTo>
                    <a:pt x="5689" y="2844"/>
                  </a:lnTo>
                  <a:lnTo>
                    <a:pt x="5663" y="2539"/>
                  </a:lnTo>
                  <a:lnTo>
                    <a:pt x="5612" y="2260"/>
                  </a:lnTo>
                  <a:lnTo>
                    <a:pt x="5562" y="1981"/>
                  </a:lnTo>
                  <a:lnTo>
                    <a:pt x="5460" y="1727"/>
                  </a:lnTo>
                  <a:lnTo>
                    <a:pt x="5333" y="1473"/>
                  </a:lnTo>
                  <a:lnTo>
                    <a:pt x="5206" y="1244"/>
                  </a:lnTo>
                  <a:lnTo>
                    <a:pt x="5028" y="1041"/>
                  </a:lnTo>
                  <a:lnTo>
                    <a:pt x="4851" y="838"/>
                  </a:lnTo>
                  <a:lnTo>
                    <a:pt x="4647" y="635"/>
                  </a:lnTo>
                  <a:lnTo>
                    <a:pt x="4419" y="482"/>
                  </a:lnTo>
                  <a:lnTo>
                    <a:pt x="4190" y="330"/>
                  </a:lnTo>
                  <a:lnTo>
                    <a:pt x="3936" y="229"/>
                  </a:lnTo>
                  <a:lnTo>
                    <a:pt x="3682" y="127"/>
                  </a:lnTo>
                  <a:lnTo>
                    <a:pt x="3403" y="51"/>
                  </a:lnTo>
                  <a:lnTo>
                    <a:pt x="3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8" name="Google Shape;789;p22">
              <a:extLst>
                <a:ext uri="{FF2B5EF4-FFF2-40B4-BE49-F238E27FC236}">
                  <a16:creationId xmlns:a16="http://schemas.microsoft.com/office/drawing/2014/main" id="{9F7AAFBA-C421-43C7-9206-15602AE8CF6B}"/>
                </a:ext>
              </a:extLst>
            </p:cNvPr>
            <p:cNvSpPr/>
            <p:nvPr/>
          </p:nvSpPr>
          <p:spPr>
            <a:xfrm flipH="1">
              <a:off x="-940674" y="1216821"/>
              <a:ext cx="198384" cy="62470"/>
            </a:xfrm>
            <a:custGeom>
              <a:avLst/>
              <a:gdLst/>
              <a:ahLst/>
              <a:cxnLst/>
              <a:rect l="l" t="t" r="r" b="b"/>
              <a:pathLst>
                <a:path w="9600" h="3023" extrusionOk="0">
                  <a:moveTo>
                    <a:pt x="508" y="1"/>
                  </a:moveTo>
                  <a:lnTo>
                    <a:pt x="381" y="26"/>
                  </a:lnTo>
                  <a:lnTo>
                    <a:pt x="280" y="102"/>
                  </a:lnTo>
                  <a:lnTo>
                    <a:pt x="178" y="178"/>
                  </a:lnTo>
                  <a:lnTo>
                    <a:pt x="102" y="255"/>
                  </a:lnTo>
                  <a:lnTo>
                    <a:pt x="51" y="382"/>
                  </a:lnTo>
                  <a:lnTo>
                    <a:pt x="26" y="483"/>
                  </a:lnTo>
                  <a:lnTo>
                    <a:pt x="0" y="610"/>
                  </a:lnTo>
                  <a:lnTo>
                    <a:pt x="0" y="3023"/>
                  </a:lnTo>
                  <a:lnTo>
                    <a:pt x="280" y="2870"/>
                  </a:lnTo>
                  <a:lnTo>
                    <a:pt x="559" y="2718"/>
                  </a:lnTo>
                  <a:lnTo>
                    <a:pt x="1067" y="2515"/>
                  </a:lnTo>
                  <a:lnTo>
                    <a:pt x="1575" y="2312"/>
                  </a:lnTo>
                  <a:lnTo>
                    <a:pt x="2108" y="2159"/>
                  </a:lnTo>
                  <a:lnTo>
                    <a:pt x="2641" y="2007"/>
                  </a:lnTo>
                  <a:lnTo>
                    <a:pt x="3200" y="1905"/>
                  </a:lnTo>
                  <a:lnTo>
                    <a:pt x="3759" y="1829"/>
                  </a:lnTo>
                  <a:lnTo>
                    <a:pt x="4317" y="1778"/>
                  </a:lnTo>
                  <a:lnTo>
                    <a:pt x="4901" y="1753"/>
                  </a:lnTo>
                  <a:lnTo>
                    <a:pt x="5536" y="1778"/>
                  </a:lnTo>
                  <a:lnTo>
                    <a:pt x="6146" y="1829"/>
                  </a:lnTo>
                  <a:lnTo>
                    <a:pt x="6755" y="1931"/>
                  </a:lnTo>
                  <a:lnTo>
                    <a:pt x="7339" y="2058"/>
                  </a:lnTo>
                  <a:lnTo>
                    <a:pt x="7923" y="2235"/>
                  </a:lnTo>
                  <a:lnTo>
                    <a:pt x="8507" y="2413"/>
                  </a:lnTo>
                  <a:lnTo>
                    <a:pt x="9066" y="2642"/>
                  </a:lnTo>
                  <a:lnTo>
                    <a:pt x="9599" y="2921"/>
                  </a:lnTo>
                  <a:lnTo>
                    <a:pt x="9599" y="610"/>
                  </a:lnTo>
                  <a:lnTo>
                    <a:pt x="9574" y="534"/>
                  </a:lnTo>
                  <a:lnTo>
                    <a:pt x="9549" y="407"/>
                  </a:lnTo>
                  <a:lnTo>
                    <a:pt x="9498" y="305"/>
                  </a:lnTo>
                  <a:lnTo>
                    <a:pt x="9447" y="229"/>
                  </a:lnTo>
                  <a:lnTo>
                    <a:pt x="9371" y="153"/>
                  </a:lnTo>
                  <a:lnTo>
                    <a:pt x="9269" y="77"/>
                  </a:lnTo>
                  <a:lnTo>
                    <a:pt x="9218" y="52"/>
                  </a:lnTo>
                  <a:lnTo>
                    <a:pt x="9193" y="26"/>
                  </a:lnTo>
                  <a:lnTo>
                    <a:pt x="9117"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9" name="Google Shape;790;p22">
              <a:extLst>
                <a:ext uri="{FF2B5EF4-FFF2-40B4-BE49-F238E27FC236}">
                  <a16:creationId xmlns:a16="http://schemas.microsoft.com/office/drawing/2014/main" id="{C1A13FF8-C4D8-9103-C588-856270241124}"/>
                </a:ext>
              </a:extLst>
            </p:cNvPr>
            <p:cNvSpPr/>
            <p:nvPr/>
          </p:nvSpPr>
          <p:spPr>
            <a:xfrm flipH="1">
              <a:off x="-920196" y="1181668"/>
              <a:ext cx="157447" cy="35172"/>
            </a:xfrm>
            <a:custGeom>
              <a:avLst/>
              <a:gdLst/>
              <a:ahLst/>
              <a:cxnLst/>
              <a:rect l="l" t="t" r="r" b="b"/>
              <a:pathLst>
                <a:path w="7619" h="1702" extrusionOk="0">
                  <a:moveTo>
                    <a:pt x="610" y="0"/>
                  </a:moveTo>
                  <a:lnTo>
                    <a:pt x="483" y="26"/>
                  </a:lnTo>
                  <a:lnTo>
                    <a:pt x="382" y="51"/>
                  </a:lnTo>
                  <a:lnTo>
                    <a:pt x="280" y="127"/>
                  </a:lnTo>
                  <a:lnTo>
                    <a:pt x="179" y="204"/>
                  </a:lnTo>
                  <a:lnTo>
                    <a:pt x="102" y="280"/>
                  </a:lnTo>
                  <a:lnTo>
                    <a:pt x="52" y="407"/>
                  </a:lnTo>
                  <a:lnTo>
                    <a:pt x="1" y="508"/>
                  </a:lnTo>
                  <a:lnTo>
                    <a:pt x="1" y="635"/>
                  </a:lnTo>
                  <a:lnTo>
                    <a:pt x="1" y="1702"/>
                  </a:lnTo>
                  <a:lnTo>
                    <a:pt x="7619" y="1702"/>
                  </a:lnTo>
                  <a:lnTo>
                    <a:pt x="7619" y="635"/>
                  </a:lnTo>
                  <a:lnTo>
                    <a:pt x="7594" y="508"/>
                  </a:lnTo>
                  <a:lnTo>
                    <a:pt x="7568" y="407"/>
                  </a:lnTo>
                  <a:lnTo>
                    <a:pt x="7517" y="280"/>
                  </a:lnTo>
                  <a:lnTo>
                    <a:pt x="7441" y="204"/>
                  </a:lnTo>
                  <a:lnTo>
                    <a:pt x="7340" y="127"/>
                  </a:lnTo>
                  <a:lnTo>
                    <a:pt x="7238" y="51"/>
                  </a:lnTo>
                  <a:lnTo>
                    <a:pt x="7111" y="26"/>
                  </a:lnTo>
                  <a:lnTo>
                    <a:pt x="698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0" name="Google Shape;791;p22">
              <a:extLst>
                <a:ext uri="{FF2B5EF4-FFF2-40B4-BE49-F238E27FC236}">
                  <a16:creationId xmlns:a16="http://schemas.microsoft.com/office/drawing/2014/main" id="{5BDDAFFB-073A-5CCB-4370-03192C8C6405}"/>
                </a:ext>
              </a:extLst>
            </p:cNvPr>
            <p:cNvSpPr/>
            <p:nvPr/>
          </p:nvSpPr>
          <p:spPr>
            <a:xfrm flipH="1">
              <a:off x="-920196" y="1182185"/>
              <a:ext cx="157447" cy="34655"/>
            </a:xfrm>
            <a:custGeom>
              <a:avLst/>
              <a:gdLst/>
              <a:ahLst/>
              <a:cxnLst/>
              <a:rect l="l" t="t" r="r" b="b"/>
              <a:pathLst>
                <a:path w="7619" h="1677" extrusionOk="0">
                  <a:moveTo>
                    <a:pt x="7060" y="1"/>
                  </a:moveTo>
                  <a:lnTo>
                    <a:pt x="7111" y="102"/>
                  </a:lnTo>
                  <a:lnTo>
                    <a:pt x="7111" y="229"/>
                  </a:lnTo>
                  <a:lnTo>
                    <a:pt x="7111" y="382"/>
                  </a:lnTo>
                  <a:lnTo>
                    <a:pt x="7086" y="559"/>
                  </a:lnTo>
                  <a:lnTo>
                    <a:pt x="7035" y="737"/>
                  </a:lnTo>
                  <a:lnTo>
                    <a:pt x="6959" y="890"/>
                  </a:lnTo>
                  <a:lnTo>
                    <a:pt x="6857" y="1016"/>
                  </a:lnTo>
                  <a:lnTo>
                    <a:pt x="6705" y="1143"/>
                  </a:lnTo>
                  <a:lnTo>
                    <a:pt x="6552" y="1220"/>
                  </a:lnTo>
                  <a:lnTo>
                    <a:pt x="6400" y="1270"/>
                  </a:lnTo>
                  <a:lnTo>
                    <a:pt x="6222" y="1296"/>
                  </a:lnTo>
                  <a:lnTo>
                    <a:pt x="1" y="1296"/>
                  </a:lnTo>
                  <a:lnTo>
                    <a:pt x="1" y="1677"/>
                  </a:lnTo>
                  <a:lnTo>
                    <a:pt x="7619" y="1677"/>
                  </a:lnTo>
                  <a:lnTo>
                    <a:pt x="7619" y="610"/>
                  </a:lnTo>
                  <a:lnTo>
                    <a:pt x="7619" y="509"/>
                  </a:lnTo>
                  <a:lnTo>
                    <a:pt x="7568" y="382"/>
                  </a:lnTo>
                  <a:lnTo>
                    <a:pt x="7517" y="280"/>
                  </a:lnTo>
                  <a:lnTo>
                    <a:pt x="7467" y="204"/>
                  </a:lnTo>
                  <a:lnTo>
                    <a:pt x="7365" y="128"/>
                  </a:lnTo>
                  <a:lnTo>
                    <a:pt x="7289" y="52"/>
                  </a:lnTo>
                  <a:lnTo>
                    <a:pt x="7187" y="26"/>
                  </a:lnTo>
                  <a:lnTo>
                    <a:pt x="706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1" name="Google Shape;792;p22">
              <a:extLst>
                <a:ext uri="{FF2B5EF4-FFF2-40B4-BE49-F238E27FC236}">
                  <a16:creationId xmlns:a16="http://schemas.microsoft.com/office/drawing/2014/main" id="{978AADD9-A8FC-BD72-7C5C-059A28819853}"/>
                </a:ext>
              </a:extLst>
            </p:cNvPr>
            <p:cNvSpPr/>
            <p:nvPr/>
          </p:nvSpPr>
          <p:spPr>
            <a:xfrm flipH="1">
              <a:off x="-1275448" y="1350115"/>
              <a:ext cx="1030130" cy="397264"/>
            </a:xfrm>
            <a:custGeom>
              <a:avLst/>
              <a:gdLst/>
              <a:ahLst/>
              <a:cxnLst/>
              <a:rect l="l" t="t" r="r" b="b"/>
              <a:pathLst>
                <a:path w="49849" h="19224" extrusionOk="0">
                  <a:moveTo>
                    <a:pt x="12088" y="1"/>
                  </a:moveTo>
                  <a:lnTo>
                    <a:pt x="11580" y="52"/>
                  </a:lnTo>
                  <a:lnTo>
                    <a:pt x="11072" y="102"/>
                  </a:lnTo>
                  <a:lnTo>
                    <a:pt x="10564" y="179"/>
                  </a:lnTo>
                  <a:lnTo>
                    <a:pt x="10082" y="280"/>
                  </a:lnTo>
                  <a:lnTo>
                    <a:pt x="9574" y="407"/>
                  </a:lnTo>
                  <a:lnTo>
                    <a:pt x="9092" y="559"/>
                  </a:lnTo>
                  <a:lnTo>
                    <a:pt x="8634" y="712"/>
                  </a:lnTo>
                  <a:lnTo>
                    <a:pt x="8177" y="890"/>
                  </a:lnTo>
                  <a:lnTo>
                    <a:pt x="7720" y="1093"/>
                  </a:lnTo>
                  <a:lnTo>
                    <a:pt x="7263" y="1321"/>
                  </a:lnTo>
                  <a:lnTo>
                    <a:pt x="6832" y="1575"/>
                  </a:lnTo>
                  <a:lnTo>
                    <a:pt x="6425" y="1829"/>
                  </a:lnTo>
                  <a:lnTo>
                    <a:pt x="6019" y="2108"/>
                  </a:lnTo>
                  <a:lnTo>
                    <a:pt x="5613" y="2388"/>
                  </a:lnTo>
                  <a:lnTo>
                    <a:pt x="5232" y="2693"/>
                  </a:lnTo>
                  <a:lnTo>
                    <a:pt x="4851" y="3023"/>
                  </a:lnTo>
                  <a:lnTo>
                    <a:pt x="4521" y="3378"/>
                  </a:lnTo>
                  <a:lnTo>
                    <a:pt x="4165" y="3734"/>
                  </a:lnTo>
                  <a:lnTo>
                    <a:pt x="3835" y="4089"/>
                  </a:lnTo>
                  <a:lnTo>
                    <a:pt x="3530" y="4495"/>
                  </a:lnTo>
                  <a:lnTo>
                    <a:pt x="3251" y="4876"/>
                  </a:lnTo>
                  <a:lnTo>
                    <a:pt x="2972" y="5308"/>
                  </a:lnTo>
                  <a:lnTo>
                    <a:pt x="2718" y="5714"/>
                  </a:lnTo>
                  <a:lnTo>
                    <a:pt x="2464" y="6171"/>
                  </a:lnTo>
                  <a:lnTo>
                    <a:pt x="2261" y="6603"/>
                  </a:lnTo>
                  <a:lnTo>
                    <a:pt x="2057" y="7086"/>
                  </a:lnTo>
                  <a:lnTo>
                    <a:pt x="1854" y="7543"/>
                  </a:lnTo>
                  <a:lnTo>
                    <a:pt x="1702" y="8025"/>
                  </a:lnTo>
                  <a:lnTo>
                    <a:pt x="1575" y="8533"/>
                  </a:lnTo>
                  <a:lnTo>
                    <a:pt x="1448" y="9041"/>
                  </a:lnTo>
                  <a:lnTo>
                    <a:pt x="1346" y="9549"/>
                  </a:lnTo>
                  <a:lnTo>
                    <a:pt x="1" y="17649"/>
                  </a:lnTo>
                  <a:lnTo>
                    <a:pt x="9422" y="19224"/>
                  </a:lnTo>
                  <a:lnTo>
                    <a:pt x="10641" y="11809"/>
                  </a:lnTo>
                  <a:lnTo>
                    <a:pt x="10691" y="11555"/>
                  </a:lnTo>
                  <a:lnTo>
                    <a:pt x="10768" y="11326"/>
                  </a:lnTo>
                  <a:lnTo>
                    <a:pt x="10869" y="11123"/>
                  </a:lnTo>
                  <a:lnTo>
                    <a:pt x="10971" y="10895"/>
                  </a:lnTo>
                  <a:lnTo>
                    <a:pt x="11098" y="10692"/>
                  </a:lnTo>
                  <a:lnTo>
                    <a:pt x="11250" y="10514"/>
                  </a:lnTo>
                  <a:lnTo>
                    <a:pt x="11402" y="10336"/>
                  </a:lnTo>
                  <a:lnTo>
                    <a:pt x="11555" y="10184"/>
                  </a:lnTo>
                  <a:lnTo>
                    <a:pt x="11758" y="10031"/>
                  </a:lnTo>
                  <a:lnTo>
                    <a:pt x="11961" y="9904"/>
                  </a:lnTo>
                  <a:lnTo>
                    <a:pt x="12164" y="9803"/>
                  </a:lnTo>
                  <a:lnTo>
                    <a:pt x="12367" y="9701"/>
                  </a:lnTo>
                  <a:lnTo>
                    <a:pt x="12596" y="9650"/>
                  </a:lnTo>
                  <a:lnTo>
                    <a:pt x="12824" y="9574"/>
                  </a:lnTo>
                  <a:lnTo>
                    <a:pt x="13078" y="9549"/>
                  </a:lnTo>
                  <a:lnTo>
                    <a:pt x="49849" y="9549"/>
                  </a:lnTo>
                  <a:lnTo>
                    <a:pt x="4984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2" name="Google Shape;793;p22">
              <a:extLst>
                <a:ext uri="{FF2B5EF4-FFF2-40B4-BE49-F238E27FC236}">
                  <a16:creationId xmlns:a16="http://schemas.microsoft.com/office/drawing/2014/main" id="{D94F5D80-050A-56F7-22FF-E9CB25937450}"/>
                </a:ext>
              </a:extLst>
            </p:cNvPr>
            <p:cNvSpPr/>
            <p:nvPr/>
          </p:nvSpPr>
          <p:spPr>
            <a:xfrm flipH="1">
              <a:off x="-463644" y="1705402"/>
              <a:ext cx="239321" cy="59846"/>
            </a:xfrm>
            <a:custGeom>
              <a:avLst/>
              <a:gdLst/>
              <a:ahLst/>
              <a:cxnLst/>
              <a:rect l="l" t="t" r="r" b="b"/>
              <a:pathLst>
                <a:path w="11581" h="2896" extrusionOk="0">
                  <a:moveTo>
                    <a:pt x="737" y="0"/>
                  </a:moveTo>
                  <a:lnTo>
                    <a:pt x="585" y="26"/>
                  </a:lnTo>
                  <a:lnTo>
                    <a:pt x="458" y="51"/>
                  </a:lnTo>
                  <a:lnTo>
                    <a:pt x="356" y="102"/>
                  </a:lnTo>
                  <a:lnTo>
                    <a:pt x="255" y="178"/>
                  </a:lnTo>
                  <a:lnTo>
                    <a:pt x="153" y="254"/>
                  </a:lnTo>
                  <a:lnTo>
                    <a:pt x="102" y="381"/>
                  </a:lnTo>
                  <a:lnTo>
                    <a:pt x="52" y="483"/>
                  </a:lnTo>
                  <a:lnTo>
                    <a:pt x="1" y="610"/>
                  </a:lnTo>
                  <a:lnTo>
                    <a:pt x="1" y="711"/>
                  </a:lnTo>
                  <a:lnTo>
                    <a:pt x="1" y="2184"/>
                  </a:lnTo>
                  <a:lnTo>
                    <a:pt x="26" y="2337"/>
                  </a:lnTo>
                  <a:lnTo>
                    <a:pt x="52" y="2464"/>
                  </a:lnTo>
                  <a:lnTo>
                    <a:pt x="128" y="2591"/>
                  </a:lnTo>
                  <a:lnTo>
                    <a:pt x="204" y="2692"/>
                  </a:lnTo>
                  <a:lnTo>
                    <a:pt x="331" y="2768"/>
                  </a:lnTo>
                  <a:lnTo>
                    <a:pt x="433" y="2845"/>
                  </a:lnTo>
                  <a:lnTo>
                    <a:pt x="585" y="2895"/>
                  </a:lnTo>
                  <a:lnTo>
                    <a:pt x="10996" y="2895"/>
                  </a:lnTo>
                  <a:lnTo>
                    <a:pt x="11149" y="2845"/>
                  </a:lnTo>
                  <a:lnTo>
                    <a:pt x="11250" y="2768"/>
                  </a:lnTo>
                  <a:lnTo>
                    <a:pt x="11377" y="2692"/>
                  </a:lnTo>
                  <a:lnTo>
                    <a:pt x="11453" y="2591"/>
                  </a:lnTo>
                  <a:lnTo>
                    <a:pt x="11530" y="2464"/>
                  </a:lnTo>
                  <a:lnTo>
                    <a:pt x="11580" y="2337"/>
                  </a:lnTo>
                  <a:lnTo>
                    <a:pt x="11580" y="2184"/>
                  </a:lnTo>
                  <a:lnTo>
                    <a:pt x="11580" y="711"/>
                  </a:lnTo>
                  <a:lnTo>
                    <a:pt x="11580" y="584"/>
                  </a:lnTo>
                  <a:lnTo>
                    <a:pt x="11530" y="432"/>
                  </a:lnTo>
                  <a:lnTo>
                    <a:pt x="11453" y="331"/>
                  </a:lnTo>
                  <a:lnTo>
                    <a:pt x="11377" y="204"/>
                  </a:lnTo>
                  <a:lnTo>
                    <a:pt x="11250" y="127"/>
                  </a:lnTo>
                  <a:lnTo>
                    <a:pt x="11149" y="51"/>
                  </a:lnTo>
                  <a:lnTo>
                    <a:pt x="10996" y="26"/>
                  </a:lnTo>
                  <a:lnTo>
                    <a:pt x="1086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3" name="Google Shape;794;p22">
              <a:extLst>
                <a:ext uri="{FF2B5EF4-FFF2-40B4-BE49-F238E27FC236}">
                  <a16:creationId xmlns:a16="http://schemas.microsoft.com/office/drawing/2014/main" id="{EEC2C985-E466-C3E6-4D35-4AD4251E9482}"/>
                </a:ext>
              </a:extLst>
            </p:cNvPr>
            <p:cNvSpPr/>
            <p:nvPr/>
          </p:nvSpPr>
          <p:spPr>
            <a:xfrm flipH="1">
              <a:off x="-1052964" y="1253027"/>
              <a:ext cx="419314" cy="419830"/>
            </a:xfrm>
            <a:custGeom>
              <a:avLst/>
              <a:gdLst/>
              <a:ahLst/>
              <a:cxnLst/>
              <a:rect l="l" t="t" r="r" b="b"/>
              <a:pathLst>
                <a:path w="20291" h="20316" extrusionOk="0">
                  <a:moveTo>
                    <a:pt x="10158" y="1"/>
                  </a:moveTo>
                  <a:lnTo>
                    <a:pt x="9625" y="26"/>
                  </a:lnTo>
                  <a:lnTo>
                    <a:pt x="9117" y="52"/>
                  </a:lnTo>
                  <a:lnTo>
                    <a:pt x="8609" y="128"/>
                  </a:lnTo>
                  <a:lnTo>
                    <a:pt x="8102" y="229"/>
                  </a:lnTo>
                  <a:lnTo>
                    <a:pt x="7619" y="331"/>
                  </a:lnTo>
                  <a:lnTo>
                    <a:pt x="7137" y="458"/>
                  </a:lnTo>
                  <a:lnTo>
                    <a:pt x="6654" y="636"/>
                  </a:lnTo>
                  <a:lnTo>
                    <a:pt x="6197" y="814"/>
                  </a:lnTo>
                  <a:lnTo>
                    <a:pt x="5740" y="1017"/>
                  </a:lnTo>
                  <a:lnTo>
                    <a:pt x="5308" y="1245"/>
                  </a:lnTo>
                  <a:lnTo>
                    <a:pt x="4902" y="1474"/>
                  </a:lnTo>
                  <a:lnTo>
                    <a:pt x="4470" y="1753"/>
                  </a:lnTo>
                  <a:lnTo>
                    <a:pt x="4089" y="2032"/>
                  </a:lnTo>
                  <a:lnTo>
                    <a:pt x="3708" y="2337"/>
                  </a:lnTo>
                  <a:lnTo>
                    <a:pt x="3328" y="2642"/>
                  </a:lnTo>
                  <a:lnTo>
                    <a:pt x="2972" y="2972"/>
                  </a:lnTo>
                  <a:lnTo>
                    <a:pt x="2642" y="3328"/>
                  </a:lnTo>
                  <a:lnTo>
                    <a:pt x="2312" y="3708"/>
                  </a:lnTo>
                  <a:lnTo>
                    <a:pt x="2032" y="4089"/>
                  </a:lnTo>
                  <a:lnTo>
                    <a:pt x="1728" y="4496"/>
                  </a:lnTo>
                  <a:lnTo>
                    <a:pt x="1474" y="4902"/>
                  </a:lnTo>
                  <a:lnTo>
                    <a:pt x="1220" y="5308"/>
                  </a:lnTo>
                  <a:lnTo>
                    <a:pt x="1017" y="5765"/>
                  </a:lnTo>
                  <a:lnTo>
                    <a:pt x="814" y="6197"/>
                  </a:lnTo>
                  <a:lnTo>
                    <a:pt x="610" y="6679"/>
                  </a:lnTo>
                  <a:lnTo>
                    <a:pt x="458" y="7137"/>
                  </a:lnTo>
                  <a:lnTo>
                    <a:pt x="331" y="7619"/>
                  </a:lnTo>
                  <a:lnTo>
                    <a:pt x="204" y="8102"/>
                  </a:lnTo>
                  <a:lnTo>
                    <a:pt x="128" y="8609"/>
                  </a:lnTo>
                  <a:lnTo>
                    <a:pt x="52" y="9117"/>
                  </a:lnTo>
                  <a:lnTo>
                    <a:pt x="26" y="9625"/>
                  </a:lnTo>
                  <a:lnTo>
                    <a:pt x="1" y="10158"/>
                  </a:lnTo>
                  <a:lnTo>
                    <a:pt x="26" y="10692"/>
                  </a:lnTo>
                  <a:lnTo>
                    <a:pt x="52" y="11200"/>
                  </a:lnTo>
                  <a:lnTo>
                    <a:pt x="128" y="11707"/>
                  </a:lnTo>
                  <a:lnTo>
                    <a:pt x="204" y="12190"/>
                  </a:lnTo>
                  <a:lnTo>
                    <a:pt x="331" y="12698"/>
                  </a:lnTo>
                  <a:lnTo>
                    <a:pt x="458" y="13180"/>
                  </a:lnTo>
                  <a:lnTo>
                    <a:pt x="610" y="13637"/>
                  </a:lnTo>
                  <a:lnTo>
                    <a:pt x="814" y="14094"/>
                  </a:lnTo>
                  <a:lnTo>
                    <a:pt x="1017" y="14552"/>
                  </a:lnTo>
                  <a:lnTo>
                    <a:pt x="1220" y="14983"/>
                  </a:lnTo>
                  <a:lnTo>
                    <a:pt x="1474" y="15415"/>
                  </a:lnTo>
                  <a:lnTo>
                    <a:pt x="1728" y="15821"/>
                  </a:lnTo>
                  <a:lnTo>
                    <a:pt x="2032" y="16228"/>
                  </a:lnTo>
                  <a:lnTo>
                    <a:pt x="2312" y="16608"/>
                  </a:lnTo>
                  <a:lnTo>
                    <a:pt x="2642" y="16989"/>
                  </a:lnTo>
                  <a:lnTo>
                    <a:pt x="2972" y="17345"/>
                  </a:lnTo>
                  <a:lnTo>
                    <a:pt x="3328" y="17675"/>
                  </a:lnTo>
                  <a:lnTo>
                    <a:pt x="3708" y="17980"/>
                  </a:lnTo>
                  <a:lnTo>
                    <a:pt x="4089" y="18284"/>
                  </a:lnTo>
                  <a:lnTo>
                    <a:pt x="4470" y="18564"/>
                  </a:lnTo>
                  <a:lnTo>
                    <a:pt x="4902" y="18843"/>
                  </a:lnTo>
                  <a:lnTo>
                    <a:pt x="5308" y="19072"/>
                  </a:lnTo>
                  <a:lnTo>
                    <a:pt x="5740" y="19300"/>
                  </a:lnTo>
                  <a:lnTo>
                    <a:pt x="6197" y="19503"/>
                  </a:lnTo>
                  <a:lnTo>
                    <a:pt x="6654" y="19681"/>
                  </a:lnTo>
                  <a:lnTo>
                    <a:pt x="7137" y="19859"/>
                  </a:lnTo>
                  <a:lnTo>
                    <a:pt x="7619" y="19986"/>
                  </a:lnTo>
                  <a:lnTo>
                    <a:pt x="8102" y="20087"/>
                  </a:lnTo>
                  <a:lnTo>
                    <a:pt x="8609" y="20189"/>
                  </a:lnTo>
                  <a:lnTo>
                    <a:pt x="9117" y="20240"/>
                  </a:lnTo>
                  <a:lnTo>
                    <a:pt x="9625" y="20291"/>
                  </a:lnTo>
                  <a:lnTo>
                    <a:pt x="10158" y="20316"/>
                  </a:lnTo>
                  <a:lnTo>
                    <a:pt x="10666" y="20291"/>
                  </a:lnTo>
                  <a:lnTo>
                    <a:pt x="11200" y="20240"/>
                  </a:lnTo>
                  <a:lnTo>
                    <a:pt x="11707" y="20189"/>
                  </a:lnTo>
                  <a:lnTo>
                    <a:pt x="12190" y="20087"/>
                  </a:lnTo>
                  <a:lnTo>
                    <a:pt x="12698" y="19986"/>
                  </a:lnTo>
                  <a:lnTo>
                    <a:pt x="13180" y="19859"/>
                  </a:lnTo>
                  <a:lnTo>
                    <a:pt x="13637" y="19681"/>
                  </a:lnTo>
                  <a:lnTo>
                    <a:pt x="14095" y="19503"/>
                  </a:lnTo>
                  <a:lnTo>
                    <a:pt x="14552" y="19300"/>
                  </a:lnTo>
                  <a:lnTo>
                    <a:pt x="14983" y="19072"/>
                  </a:lnTo>
                  <a:lnTo>
                    <a:pt x="15415" y="18843"/>
                  </a:lnTo>
                  <a:lnTo>
                    <a:pt x="15821" y="18564"/>
                  </a:lnTo>
                  <a:lnTo>
                    <a:pt x="16228" y="18284"/>
                  </a:lnTo>
                  <a:lnTo>
                    <a:pt x="16608" y="17980"/>
                  </a:lnTo>
                  <a:lnTo>
                    <a:pt x="16964" y="17675"/>
                  </a:lnTo>
                  <a:lnTo>
                    <a:pt x="17320" y="17345"/>
                  </a:lnTo>
                  <a:lnTo>
                    <a:pt x="17650" y="16989"/>
                  </a:lnTo>
                  <a:lnTo>
                    <a:pt x="17980" y="16608"/>
                  </a:lnTo>
                  <a:lnTo>
                    <a:pt x="18284" y="16228"/>
                  </a:lnTo>
                  <a:lnTo>
                    <a:pt x="18564" y="15821"/>
                  </a:lnTo>
                  <a:lnTo>
                    <a:pt x="18818" y="15415"/>
                  </a:lnTo>
                  <a:lnTo>
                    <a:pt x="19072" y="14983"/>
                  </a:lnTo>
                  <a:lnTo>
                    <a:pt x="19300" y="14552"/>
                  </a:lnTo>
                  <a:lnTo>
                    <a:pt x="19503" y="14094"/>
                  </a:lnTo>
                  <a:lnTo>
                    <a:pt x="19681" y="13637"/>
                  </a:lnTo>
                  <a:lnTo>
                    <a:pt x="19833" y="13180"/>
                  </a:lnTo>
                  <a:lnTo>
                    <a:pt x="19986" y="12698"/>
                  </a:lnTo>
                  <a:lnTo>
                    <a:pt x="20087" y="12190"/>
                  </a:lnTo>
                  <a:lnTo>
                    <a:pt x="20189" y="11707"/>
                  </a:lnTo>
                  <a:lnTo>
                    <a:pt x="20240" y="11200"/>
                  </a:lnTo>
                  <a:lnTo>
                    <a:pt x="20291" y="10692"/>
                  </a:lnTo>
                  <a:lnTo>
                    <a:pt x="20291" y="10158"/>
                  </a:lnTo>
                  <a:lnTo>
                    <a:pt x="20291" y="9625"/>
                  </a:lnTo>
                  <a:lnTo>
                    <a:pt x="20240" y="9117"/>
                  </a:lnTo>
                  <a:lnTo>
                    <a:pt x="20189" y="8609"/>
                  </a:lnTo>
                  <a:lnTo>
                    <a:pt x="20087" y="8102"/>
                  </a:lnTo>
                  <a:lnTo>
                    <a:pt x="19986" y="7619"/>
                  </a:lnTo>
                  <a:lnTo>
                    <a:pt x="19833" y="7137"/>
                  </a:lnTo>
                  <a:lnTo>
                    <a:pt x="19681" y="6679"/>
                  </a:lnTo>
                  <a:lnTo>
                    <a:pt x="19503" y="6197"/>
                  </a:lnTo>
                  <a:lnTo>
                    <a:pt x="19300" y="5765"/>
                  </a:lnTo>
                  <a:lnTo>
                    <a:pt x="19072" y="5308"/>
                  </a:lnTo>
                  <a:lnTo>
                    <a:pt x="18818" y="4902"/>
                  </a:lnTo>
                  <a:lnTo>
                    <a:pt x="18564" y="4496"/>
                  </a:lnTo>
                  <a:lnTo>
                    <a:pt x="18284" y="4089"/>
                  </a:lnTo>
                  <a:lnTo>
                    <a:pt x="17980" y="3708"/>
                  </a:lnTo>
                  <a:lnTo>
                    <a:pt x="17650" y="3328"/>
                  </a:lnTo>
                  <a:lnTo>
                    <a:pt x="17320" y="2972"/>
                  </a:lnTo>
                  <a:lnTo>
                    <a:pt x="16964" y="2642"/>
                  </a:lnTo>
                  <a:lnTo>
                    <a:pt x="16608" y="2337"/>
                  </a:lnTo>
                  <a:lnTo>
                    <a:pt x="16228" y="2032"/>
                  </a:lnTo>
                  <a:lnTo>
                    <a:pt x="15821" y="1753"/>
                  </a:lnTo>
                  <a:lnTo>
                    <a:pt x="15415" y="1474"/>
                  </a:lnTo>
                  <a:lnTo>
                    <a:pt x="14983" y="1245"/>
                  </a:lnTo>
                  <a:lnTo>
                    <a:pt x="14552" y="1017"/>
                  </a:lnTo>
                  <a:lnTo>
                    <a:pt x="14095" y="814"/>
                  </a:lnTo>
                  <a:lnTo>
                    <a:pt x="13637" y="636"/>
                  </a:lnTo>
                  <a:lnTo>
                    <a:pt x="13180" y="458"/>
                  </a:lnTo>
                  <a:lnTo>
                    <a:pt x="12698" y="331"/>
                  </a:lnTo>
                  <a:lnTo>
                    <a:pt x="12190" y="229"/>
                  </a:lnTo>
                  <a:lnTo>
                    <a:pt x="11707" y="128"/>
                  </a:lnTo>
                  <a:lnTo>
                    <a:pt x="11200" y="52"/>
                  </a:lnTo>
                  <a:lnTo>
                    <a:pt x="10666" y="26"/>
                  </a:lnTo>
                  <a:lnTo>
                    <a:pt x="10158" y="1"/>
                  </a:lnTo>
                  <a:close/>
                </a:path>
              </a:pathLst>
            </a:custGeom>
            <a:solidFill>
              <a:srgbClr val="D8D4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4" name="Google Shape;795;p22">
              <a:extLst>
                <a:ext uri="{FF2B5EF4-FFF2-40B4-BE49-F238E27FC236}">
                  <a16:creationId xmlns:a16="http://schemas.microsoft.com/office/drawing/2014/main" id="{4AA3C6CD-F53D-0AA8-4DC6-B6E039B269F4}"/>
                </a:ext>
              </a:extLst>
            </p:cNvPr>
            <p:cNvSpPr/>
            <p:nvPr/>
          </p:nvSpPr>
          <p:spPr>
            <a:xfrm flipH="1">
              <a:off x="-1254490" y="1342241"/>
              <a:ext cx="61416" cy="241429"/>
            </a:xfrm>
            <a:custGeom>
              <a:avLst/>
              <a:gdLst/>
              <a:ahLst/>
              <a:cxnLst/>
              <a:rect l="l" t="t" r="r" b="b"/>
              <a:pathLst>
                <a:path w="2972" h="11683" extrusionOk="0">
                  <a:moveTo>
                    <a:pt x="763" y="1"/>
                  </a:moveTo>
                  <a:lnTo>
                    <a:pt x="610" y="26"/>
                  </a:lnTo>
                  <a:lnTo>
                    <a:pt x="458" y="52"/>
                  </a:lnTo>
                  <a:lnTo>
                    <a:pt x="331" y="128"/>
                  </a:lnTo>
                  <a:lnTo>
                    <a:pt x="229" y="204"/>
                  </a:lnTo>
                  <a:lnTo>
                    <a:pt x="128" y="331"/>
                  </a:lnTo>
                  <a:lnTo>
                    <a:pt x="77" y="458"/>
                  </a:lnTo>
                  <a:lnTo>
                    <a:pt x="26" y="585"/>
                  </a:lnTo>
                  <a:lnTo>
                    <a:pt x="1" y="737"/>
                  </a:lnTo>
                  <a:lnTo>
                    <a:pt x="1" y="10946"/>
                  </a:lnTo>
                  <a:lnTo>
                    <a:pt x="26" y="11098"/>
                  </a:lnTo>
                  <a:lnTo>
                    <a:pt x="77" y="11225"/>
                  </a:lnTo>
                  <a:lnTo>
                    <a:pt x="128" y="11352"/>
                  </a:lnTo>
                  <a:lnTo>
                    <a:pt x="229" y="11453"/>
                  </a:lnTo>
                  <a:lnTo>
                    <a:pt x="331" y="11555"/>
                  </a:lnTo>
                  <a:lnTo>
                    <a:pt x="458" y="11631"/>
                  </a:lnTo>
                  <a:lnTo>
                    <a:pt x="610" y="11657"/>
                  </a:lnTo>
                  <a:lnTo>
                    <a:pt x="763" y="11682"/>
                  </a:lnTo>
                  <a:lnTo>
                    <a:pt x="2235" y="11682"/>
                  </a:lnTo>
                  <a:lnTo>
                    <a:pt x="2388" y="11657"/>
                  </a:lnTo>
                  <a:lnTo>
                    <a:pt x="2540" y="11631"/>
                  </a:lnTo>
                  <a:lnTo>
                    <a:pt x="2667" y="11555"/>
                  </a:lnTo>
                  <a:lnTo>
                    <a:pt x="2769" y="11453"/>
                  </a:lnTo>
                  <a:lnTo>
                    <a:pt x="2845" y="11352"/>
                  </a:lnTo>
                  <a:lnTo>
                    <a:pt x="2921" y="11225"/>
                  </a:lnTo>
                  <a:lnTo>
                    <a:pt x="2972" y="11098"/>
                  </a:lnTo>
                  <a:lnTo>
                    <a:pt x="2972" y="10946"/>
                  </a:lnTo>
                  <a:lnTo>
                    <a:pt x="2972" y="737"/>
                  </a:lnTo>
                  <a:lnTo>
                    <a:pt x="2972" y="585"/>
                  </a:lnTo>
                  <a:lnTo>
                    <a:pt x="2921" y="458"/>
                  </a:lnTo>
                  <a:lnTo>
                    <a:pt x="2845" y="331"/>
                  </a:lnTo>
                  <a:lnTo>
                    <a:pt x="2769" y="204"/>
                  </a:lnTo>
                  <a:lnTo>
                    <a:pt x="2667" y="128"/>
                  </a:lnTo>
                  <a:lnTo>
                    <a:pt x="2540" y="52"/>
                  </a:lnTo>
                  <a:lnTo>
                    <a:pt x="2388" y="26"/>
                  </a:lnTo>
                  <a:lnTo>
                    <a:pt x="2235"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5" name="Google Shape;796;p22">
              <a:extLst>
                <a:ext uri="{FF2B5EF4-FFF2-40B4-BE49-F238E27FC236}">
                  <a16:creationId xmlns:a16="http://schemas.microsoft.com/office/drawing/2014/main" id="{54909BFC-A921-401B-0DA8-BB62C350A408}"/>
                </a:ext>
              </a:extLst>
            </p:cNvPr>
            <p:cNvSpPr/>
            <p:nvPr/>
          </p:nvSpPr>
          <p:spPr>
            <a:xfrm flipH="1">
              <a:off x="-1310122" y="1307089"/>
              <a:ext cx="87124" cy="311215"/>
            </a:xfrm>
            <a:custGeom>
              <a:avLst/>
              <a:gdLst/>
              <a:ahLst/>
              <a:cxnLst/>
              <a:rect l="l" t="t" r="r" b="b"/>
              <a:pathLst>
                <a:path w="4216" h="15060" extrusionOk="0">
                  <a:moveTo>
                    <a:pt x="1067" y="0"/>
                  </a:moveTo>
                  <a:lnTo>
                    <a:pt x="838" y="26"/>
                  </a:lnTo>
                  <a:lnTo>
                    <a:pt x="635" y="77"/>
                  </a:lnTo>
                  <a:lnTo>
                    <a:pt x="457" y="178"/>
                  </a:lnTo>
                  <a:lnTo>
                    <a:pt x="305" y="280"/>
                  </a:lnTo>
                  <a:lnTo>
                    <a:pt x="178" y="432"/>
                  </a:lnTo>
                  <a:lnTo>
                    <a:pt x="102" y="585"/>
                  </a:lnTo>
                  <a:lnTo>
                    <a:pt x="26" y="762"/>
                  </a:lnTo>
                  <a:lnTo>
                    <a:pt x="0" y="965"/>
                  </a:lnTo>
                  <a:lnTo>
                    <a:pt x="0" y="14119"/>
                  </a:lnTo>
                  <a:lnTo>
                    <a:pt x="26" y="14323"/>
                  </a:lnTo>
                  <a:lnTo>
                    <a:pt x="102" y="14500"/>
                  </a:lnTo>
                  <a:lnTo>
                    <a:pt x="178" y="14653"/>
                  </a:lnTo>
                  <a:lnTo>
                    <a:pt x="305" y="14805"/>
                  </a:lnTo>
                  <a:lnTo>
                    <a:pt x="457" y="14907"/>
                  </a:lnTo>
                  <a:lnTo>
                    <a:pt x="635" y="15008"/>
                  </a:lnTo>
                  <a:lnTo>
                    <a:pt x="838" y="15059"/>
                  </a:lnTo>
                  <a:lnTo>
                    <a:pt x="3378" y="15059"/>
                  </a:lnTo>
                  <a:lnTo>
                    <a:pt x="3581" y="15008"/>
                  </a:lnTo>
                  <a:lnTo>
                    <a:pt x="3758" y="14907"/>
                  </a:lnTo>
                  <a:lnTo>
                    <a:pt x="3911" y="14805"/>
                  </a:lnTo>
                  <a:lnTo>
                    <a:pt x="4038" y="14653"/>
                  </a:lnTo>
                  <a:lnTo>
                    <a:pt x="4139" y="14500"/>
                  </a:lnTo>
                  <a:lnTo>
                    <a:pt x="4190" y="14323"/>
                  </a:lnTo>
                  <a:lnTo>
                    <a:pt x="4216" y="14119"/>
                  </a:lnTo>
                  <a:lnTo>
                    <a:pt x="4216" y="965"/>
                  </a:lnTo>
                  <a:lnTo>
                    <a:pt x="4190" y="762"/>
                  </a:lnTo>
                  <a:lnTo>
                    <a:pt x="4139" y="585"/>
                  </a:lnTo>
                  <a:lnTo>
                    <a:pt x="4038" y="432"/>
                  </a:lnTo>
                  <a:lnTo>
                    <a:pt x="3911" y="280"/>
                  </a:lnTo>
                  <a:lnTo>
                    <a:pt x="3758" y="178"/>
                  </a:lnTo>
                  <a:lnTo>
                    <a:pt x="3581" y="77"/>
                  </a:lnTo>
                  <a:lnTo>
                    <a:pt x="3378" y="26"/>
                  </a:lnTo>
                  <a:lnTo>
                    <a:pt x="314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26" name="Picture 2">
            <a:extLst>
              <a:ext uri="{FF2B5EF4-FFF2-40B4-BE49-F238E27FC236}">
                <a16:creationId xmlns:a16="http://schemas.microsoft.com/office/drawing/2014/main" id="{FBF721CA-0795-4415-4D59-487055CBCDD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93488" y="3223691"/>
            <a:ext cx="2186940" cy="139405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E749A0BF-30C8-AD70-2571-19526897DD26}"/>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556373" y="3223691"/>
            <a:ext cx="2101841" cy="13940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D6C0134-19CA-EB31-738A-5469FDEF0B1D}"/>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4734159" y="3223691"/>
            <a:ext cx="2026745" cy="13940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4038EDB-1A26-5CE1-B978-3DA7E5C416B9}"/>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836849" y="3223690"/>
            <a:ext cx="2099055" cy="1394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8663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01">
          <a:extLst>
            <a:ext uri="{FF2B5EF4-FFF2-40B4-BE49-F238E27FC236}">
              <a16:creationId xmlns:a16="http://schemas.microsoft.com/office/drawing/2014/main" id="{7FC7CACE-C07A-410E-EE55-D2E2109DA528}"/>
            </a:ext>
          </a:extLst>
        </p:cNvPr>
        <p:cNvGrpSpPr/>
        <p:nvPr/>
      </p:nvGrpSpPr>
      <p:grpSpPr>
        <a:xfrm>
          <a:off x="0" y="0"/>
          <a:ext cx="0" cy="0"/>
          <a:chOff x="0" y="0"/>
          <a:chExt cx="0" cy="0"/>
        </a:xfrm>
      </p:grpSpPr>
      <p:sp>
        <p:nvSpPr>
          <p:cNvPr id="3207" name="Google Shape;3207;p48">
            <a:extLst>
              <a:ext uri="{FF2B5EF4-FFF2-40B4-BE49-F238E27FC236}">
                <a16:creationId xmlns:a16="http://schemas.microsoft.com/office/drawing/2014/main" id="{1AFD2754-06E4-AD5C-6B18-D575D37546C3}"/>
              </a:ext>
            </a:extLst>
          </p:cNvPr>
          <p:cNvSpPr/>
          <p:nvPr/>
        </p:nvSpPr>
        <p:spPr>
          <a:xfrm>
            <a:off x="3724110" y="1158451"/>
            <a:ext cx="1808400" cy="22419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grpSp>
        <p:nvGrpSpPr>
          <p:cNvPr id="3208" name="Google Shape;3208;p48">
            <a:extLst>
              <a:ext uri="{FF2B5EF4-FFF2-40B4-BE49-F238E27FC236}">
                <a16:creationId xmlns:a16="http://schemas.microsoft.com/office/drawing/2014/main" id="{8472F73B-33B2-4785-9D4E-9D15410A7252}"/>
              </a:ext>
            </a:extLst>
          </p:cNvPr>
          <p:cNvGrpSpPr/>
          <p:nvPr/>
        </p:nvGrpSpPr>
        <p:grpSpPr>
          <a:xfrm>
            <a:off x="3899850" y="1059733"/>
            <a:ext cx="1513913" cy="1774484"/>
            <a:chOff x="703507" y="1592050"/>
            <a:chExt cx="1513913" cy="1774484"/>
          </a:xfrm>
        </p:grpSpPr>
        <p:sp>
          <p:nvSpPr>
            <p:cNvPr id="3209" name="Google Shape;3209;p48">
              <a:extLst>
                <a:ext uri="{FF2B5EF4-FFF2-40B4-BE49-F238E27FC236}">
                  <a16:creationId xmlns:a16="http://schemas.microsoft.com/office/drawing/2014/main" id="{E8532B5D-1A43-7352-FDBD-275711D18E37}"/>
                </a:ext>
              </a:extLst>
            </p:cNvPr>
            <p:cNvSpPr/>
            <p:nvPr/>
          </p:nvSpPr>
          <p:spPr>
            <a:xfrm>
              <a:off x="1172400" y="1592050"/>
              <a:ext cx="488700" cy="488700"/>
            </a:xfrm>
            <a:prstGeom prst="ellipse">
              <a:avLst/>
            </a:prstGeom>
            <a:solidFill>
              <a:schemeClr val="accent1"/>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100" dirty="0">
                  <a:solidFill>
                    <a:schemeClr val="lt1"/>
                  </a:solidFill>
                  <a:latin typeface="+mj-lt"/>
                  <a:sym typeface="Fira Sans Extra Condensed Medium"/>
                </a:rPr>
                <a:t>1</a:t>
              </a:r>
              <a:endParaRPr dirty="0">
                <a:latin typeface="+mj-lt"/>
              </a:endParaRPr>
            </a:p>
          </p:txBody>
        </p:sp>
        <p:sp>
          <p:nvSpPr>
            <p:cNvPr id="3210" name="Google Shape;3210;p48">
              <a:extLst>
                <a:ext uri="{FF2B5EF4-FFF2-40B4-BE49-F238E27FC236}">
                  <a16:creationId xmlns:a16="http://schemas.microsoft.com/office/drawing/2014/main" id="{23E49C00-0841-3FB6-DCFA-DEB4E5807585}"/>
                </a:ext>
              </a:extLst>
            </p:cNvPr>
            <p:cNvSpPr txBox="1"/>
            <p:nvPr/>
          </p:nvSpPr>
          <p:spPr>
            <a:xfrm flipH="1">
              <a:off x="703507" y="2642057"/>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ea typeface="Fira Sans Extra Condensed Medium"/>
                  <a:cs typeface="Fira Sans Extra Condensed Medium"/>
                  <a:sym typeface="Fira Sans Extra Condensed Medium"/>
                </a:rPr>
                <a:t>Solar Energy</a:t>
              </a:r>
            </a:p>
          </p:txBody>
        </p:sp>
        <p:sp>
          <p:nvSpPr>
            <p:cNvPr id="3211" name="Google Shape;3211;p48">
              <a:extLst>
                <a:ext uri="{FF2B5EF4-FFF2-40B4-BE49-F238E27FC236}">
                  <a16:creationId xmlns:a16="http://schemas.microsoft.com/office/drawing/2014/main" id="{E89A67A7-4984-15F0-4415-FDFCDEB2E8F4}"/>
                </a:ext>
              </a:extLst>
            </p:cNvPr>
            <p:cNvSpPr txBox="1"/>
            <p:nvPr/>
          </p:nvSpPr>
          <p:spPr>
            <a:xfrm flipH="1">
              <a:off x="716528" y="3012962"/>
              <a:ext cx="1426500" cy="353572"/>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Solar voltage </a:t>
              </a:r>
              <a:r>
                <a:rPr lang="en" sz="1200" dirty="0">
                  <a:solidFill>
                    <a:srgbClr val="FDFDFD"/>
                  </a:solidFill>
                  <a:latin typeface="+mj-lt"/>
                  <a:ea typeface="Roboto"/>
                  <a:cs typeface="Roboto"/>
                  <a:sym typeface="Roboto"/>
                </a:rPr>
                <a:t>(PV)</a:t>
              </a:r>
              <a:endParaRPr sz="1200" dirty="0">
                <a:solidFill>
                  <a:srgbClr val="FDFDFD"/>
                </a:solidFill>
                <a:latin typeface="+mj-lt"/>
                <a:ea typeface="Roboto"/>
                <a:cs typeface="Roboto"/>
                <a:sym typeface="Roboto"/>
              </a:endParaRPr>
            </a:p>
          </p:txBody>
        </p:sp>
      </p:grpSp>
      <p:grpSp>
        <p:nvGrpSpPr>
          <p:cNvPr id="3282" name="Google Shape;3282;p48">
            <a:extLst>
              <a:ext uri="{FF2B5EF4-FFF2-40B4-BE49-F238E27FC236}">
                <a16:creationId xmlns:a16="http://schemas.microsoft.com/office/drawing/2014/main" id="{C18E9B45-D934-B0CD-C7AB-13D699EE21EA}"/>
              </a:ext>
            </a:extLst>
          </p:cNvPr>
          <p:cNvGrpSpPr/>
          <p:nvPr/>
        </p:nvGrpSpPr>
        <p:grpSpPr>
          <a:xfrm>
            <a:off x="3505042" y="797265"/>
            <a:ext cx="4206991" cy="262468"/>
            <a:chOff x="3517742" y="778218"/>
            <a:chExt cx="4206991" cy="262468"/>
          </a:xfrm>
        </p:grpSpPr>
        <p:cxnSp>
          <p:nvCxnSpPr>
            <p:cNvPr id="3283" name="Google Shape;3283;p48">
              <a:extLst>
                <a:ext uri="{FF2B5EF4-FFF2-40B4-BE49-F238E27FC236}">
                  <a16:creationId xmlns:a16="http://schemas.microsoft.com/office/drawing/2014/main" id="{5A5BC28F-BF35-CAE5-FD79-BB8008BC6487}"/>
                </a:ext>
              </a:extLst>
            </p:cNvPr>
            <p:cNvCxnSpPr>
              <a:cxnSpLocks/>
              <a:stCxn id="3209" idx="0"/>
              <a:endCxn id="3260" idx="0"/>
            </p:cNvCxnSpPr>
            <p:nvPr/>
          </p:nvCxnSpPr>
          <p:spPr>
            <a:xfrm rot="16200000" flipV="1">
              <a:off x="3943709" y="358601"/>
              <a:ext cx="262468" cy="1101701"/>
            </a:xfrm>
            <a:prstGeom prst="curvedConnector2">
              <a:avLst/>
            </a:prstGeom>
            <a:noFill/>
            <a:ln w="9525" cap="flat" cmpd="sng">
              <a:solidFill>
                <a:schemeClr val="lt2"/>
              </a:solidFill>
              <a:prstDash val="dash"/>
              <a:round/>
              <a:headEnd type="none" w="med" len="med"/>
              <a:tailEnd type="none" w="med" len="med"/>
            </a:ln>
          </p:spPr>
        </p:cxnSp>
        <p:cxnSp>
          <p:nvCxnSpPr>
            <p:cNvPr id="3284" name="Google Shape;3284;p48">
              <a:extLst>
                <a:ext uri="{FF2B5EF4-FFF2-40B4-BE49-F238E27FC236}">
                  <a16:creationId xmlns:a16="http://schemas.microsoft.com/office/drawing/2014/main" id="{FDEB923F-92F7-76BA-4D3E-4BA42A5B5861}"/>
                </a:ext>
              </a:extLst>
            </p:cNvPr>
            <p:cNvCxnSpPr>
              <a:cxnSpLocks/>
              <a:stCxn id="3260" idx="0"/>
              <a:endCxn id="3281" idx="0"/>
            </p:cNvCxnSpPr>
            <p:nvPr/>
          </p:nvCxnSpPr>
          <p:spPr>
            <a:xfrm rot="16200000" flipH="1">
              <a:off x="4549718" y="-247409"/>
              <a:ext cx="99535" cy="2163488"/>
            </a:xfrm>
            <a:prstGeom prst="curvedConnector3">
              <a:avLst>
                <a:gd name="adj1" fmla="val -229668"/>
              </a:avLst>
            </a:prstGeom>
            <a:noFill/>
            <a:ln w="9525" cap="flat" cmpd="sng">
              <a:solidFill>
                <a:schemeClr val="lt2"/>
              </a:solidFill>
              <a:prstDash val="dash"/>
              <a:round/>
              <a:headEnd type="none" w="med" len="med"/>
              <a:tailEnd type="none" w="med" len="med"/>
            </a:ln>
          </p:spPr>
        </p:cxnSp>
        <p:cxnSp>
          <p:nvCxnSpPr>
            <p:cNvPr id="3285" name="Google Shape;3285;p48">
              <a:extLst>
                <a:ext uri="{FF2B5EF4-FFF2-40B4-BE49-F238E27FC236}">
                  <a16:creationId xmlns:a16="http://schemas.microsoft.com/office/drawing/2014/main" id="{8AA33EE9-B6E8-AA01-C32B-05FE18F19E5D}"/>
                </a:ext>
              </a:extLst>
            </p:cNvPr>
            <p:cNvCxnSpPr>
              <a:cxnSpLocks/>
              <a:stCxn id="3281" idx="0"/>
              <a:endCxn id="3220" idx="0"/>
            </p:cNvCxnSpPr>
            <p:nvPr/>
          </p:nvCxnSpPr>
          <p:spPr>
            <a:xfrm rot="5400000" flipH="1" flipV="1">
              <a:off x="6653214" y="-187415"/>
              <a:ext cx="99535" cy="2043503"/>
            </a:xfrm>
            <a:prstGeom prst="curvedConnector3">
              <a:avLst>
                <a:gd name="adj1" fmla="val 329668"/>
              </a:avLst>
            </a:prstGeom>
            <a:noFill/>
            <a:ln w="9525" cap="flat" cmpd="sng">
              <a:solidFill>
                <a:schemeClr val="lt2"/>
              </a:solidFill>
              <a:prstDash val="dash"/>
              <a:round/>
              <a:headEnd type="none" w="med" len="med"/>
              <a:tailEnd type="none" w="med" len="med"/>
            </a:ln>
          </p:spPr>
        </p:cxnSp>
      </p:grpSp>
      <p:sp>
        <p:nvSpPr>
          <p:cNvPr id="5" name="Google Shape;718;p20">
            <a:extLst>
              <a:ext uri="{FF2B5EF4-FFF2-40B4-BE49-F238E27FC236}">
                <a16:creationId xmlns:a16="http://schemas.microsoft.com/office/drawing/2014/main" id="{3419DBB8-8064-A2F6-5048-7EFC86BBB37D}"/>
              </a:ext>
            </a:extLst>
          </p:cNvPr>
          <p:cNvSpPr/>
          <p:nvPr/>
        </p:nvSpPr>
        <p:spPr>
          <a:xfrm>
            <a:off x="4396526" y="1609153"/>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nvGrpSpPr>
          <p:cNvPr id="9" name="Google Shape;418;p17">
            <a:extLst>
              <a:ext uri="{FF2B5EF4-FFF2-40B4-BE49-F238E27FC236}">
                <a16:creationId xmlns:a16="http://schemas.microsoft.com/office/drawing/2014/main" id="{8C9EEE6F-0E35-7827-B304-895BA4875BFA}"/>
              </a:ext>
            </a:extLst>
          </p:cNvPr>
          <p:cNvGrpSpPr/>
          <p:nvPr/>
        </p:nvGrpSpPr>
        <p:grpSpPr>
          <a:xfrm>
            <a:off x="4333739" y="2938045"/>
            <a:ext cx="584763" cy="424184"/>
            <a:chOff x="3236072" y="2642107"/>
            <a:chExt cx="584763" cy="424184"/>
          </a:xfrm>
        </p:grpSpPr>
        <p:sp>
          <p:nvSpPr>
            <p:cNvPr id="10" name="Google Shape;424;p17">
              <a:extLst>
                <a:ext uri="{FF2B5EF4-FFF2-40B4-BE49-F238E27FC236}">
                  <a16:creationId xmlns:a16="http://schemas.microsoft.com/office/drawing/2014/main" id="{9687D39A-5D96-A4B5-26D7-6BCB01B65AB2}"/>
                </a:ext>
              </a:extLst>
            </p:cNvPr>
            <p:cNvSpPr/>
            <p:nvPr/>
          </p:nvSpPr>
          <p:spPr>
            <a:xfrm>
              <a:off x="3500203" y="2849212"/>
              <a:ext cx="36693" cy="217079"/>
            </a:xfrm>
            <a:custGeom>
              <a:avLst/>
              <a:gdLst/>
              <a:ahLst/>
              <a:cxnLst/>
              <a:rect l="l" t="t" r="r" b="b"/>
              <a:pathLst>
                <a:path w="7832" h="46335" extrusionOk="0">
                  <a:moveTo>
                    <a:pt x="3916" y="1"/>
                  </a:moveTo>
                  <a:lnTo>
                    <a:pt x="3490" y="29"/>
                  </a:lnTo>
                  <a:lnTo>
                    <a:pt x="3093" y="86"/>
                  </a:lnTo>
                  <a:lnTo>
                    <a:pt x="2752" y="171"/>
                  </a:lnTo>
                  <a:lnTo>
                    <a:pt x="2440" y="313"/>
                  </a:lnTo>
                  <a:lnTo>
                    <a:pt x="2185" y="455"/>
                  </a:lnTo>
                  <a:lnTo>
                    <a:pt x="1986" y="653"/>
                  </a:lnTo>
                  <a:lnTo>
                    <a:pt x="1930" y="739"/>
                  </a:lnTo>
                  <a:lnTo>
                    <a:pt x="1873" y="824"/>
                  </a:lnTo>
                  <a:lnTo>
                    <a:pt x="1845" y="937"/>
                  </a:lnTo>
                  <a:lnTo>
                    <a:pt x="1816" y="1051"/>
                  </a:lnTo>
                  <a:lnTo>
                    <a:pt x="0" y="45285"/>
                  </a:lnTo>
                  <a:lnTo>
                    <a:pt x="29" y="45398"/>
                  </a:lnTo>
                  <a:lnTo>
                    <a:pt x="114" y="45483"/>
                  </a:lnTo>
                  <a:lnTo>
                    <a:pt x="256" y="45597"/>
                  </a:lnTo>
                  <a:lnTo>
                    <a:pt x="454" y="45682"/>
                  </a:lnTo>
                  <a:lnTo>
                    <a:pt x="937" y="45852"/>
                  </a:lnTo>
                  <a:lnTo>
                    <a:pt x="1532" y="46023"/>
                  </a:lnTo>
                  <a:lnTo>
                    <a:pt x="2157" y="46136"/>
                  </a:lnTo>
                  <a:lnTo>
                    <a:pt x="2809" y="46250"/>
                  </a:lnTo>
                  <a:lnTo>
                    <a:pt x="3405" y="46306"/>
                  </a:lnTo>
                  <a:lnTo>
                    <a:pt x="3916" y="46335"/>
                  </a:lnTo>
                  <a:lnTo>
                    <a:pt x="4398" y="46306"/>
                  </a:lnTo>
                  <a:lnTo>
                    <a:pt x="4994" y="46250"/>
                  </a:lnTo>
                  <a:lnTo>
                    <a:pt x="5647" y="46136"/>
                  </a:lnTo>
                  <a:lnTo>
                    <a:pt x="6299" y="46023"/>
                  </a:lnTo>
                  <a:lnTo>
                    <a:pt x="6895" y="45852"/>
                  </a:lnTo>
                  <a:lnTo>
                    <a:pt x="7377" y="45682"/>
                  </a:lnTo>
                  <a:lnTo>
                    <a:pt x="7576" y="45597"/>
                  </a:lnTo>
                  <a:lnTo>
                    <a:pt x="7718" y="45483"/>
                  </a:lnTo>
                  <a:lnTo>
                    <a:pt x="7803" y="45398"/>
                  </a:lnTo>
                  <a:lnTo>
                    <a:pt x="7831" y="45285"/>
                  </a:lnTo>
                  <a:lnTo>
                    <a:pt x="5987" y="1051"/>
                  </a:lnTo>
                  <a:lnTo>
                    <a:pt x="5987" y="937"/>
                  </a:lnTo>
                  <a:lnTo>
                    <a:pt x="5959" y="824"/>
                  </a:lnTo>
                  <a:lnTo>
                    <a:pt x="5902" y="739"/>
                  </a:lnTo>
                  <a:lnTo>
                    <a:pt x="5845" y="653"/>
                  </a:lnTo>
                  <a:lnTo>
                    <a:pt x="5647" y="455"/>
                  </a:lnTo>
                  <a:lnTo>
                    <a:pt x="5391" y="313"/>
                  </a:lnTo>
                  <a:lnTo>
                    <a:pt x="5079" y="171"/>
                  </a:lnTo>
                  <a:lnTo>
                    <a:pt x="4710" y="86"/>
                  </a:lnTo>
                  <a:lnTo>
                    <a:pt x="4341" y="29"/>
                  </a:lnTo>
                  <a:lnTo>
                    <a:pt x="391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25;p17">
              <a:extLst>
                <a:ext uri="{FF2B5EF4-FFF2-40B4-BE49-F238E27FC236}">
                  <a16:creationId xmlns:a16="http://schemas.microsoft.com/office/drawing/2014/main" id="{EC6A6BF9-5D1F-7A9B-6D29-901EDF7401DD}"/>
                </a:ext>
              </a:extLst>
            </p:cNvPr>
            <p:cNvSpPr/>
            <p:nvPr/>
          </p:nvSpPr>
          <p:spPr>
            <a:xfrm>
              <a:off x="3236072" y="2642107"/>
              <a:ext cx="584763" cy="264140"/>
            </a:xfrm>
            <a:custGeom>
              <a:avLst/>
              <a:gdLst/>
              <a:ahLst/>
              <a:cxnLst/>
              <a:rect l="l" t="t" r="r" b="b"/>
              <a:pathLst>
                <a:path w="124816" h="56380" extrusionOk="0">
                  <a:moveTo>
                    <a:pt x="0" y="1"/>
                  </a:moveTo>
                  <a:lnTo>
                    <a:pt x="0" y="56379"/>
                  </a:lnTo>
                  <a:lnTo>
                    <a:pt x="124815" y="56379"/>
                  </a:lnTo>
                  <a:lnTo>
                    <a:pt x="1248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26;p17">
              <a:extLst>
                <a:ext uri="{FF2B5EF4-FFF2-40B4-BE49-F238E27FC236}">
                  <a16:creationId xmlns:a16="http://schemas.microsoft.com/office/drawing/2014/main" id="{AC288D66-B0C2-13F5-A278-49BC3EA22D47}"/>
                </a:ext>
              </a:extLst>
            </p:cNvPr>
            <p:cNvSpPr/>
            <p:nvPr/>
          </p:nvSpPr>
          <p:spPr>
            <a:xfrm>
              <a:off x="325919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27;p17">
              <a:extLst>
                <a:ext uri="{FF2B5EF4-FFF2-40B4-BE49-F238E27FC236}">
                  <a16:creationId xmlns:a16="http://schemas.microsoft.com/office/drawing/2014/main" id="{C220E501-E0DC-9093-8ED8-C391C10841E5}"/>
                </a:ext>
              </a:extLst>
            </p:cNvPr>
            <p:cNvSpPr/>
            <p:nvPr/>
          </p:nvSpPr>
          <p:spPr>
            <a:xfrm>
              <a:off x="3371257"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28;p17">
              <a:extLst>
                <a:ext uri="{FF2B5EF4-FFF2-40B4-BE49-F238E27FC236}">
                  <a16:creationId xmlns:a16="http://schemas.microsoft.com/office/drawing/2014/main" id="{A5C57AA9-C9F7-A365-CC76-3A9E12E62E5E}"/>
                </a:ext>
              </a:extLst>
            </p:cNvPr>
            <p:cNvSpPr/>
            <p:nvPr/>
          </p:nvSpPr>
          <p:spPr>
            <a:xfrm>
              <a:off x="348345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29;p17">
              <a:extLst>
                <a:ext uri="{FF2B5EF4-FFF2-40B4-BE49-F238E27FC236}">
                  <a16:creationId xmlns:a16="http://schemas.microsoft.com/office/drawing/2014/main" id="{FEA30902-715F-BA62-E654-2FC759EA5369}"/>
                </a:ext>
              </a:extLst>
            </p:cNvPr>
            <p:cNvSpPr/>
            <p:nvPr/>
          </p:nvSpPr>
          <p:spPr>
            <a:xfrm>
              <a:off x="3595514" y="2665105"/>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30;p17">
              <a:extLst>
                <a:ext uri="{FF2B5EF4-FFF2-40B4-BE49-F238E27FC236}">
                  <a16:creationId xmlns:a16="http://schemas.microsoft.com/office/drawing/2014/main" id="{CDE51870-C8FC-5101-C287-87380F5036C7}"/>
                </a:ext>
              </a:extLst>
            </p:cNvPr>
            <p:cNvSpPr/>
            <p:nvPr/>
          </p:nvSpPr>
          <p:spPr>
            <a:xfrm>
              <a:off x="3707570" y="2665105"/>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31;p17">
              <a:extLst>
                <a:ext uri="{FF2B5EF4-FFF2-40B4-BE49-F238E27FC236}">
                  <a16:creationId xmlns:a16="http://schemas.microsoft.com/office/drawing/2014/main" id="{A65CE1D1-877F-BE21-4A31-B68FBC2514BC}"/>
                </a:ext>
              </a:extLst>
            </p:cNvPr>
            <p:cNvSpPr/>
            <p:nvPr/>
          </p:nvSpPr>
          <p:spPr>
            <a:xfrm>
              <a:off x="325919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32;p17">
              <a:extLst>
                <a:ext uri="{FF2B5EF4-FFF2-40B4-BE49-F238E27FC236}">
                  <a16:creationId xmlns:a16="http://schemas.microsoft.com/office/drawing/2014/main" id="{696B6A09-7144-A18E-B21A-1149022E5354}"/>
                </a:ext>
              </a:extLst>
            </p:cNvPr>
            <p:cNvSpPr/>
            <p:nvPr/>
          </p:nvSpPr>
          <p:spPr>
            <a:xfrm>
              <a:off x="3371257"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33;p17">
              <a:extLst>
                <a:ext uri="{FF2B5EF4-FFF2-40B4-BE49-F238E27FC236}">
                  <a16:creationId xmlns:a16="http://schemas.microsoft.com/office/drawing/2014/main" id="{6240E8A6-2789-2B0F-42F9-E8E87B7996BC}"/>
                </a:ext>
              </a:extLst>
            </p:cNvPr>
            <p:cNvSpPr/>
            <p:nvPr/>
          </p:nvSpPr>
          <p:spPr>
            <a:xfrm>
              <a:off x="348345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34;p17">
              <a:extLst>
                <a:ext uri="{FF2B5EF4-FFF2-40B4-BE49-F238E27FC236}">
                  <a16:creationId xmlns:a16="http://schemas.microsoft.com/office/drawing/2014/main" id="{564FB927-1A9C-8E33-45C3-4E3C1224E17C}"/>
                </a:ext>
              </a:extLst>
            </p:cNvPr>
            <p:cNvSpPr/>
            <p:nvPr/>
          </p:nvSpPr>
          <p:spPr>
            <a:xfrm>
              <a:off x="3595514" y="2783411"/>
              <a:ext cx="90130" cy="99837"/>
            </a:xfrm>
            <a:custGeom>
              <a:avLst/>
              <a:gdLst/>
              <a:ahLst/>
              <a:cxnLst/>
              <a:rect l="l" t="t" r="r" b="b"/>
              <a:pathLst>
                <a:path w="19238" h="21310" extrusionOk="0">
                  <a:moveTo>
                    <a:pt x="0" y="1"/>
                  </a:moveTo>
                  <a:lnTo>
                    <a:pt x="0" y="21309"/>
                  </a:lnTo>
                  <a:lnTo>
                    <a:pt x="19237" y="21309"/>
                  </a:lnTo>
                  <a:lnTo>
                    <a:pt x="1923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35;p17">
              <a:extLst>
                <a:ext uri="{FF2B5EF4-FFF2-40B4-BE49-F238E27FC236}">
                  <a16:creationId xmlns:a16="http://schemas.microsoft.com/office/drawing/2014/main" id="{97D3494B-AEF7-F860-199A-1976B152035C}"/>
                </a:ext>
              </a:extLst>
            </p:cNvPr>
            <p:cNvSpPr/>
            <p:nvPr/>
          </p:nvSpPr>
          <p:spPr>
            <a:xfrm>
              <a:off x="3707570" y="2783411"/>
              <a:ext cx="90135" cy="99837"/>
            </a:xfrm>
            <a:custGeom>
              <a:avLst/>
              <a:gdLst/>
              <a:ahLst/>
              <a:cxnLst/>
              <a:rect l="l" t="t" r="r" b="b"/>
              <a:pathLst>
                <a:path w="19239" h="21310" extrusionOk="0">
                  <a:moveTo>
                    <a:pt x="1" y="1"/>
                  </a:moveTo>
                  <a:lnTo>
                    <a:pt x="1" y="21309"/>
                  </a:lnTo>
                  <a:lnTo>
                    <a:pt x="19238" y="21309"/>
                  </a:lnTo>
                  <a:lnTo>
                    <a:pt x="1923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26" name="Picture 2">
            <a:extLst>
              <a:ext uri="{FF2B5EF4-FFF2-40B4-BE49-F238E27FC236}">
                <a16:creationId xmlns:a16="http://schemas.microsoft.com/office/drawing/2014/main" id="{3EE693E5-B46F-609D-9CE3-64E59CF9D6E2}"/>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505041" y="3486158"/>
            <a:ext cx="2186940" cy="1394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924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grpSp>
        <p:nvGrpSpPr>
          <p:cNvPr id="1076" name="Google Shape;1076;p15"/>
          <p:cNvGrpSpPr/>
          <p:nvPr/>
        </p:nvGrpSpPr>
        <p:grpSpPr>
          <a:xfrm>
            <a:off x="604733" y="2101841"/>
            <a:ext cx="8231753" cy="687523"/>
            <a:chOff x="731425" y="1213756"/>
            <a:chExt cx="7895747" cy="687523"/>
          </a:xfrm>
        </p:grpSpPr>
        <p:sp>
          <p:nvSpPr>
            <p:cNvPr id="1077" name="Google Shape;1077;p15"/>
            <p:cNvSpPr txBox="1"/>
            <p:nvPr/>
          </p:nvSpPr>
          <p:spPr>
            <a:xfrm>
              <a:off x="1545048" y="1213756"/>
              <a:ext cx="5366320" cy="265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800" b="1" i="0" u="none" strike="noStrike" cap="none">
                  <a:solidFill>
                    <a:srgbClr val="000000"/>
                  </a:solidFill>
                  <a:latin typeface="Arial"/>
                  <a:ea typeface="Arial"/>
                  <a:cs typeface="Arial"/>
                  <a:sym typeface="Arial"/>
                </a:rPr>
                <a:t>Solar Power</a:t>
              </a:r>
              <a:endParaRPr sz="1800" b="1" i="0" u="none" strike="noStrike" cap="none">
                <a:solidFill>
                  <a:srgbClr val="000000"/>
                </a:solidFill>
                <a:latin typeface="Arial"/>
                <a:ea typeface="Arial"/>
                <a:cs typeface="Arial"/>
                <a:sym typeface="Arial"/>
              </a:endParaRPr>
            </a:p>
          </p:txBody>
        </p:sp>
        <p:sp>
          <p:nvSpPr>
            <p:cNvPr id="1078" name="Google Shape;1078;p15"/>
            <p:cNvSpPr txBox="1"/>
            <p:nvPr/>
          </p:nvSpPr>
          <p:spPr>
            <a:xfrm>
              <a:off x="1561640" y="1588343"/>
              <a:ext cx="7065532" cy="312936"/>
            </a:xfrm>
            <a:prstGeom prst="rect">
              <a:avLst/>
            </a:prstGeom>
            <a:noFill/>
            <a:ln>
              <a:noFill/>
            </a:ln>
          </p:spPr>
          <p:txBody>
            <a:bodyPr spcFirstLastPara="1" wrap="square" lIns="91425" tIns="91425" rIns="91425" bIns="91425" anchor="ctr" anchorCtr="0">
              <a:noAutofit/>
            </a:bodyPr>
            <a:lstStyle/>
            <a:p>
              <a:pPr marR="0" lvl="0" algn="just" rtl="0">
                <a:lnSpc>
                  <a:spcPct val="100000"/>
                </a:lnSpc>
                <a:spcBef>
                  <a:spcPts val="0"/>
                </a:spcBef>
                <a:spcAft>
                  <a:spcPts val="0"/>
                </a:spcAft>
                <a:buClr>
                  <a:srgbClr val="000000"/>
                </a:buClr>
                <a:buSzPts val="1600"/>
              </a:pPr>
              <a:r>
                <a:rPr lang="en-US" sz="1800" b="0" i="0" u="none" strike="noStrike" cap="none">
                  <a:solidFill>
                    <a:srgbClr val="000000"/>
                  </a:solidFill>
                  <a:latin typeface="Arial"/>
                  <a:ea typeface="Arial"/>
                  <a:cs typeface="Arial"/>
                  <a:sym typeface="Arial"/>
                </a:rPr>
                <a:t>Photovoltaic Technology (Solar Photovoltaic, PV) </a:t>
              </a:r>
            </a:p>
            <a:p>
              <a:pPr marR="0" lvl="0" algn="just" rtl="0">
                <a:lnSpc>
                  <a:spcPct val="100000"/>
                </a:lnSpc>
                <a:spcBef>
                  <a:spcPts val="0"/>
                </a:spcBef>
                <a:spcAft>
                  <a:spcPts val="0"/>
                </a:spcAft>
                <a:buClr>
                  <a:srgbClr val="000000"/>
                </a:buClr>
                <a:buSzPts val="1600"/>
              </a:pPr>
              <a:r>
                <a:rPr lang="en-US" sz="1800" b="0" i="0" u="none" strike="noStrike" cap="none">
                  <a:solidFill>
                    <a:srgbClr val="000000"/>
                  </a:solidFill>
                  <a:latin typeface="Arial"/>
                  <a:ea typeface="Arial"/>
                  <a:cs typeface="Arial"/>
                  <a:sym typeface="Arial"/>
                </a:rPr>
                <a:t>Concentrating Solar Power (CSP)</a:t>
              </a:r>
              <a:endParaRPr sz="1800" b="0" i="0" u="none" strike="noStrike" cap="none">
                <a:solidFill>
                  <a:srgbClr val="000000"/>
                </a:solidFill>
                <a:latin typeface="Arial"/>
                <a:ea typeface="Arial"/>
                <a:cs typeface="Arial"/>
                <a:sym typeface="Arial"/>
              </a:endParaRPr>
            </a:p>
          </p:txBody>
        </p:sp>
        <p:grpSp>
          <p:nvGrpSpPr>
            <p:cNvPr id="1079" name="Google Shape;1079;p15"/>
            <p:cNvGrpSpPr/>
            <p:nvPr/>
          </p:nvGrpSpPr>
          <p:grpSpPr>
            <a:xfrm>
              <a:off x="731425" y="1261079"/>
              <a:ext cx="640200" cy="640200"/>
              <a:chOff x="731425" y="1261079"/>
              <a:chExt cx="640200" cy="640200"/>
            </a:xfrm>
          </p:grpSpPr>
          <p:sp>
            <p:nvSpPr>
              <p:cNvPr id="1080" name="Google Shape;1080;p15"/>
              <p:cNvSpPr/>
              <p:nvPr/>
            </p:nvSpPr>
            <p:spPr>
              <a:xfrm>
                <a:off x="731425" y="1261079"/>
                <a:ext cx="640200" cy="6402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081" name="Google Shape;1081;p15"/>
              <p:cNvGrpSpPr/>
              <p:nvPr/>
            </p:nvGrpSpPr>
            <p:grpSpPr>
              <a:xfrm>
                <a:off x="886329" y="1418337"/>
                <a:ext cx="330393" cy="325685"/>
                <a:chOff x="-3298675" y="613575"/>
                <a:chExt cx="330393" cy="325685"/>
              </a:xfrm>
            </p:grpSpPr>
            <p:sp>
              <p:nvSpPr>
                <p:cNvPr id="1082" name="Google Shape;1082;p15"/>
                <p:cNvSpPr/>
                <p:nvPr/>
              </p:nvSpPr>
              <p:spPr>
                <a:xfrm>
                  <a:off x="-3298675" y="613575"/>
                  <a:ext cx="186340" cy="116666"/>
                </a:xfrm>
                <a:custGeom>
                  <a:avLst/>
                  <a:gdLst/>
                  <a:ahLst/>
                  <a:cxnLst/>
                  <a:rect l="l" t="t" r="r" b="b"/>
                  <a:pathLst>
                    <a:path w="5857" h="3667" extrusionOk="0">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3" name="Google Shape;1083;p15"/>
                <p:cNvSpPr/>
                <p:nvPr/>
              </p:nvSpPr>
              <p:spPr>
                <a:xfrm>
                  <a:off x="-3091215" y="720820"/>
                  <a:ext cx="122933" cy="9417"/>
                </a:xfrm>
                <a:custGeom>
                  <a:avLst/>
                  <a:gdLst/>
                  <a:ahLst/>
                  <a:cxnLst/>
                  <a:rect l="l" t="t" r="r" b="b"/>
                  <a:pathLst>
                    <a:path w="3864" h="296" extrusionOk="0">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4" name="Google Shape;1084;p15"/>
                <p:cNvSpPr/>
                <p:nvPr/>
              </p:nvSpPr>
              <p:spPr>
                <a:xfrm>
                  <a:off x="-3231356" y="747449"/>
                  <a:ext cx="217678" cy="32897"/>
                </a:xfrm>
                <a:custGeom>
                  <a:avLst/>
                  <a:gdLst/>
                  <a:ahLst/>
                  <a:cxnLst/>
                  <a:rect l="l" t="t" r="r" b="b"/>
                  <a:pathLst>
                    <a:path w="6842" h="1034" extrusionOk="0">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5" name="Google Shape;1085;p15"/>
                <p:cNvSpPr/>
                <p:nvPr/>
              </p:nvSpPr>
              <p:spPr>
                <a:xfrm>
                  <a:off x="-3262661" y="641762"/>
                  <a:ext cx="198080" cy="61880"/>
                </a:xfrm>
                <a:custGeom>
                  <a:avLst/>
                  <a:gdLst/>
                  <a:ahLst/>
                  <a:cxnLst/>
                  <a:rect l="l" t="t" r="r" b="b"/>
                  <a:pathLst>
                    <a:path w="6226" h="1945" extrusionOk="0">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6" name="Google Shape;1086;p15"/>
                <p:cNvSpPr/>
                <p:nvPr/>
              </p:nvSpPr>
              <p:spPr>
                <a:xfrm>
                  <a:off x="-3048934" y="693429"/>
                  <a:ext cx="59526" cy="10213"/>
                </a:xfrm>
                <a:custGeom>
                  <a:avLst/>
                  <a:gdLst/>
                  <a:ahLst/>
                  <a:cxnLst/>
                  <a:rect l="l" t="t" r="r" b="b"/>
                  <a:pathLst>
                    <a:path w="1871" h="321" extrusionOk="0">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7" name="Google Shape;1087;p15"/>
                <p:cNvSpPr/>
                <p:nvPr/>
              </p:nvSpPr>
              <p:spPr>
                <a:xfrm>
                  <a:off x="-3152267" y="803028"/>
                  <a:ext cx="37605" cy="136232"/>
                </a:xfrm>
                <a:custGeom>
                  <a:avLst/>
                  <a:gdLst/>
                  <a:ahLst/>
                  <a:cxnLst/>
                  <a:rect l="l" t="t" r="r" b="b"/>
                  <a:pathLst>
                    <a:path w="1182" h="4282" extrusionOk="0">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8" name="Google Shape;1088;p15"/>
                <p:cNvSpPr/>
                <p:nvPr/>
              </p:nvSpPr>
              <p:spPr>
                <a:xfrm>
                  <a:off x="-3144440" y="803028"/>
                  <a:ext cx="29779" cy="136232"/>
                </a:xfrm>
                <a:custGeom>
                  <a:avLst/>
                  <a:gdLst/>
                  <a:ahLst/>
                  <a:cxnLst/>
                  <a:rect l="l" t="t" r="r" b="b"/>
                  <a:pathLst>
                    <a:path w="936" h="4282" extrusionOk="0">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9" name="Google Shape;1089;p15"/>
                <p:cNvSpPr/>
                <p:nvPr/>
              </p:nvSpPr>
              <p:spPr>
                <a:xfrm>
                  <a:off x="-3154621" y="618283"/>
                  <a:ext cx="42282" cy="185545"/>
                </a:xfrm>
                <a:custGeom>
                  <a:avLst/>
                  <a:gdLst/>
                  <a:ahLst/>
                  <a:cxnLst/>
                  <a:rect l="l" t="t" r="r" b="b"/>
                  <a:pathLst>
                    <a:path w="1329" h="5832" extrusionOk="0">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0" name="Google Shape;1090;p15"/>
                <p:cNvSpPr/>
                <p:nvPr/>
              </p:nvSpPr>
              <p:spPr>
                <a:xfrm>
                  <a:off x="-3144440" y="618283"/>
                  <a:ext cx="32101" cy="185545"/>
                </a:xfrm>
                <a:custGeom>
                  <a:avLst/>
                  <a:gdLst/>
                  <a:ahLst/>
                  <a:cxnLst/>
                  <a:rect l="l" t="t" r="r" b="b"/>
                  <a:pathLst>
                    <a:path w="1009" h="5832" extrusionOk="0">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1" name="Google Shape;1091;p15"/>
                <p:cNvSpPr/>
                <p:nvPr/>
              </p:nvSpPr>
              <p:spPr>
                <a:xfrm>
                  <a:off x="-3134292" y="797524"/>
                  <a:ext cx="161302" cy="101013"/>
                </a:xfrm>
                <a:custGeom>
                  <a:avLst/>
                  <a:gdLst/>
                  <a:ahLst/>
                  <a:cxnLst/>
                  <a:rect l="l" t="t" r="r" b="b"/>
                  <a:pathLst>
                    <a:path w="5070" h="3175" extrusionOk="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2" name="Google Shape;1092;p15"/>
                <p:cNvSpPr/>
                <p:nvPr/>
              </p:nvSpPr>
              <p:spPr>
                <a:xfrm>
                  <a:off x="-3129583" y="797524"/>
                  <a:ext cx="156593" cy="101013"/>
                </a:xfrm>
                <a:custGeom>
                  <a:avLst/>
                  <a:gdLst/>
                  <a:ahLst/>
                  <a:cxnLst/>
                  <a:rect l="l" t="t" r="r" b="b"/>
                  <a:pathLst>
                    <a:path w="4922" h="3175" extrusionOk="0">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3" name="Google Shape;1093;p15"/>
                <p:cNvSpPr/>
                <p:nvPr/>
              </p:nvSpPr>
              <p:spPr>
                <a:xfrm>
                  <a:off x="-3293967" y="798320"/>
                  <a:ext cx="162066" cy="99454"/>
                </a:xfrm>
                <a:custGeom>
                  <a:avLst/>
                  <a:gdLst/>
                  <a:ahLst/>
                  <a:cxnLst/>
                  <a:rect l="l" t="t" r="r" b="b"/>
                  <a:pathLst>
                    <a:path w="5094" h="3126" extrusionOk="0">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4" name="Google Shape;1094;p15"/>
                <p:cNvSpPr/>
                <p:nvPr/>
              </p:nvSpPr>
              <p:spPr>
                <a:xfrm>
                  <a:off x="-3293967" y="798320"/>
                  <a:ext cx="162066" cy="99454"/>
                </a:xfrm>
                <a:custGeom>
                  <a:avLst/>
                  <a:gdLst/>
                  <a:ahLst/>
                  <a:cxnLst/>
                  <a:rect l="l" t="t" r="r" b="b"/>
                  <a:pathLst>
                    <a:path w="5094" h="3126" extrusionOk="0">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5" name="Google Shape;1095;p15"/>
                <p:cNvSpPr/>
                <p:nvPr/>
              </p:nvSpPr>
              <p:spPr>
                <a:xfrm>
                  <a:off x="-3153062" y="782667"/>
                  <a:ext cx="39960" cy="39960"/>
                </a:xfrm>
                <a:custGeom>
                  <a:avLst/>
                  <a:gdLst/>
                  <a:ahLst/>
                  <a:cxnLst/>
                  <a:rect l="l" t="t" r="r" b="b"/>
                  <a:pathLst>
                    <a:path w="1256" h="1256" extrusionOk="0">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6" name="Google Shape;1096;p15"/>
                <p:cNvSpPr/>
                <p:nvPr/>
              </p:nvSpPr>
              <p:spPr>
                <a:xfrm>
                  <a:off x="-3143677" y="782667"/>
                  <a:ext cx="30574" cy="39960"/>
                </a:xfrm>
                <a:custGeom>
                  <a:avLst/>
                  <a:gdLst/>
                  <a:ahLst/>
                  <a:cxnLst/>
                  <a:rect l="l" t="t" r="r" b="b"/>
                  <a:pathLst>
                    <a:path w="961" h="1256" extrusionOk="0">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grpSp>
        <p:nvGrpSpPr>
          <p:cNvPr id="1097" name="Google Shape;1097;p15"/>
          <p:cNvGrpSpPr/>
          <p:nvPr/>
        </p:nvGrpSpPr>
        <p:grpSpPr>
          <a:xfrm>
            <a:off x="604733" y="3110044"/>
            <a:ext cx="8247483" cy="814010"/>
            <a:chOff x="731425" y="3199893"/>
            <a:chExt cx="8009077" cy="814010"/>
          </a:xfrm>
        </p:grpSpPr>
        <p:sp>
          <p:nvSpPr>
            <p:cNvPr id="1098" name="Google Shape;1098;p15"/>
            <p:cNvSpPr txBox="1"/>
            <p:nvPr/>
          </p:nvSpPr>
          <p:spPr>
            <a:xfrm>
              <a:off x="1598778" y="3199893"/>
              <a:ext cx="4648680" cy="265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800" b="1" i="0" u="none" strike="noStrike" cap="none">
                  <a:solidFill>
                    <a:srgbClr val="000000"/>
                  </a:solidFill>
                  <a:latin typeface="Arial"/>
                  <a:ea typeface="Arial"/>
                  <a:cs typeface="Arial"/>
                  <a:sym typeface="Arial"/>
                </a:rPr>
                <a:t>Solar Heat</a:t>
              </a:r>
              <a:endParaRPr sz="1800" b="1" i="0" u="none" strike="noStrike" cap="none">
                <a:solidFill>
                  <a:srgbClr val="000000"/>
                </a:solidFill>
                <a:latin typeface="Arial"/>
                <a:ea typeface="Arial"/>
                <a:cs typeface="Arial"/>
                <a:sym typeface="Arial"/>
              </a:endParaRPr>
            </a:p>
          </p:txBody>
        </p:sp>
        <p:sp>
          <p:nvSpPr>
            <p:cNvPr id="1099" name="Google Shape;1099;p15"/>
            <p:cNvSpPr txBox="1"/>
            <p:nvPr/>
          </p:nvSpPr>
          <p:spPr>
            <a:xfrm>
              <a:off x="1598778" y="3545603"/>
              <a:ext cx="7141724" cy="468300"/>
            </a:xfrm>
            <a:prstGeom prst="rect">
              <a:avLst/>
            </a:prstGeom>
            <a:noFill/>
            <a:ln>
              <a:noFill/>
            </a:ln>
          </p:spPr>
          <p:txBody>
            <a:bodyPr spcFirstLastPara="1" wrap="square" lIns="91425" tIns="91425" rIns="91425" bIns="91425" anchor="ctr" anchorCtr="0">
              <a:noAutofit/>
            </a:bodyPr>
            <a:lstStyle/>
            <a:p>
              <a:pPr marR="0" lvl="0" algn="just" rtl="0">
                <a:lnSpc>
                  <a:spcPct val="100000"/>
                </a:lnSpc>
                <a:spcBef>
                  <a:spcPts val="0"/>
                </a:spcBef>
                <a:spcAft>
                  <a:spcPts val="0"/>
                </a:spcAft>
                <a:buClr>
                  <a:srgbClr val="000000"/>
                </a:buClr>
                <a:buSzPts val="1600"/>
              </a:pPr>
              <a:r>
                <a:rPr lang="en-US" sz="1600" b="0" i="0" u="none" strike="noStrike" cap="none">
                  <a:solidFill>
                    <a:srgbClr val="000000"/>
                  </a:solidFill>
                  <a:latin typeface="Arial"/>
                  <a:ea typeface="Arial"/>
                  <a:cs typeface="Arial"/>
                  <a:sym typeface="Arial"/>
                </a:rPr>
                <a:t>Solar themal – Solar heat </a:t>
              </a:r>
            </a:p>
            <a:p>
              <a:pPr marR="0" lvl="0" algn="just" rtl="0">
                <a:lnSpc>
                  <a:spcPct val="100000"/>
                </a:lnSpc>
                <a:spcBef>
                  <a:spcPts val="0"/>
                </a:spcBef>
                <a:spcAft>
                  <a:spcPts val="0"/>
                </a:spcAft>
                <a:buClr>
                  <a:srgbClr val="000000"/>
                </a:buClr>
                <a:buSzPts val="1600"/>
              </a:pPr>
              <a:r>
                <a:rPr lang="en-US" sz="1600" b="0" i="0" u="none" strike="noStrike" cap="none">
                  <a:solidFill>
                    <a:srgbClr val="000000"/>
                  </a:solidFill>
                  <a:latin typeface="Arial"/>
                  <a:ea typeface="Arial"/>
                  <a:cs typeface="Arial"/>
                  <a:sym typeface="Arial"/>
                </a:rPr>
                <a:t>Heat recovery serves the following purposes: drying, heat supply support, etc.</a:t>
              </a:r>
              <a:endParaRPr sz="1600" b="0" i="0" u="none" strike="noStrike" cap="none">
                <a:solidFill>
                  <a:srgbClr val="000000"/>
                </a:solidFill>
                <a:latin typeface="Arial"/>
                <a:ea typeface="Arial"/>
                <a:cs typeface="Arial"/>
                <a:sym typeface="Arial"/>
              </a:endParaRPr>
            </a:p>
          </p:txBody>
        </p:sp>
        <p:grpSp>
          <p:nvGrpSpPr>
            <p:cNvPr id="1100" name="Google Shape;1100;p15"/>
            <p:cNvGrpSpPr/>
            <p:nvPr/>
          </p:nvGrpSpPr>
          <p:grpSpPr>
            <a:xfrm>
              <a:off x="731425" y="3242279"/>
              <a:ext cx="640200" cy="640200"/>
              <a:chOff x="731425" y="3242279"/>
              <a:chExt cx="640200" cy="640200"/>
            </a:xfrm>
          </p:grpSpPr>
          <p:sp>
            <p:nvSpPr>
              <p:cNvPr id="1101" name="Google Shape;1101;p15"/>
              <p:cNvSpPr/>
              <p:nvPr/>
            </p:nvSpPr>
            <p:spPr>
              <a:xfrm>
                <a:off x="731425" y="3242279"/>
                <a:ext cx="640200" cy="640200"/>
              </a:xfrm>
              <a:prstGeom prst="ellipse">
                <a:avLst/>
              </a:prstGeom>
              <a:solidFill>
                <a:schemeClr val="lt2"/>
              </a:solidFill>
              <a:ln w="38100" cap="flat" cmpd="sng">
                <a:solidFill>
                  <a:srgbClr val="D5D1B7"/>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1102" name="Google Shape;1102;p15"/>
              <p:cNvGrpSpPr/>
              <p:nvPr/>
            </p:nvGrpSpPr>
            <p:grpSpPr>
              <a:xfrm>
                <a:off x="885932" y="3397578"/>
                <a:ext cx="331187" cy="329602"/>
                <a:chOff x="-385810" y="1877805"/>
                <a:chExt cx="331187" cy="329602"/>
              </a:xfrm>
            </p:grpSpPr>
            <p:sp>
              <p:nvSpPr>
                <p:cNvPr id="1103" name="Google Shape;1103;p15"/>
                <p:cNvSpPr/>
                <p:nvPr/>
              </p:nvSpPr>
              <p:spPr>
                <a:xfrm>
                  <a:off x="-385810" y="1945920"/>
                  <a:ext cx="173837" cy="261487"/>
                </a:xfrm>
                <a:custGeom>
                  <a:avLst/>
                  <a:gdLst/>
                  <a:ahLst/>
                  <a:cxnLst/>
                  <a:rect l="l" t="t" r="r" b="b"/>
                  <a:pathLst>
                    <a:path w="5464" h="8219" extrusionOk="0">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4" name="Google Shape;1104;p15"/>
                <p:cNvSpPr/>
                <p:nvPr/>
              </p:nvSpPr>
              <p:spPr>
                <a:xfrm>
                  <a:off x="-312987" y="1945920"/>
                  <a:ext cx="101013" cy="261487"/>
                </a:xfrm>
                <a:custGeom>
                  <a:avLst/>
                  <a:gdLst/>
                  <a:ahLst/>
                  <a:cxnLst/>
                  <a:rect l="l" t="t" r="r" b="b"/>
                  <a:pathLst>
                    <a:path w="3175" h="8219" extrusionOk="0">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5" name="Google Shape;1105;p15"/>
                <p:cNvSpPr/>
                <p:nvPr/>
              </p:nvSpPr>
              <p:spPr>
                <a:xfrm>
                  <a:off x="-211246" y="1877805"/>
                  <a:ext cx="113548" cy="166011"/>
                </a:xfrm>
                <a:custGeom>
                  <a:avLst/>
                  <a:gdLst/>
                  <a:ahLst/>
                  <a:cxnLst/>
                  <a:rect l="l" t="t" r="r" b="b"/>
                  <a:pathLst>
                    <a:path w="3569" h="5218" extrusionOk="0">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6" name="Google Shape;1106;p15"/>
                <p:cNvSpPr/>
                <p:nvPr/>
              </p:nvSpPr>
              <p:spPr>
                <a:xfrm>
                  <a:off x="-168965" y="1877805"/>
                  <a:ext cx="71266" cy="166011"/>
                </a:xfrm>
                <a:custGeom>
                  <a:avLst/>
                  <a:gdLst/>
                  <a:ahLst/>
                  <a:cxnLst/>
                  <a:rect l="l" t="t" r="r" b="b"/>
                  <a:pathLst>
                    <a:path w="2240" h="5218" extrusionOk="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7" name="Google Shape;1107;p15"/>
                <p:cNvSpPr/>
                <p:nvPr/>
              </p:nvSpPr>
              <p:spPr>
                <a:xfrm>
                  <a:off x="-132156" y="2057874"/>
                  <a:ext cx="77533" cy="112752"/>
                </a:xfrm>
                <a:custGeom>
                  <a:avLst/>
                  <a:gdLst/>
                  <a:ahLst/>
                  <a:cxnLst/>
                  <a:rect l="l" t="t" r="r" b="b"/>
                  <a:pathLst>
                    <a:path w="2437" h="3544" extrusionOk="0">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8" name="Google Shape;1108;p15"/>
                <p:cNvSpPr/>
                <p:nvPr/>
              </p:nvSpPr>
              <p:spPr>
                <a:xfrm>
                  <a:off x="-107914" y="2057874"/>
                  <a:ext cx="53290" cy="112752"/>
                </a:xfrm>
                <a:custGeom>
                  <a:avLst/>
                  <a:gdLst/>
                  <a:ahLst/>
                  <a:cxnLst/>
                  <a:rect l="l" t="t" r="r" b="b"/>
                  <a:pathLst>
                    <a:path w="1675" h="3544" extrusionOk="0">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9" name="Google Shape;1109;p15"/>
                <p:cNvSpPr/>
                <p:nvPr/>
              </p:nvSpPr>
              <p:spPr>
                <a:xfrm>
                  <a:off x="-303602" y="2109540"/>
                  <a:ext cx="71266" cy="75942"/>
                </a:xfrm>
                <a:custGeom>
                  <a:avLst/>
                  <a:gdLst/>
                  <a:ahLst/>
                  <a:cxnLst/>
                  <a:rect l="l" t="t" r="r" b="b"/>
                  <a:pathLst>
                    <a:path w="2240" h="2387" extrusionOk="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0" name="Google Shape;1110;p15"/>
                <p:cNvSpPr/>
                <p:nvPr/>
              </p:nvSpPr>
              <p:spPr>
                <a:xfrm>
                  <a:off x="-158784" y="1978020"/>
                  <a:ext cx="43078" cy="44636"/>
                </a:xfrm>
                <a:custGeom>
                  <a:avLst/>
                  <a:gdLst/>
                  <a:ahLst/>
                  <a:cxnLst/>
                  <a:rect l="l" t="t" r="r" b="b"/>
                  <a:pathLst>
                    <a:path w="1354" h="1403" extrusionOk="0">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1" name="Google Shape;1111;p15"/>
                <p:cNvSpPr/>
                <p:nvPr/>
              </p:nvSpPr>
              <p:spPr>
                <a:xfrm>
                  <a:off x="-116503" y="2097800"/>
                  <a:ext cx="17244" cy="52463"/>
                </a:xfrm>
                <a:custGeom>
                  <a:avLst/>
                  <a:gdLst/>
                  <a:ahLst/>
                  <a:cxnLst/>
                  <a:rect l="l" t="t" r="r" b="b"/>
                  <a:pathLst>
                    <a:path w="542" h="1649" extrusionOk="0">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grpSp>
      <p:grpSp>
        <p:nvGrpSpPr>
          <p:cNvPr id="1112" name="Google Shape;1112;p15"/>
          <p:cNvGrpSpPr/>
          <p:nvPr/>
        </p:nvGrpSpPr>
        <p:grpSpPr>
          <a:xfrm>
            <a:off x="604733" y="1136509"/>
            <a:ext cx="8085691" cy="660441"/>
            <a:chOff x="4712289" y="2161019"/>
            <a:chExt cx="6103139" cy="660441"/>
          </a:xfrm>
        </p:grpSpPr>
        <p:sp>
          <p:nvSpPr>
            <p:cNvPr id="1113" name="Google Shape;1113;p15"/>
            <p:cNvSpPr txBox="1"/>
            <p:nvPr/>
          </p:nvSpPr>
          <p:spPr>
            <a:xfrm>
              <a:off x="5386462" y="2489660"/>
              <a:ext cx="5428966" cy="331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800" b="1" i="0" u="sng" strike="noStrike" cap="none">
                  <a:solidFill>
                    <a:schemeClr val="dk1"/>
                  </a:solidFill>
                  <a:latin typeface="Arial"/>
                  <a:ea typeface="Arial"/>
                  <a:cs typeface="Arial"/>
                  <a:sym typeface="Arial"/>
                </a:rPr>
                <a:t>Regarding technology:</a:t>
              </a:r>
            </a:p>
            <a:p>
              <a:r>
                <a:rPr lang="en-US" sz="1800"/>
                <a:t>Solar energy uses technologies that convert sunlight into electricity or thermal energy for different purposes.</a:t>
              </a:r>
            </a:p>
            <a:p>
              <a:pPr marL="0" marR="0" lvl="0" indent="0" algn="l" rtl="0">
                <a:lnSpc>
                  <a:spcPct val="100000"/>
                </a:lnSpc>
                <a:spcBef>
                  <a:spcPts val="0"/>
                </a:spcBef>
                <a:spcAft>
                  <a:spcPts val="0"/>
                </a:spcAft>
                <a:buNone/>
              </a:pPr>
              <a:endParaRPr sz="1800" i="0" u="sng" strike="noStrike" cap="none">
                <a:solidFill>
                  <a:srgbClr val="000000"/>
                </a:solidFill>
                <a:latin typeface="Arial"/>
                <a:ea typeface="Arial"/>
                <a:cs typeface="Arial"/>
                <a:sym typeface="Arial"/>
              </a:endParaRPr>
            </a:p>
          </p:txBody>
        </p:sp>
        <p:sp>
          <p:nvSpPr>
            <p:cNvPr id="1114" name="Google Shape;1114;p15"/>
            <p:cNvSpPr/>
            <p:nvPr/>
          </p:nvSpPr>
          <p:spPr>
            <a:xfrm>
              <a:off x="4712289" y="2161019"/>
              <a:ext cx="531162" cy="602266"/>
            </a:xfrm>
            <a:prstGeom prst="ellipse">
              <a:avLst/>
            </a:prstGeom>
            <a:solidFill>
              <a:schemeClr val="accent3"/>
            </a:solidFill>
            <a:ln w="38100" cap="flat" cmpd="sng">
              <a:solidFill>
                <a:srgbClr val="DDC42E"/>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a:t>
              </a:r>
              <a:endParaRPr sz="1400" b="0" i="0" u="none" strike="noStrike" cap="none">
                <a:solidFill>
                  <a:schemeClr val="lt1"/>
                </a:solidFill>
                <a:latin typeface="Arial"/>
                <a:ea typeface="Arial"/>
                <a:cs typeface="Arial"/>
                <a:sym typeface="Arial"/>
              </a:endParaRPr>
            </a:p>
          </p:txBody>
        </p:sp>
      </p:grpSp>
      <p:sp>
        <p:nvSpPr>
          <p:cNvPr id="1116" name="Google Shape;1116;p15"/>
          <p:cNvSpPr txBox="1">
            <a:spLocks noGrp="1"/>
          </p:cNvSpPr>
          <p:nvPr>
            <p:ph type="title"/>
          </p:nvPr>
        </p:nvSpPr>
        <p:spPr>
          <a:xfrm>
            <a:off x="465195" y="402043"/>
            <a:ext cx="82296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ct val="111111"/>
              <a:buNone/>
            </a:pPr>
            <a:r>
              <a:rPr lang="en-US" sz="2400">
                <a:solidFill>
                  <a:srgbClr val="327176"/>
                </a:solidFill>
                <a:latin typeface="Arial"/>
                <a:ea typeface="Arial"/>
                <a:cs typeface="Arial"/>
                <a:sym typeface="Arial"/>
              </a:rPr>
              <a:t>SOLAR ENERGY</a:t>
            </a:r>
            <a:endParaRPr sz="2400">
              <a:solidFill>
                <a:srgbClr val="327176"/>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46"/>
        <p:cNvGrpSpPr/>
        <p:nvPr/>
      </p:nvGrpSpPr>
      <p:grpSpPr>
        <a:xfrm>
          <a:off x="0" y="0"/>
          <a:ext cx="0" cy="0"/>
          <a:chOff x="0" y="0"/>
          <a:chExt cx="0" cy="0"/>
        </a:xfrm>
      </p:grpSpPr>
      <p:sp>
        <p:nvSpPr>
          <p:cNvPr id="1147" name="Google Shape;1147;p19"/>
          <p:cNvSpPr txBox="1"/>
          <p:nvPr/>
        </p:nvSpPr>
        <p:spPr>
          <a:xfrm>
            <a:off x="0" y="459852"/>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2000" b="1" i="0" u="none" strike="noStrike" cap="none">
                <a:solidFill>
                  <a:srgbClr val="327176"/>
                </a:solidFill>
                <a:latin typeface="Arial"/>
                <a:ea typeface="Arial"/>
                <a:cs typeface="Arial"/>
                <a:sym typeface="Arial"/>
              </a:rPr>
              <a:t>SOLAR RADIATION INTENSITY AND SUNSHINE HOURS BY REGION</a:t>
            </a:r>
          </a:p>
        </p:txBody>
      </p:sp>
      <p:graphicFrame>
        <p:nvGraphicFramePr>
          <p:cNvPr id="1148" name="Google Shape;1148;p19"/>
          <p:cNvGraphicFramePr/>
          <p:nvPr>
            <p:extLst>
              <p:ext uri="{D42A27DB-BD31-4B8C-83A1-F6EECF244321}">
                <p14:modId xmlns:p14="http://schemas.microsoft.com/office/powerpoint/2010/main" val="41032450"/>
              </p:ext>
            </p:extLst>
          </p:nvPr>
        </p:nvGraphicFramePr>
        <p:xfrm>
          <a:off x="495759" y="1143800"/>
          <a:ext cx="8196549" cy="2344300"/>
        </p:xfrm>
        <a:graphic>
          <a:graphicData uri="http://schemas.openxmlformats.org/drawingml/2006/table">
            <a:tbl>
              <a:tblPr firstRow="1" firstCol="1" bandRow="1">
                <a:noFill/>
                <a:tableStyleId>{E9576AE1-3FD7-4BD4-84D4-344CBD5668D7}</a:tableStyleId>
              </a:tblPr>
              <a:tblGrid>
                <a:gridCol w="447657">
                  <a:extLst>
                    <a:ext uri="{9D8B030D-6E8A-4147-A177-3AD203B41FA5}">
                      <a16:colId xmlns:a16="http://schemas.microsoft.com/office/drawing/2014/main" val="20000"/>
                    </a:ext>
                  </a:extLst>
                </a:gridCol>
                <a:gridCol w="3595533">
                  <a:extLst>
                    <a:ext uri="{9D8B030D-6E8A-4147-A177-3AD203B41FA5}">
                      <a16:colId xmlns:a16="http://schemas.microsoft.com/office/drawing/2014/main" val="20001"/>
                    </a:ext>
                  </a:extLst>
                </a:gridCol>
                <a:gridCol w="1641514">
                  <a:extLst>
                    <a:ext uri="{9D8B030D-6E8A-4147-A177-3AD203B41FA5}">
                      <a16:colId xmlns:a16="http://schemas.microsoft.com/office/drawing/2014/main" val="20002"/>
                    </a:ext>
                  </a:extLst>
                </a:gridCol>
                <a:gridCol w="2511845">
                  <a:extLst>
                    <a:ext uri="{9D8B030D-6E8A-4147-A177-3AD203B41FA5}">
                      <a16:colId xmlns:a16="http://schemas.microsoft.com/office/drawing/2014/main" val="20003"/>
                    </a:ext>
                  </a:extLst>
                </a:gridCol>
              </a:tblGrid>
              <a:tr h="453646">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TT</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Territory</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rPr>
                        <a:t>NLM </a:t>
                      </a:r>
                      <a:r>
                        <a:rPr lang="en-US" sz="1400" u="none" strike="noStrike" cap="none">
                          <a:solidFill>
                            <a:schemeClr val="tx1"/>
                          </a:solidFill>
                          <a:latin typeface="+mn-lt"/>
                          <a:ea typeface="Noto Sans"/>
                          <a:cs typeface="Noto Sans"/>
                          <a:sym typeface="Noto Sans"/>
                        </a:rPr>
                        <a:t>density </a:t>
                      </a:r>
                      <a:r>
                        <a:rPr lang="en-US" sz="1400" u="none" strike="noStrike" cap="none">
                          <a:solidFill>
                            <a:schemeClr val="tx1"/>
                          </a:solidFill>
                          <a:latin typeface="+mn-lt"/>
                        </a:rPr>
                        <a:t>T</a:t>
                      </a:r>
                      <a:endParaRPr sz="1100">
                        <a:solidFill>
                          <a:schemeClr val="tx1"/>
                        </a:solidFill>
                        <a:latin typeface="+mn-lt"/>
                      </a:endParaRPr>
                    </a:p>
                    <a:p>
                      <a:pPr marL="0" marR="0" lvl="0" indent="0" algn="ctr" rtl="0">
                        <a:lnSpc>
                          <a:spcPct val="115000"/>
                        </a:lnSpc>
                        <a:spcBef>
                          <a:spcPts val="600"/>
                        </a:spcBef>
                        <a:spcAft>
                          <a:spcPts val="0"/>
                        </a:spcAft>
                        <a:buNone/>
                      </a:pPr>
                      <a:r>
                        <a:rPr lang="en-US" sz="1400" u="none" strike="noStrike" cap="none">
                          <a:solidFill>
                            <a:schemeClr val="tx1"/>
                          </a:solidFill>
                          <a:latin typeface="+mn-lt"/>
                        </a:rPr>
                        <a:t>kWh/m </a:t>
                      </a:r>
                      <a:r>
                        <a:rPr lang="en-US" sz="1400" u="none" strike="noStrike" cap="none" baseline="30000">
                          <a:solidFill>
                            <a:schemeClr val="tx1"/>
                          </a:solidFill>
                          <a:latin typeface="+mn-lt"/>
                        </a:rPr>
                        <a:t>2 </a:t>
                      </a:r>
                      <a:r>
                        <a:rPr lang="en-US" sz="1400" u="none" strike="noStrike" cap="none">
                          <a:solidFill>
                            <a:schemeClr val="tx1"/>
                          </a:solidFill>
                          <a:latin typeface="+mn-lt"/>
                        </a:rPr>
                        <a:t>.day</a:t>
                      </a:r>
                      <a:endParaRPr sz="1400" u="none" strike="noStrike" cap="none">
                        <a:solidFill>
                          <a:schemeClr val="tx1"/>
                        </a:solidFill>
                        <a:latin typeface="+mn-lt"/>
                        <a:ea typeface="Noto Sans"/>
                        <a:cs typeface="Noto Sans"/>
                        <a:sym typeface="Noto Sans"/>
                      </a:endParaRPr>
                    </a:p>
                  </a:txBody>
                  <a:tcPr marL="0" marR="0" marT="0"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Number of sunshine hours</a:t>
                      </a:r>
                      <a:r>
                        <a:rPr lang="en-US" sz="1400" u="none" strike="noStrike" cap="none" baseline="0">
                          <a:solidFill>
                            <a:schemeClr val="tx1"/>
                          </a:solidFill>
                          <a:latin typeface="+mn-lt"/>
                          <a:ea typeface="Noto Sans"/>
                          <a:cs typeface="Noto Sans"/>
                          <a:sym typeface="Noto Sans"/>
                        </a:rPr>
                        <a:t> </a:t>
                      </a:r>
                    </a:p>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hours/year</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0"/>
                  </a:ext>
                </a:extLst>
              </a:tr>
              <a:tr h="304388">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1</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Northeast</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3.3 – 4.1</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1600 – 1750</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1"/>
                  </a:ext>
                </a:extLst>
              </a:tr>
              <a:tr h="330854">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2</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Northwest</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4.1 – 4.9</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1750 – 1800</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2"/>
                  </a:ext>
                </a:extLst>
              </a:tr>
              <a:tr h="311013">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3</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North Central Coast</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4.6 – 5.2</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1700 – 2000</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3"/>
                  </a:ext>
                </a:extLst>
              </a:tr>
              <a:tr h="328588">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4</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Central Highlands and South Central Coast</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4.9 – 5.7</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2000 – 2600</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4"/>
                  </a:ext>
                </a:extLst>
              </a:tr>
              <a:tr h="268152">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5</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Southern Vietnam</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4.3 – 4.9</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2200 – 2500</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5"/>
                  </a:ext>
                </a:extLst>
              </a:tr>
              <a:tr h="255268">
                <a:tc>
                  <a:txBody>
                    <a:bodyPr/>
                    <a:lstStyle/>
                    <a:p>
                      <a:pPr marL="0" marR="0" lvl="0" indent="0" algn="ctr" rtl="0">
                        <a:lnSpc>
                          <a:spcPct val="115000"/>
                        </a:lnSpc>
                        <a:spcBef>
                          <a:spcPts val="0"/>
                        </a:spcBef>
                        <a:spcAft>
                          <a:spcPts val="0"/>
                        </a:spcAft>
                        <a:buNone/>
                      </a:pPr>
                      <a:r>
                        <a:rPr lang="en-US" sz="1400" u="none" strike="noStrike" cap="none">
                          <a:solidFill>
                            <a:schemeClr val="tx1"/>
                          </a:solidFill>
                          <a:latin typeface="+mn-lt"/>
                          <a:ea typeface="Noto Sans"/>
                          <a:cs typeface="Noto Sans"/>
                          <a:sym typeface="Noto Sans"/>
                        </a:rPr>
                        <a:t> </a:t>
                      </a:r>
                      <a:endParaRPr sz="1400"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l" rtl="0">
                        <a:lnSpc>
                          <a:spcPct val="115000"/>
                        </a:lnSpc>
                        <a:spcBef>
                          <a:spcPts val="0"/>
                        </a:spcBef>
                        <a:spcAft>
                          <a:spcPts val="0"/>
                        </a:spcAft>
                        <a:buNone/>
                      </a:pPr>
                      <a:r>
                        <a:rPr lang="en-US" sz="1400" b="1" u="none" strike="noStrike" cap="none">
                          <a:solidFill>
                            <a:schemeClr val="tx1"/>
                          </a:solidFill>
                          <a:latin typeface="+mn-lt"/>
                          <a:ea typeface="Noto Sans"/>
                          <a:cs typeface="Noto Sans"/>
                          <a:sym typeface="Noto Sans"/>
                        </a:rPr>
                        <a:t>National average</a:t>
                      </a:r>
                      <a:endParaRPr sz="1400" b="1"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b="1" u="none" strike="noStrike" cap="none">
                          <a:solidFill>
                            <a:schemeClr val="tx1"/>
                          </a:solidFill>
                          <a:latin typeface="+mn-lt"/>
                          <a:ea typeface="Noto Sans"/>
                          <a:cs typeface="Noto Sans"/>
                          <a:sym typeface="Noto Sans"/>
                        </a:rPr>
                        <a:t>4.6</a:t>
                      </a:r>
                      <a:endParaRPr sz="1400" b="1"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tc>
                  <a:txBody>
                    <a:bodyPr/>
                    <a:lstStyle/>
                    <a:p>
                      <a:pPr marL="0" marR="0" lvl="0" indent="0" algn="ctr" rtl="0">
                        <a:lnSpc>
                          <a:spcPct val="115000"/>
                        </a:lnSpc>
                        <a:spcBef>
                          <a:spcPts val="0"/>
                        </a:spcBef>
                        <a:spcAft>
                          <a:spcPts val="0"/>
                        </a:spcAft>
                        <a:buNone/>
                      </a:pPr>
                      <a:r>
                        <a:rPr lang="en-US" sz="1400" b="1" u="none" strike="noStrike" cap="none">
                          <a:solidFill>
                            <a:schemeClr val="tx1"/>
                          </a:solidFill>
                          <a:latin typeface="+mn-lt"/>
                          <a:ea typeface="Noto Sans"/>
                          <a:cs typeface="Noto Sans"/>
                          <a:sym typeface="Noto Sans"/>
                        </a:rPr>
                        <a:t>1700 – 2500</a:t>
                      </a:r>
                      <a:endParaRPr sz="1400" b="1" u="none" strike="noStrike" cap="none">
                        <a:solidFill>
                          <a:schemeClr val="tx1"/>
                        </a:solidFill>
                        <a:latin typeface="+mn-lt"/>
                        <a:ea typeface="Noto Sans"/>
                        <a:cs typeface="Noto Sans"/>
                        <a:sym typeface="Noto Sans"/>
                      </a:endParaRPr>
                    </a:p>
                  </a:txBody>
                  <a:tcPr marL="39375" marR="39375" marT="9525" marB="0" anchor="ctr">
                    <a:solidFill>
                      <a:schemeClr val="tx2"/>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2"/>
          <p:cNvSpPr txBox="1">
            <a:spLocks noGrp="1"/>
          </p:cNvSpPr>
          <p:nvPr>
            <p:ph type="title"/>
          </p:nvPr>
        </p:nvSpPr>
        <p:spPr>
          <a:xfrm>
            <a:off x="1" y="432728"/>
            <a:ext cx="9143999"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ct val="111111"/>
              <a:buNone/>
            </a:pPr>
            <a:r>
              <a:rPr lang="en-US" sz="2400" dirty="0">
                <a:solidFill>
                  <a:srgbClr val="327176"/>
                </a:solidFill>
              </a:rPr>
              <a:t>CONTENT</a:t>
            </a:r>
          </a:p>
        </p:txBody>
      </p:sp>
      <p:sp>
        <p:nvSpPr>
          <p:cNvPr id="438" name="Google Shape;438;p2"/>
          <p:cNvSpPr txBox="1"/>
          <p:nvPr/>
        </p:nvSpPr>
        <p:spPr>
          <a:xfrm>
            <a:off x="459142" y="2163973"/>
            <a:ext cx="8225716" cy="2584297"/>
          </a:xfrm>
          <a:prstGeom prst="rect">
            <a:avLst/>
          </a:prstGeom>
          <a:noFill/>
          <a:ln>
            <a:noFill/>
          </a:ln>
        </p:spPr>
        <p:txBody>
          <a:bodyPr spcFirstLastPara="1" wrap="square" lIns="0" tIns="91425" rIns="91425" bIns="91425" anchor="ctr" anchorCtr="0">
            <a:noAutofit/>
          </a:bodyPr>
          <a:lstStyle/>
          <a:p>
            <a:pPr marL="0" marR="0" lvl="0" indent="0" algn="just" rtl="0">
              <a:lnSpc>
                <a:spcPct val="100000"/>
              </a:lnSpc>
              <a:spcBef>
                <a:spcPts val="0"/>
              </a:spcBef>
              <a:spcAft>
                <a:spcPts val="0"/>
              </a:spcAft>
              <a:buClr>
                <a:srgbClr val="000000"/>
              </a:buClr>
              <a:buSzPts val="1800"/>
              <a:buFont typeface="Arial"/>
              <a:buNone/>
            </a:pPr>
            <a:r>
              <a:rPr lang="en-US" sz="1600" b="1" i="0" u="none" strike="noStrike" cap="none" dirty="0">
                <a:solidFill>
                  <a:schemeClr val="dk1"/>
                </a:solidFill>
                <a:latin typeface="Arial"/>
                <a:ea typeface="Arial"/>
                <a:cs typeface="Arial"/>
                <a:sym typeface="Arial"/>
              </a:rPr>
              <a:t>1. Concept and forms of Renewable Energy</a:t>
            </a:r>
          </a:p>
          <a:p>
            <a:pPr algn="just">
              <a:buSzPts val="1800"/>
            </a:pPr>
            <a:r>
              <a:rPr lang="en-US" dirty="0">
                <a:solidFill>
                  <a:schemeClr val="dk1"/>
                </a:solidFill>
              </a:rPr>
              <a:t>Concept and definition of renewable energy according to legal documents, types of renewable energy...</a:t>
            </a:r>
          </a:p>
          <a:p>
            <a:pPr algn="just">
              <a:buSzPts val="1800"/>
            </a:pPr>
            <a:endParaRPr lang="en-US" dirty="0">
              <a:solidFill>
                <a:schemeClr val="dk1"/>
              </a:solidFill>
            </a:endParaRPr>
          </a:p>
          <a:p>
            <a:pPr lvl="0" algn="just">
              <a:buSzPts val="1800"/>
            </a:pPr>
            <a:r>
              <a:rPr lang="en-US" sz="1600" b="1" dirty="0">
                <a:solidFill>
                  <a:schemeClr val="dk1"/>
                </a:solidFill>
              </a:rPr>
              <a:t>2. Legal basis, orientation and policies for RE development in Vietnam</a:t>
            </a:r>
          </a:p>
          <a:p>
            <a:pPr algn="just">
              <a:buSzPts val="1800"/>
            </a:pPr>
            <a:r>
              <a:rPr lang="en-US" dirty="0">
                <a:solidFill>
                  <a:schemeClr val="dk1"/>
                </a:solidFill>
              </a:rPr>
              <a:t>Documents on policies, development goals, electricity purchase and sale prices</a:t>
            </a:r>
          </a:p>
          <a:p>
            <a:pPr algn="just">
              <a:buSzPts val="1800"/>
            </a:pPr>
            <a:endParaRPr lang="en-US" dirty="0">
              <a:solidFill>
                <a:schemeClr val="dk1"/>
              </a:solidFill>
            </a:endParaRPr>
          </a:p>
          <a:p>
            <a:pPr lvl="0" algn="just">
              <a:buSzPts val="1800"/>
            </a:pPr>
            <a:r>
              <a:rPr lang="en-US" sz="1600" b="1" dirty="0">
                <a:solidFill>
                  <a:schemeClr val="dk1"/>
                </a:solidFill>
              </a:rPr>
              <a:t>3. The Role of RE in Green Transition, Sustainable Development, …</a:t>
            </a:r>
          </a:p>
          <a:p>
            <a:pPr lvl="0" algn="just">
              <a:buSzPts val="1800"/>
            </a:pPr>
            <a:r>
              <a:rPr lang="en-US" dirty="0">
                <a:solidFill>
                  <a:schemeClr val="dk1"/>
                </a:solidFill>
              </a:rPr>
              <a:t>The role, potential, and trend of applying renewable energy in business production of enterprises for the goal of green development, reducing greenhouse gas emissions, and sustainable development.</a:t>
            </a:r>
          </a:p>
          <a:p>
            <a:pPr lvl="0" algn="just">
              <a:buSzPts val="1800"/>
            </a:pPr>
            <a:endParaRPr lang="en-US" dirty="0">
              <a:solidFill>
                <a:schemeClr val="dk1"/>
              </a:solidFill>
            </a:endParaRPr>
          </a:p>
          <a:p>
            <a:pPr lvl="0" algn="just">
              <a:buSzPts val="1800"/>
            </a:pPr>
            <a:r>
              <a:rPr lang="en-US" sz="1600" b="1" dirty="0">
                <a:solidFill>
                  <a:schemeClr val="dk1"/>
                </a:solidFill>
              </a:rPr>
              <a:t>4. Challenges of using RE in the Industrial Sector</a:t>
            </a:r>
          </a:p>
          <a:p>
            <a:pPr lvl="0" algn="just">
              <a:buSzPts val="1800"/>
            </a:pPr>
            <a:r>
              <a:rPr lang="en-US" dirty="0">
                <a:solidFill>
                  <a:schemeClr val="dk1"/>
                </a:solidFill>
              </a:rPr>
              <a:t>Advantages and disadvantages of renewable energy forms, challenges, advantages and difficulties</a:t>
            </a:r>
          </a:p>
          <a:p>
            <a:pPr lvl="0" algn="just">
              <a:buSzPts val="1800"/>
            </a:pPr>
            <a:endParaRPr lang="en-US" dirty="0">
              <a:solidFill>
                <a:schemeClr val="dk1"/>
              </a:solidFill>
            </a:endParaRPr>
          </a:p>
          <a:p>
            <a:pPr lvl="0" algn="just">
              <a:buSzPts val="1800"/>
            </a:pPr>
            <a:r>
              <a:rPr lang="en-US" sz="1600" b="1" dirty="0">
                <a:solidFill>
                  <a:schemeClr val="dk1"/>
                </a:solidFill>
              </a:rPr>
              <a:t>5. Some examples of Solar Energy applications</a:t>
            </a:r>
          </a:p>
          <a:p>
            <a:pPr lvl="0" algn="just">
              <a:buSzPts val="1800"/>
            </a:pPr>
            <a:r>
              <a:rPr lang="en-US" dirty="0">
                <a:solidFill>
                  <a:schemeClr val="dk1"/>
                </a:solidFill>
              </a:rPr>
              <a:t>Focus on Paper and Pulp, Textile, Other </a:t>
            </a:r>
          </a:p>
          <a:p>
            <a:pPr algn="just">
              <a:buSzPts val="1800"/>
            </a:pPr>
            <a:endParaRPr lang="en-US" dirty="0">
              <a:solidFill>
                <a:schemeClr val="dk1"/>
              </a:solidFill>
            </a:endParaRPr>
          </a:p>
          <a:p>
            <a:pPr lvl="0" algn="just">
              <a:buSzPts val="1800"/>
            </a:pPr>
            <a:endParaRPr lang="en-US" b="1" dirty="0">
              <a:solidFill>
                <a:schemeClr val="dk1"/>
              </a:solidFill>
            </a:endParaRPr>
          </a:p>
          <a:p>
            <a:pPr lvl="0" algn="just">
              <a:buSzPts val="1800"/>
            </a:pPr>
            <a:endParaRPr lang="en-US" b="1" dirty="0">
              <a:solidFill>
                <a:schemeClr val="dk1"/>
              </a:solidFill>
            </a:endParaRPr>
          </a:p>
          <a:p>
            <a:pPr algn="just">
              <a:buSzPts val="1800"/>
            </a:pPr>
            <a:endParaRPr lang="en-US" dirty="0">
              <a:solidFill>
                <a:schemeClr val="dk1"/>
              </a:solidFill>
            </a:endParaRPr>
          </a:p>
          <a:p>
            <a:pPr algn="just">
              <a:buSzPts val="1800"/>
            </a:pPr>
            <a:endParaRPr lang="en-US" dirty="0">
              <a:solidFill>
                <a:schemeClr val="dk1"/>
              </a:solidFill>
            </a:endParaRPr>
          </a:p>
          <a:p>
            <a:pPr marL="0" marR="0" lvl="0" indent="0" algn="just" rtl="0">
              <a:lnSpc>
                <a:spcPct val="100000"/>
              </a:lnSpc>
              <a:spcBef>
                <a:spcPts val="0"/>
              </a:spcBef>
              <a:spcAft>
                <a:spcPts val="0"/>
              </a:spcAft>
              <a:buClr>
                <a:srgbClr val="000000"/>
              </a:buClr>
              <a:buSzPts val="1800"/>
              <a:buFont typeface="Arial"/>
              <a:buNone/>
            </a:pPr>
            <a:endParaRPr sz="1600" i="0" u="none" strike="noStrike" cap="none" dirty="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pic>
        <p:nvPicPr>
          <p:cNvPr id="1125" name="Google Shape;1125;p16"/>
          <p:cNvPicPr preferRelativeResize="0"/>
          <p:nvPr/>
        </p:nvPicPr>
        <p:blipFill rotWithShape="1">
          <a:blip r:embed="rId3">
            <a:alphaModFix/>
          </a:blip>
          <a:srcRect/>
          <a:stretch/>
        </p:blipFill>
        <p:spPr>
          <a:xfrm>
            <a:off x="487495" y="2752622"/>
            <a:ext cx="8271023" cy="1840502"/>
          </a:xfrm>
          <a:prstGeom prst="rect">
            <a:avLst/>
          </a:prstGeom>
          <a:noFill/>
          <a:ln>
            <a:noFill/>
          </a:ln>
        </p:spPr>
      </p:pic>
      <p:sp>
        <p:nvSpPr>
          <p:cNvPr id="1121" name="Google Shape;1121;p16"/>
          <p:cNvSpPr txBox="1"/>
          <p:nvPr/>
        </p:nvSpPr>
        <p:spPr>
          <a:xfrm>
            <a:off x="487495" y="436796"/>
            <a:ext cx="821583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327176"/>
                </a:solidFill>
                <a:latin typeface="Arial"/>
                <a:ea typeface="Arial"/>
                <a:cs typeface="Arial"/>
                <a:sym typeface="Arial"/>
              </a:rPr>
              <a:t>TYPES OF SOLAR POWER TECHNOLOGY</a:t>
            </a:r>
          </a:p>
        </p:txBody>
      </p:sp>
      <p:pic>
        <p:nvPicPr>
          <p:cNvPr id="1122" name="Google Shape;1122;p16"/>
          <p:cNvPicPr preferRelativeResize="0"/>
          <p:nvPr/>
        </p:nvPicPr>
        <p:blipFill rotWithShape="1">
          <a:blip r:embed="rId4">
            <a:alphaModFix/>
          </a:blip>
          <a:srcRect/>
          <a:stretch/>
        </p:blipFill>
        <p:spPr>
          <a:xfrm>
            <a:off x="487495" y="1011266"/>
            <a:ext cx="5329411" cy="1864783"/>
          </a:xfrm>
          <a:prstGeom prst="rect">
            <a:avLst/>
          </a:prstGeom>
          <a:noFill/>
          <a:ln>
            <a:noFill/>
          </a:ln>
        </p:spPr>
      </p:pic>
      <p:sp>
        <p:nvSpPr>
          <p:cNvPr id="1123" name="Google Shape;1123;p16" descr="PV technology"/>
          <p:cNvSpPr/>
          <p:nvPr/>
        </p:nvSpPr>
        <p:spPr>
          <a:xfrm>
            <a:off x="4397566" y="857725"/>
            <a:ext cx="2229982" cy="22299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1124" name="Google Shape;1124;p16"/>
          <p:cNvPicPr preferRelativeResize="0"/>
          <p:nvPr/>
        </p:nvPicPr>
        <p:blipFill rotWithShape="1">
          <a:blip r:embed="rId5">
            <a:alphaModFix/>
          </a:blip>
          <a:srcRect/>
          <a:stretch/>
        </p:blipFill>
        <p:spPr>
          <a:xfrm>
            <a:off x="6011621" y="1011266"/>
            <a:ext cx="2691704" cy="187880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17"/>
          <p:cNvSpPr txBox="1"/>
          <p:nvPr/>
        </p:nvSpPr>
        <p:spPr>
          <a:xfrm>
            <a:off x="316234" y="467546"/>
            <a:ext cx="8442106"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327176"/>
                </a:solidFill>
                <a:latin typeface="Arial"/>
                <a:ea typeface="Arial"/>
                <a:cs typeface="Arial"/>
                <a:sym typeface="Arial"/>
              </a:rPr>
              <a:t>SOLAR POWER (PV) PRINCIPLE</a:t>
            </a:r>
          </a:p>
        </p:txBody>
      </p:sp>
      <p:sp>
        <p:nvSpPr>
          <p:cNvPr id="1131" name="Google Shape;1131;p17"/>
          <p:cNvSpPr txBox="1"/>
          <p:nvPr/>
        </p:nvSpPr>
        <p:spPr>
          <a:xfrm>
            <a:off x="316234" y="1059540"/>
            <a:ext cx="8420142" cy="49244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300" b="1" i="0" u="none" strike="noStrike" cap="none" dirty="0">
                <a:solidFill>
                  <a:schemeClr val="tx1"/>
                </a:solidFill>
                <a:latin typeface="Arial"/>
                <a:ea typeface="Arial"/>
                <a:cs typeface="Arial"/>
                <a:sym typeface="Arial"/>
              </a:rPr>
              <a:t>The photoelectric effect </a:t>
            </a:r>
            <a:r>
              <a:rPr lang="en-US" sz="1300" b="0" i="0" u="none" strike="noStrike" cap="none" dirty="0">
                <a:solidFill>
                  <a:schemeClr val="tx1"/>
                </a:solidFill>
                <a:sym typeface="Arial"/>
              </a:rPr>
              <a:t>occurs when photons in light have enough energy to free electrons from atoms or molecules in a material, creating an electric current .</a:t>
            </a:r>
            <a:endParaRPr dirty="0">
              <a:solidFill>
                <a:schemeClr val="tx1"/>
              </a:solidFill>
            </a:endParaRPr>
          </a:p>
        </p:txBody>
      </p:sp>
      <p:pic>
        <p:nvPicPr>
          <p:cNvPr id="1132" name="Google Shape;1132;p17"/>
          <p:cNvPicPr preferRelativeResize="0"/>
          <p:nvPr/>
        </p:nvPicPr>
        <p:blipFill rotWithShape="1">
          <a:blip r:embed="rId3">
            <a:alphaModFix/>
          </a:blip>
          <a:srcRect/>
          <a:stretch/>
        </p:blipFill>
        <p:spPr>
          <a:xfrm>
            <a:off x="5665472" y="3404212"/>
            <a:ext cx="3070904" cy="1531761"/>
          </a:xfrm>
          <a:prstGeom prst="rect">
            <a:avLst/>
          </a:prstGeom>
          <a:noFill/>
          <a:ln>
            <a:noFill/>
          </a:ln>
        </p:spPr>
      </p:pic>
      <p:pic>
        <p:nvPicPr>
          <p:cNvPr id="1134" name="Google Shape;1134;p17"/>
          <p:cNvPicPr preferRelativeResize="0"/>
          <p:nvPr/>
        </p:nvPicPr>
        <p:blipFill rotWithShape="1">
          <a:blip r:embed="rId4">
            <a:alphaModFix/>
          </a:blip>
          <a:srcRect/>
          <a:stretch/>
        </p:blipFill>
        <p:spPr>
          <a:xfrm>
            <a:off x="316234" y="2304621"/>
            <a:ext cx="5120627" cy="2302245"/>
          </a:xfrm>
          <a:prstGeom prst="rect">
            <a:avLst/>
          </a:prstGeom>
          <a:noFill/>
          <a:ln>
            <a:noFill/>
          </a:ln>
        </p:spPr>
      </p:pic>
      <p:pic>
        <p:nvPicPr>
          <p:cNvPr id="1135" name="Google Shape;1135;p17"/>
          <p:cNvPicPr preferRelativeResize="0"/>
          <p:nvPr/>
        </p:nvPicPr>
        <p:blipFill rotWithShape="1">
          <a:blip r:embed="rId5">
            <a:alphaModFix/>
          </a:blip>
          <a:srcRect/>
          <a:stretch/>
        </p:blipFill>
        <p:spPr>
          <a:xfrm>
            <a:off x="5665470" y="1410158"/>
            <a:ext cx="3070906" cy="186213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Google Shape;1140;p18"/>
          <p:cNvSpPr txBox="1"/>
          <p:nvPr/>
        </p:nvSpPr>
        <p:spPr>
          <a:xfrm>
            <a:off x="0" y="376408"/>
            <a:ext cx="9144001" cy="4683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327176"/>
                </a:solidFill>
                <a:latin typeface="Arial"/>
                <a:ea typeface="Arial"/>
                <a:cs typeface="Arial"/>
                <a:sym typeface="Arial"/>
              </a:rPr>
              <a:t>CHARACTERISTIC</a:t>
            </a:r>
          </a:p>
        </p:txBody>
      </p:sp>
      <p:sp>
        <p:nvSpPr>
          <p:cNvPr id="1141" name="Google Shape;1141;p18"/>
          <p:cNvSpPr txBox="1"/>
          <p:nvPr/>
        </p:nvSpPr>
        <p:spPr>
          <a:xfrm>
            <a:off x="442510" y="2774880"/>
            <a:ext cx="8258981" cy="132343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600" b="1" i="0" u="none" strike="noStrike" cap="none">
                <a:solidFill>
                  <a:srgbClr val="111111"/>
                </a:solidFill>
                <a:latin typeface="Arial"/>
                <a:ea typeface="Arial"/>
                <a:cs typeface="Arial"/>
                <a:sym typeface="Arial"/>
              </a:rPr>
              <a:t>Regional Differences in Solar Radiation:</a:t>
            </a:r>
            <a:endParaRPr/>
          </a:p>
          <a:p>
            <a:pPr marL="285750" marR="0" lvl="0" indent="-285750" algn="just"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111111"/>
                </a:solidFill>
                <a:latin typeface="Arial"/>
                <a:ea typeface="Arial"/>
                <a:cs typeface="Arial"/>
                <a:sym typeface="Arial"/>
              </a:rPr>
              <a:t>Southern Vietnam: Solar radiation levels remain stable throughout the year.</a:t>
            </a:r>
            <a:endParaRPr/>
          </a:p>
          <a:p>
            <a:pPr marL="285750" marR="0" lvl="0" indent="-285750" algn="just" rtl="0">
              <a:lnSpc>
                <a:spcPct val="100000"/>
              </a:lnSpc>
              <a:spcBef>
                <a:spcPts val="0"/>
              </a:spcBef>
              <a:spcAft>
                <a:spcPts val="0"/>
              </a:spcAft>
              <a:buClr>
                <a:srgbClr val="000000"/>
              </a:buClr>
              <a:buSzPts val="1600"/>
              <a:buFont typeface="Noto Sans Symbols"/>
              <a:buChar char="❖"/>
            </a:pPr>
            <a:r>
              <a:rPr lang="en-US" sz="1600" b="0" i="0" u="none" strike="noStrike" cap="none">
                <a:solidFill>
                  <a:srgbClr val="111111"/>
                </a:solidFill>
                <a:latin typeface="Arial"/>
                <a:ea typeface="Arial"/>
                <a:cs typeface="Arial"/>
                <a:sym typeface="Arial"/>
              </a:rPr>
              <a:t>Northern Vietnam:</a:t>
            </a:r>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111111"/>
                </a:solidFill>
                <a:latin typeface="Arial"/>
                <a:ea typeface="Arial"/>
                <a:cs typeface="Arial"/>
                <a:sym typeface="Arial"/>
              </a:rPr>
              <a:t>High solar radiation during summer and autumn, comparable to the southern region.</a:t>
            </a:r>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111111"/>
                </a:solidFill>
                <a:latin typeface="Arial"/>
                <a:ea typeface="Arial"/>
                <a:cs typeface="Arial"/>
                <a:sym typeface="Arial"/>
              </a:rPr>
              <a:t>Lower solar radiation during winter and spring, with moderate levels.</a:t>
            </a:r>
            <a:endParaRPr/>
          </a:p>
        </p:txBody>
      </p:sp>
      <p:sp>
        <p:nvSpPr>
          <p:cNvPr id="1142" name="Google Shape;1142;p18"/>
          <p:cNvSpPr txBox="1"/>
          <p:nvPr/>
        </p:nvSpPr>
        <p:spPr>
          <a:xfrm>
            <a:off x="442510" y="937889"/>
            <a:ext cx="8258981" cy="1815882"/>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Noto Sans Symbols"/>
              <a:buChar char="❖"/>
            </a:pPr>
            <a:r>
              <a:rPr lang="en-US" sz="1600" b="1" i="0" u="none" strike="noStrike" cap="none">
                <a:solidFill>
                  <a:srgbClr val="000000"/>
                </a:solidFill>
                <a:latin typeface="Arial"/>
                <a:ea typeface="Arial"/>
                <a:cs typeface="Arial"/>
                <a:sym typeface="Arial"/>
              </a:rPr>
              <a:t>Renewable Potential: </a:t>
            </a:r>
            <a:r>
              <a:rPr lang="en-US" sz="1600" b="0" i="0" u="none" strike="noStrike" cap="none">
                <a:solidFill>
                  <a:srgbClr val="111111"/>
                </a:solidFill>
                <a:latin typeface="Arial"/>
                <a:ea typeface="Arial"/>
                <a:cs typeface="Arial"/>
                <a:sym typeface="Arial"/>
              </a:rPr>
              <a:t>Solar energy is an inexhaustible renewable resource, generated from sunlight (solar radiation)</a:t>
            </a:r>
            <a:endParaRPr/>
          </a:p>
          <a:p>
            <a:pPr marL="285750" marR="0" lvl="0" indent="-285750" algn="just" rtl="0">
              <a:lnSpc>
                <a:spcPct val="100000"/>
              </a:lnSpc>
              <a:spcBef>
                <a:spcPts val="0"/>
              </a:spcBef>
              <a:spcAft>
                <a:spcPts val="0"/>
              </a:spcAft>
              <a:buClr>
                <a:srgbClr val="000000"/>
              </a:buClr>
              <a:buSzPts val="1600"/>
              <a:buFont typeface="Noto Sans Symbols"/>
              <a:buChar char="❖"/>
            </a:pPr>
            <a:r>
              <a:rPr lang="en-US" sz="1600" b="1" i="0" u="none" strike="noStrike" cap="none">
                <a:solidFill>
                  <a:srgbClr val="000000"/>
                </a:solidFill>
                <a:latin typeface="Arial"/>
                <a:ea typeface="Arial"/>
                <a:cs typeface="Arial"/>
                <a:sym typeface="Arial"/>
              </a:rPr>
              <a:t>Variety in Scale, Capacity, and Application: </a:t>
            </a:r>
            <a:r>
              <a:rPr lang="en-US" sz="1600" b="0" i="0" u="none" strike="noStrike" cap="none">
                <a:solidFill>
                  <a:srgbClr val="111111"/>
                </a:solidFill>
                <a:latin typeface="Arial"/>
                <a:ea typeface="Arial"/>
                <a:cs typeface="Arial"/>
                <a:sym typeface="Arial"/>
              </a:rPr>
              <a:t>Solar power projects can be implemented on both large/industrial scales (solar power plants) and small scales (rooftop solar systems).</a:t>
            </a:r>
            <a:endParaRPr/>
          </a:p>
          <a:p>
            <a:pPr marL="285750" marR="0" lvl="0" indent="-285750" algn="just" rtl="0">
              <a:lnSpc>
                <a:spcPct val="100000"/>
              </a:lnSpc>
              <a:spcBef>
                <a:spcPts val="0"/>
              </a:spcBef>
              <a:spcAft>
                <a:spcPts val="0"/>
              </a:spcAft>
              <a:buClr>
                <a:srgbClr val="000000"/>
              </a:buClr>
              <a:buSzPts val="1600"/>
              <a:buFont typeface="Noto Sans Symbols"/>
              <a:buChar char="❖"/>
            </a:pPr>
            <a:r>
              <a:rPr lang="en-US" sz="1600" b="1" i="0" u="none" strike="noStrike" cap="none">
                <a:solidFill>
                  <a:srgbClr val="000000"/>
                </a:solidFill>
                <a:latin typeface="Arial"/>
                <a:ea typeface="Arial"/>
                <a:cs typeface="Arial"/>
                <a:sym typeface="Arial"/>
              </a:rPr>
              <a:t>Weather Dependence: </a:t>
            </a:r>
            <a:r>
              <a:rPr lang="en-US" sz="1600" b="0" i="0" u="none" strike="noStrike" cap="none">
                <a:solidFill>
                  <a:srgbClr val="111111"/>
                </a:solidFill>
                <a:latin typeface="Arial"/>
                <a:ea typeface="Arial"/>
                <a:cs typeface="Arial"/>
                <a:sym typeface="Arial"/>
              </a:rPr>
              <a:t>The performance of solar panels depends on weather conditions, which affects the daily electricity output of a solar power system.</a:t>
            </a:r>
            <a:endParaRPr/>
          </a:p>
        </p:txBody>
      </p:sp>
      <p:pic>
        <p:nvPicPr>
          <p:cNvPr id="5" name="Picture 4" descr="https://media.urbanistnetwork.com/saigoneer/article-images/2019/Dec/27/solar/3b.png">
            <a:extLst>
              <a:ext uri="{FF2B5EF4-FFF2-40B4-BE49-F238E27FC236}">
                <a16:creationId xmlns:a16="http://schemas.microsoft.com/office/drawing/2014/main" id="{25C2ED0C-B1A6-98AB-0BDE-32CE5459CE33}"/>
              </a:ext>
            </a:extLst>
          </p:cNvPr>
          <p:cNvPicPr/>
          <p:nvPr/>
        </p:nvPicPr>
        <p:blipFill>
          <a:blip r:embed="rId3" cstate="email">
            <a:extLst>
              <a:ext uri="{28A0092B-C50C-407E-A947-70E740481C1C}">
                <a14:useLocalDpi xmlns:a14="http://schemas.microsoft.com/office/drawing/2010/main"/>
              </a:ext>
            </a:extLst>
          </a:blip>
          <a:srcRect/>
          <a:stretch/>
        </p:blipFill>
        <p:spPr bwMode="auto">
          <a:xfrm>
            <a:off x="2489914" y="4284681"/>
            <a:ext cx="5276978" cy="60959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57"/>
        <p:cNvGrpSpPr/>
        <p:nvPr/>
      </p:nvGrpSpPr>
      <p:grpSpPr>
        <a:xfrm>
          <a:off x="0" y="0"/>
          <a:ext cx="0" cy="0"/>
          <a:chOff x="0" y="0"/>
          <a:chExt cx="0" cy="0"/>
        </a:xfrm>
      </p:grpSpPr>
      <p:grpSp>
        <p:nvGrpSpPr>
          <p:cNvPr id="1158" name="Google Shape;1158;p21"/>
          <p:cNvGrpSpPr/>
          <p:nvPr/>
        </p:nvGrpSpPr>
        <p:grpSpPr>
          <a:xfrm>
            <a:off x="473326" y="970900"/>
            <a:ext cx="8196488" cy="607800"/>
            <a:chOff x="1153264" y="1441738"/>
            <a:chExt cx="8196488" cy="607800"/>
          </a:xfrm>
        </p:grpSpPr>
        <p:sp>
          <p:nvSpPr>
            <p:cNvPr id="1159" name="Google Shape;1159;p21"/>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dk2"/>
                  </a:solidFill>
                  <a:latin typeface="Arial"/>
                  <a:ea typeface="Arial"/>
                  <a:cs typeface="Arial"/>
                  <a:sym typeface="Arial"/>
                </a:rPr>
                <a:t>01</a:t>
              </a:r>
              <a:endParaRPr sz="1500" b="0" i="0" u="none" strike="noStrike" cap="none">
                <a:solidFill>
                  <a:schemeClr val="dk2"/>
                </a:solidFill>
                <a:latin typeface="Arial"/>
                <a:ea typeface="Arial"/>
                <a:cs typeface="Arial"/>
                <a:sym typeface="Arial"/>
              </a:endParaRPr>
            </a:p>
          </p:txBody>
        </p:sp>
        <p:sp>
          <p:nvSpPr>
            <p:cNvPr id="1160" name="Google Shape;1160;p21"/>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No noise and no emissions during operation</a:t>
              </a:r>
              <a:endParaRPr sz="1400" b="0" i="0" u="none" strike="noStrike" cap="none">
                <a:solidFill>
                  <a:srgbClr val="000000"/>
                </a:solidFill>
                <a:latin typeface="Arial"/>
                <a:ea typeface="Arial"/>
                <a:cs typeface="Arial"/>
                <a:sym typeface="Arial"/>
              </a:endParaRPr>
            </a:p>
          </p:txBody>
        </p:sp>
      </p:grpSp>
      <p:grpSp>
        <p:nvGrpSpPr>
          <p:cNvPr id="1161" name="Google Shape;1161;p21"/>
          <p:cNvGrpSpPr/>
          <p:nvPr/>
        </p:nvGrpSpPr>
        <p:grpSpPr>
          <a:xfrm>
            <a:off x="473327" y="1740713"/>
            <a:ext cx="8246866" cy="607800"/>
            <a:chOff x="1153264" y="2582850"/>
            <a:chExt cx="8246866" cy="607800"/>
          </a:xfrm>
        </p:grpSpPr>
        <p:sp>
          <p:nvSpPr>
            <p:cNvPr id="1162" name="Google Shape;1162;p21"/>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accent3"/>
                  </a:solidFill>
                  <a:latin typeface="Arial"/>
                  <a:ea typeface="Arial"/>
                  <a:cs typeface="Arial"/>
                  <a:sym typeface="Arial"/>
                </a:rPr>
                <a:t>02</a:t>
              </a:r>
              <a:endParaRPr sz="1500" b="0" i="0" u="none" strike="noStrike" cap="none">
                <a:solidFill>
                  <a:schemeClr val="accent3"/>
                </a:solidFill>
                <a:latin typeface="Arial"/>
                <a:ea typeface="Arial"/>
                <a:cs typeface="Arial"/>
                <a:sym typeface="Arial"/>
              </a:endParaRPr>
            </a:p>
          </p:txBody>
        </p:sp>
        <p:sp>
          <p:nvSpPr>
            <p:cNvPr id="1163" name="Google Shape;1163;p21"/>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Solar panel lifespan is more than 25 years and recyclable</a:t>
              </a:r>
              <a:endParaRPr sz="1500" b="0" i="0" u="none" strike="noStrike" cap="none">
                <a:solidFill>
                  <a:srgbClr val="000000"/>
                </a:solidFill>
                <a:latin typeface="Arial"/>
                <a:ea typeface="Arial"/>
                <a:cs typeface="Arial"/>
                <a:sym typeface="Arial"/>
              </a:endParaRPr>
            </a:p>
          </p:txBody>
        </p:sp>
      </p:grpSp>
      <p:grpSp>
        <p:nvGrpSpPr>
          <p:cNvPr id="1164" name="Google Shape;1164;p21"/>
          <p:cNvGrpSpPr/>
          <p:nvPr/>
        </p:nvGrpSpPr>
        <p:grpSpPr>
          <a:xfrm>
            <a:off x="473327" y="2451592"/>
            <a:ext cx="8196488" cy="607800"/>
            <a:chOff x="1153264" y="3750075"/>
            <a:chExt cx="8196488" cy="607800"/>
          </a:xfrm>
        </p:grpSpPr>
        <p:sp>
          <p:nvSpPr>
            <p:cNvPr id="1165" name="Google Shape;1165;p21"/>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accent2"/>
                  </a:solidFill>
                  <a:latin typeface="Arial"/>
                  <a:ea typeface="Arial"/>
                  <a:cs typeface="Arial"/>
                  <a:sym typeface="Arial"/>
                </a:rPr>
                <a:t>03</a:t>
              </a:r>
              <a:endParaRPr sz="1500" b="0" i="0" u="none" strike="noStrike" cap="none">
                <a:solidFill>
                  <a:schemeClr val="accent2"/>
                </a:solidFill>
                <a:latin typeface="Arial"/>
                <a:ea typeface="Arial"/>
                <a:cs typeface="Arial"/>
                <a:sym typeface="Arial"/>
              </a:endParaRPr>
            </a:p>
          </p:txBody>
        </p:sp>
        <p:sp>
          <p:nvSpPr>
            <p:cNvPr id="1166" name="Google Shape;1166;p21"/>
            <p:cNvSpPr txBox="1"/>
            <p:nvPr/>
          </p:nvSpPr>
          <p:spPr>
            <a:xfrm>
              <a:off x="2190780" y="3819825"/>
              <a:ext cx="7158972"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Arial"/>
                  <a:ea typeface="Arial"/>
                  <a:cs typeface="Arial"/>
                  <a:sym typeface="Arial"/>
                </a:rPr>
                <a:t>The system is carried out in modules, which can be integrated to raise the capacity easily​​</a:t>
              </a:r>
              <a:endParaRPr b="0" i="0" u="none" strike="noStrike" cap="none">
                <a:solidFill>
                  <a:srgbClr val="000000"/>
                </a:solidFill>
                <a:latin typeface="Arial"/>
                <a:ea typeface="Arial"/>
                <a:cs typeface="Arial"/>
                <a:sym typeface="Arial"/>
              </a:endParaRPr>
            </a:p>
          </p:txBody>
        </p:sp>
      </p:grpSp>
      <p:grpSp>
        <p:nvGrpSpPr>
          <p:cNvPr id="1167" name="Google Shape;1167;p21"/>
          <p:cNvGrpSpPr/>
          <p:nvPr/>
        </p:nvGrpSpPr>
        <p:grpSpPr>
          <a:xfrm>
            <a:off x="473327" y="3275483"/>
            <a:ext cx="8221677" cy="607800"/>
            <a:chOff x="1153264" y="1521538"/>
            <a:chExt cx="8221677" cy="607800"/>
          </a:xfrm>
        </p:grpSpPr>
        <p:sp>
          <p:nvSpPr>
            <p:cNvPr id="1168" name="Google Shape;1168;p21"/>
            <p:cNvSpPr/>
            <p:nvPr/>
          </p:nvSpPr>
          <p:spPr>
            <a:xfrm>
              <a:off x="1153264" y="15215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dk2"/>
                  </a:solidFill>
                  <a:latin typeface="Arial"/>
                  <a:ea typeface="Arial"/>
                  <a:cs typeface="Arial"/>
                  <a:sym typeface="Arial"/>
                </a:rPr>
                <a:t>04</a:t>
              </a:r>
              <a:endParaRPr sz="1500" b="0" i="0" u="none" strike="noStrike" cap="none">
                <a:solidFill>
                  <a:schemeClr val="dk2"/>
                </a:solidFill>
                <a:latin typeface="Arial"/>
                <a:ea typeface="Arial"/>
                <a:cs typeface="Arial"/>
                <a:sym typeface="Arial"/>
              </a:endParaRPr>
            </a:p>
          </p:txBody>
        </p:sp>
        <p:sp>
          <p:nvSpPr>
            <p:cNvPr id="1169" name="Google Shape;1169;p21"/>
            <p:cNvSpPr txBox="1"/>
            <p:nvPr/>
          </p:nvSpPr>
          <p:spPr>
            <a:xfrm>
              <a:off x="2165590" y="1591288"/>
              <a:ext cx="7209351"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Solar power (PV) can be installed on rooftops, on the ground – land with no economic value, on water</a:t>
              </a:r>
              <a:endParaRPr sz="1500" b="0" i="0" u="none" strike="noStrike" cap="none">
                <a:solidFill>
                  <a:srgbClr val="000000"/>
                </a:solidFill>
                <a:latin typeface="Arial"/>
                <a:ea typeface="Arial"/>
                <a:cs typeface="Arial"/>
                <a:sym typeface="Arial"/>
              </a:endParaRPr>
            </a:p>
          </p:txBody>
        </p:sp>
      </p:grpSp>
      <p:grpSp>
        <p:nvGrpSpPr>
          <p:cNvPr id="1170" name="Google Shape;1170;p21"/>
          <p:cNvGrpSpPr/>
          <p:nvPr/>
        </p:nvGrpSpPr>
        <p:grpSpPr>
          <a:xfrm>
            <a:off x="473327" y="4099375"/>
            <a:ext cx="8246866" cy="607800"/>
            <a:chOff x="1153264" y="2742890"/>
            <a:chExt cx="8246866" cy="607800"/>
          </a:xfrm>
        </p:grpSpPr>
        <p:sp>
          <p:nvSpPr>
            <p:cNvPr id="1171" name="Google Shape;1171;p21"/>
            <p:cNvSpPr/>
            <p:nvPr/>
          </p:nvSpPr>
          <p:spPr>
            <a:xfrm>
              <a:off x="1153264" y="274289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chemeClr val="accent3"/>
                  </a:solidFill>
                  <a:latin typeface="Arial"/>
                  <a:ea typeface="Arial"/>
                  <a:cs typeface="Arial"/>
                  <a:sym typeface="Arial"/>
                </a:rPr>
                <a:t>05</a:t>
              </a:r>
              <a:endParaRPr sz="1500" b="0" i="0" u="none" strike="noStrike" cap="none">
                <a:solidFill>
                  <a:schemeClr val="accent3"/>
                </a:solidFill>
                <a:latin typeface="Arial"/>
                <a:ea typeface="Arial"/>
                <a:cs typeface="Arial"/>
                <a:sym typeface="Arial"/>
              </a:endParaRPr>
            </a:p>
          </p:txBody>
        </p:sp>
        <p:sp>
          <p:nvSpPr>
            <p:cNvPr id="1172" name="Google Shape;1172;p21"/>
            <p:cNvSpPr txBox="1"/>
            <p:nvPr/>
          </p:nvSpPr>
          <p:spPr>
            <a:xfrm>
              <a:off x="2190780" y="2776619"/>
              <a:ext cx="7209350"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The implementation schedule of solar power projects is short, reducing project management costs compared to some other forms of renewable energy</a:t>
              </a:r>
              <a:endParaRPr sz="1400" b="0" i="0" u="none" strike="noStrike" cap="none">
                <a:solidFill>
                  <a:srgbClr val="000000"/>
                </a:solidFill>
                <a:latin typeface="Arial"/>
                <a:ea typeface="Arial"/>
                <a:cs typeface="Arial"/>
                <a:sym typeface="Arial"/>
              </a:endParaRPr>
            </a:p>
          </p:txBody>
        </p:sp>
      </p:grpSp>
      <p:sp>
        <p:nvSpPr>
          <p:cNvPr id="1173" name="Google Shape;1173;p21"/>
          <p:cNvSpPr txBox="1"/>
          <p:nvPr/>
        </p:nvSpPr>
        <p:spPr>
          <a:xfrm>
            <a:off x="0" y="395285"/>
            <a:ext cx="9143999"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400" b="1" i="0" u="none" strike="noStrike" cap="none">
                <a:solidFill>
                  <a:srgbClr val="327176"/>
                </a:solidFill>
                <a:latin typeface="Arial"/>
                <a:ea typeface="Arial"/>
                <a:cs typeface="Arial"/>
                <a:sym typeface="Arial"/>
              </a:rPr>
              <a:t>ADVANTAGE OF SOLAR POWER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grpSp>
        <p:nvGrpSpPr>
          <p:cNvPr id="1178" name="Google Shape;1178;p22"/>
          <p:cNvGrpSpPr/>
          <p:nvPr/>
        </p:nvGrpSpPr>
        <p:grpSpPr>
          <a:xfrm>
            <a:off x="409979" y="971293"/>
            <a:ext cx="8844190" cy="607800"/>
            <a:chOff x="1153264" y="1441738"/>
            <a:chExt cx="8196488" cy="607800"/>
          </a:xfrm>
        </p:grpSpPr>
        <p:sp>
          <p:nvSpPr>
            <p:cNvPr id="1179" name="Google Shape;1179;p22"/>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chemeClr val="dk2"/>
                  </a:solidFill>
                  <a:latin typeface="+mn-lt"/>
                  <a:ea typeface="Fira Sans Extra Condensed"/>
                  <a:cs typeface="Fira Sans Extra Condensed"/>
                  <a:sym typeface="Fira Sans Extra Condensed"/>
                </a:rPr>
                <a:t>01</a:t>
              </a:r>
              <a:endParaRPr sz="1200" b="0" i="0" u="none" strike="noStrike" cap="none">
                <a:solidFill>
                  <a:schemeClr val="dk2"/>
                </a:solidFill>
                <a:latin typeface="+mn-lt"/>
                <a:sym typeface="Arial"/>
              </a:endParaRPr>
            </a:p>
          </p:txBody>
        </p:sp>
        <p:sp>
          <p:nvSpPr>
            <p:cNvPr id="1180" name="Google Shape;1180;p22"/>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b="0" i="0" u="none" strike="noStrike" cap="none">
                  <a:solidFill>
                    <a:srgbClr val="000000"/>
                  </a:solidFill>
                  <a:latin typeface="+mn-lt"/>
                  <a:ea typeface="Arial"/>
                  <a:cs typeface="Arial"/>
                  <a:sym typeface="Arial"/>
                </a:rPr>
                <a:t>Dependent on weather conditions, the transmitting power is unstable and fluctuating</a:t>
              </a:r>
              <a:endParaRPr b="0" i="0" u="none" strike="noStrike" cap="none">
                <a:solidFill>
                  <a:srgbClr val="000000"/>
                </a:solidFill>
                <a:latin typeface="+mn-lt"/>
                <a:ea typeface="Arial"/>
                <a:cs typeface="Arial"/>
                <a:sym typeface="Arial"/>
              </a:endParaRPr>
            </a:p>
          </p:txBody>
        </p:sp>
      </p:grpSp>
      <p:grpSp>
        <p:nvGrpSpPr>
          <p:cNvPr id="1181" name="Google Shape;1181;p22"/>
          <p:cNvGrpSpPr/>
          <p:nvPr/>
        </p:nvGrpSpPr>
        <p:grpSpPr>
          <a:xfrm>
            <a:off x="409980" y="1741106"/>
            <a:ext cx="8246866" cy="607800"/>
            <a:chOff x="1153264" y="2582850"/>
            <a:chExt cx="8246866" cy="607800"/>
          </a:xfrm>
        </p:grpSpPr>
        <p:sp>
          <p:nvSpPr>
            <p:cNvPr id="1182" name="Google Shape;1182;p22"/>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chemeClr val="accent3"/>
                  </a:solidFill>
                  <a:latin typeface="+mn-lt"/>
                  <a:ea typeface="Fira Sans Extra Condensed"/>
                  <a:cs typeface="Fira Sans Extra Condensed"/>
                  <a:sym typeface="Fira Sans Extra Condensed"/>
                </a:rPr>
                <a:t>02</a:t>
              </a:r>
              <a:endParaRPr sz="1200" b="0" i="0" u="none" strike="noStrike" cap="none">
                <a:solidFill>
                  <a:schemeClr val="accent3"/>
                </a:solidFill>
                <a:latin typeface="+mn-lt"/>
                <a:sym typeface="Arial"/>
              </a:endParaRPr>
            </a:p>
          </p:txBody>
        </p:sp>
        <p:sp>
          <p:nvSpPr>
            <p:cNvPr id="1183" name="Google Shape;1183;p22"/>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b="0" i="0" u="none" strike="noStrike" cap="none">
                  <a:solidFill>
                    <a:srgbClr val="000000"/>
                  </a:solidFill>
                  <a:latin typeface="+mn-lt"/>
                  <a:sym typeface="Arial"/>
                </a:rPr>
                <a:t>At night (no sunlight), solar power is equal to "zero"</a:t>
              </a:r>
              <a:endParaRPr b="0" i="0" u="none" strike="noStrike" cap="none">
                <a:solidFill>
                  <a:srgbClr val="000000"/>
                </a:solidFill>
                <a:latin typeface="+mn-lt"/>
                <a:ea typeface="Roboto"/>
                <a:cs typeface="Roboto"/>
                <a:sym typeface="Roboto"/>
              </a:endParaRPr>
            </a:p>
          </p:txBody>
        </p:sp>
      </p:grpSp>
      <p:grpSp>
        <p:nvGrpSpPr>
          <p:cNvPr id="1184" name="Google Shape;1184;p22"/>
          <p:cNvGrpSpPr/>
          <p:nvPr/>
        </p:nvGrpSpPr>
        <p:grpSpPr>
          <a:xfrm>
            <a:off x="409980" y="2451985"/>
            <a:ext cx="8171299" cy="607800"/>
            <a:chOff x="1153264" y="3750075"/>
            <a:chExt cx="8171299" cy="607800"/>
          </a:xfrm>
        </p:grpSpPr>
        <p:sp>
          <p:nvSpPr>
            <p:cNvPr id="1185" name="Google Shape;1185;p22"/>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chemeClr val="accent2"/>
                  </a:solidFill>
                  <a:latin typeface="+mn-lt"/>
                  <a:ea typeface="Fira Sans Extra Condensed"/>
                  <a:cs typeface="Fira Sans Extra Condensed"/>
                  <a:sym typeface="Fira Sans Extra Condensed"/>
                </a:rPr>
                <a:t>03</a:t>
              </a:r>
              <a:endParaRPr sz="1200" b="0" i="0" u="none" strike="noStrike" cap="none">
                <a:solidFill>
                  <a:schemeClr val="accent2"/>
                </a:solidFill>
                <a:latin typeface="+mn-lt"/>
                <a:sym typeface="Arial"/>
              </a:endParaRPr>
            </a:p>
          </p:txBody>
        </p:sp>
        <p:sp>
          <p:nvSpPr>
            <p:cNvPr id="1186" name="Google Shape;1186;p22"/>
            <p:cNvSpPr txBox="1"/>
            <p:nvPr/>
          </p:nvSpPr>
          <p:spPr>
            <a:xfrm>
              <a:off x="2165591" y="3801649"/>
              <a:ext cx="7158972"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mn-lt"/>
                  <a:ea typeface="Arial"/>
                  <a:cs typeface="Arial"/>
                  <a:sym typeface="Arial"/>
                </a:rPr>
                <a:t>Depending on the purpose of use, the system may</a:t>
              </a:r>
              <a:r>
                <a:rPr lang="en-US" b="0" i="0" u="none" strike="noStrike" cap="none">
                  <a:solidFill>
                    <a:srgbClr val="FF0000"/>
                  </a:solidFill>
                  <a:latin typeface="+mn-lt"/>
                  <a:ea typeface="Arial"/>
                  <a:cs typeface="Arial"/>
                  <a:sym typeface="Arial"/>
                </a:rPr>
                <a:t> </a:t>
              </a:r>
              <a:r>
                <a:rPr lang="en-US" b="0" i="0" u="none" strike="noStrike" cap="none">
                  <a:solidFill>
                    <a:schemeClr val="tx1"/>
                  </a:solidFill>
                  <a:latin typeface="+mn-lt"/>
                  <a:ea typeface="Arial"/>
                  <a:cs typeface="Arial"/>
                  <a:sym typeface="Arial"/>
                </a:rPr>
                <a:t>require a </a:t>
              </a:r>
              <a:r>
                <a:rPr lang="en-US" b="0" i="0" u="none" strike="noStrike" cap="none">
                  <a:solidFill>
                    <a:srgbClr val="000000"/>
                  </a:solidFill>
                  <a:latin typeface="+mn-lt"/>
                  <a:ea typeface="Arial"/>
                  <a:cs typeface="Arial"/>
                  <a:sym typeface="Arial"/>
                </a:rPr>
                <a:t>storage system, increase investment costs, reduce payback time.</a:t>
              </a:r>
              <a:endParaRPr b="0" i="0" u="none" strike="noStrike" cap="none">
                <a:solidFill>
                  <a:srgbClr val="000000"/>
                </a:solidFill>
                <a:latin typeface="+mn-lt"/>
                <a:ea typeface="Arial"/>
                <a:cs typeface="Arial"/>
                <a:sym typeface="Arial"/>
              </a:endParaRPr>
            </a:p>
          </p:txBody>
        </p:sp>
      </p:grpSp>
      <p:grpSp>
        <p:nvGrpSpPr>
          <p:cNvPr id="1187" name="Google Shape;1187;p22"/>
          <p:cNvGrpSpPr/>
          <p:nvPr/>
        </p:nvGrpSpPr>
        <p:grpSpPr>
          <a:xfrm>
            <a:off x="409980" y="3275876"/>
            <a:ext cx="8196488" cy="607800"/>
            <a:chOff x="1153264" y="1521538"/>
            <a:chExt cx="8196488" cy="607800"/>
          </a:xfrm>
        </p:grpSpPr>
        <p:sp>
          <p:nvSpPr>
            <p:cNvPr id="1188" name="Google Shape;1188;p22"/>
            <p:cNvSpPr/>
            <p:nvPr/>
          </p:nvSpPr>
          <p:spPr>
            <a:xfrm>
              <a:off x="1153264" y="15215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2400"/>
                <a:buFont typeface="Arial"/>
                <a:buNone/>
              </a:pPr>
              <a:r>
                <a:rPr lang="en-US" sz="2000" b="1" i="0" u="none" strike="noStrike" cap="none">
                  <a:solidFill>
                    <a:schemeClr val="dk2"/>
                  </a:solidFill>
                  <a:latin typeface="+mn-lt"/>
                  <a:ea typeface="Fira Sans Extra Condensed"/>
                  <a:cs typeface="Fira Sans Extra Condensed"/>
                  <a:sym typeface="Fira Sans Extra Condensed"/>
                </a:rPr>
                <a:t>04</a:t>
              </a:r>
              <a:endParaRPr sz="1200" b="0" i="0" u="none" strike="noStrike" cap="none">
                <a:solidFill>
                  <a:schemeClr val="dk2"/>
                </a:solidFill>
                <a:latin typeface="+mn-lt"/>
                <a:sym typeface="Arial"/>
              </a:endParaRPr>
            </a:p>
          </p:txBody>
        </p:sp>
        <p:sp>
          <p:nvSpPr>
            <p:cNvPr id="1189" name="Google Shape;1189;p22"/>
            <p:cNvSpPr txBox="1"/>
            <p:nvPr/>
          </p:nvSpPr>
          <p:spPr>
            <a:xfrm>
              <a:off x="2140401" y="1591288"/>
              <a:ext cx="7209351"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mn-lt"/>
                  <a:ea typeface="Arial"/>
                  <a:cs typeface="Arial"/>
                  <a:sym typeface="Arial"/>
                </a:rPr>
                <a:t>Some thin-film solar panel technologies contain semiconductors that are harmful to the environment (the proportion of this technology in the market is very small)</a:t>
              </a:r>
              <a:endParaRPr b="0" i="0" u="none" strike="noStrike" cap="none">
                <a:solidFill>
                  <a:srgbClr val="000000"/>
                </a:solidFill>
                <a:latin typeface="+mn-lt"/>
                <a:ea typeface="Arial"/>
                <a:cs typeface="Arial"/>
                <a:sym typeface="Arial"/>
              </a:endParaRPr>
            </a:p>
          </p:txBody>
        </p:sp>
      </p:grpSp>
      <p:grpSp>
        <p:nvGrpSpPr>
          <p:cNvPr id="1190" name="Google Shape;1190;p22"/>
          <p:cNvGrpSpPr/>
          <p:nvPr/>
        </p:nvGrpSpPr>
        <p:grpSpPr>
          <a:xfrm>
            <a:off x="409980" y="4099768"/>
            <a:ext cx="8221677" cy="607800"/>
            <a:chOff x="1153264" y="2742890"/>
            <a:chExt cx="8221677" cy="607800"/>
          </a:xfrm>
        </p:grpSpPr>
        <p:sp>
          <p:nvSpPr>
            <p:cNvPr id="1191" name="Google Shape;1191;p22"/>
            <p:cNvSpPr/>
            <p:nvPr/>
          </p:nvSpPr>
          <p:spPr>
            <a:xfrm>
              <a:off x="1153264" y="274289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chemeClr val="accent3"/>
                  </a:solidFill>
                  <a:latin typeface="+mn-lt"/>
                  <a:ea typeface="Fira Sans Extra Condensed"/>
                  <a:cs typeface="Fira Sans Extra Condensed"/>
                  <a:sym typeface="Fira Sans Extra Condensed"/>
                </a:rPr>
                <a:t>05</a:t>
              </a:r>
              <a:endParaRPr sz="1200" b="0" i="0" u="none" strike="noStrike" cap="none">
                <a:solidFill>
                  <a:schemeClr val="accent3"/>
                </a:solidFill>
                <a:latin typeface="+mn-lt"/>
                <a:sym typeface="Arial"/>
              </a:endParaRPr>
            </a:p>
          </p:txBody>
        </p:sp>
        <p:sp>
          <p:nvSpPr>
            <p:cNvPr id="1192" name="Google Shape;1192;p22"/>
            <p:cNvSpPr txBox="1"/>
            <p:nvPr/>
          </p:nvSpPr>
          <p:spPr>
            <a:xfrm>
              <a:off x="2165591" y="2812639"/>
              <a:ext cx="7209350"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mn-lt"/>
                  <a:ea typeface="Arial"/>
                  <a:cs typeface="Arial"/>
                  <a:sym typeface="Arial"/>
                </a:rPr>
                <a:t>Appropriation of land fund compared to some other forms of renewable energy (wind power)</a:t>
              </a:r>
              <a:endParaRPr b="0" i="0" u="none" strike="noStrike" cap="none">
                <a:solidFill>
                  <a:srgbClr val="000000"/>
                </a:solidFill>
                <a:latin typeface="+mn-lt"/>
                <a:ea typeface="Arial"/>
                <a:cs typeface="Arial"/>
                <a:sym typeface="Arial"/>
              </a:endParaRPr>
            </a:p>
          </p:txBody>
        </p:sp>
      </p:grpSp>
      <p:sp>
        <p:nvSpPr>
          <p:cNvPr id="1193" name="Google Shape;1193;p22"/>
          <p:cNvSpPr txBox="1"/>
          <p:nvPr/>
        </p:nvSpPr>
        <p:spPr>
          <a:xfrm>
            <a:off x="0" y="352611"/>
            <a:ext cx="9143999"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400" b="1" i="0" u="none" strike="noStrike" cap="none">
                <a:solidFill>
                  <a:srgbClr val="327176"/>
                </a:solidFill>
                <a:latin typeface="+mn-lt"/>
                <a:ea typeface="Arial"/>
                <a:cs typeface="Arial"/>
                <a:sym typeface="Arial"/>
              </a:rPr>
              <a:t>DISADVANTAGES OF SOLAR POWER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grpSp>
        <p:nvGrpSpPr>
          <p:cNvPr id="1198" name="Google Shape;1198;p23"/>
          <p:cNvGrpSpPr/>
          <p:nvPr/>
        </p:nvGrpSpPr>
        <p:grpSpPr>
          <a:xfrm>
            <a:off x="528410" y="1025985"/>
            <a:ext cx="8246867" cy="607800"/>
            <a:chOff x="1153264" y="1441738"/>
            <a:chExt cx="8246867" cy="607800"/>
          </a:xfrm>
        </p:grpSpPr>
        <p:sp>
          <p:nvSpPr>
            <p:cNvPr id="1199" name="Google Shape;1199;p23"/>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dk2"/>
                  </a:solidFill>
                  <a:latin typeface="Fira Sans Extra Condensed"/>
                  <a:ea typeface="Fira Sans Extra Condensed"/>
                  <a:cs typeface="Fira Sans Extra Condensed"/>
                  <a:sym typeface="Fira Sans Extra Condensed"/>
                </a:rPr>
                <a:t>01</a:t>
              </a:r>
              <a:endParaRPr sz="1400" b="0" i="0" u="none" strike="noStrike" cap="none">
                <a:solidFill>
                  <a:schemeClr val="dk2"/>
                </a:solidFill>
                <a:latin typeface="Arial"/>
                <a:ea typeface="Arial"/>
                <a:cs typeface="Arial"/>
                <a:sym typeface="Arial"/>
              </a:endParaRPr>
            </a:p>
          </p:txBody>
        </p:sp>
        <p:sp>
          <p:nvSpPr>
            <p:cNvPr id="1200" name="Google Shape;1200;p23"/>
            <p:cNvSpPr txBox="1"/>
            <p:nvPr/>
          </p:nvSpPr>
          <p:spPr>
            <a:xfrm>
              <a:off x="2190780" y="1441738"/>
              <a:ext cx="7209351"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600" b="1" i="0" u="none" strike="noStrike" cap="none">
                  <a:solidFill>
                    <a:srgbClr val="000000"/>
                  </a:solidFill>
                  <a:latin typeface="Arial"/>
                  <a:ea typeface="Arial"/>
                  <a:cs typeface="Arial"/>
                  <a:sym typeface="Arial"/>
                </a:rPr>
                <a:t>Solar Rooftop</a:t>
              </a:r>
              <a:endParaRPr/>
            </a:p>
            <a:p>
              <a:pPr marL="0" marR="0" lvl="0" indent="0" algn="l" rtl="0">
                <a:lnSpc>
                  <a:spcPct val="100000"/>
                </a:lnSpc>
                <a:spcBef>
                  <a:spcPts val="0"/>
                </a:spcBef>
                <a:spcAft>
                  <a:spcPts val="0"/>
                </a:spcAft>
                <a:buNone/>
              </a:pPr>
              <a:endParaRPr sz="1600" b="0" i="0" u="none" strike="noStrike" cap="none">
                <a:solidFill>
                  <a:srgbClr val="000000"/>
                </a:solidFill>
                <a:latin typeface="Arial"/>
                <a:ea typeface="Arial"/>
                <a:cs typeface="Arial"/>
                <a:sym typeface="Arial"/>
              </a:endParaRPr>
            </a:p>
          </p:txBody>
        </p:sp>
      </p:grpSp>
      <p:grpSp>
        <p:nvGrpSpPr>
          <p:cNvPr id="1201" name="Google Shape;1201;p23"/>
          <p:cNvGrpSpPr/>
          <p:nvPr/>
        </p:nvGrpSpPr>
        <p:grpSpPr>
          <a:xfrm>
            <a:off x="528410" y="2375210"/>
            <a:ext cx="8246867" cy="607800"/>
            <a:chOff x="1153264" y="2582850"/>
            <a:chExt cx="8246867" cy="607800"/>
          </a:xfrm>
        </p:grpSpPr>
        <p:sp>
          <p:nvSpPr>
            <p:cNvPr id="1202" name="Google Shape;1202;p23"/>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3"/>
                  </a:solidFill>
                  <a:latin typeface="Arial"/>
                  <a:ea typeface="Arial"/>
                  <a:cs typeface="Arial"/>
                  <a:sym typeface="Arial"/>
                </a:rPr>
                <a:t>02</a:t>
              </a:r>
              <a:endParaRPr sz="1400" b="0" i="0" u="none" strike="noStrike" cap="none">
                <a:solidFill>
                  <a:schemeClr val="accent3"/>
                </a:solidFill>
                <a:latin typeface="Arial"/>
                <a:ea typeface="Arial"/>
                <a:cs typeface="Arial"/>
                <a:sym typeface="Arial"/>
              </a:endParaRPr>
            </a:p>
          </p:txBody>
        </p:sp>
        <p:sp>
          <p:nvSpPr>
            <p:cNvPr id="1203" name="Google Shape;1203;p23"/>
            <p:cNvSpPr txBox="1"/>
            <p:nvPr/>
          </p:nvSpPr>
          <p:spPr>
            <a:xfrm>
              <a:off x="2190781" y="2587695"/>
              <a:ext cx="7209350" cy="468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US" sz="1600" b="1" i="0" u="none" strike="noStrike" cap="none">
                  <a:solidFill>
                    <a:srgbClr val="000000"/>
                  </a:solidFill>
                  <a:latin typeface="Arial"/>
                  <a:ea typeface="Arial"/>
                  <a:cs typeface="Arial"/>
                  <a:sym typeface="Arial"/>
                </a:rPr>
                <a:t>Ground mounted Solar Power</a:t>
              </a:r>
              <a:endParaRPr sz="1600" b="1" i="0" u="none" strike="noStrike" cap="none">
                <a:solidFill>
                  <a:srgbClr val="000000"/>
                </a:solidFill>
                <a:latin typeface="Arial"/>
                <a:ea typeface="Arial"/>
                <a:cs typeface="Arial"/>
                <a:sym typeface="Arial"/>
              </a:endParaRPr>
            </a:p>
          </p:txBody>
        </p:sp>
      </p:grpSp>
      <p:grpSp>
        <p:nvGrpSpPr>
          <p:cNvPr id="1204" name="Google Shape;1204;p23"/>
          <p:cNvGrpSpPr/>
          <p:nvPr/>
        </p:nvGrpSpPr>
        <p:grpSpPr>
          <a:xfrm>
            <a:off x="528410" y="3512450"/>
            <a:ext cx="8196488" cy="607800"/>
            <a:chOff x="1153264" y="3750075"/>
            <a:chExt cx="8196488" cy="607800"/>
          </a:xfrm>
        </p:grpSpPr>
        <p:sp>
          <p:nvSpPr>
            <p:cNvPr id="1205" name="Google Shape;1205;p23"/>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accent2"/>
                  </a:solidFill>
                  <a:latin typeface="Arial"/>
                  <a:ea typeface="Arial"/>
                  <a:cs typeface="Arial"/>
                  <a:sym typeface="Arial"/>
                </a:rPr>
                <a:t>03</a:t>
              </a:r>
              <a:endParaRPr sz="1400" b="0" i="0" u="none" strike="noStrike" cap="none">
                <a:solidFill>
                  <a:schemeClr val="accent2"/>
                </a:solidFill>
                <a:latin typeface="Arial"/>
                <a:ea typeface="Arial"/>
                <a:cs typeface="Arial"/>
                <a:sym typeface="Arial"/>
              </a:endParaRPr>
            </a:p>
          </p:txBody>
        </p:sp>
        <p:sp>
          <p:nvSpPr>
            <p:cNvPr id="1206" name="Google Shape;1206;p23"/>
            <p:cNvSpPr txBox="1"/>
            <p:nvPr/>
          </p:nvSpPr>
          <p:spPr>
            <a:xfrm>
              <a:off x="2190780" y="3750075"/>
              <a:ext cx="7158972" cy="468300"/>
            </a:xfrm>
            <a:prstGeom prst="rect">
              <a:avLst/>
            </a:prstGeom>
            <a:noFill/>
            <a:ln>
              <a:noFill/>
            </a:ln>
          </p:spPr>
          <p:txBody>
            <a:bodyPr spcFirstLastPara="1" wrap="square" lIns="91425" tIns="91425" rIns="91425" bIns="91425"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Floating Solar power Plant</a:t>
              </a:r>
              <a:endParaRPr sz="1600" b="1" i="0" u="none" strike="noStrike" cap="none">
                <a:solidFill>
                  <a:srgbClr val="000000"/>
                </a:solidFill>
                <a:latin typeface="Arial"/>
                <a:ea typeface="Arial"/>
                <a:cs typeface="Arial"/>
                <a:sym typeface="Arial"/>
              </a:endParaRPr>
            </a:p>
          </p:txBody>
        </p:sp>
      </p:grpSp>
      <p:sp>
        <p:nvSpPr>
          <p:cNvPr id="1207" name="Google Shape;1207;p23"/>
          <p:cNvSpPr txBox="1"/>
          <p:nvPr/>
        </p:nvSpPr>
        <p:spPr>
          <a:xfrm>
            <a:off x="1540433" y="1269796"/>
            <a:ext cx="7100043" cy="95406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Arial"/>
                <a:ea typeface="Arial"/>
                <a:cs typeface="Arial"/>
                <a:sym typeface="Arial"/>
              </a:rPr>
              <a:t>Decision 13: Rooftop solar power system is a solar power system with photovoltaic panels installed on the roof of a construction work and has a capacity of no more than 01 MW, directly or indirectly connected to the power grid with a voltage level of 35 kV or lower of the Electricity Buyer.</a:t>
            </a:r>
            <a:endParaRPr b="0" i="0" u="none" strike="noStrike" cap="none">
              <a:solidFill>
                <a:srgbClr val="000000"/>
              </a:solidFill>
              <a:latin typeface="Arial"/>
              <a:ea typeface="Arial"/>
              <a:cs typeface="Arial"/>
              <a:sym typeface="Arial"/>
            </a:endParaRPr>
          </a:p>
        </p:txBody>
      </p:sp>
      <p:sp>
        <p:nvSpPr>
          <p:cNvPr id="1208" name="Google Shape;1208;p23"/>
          <p:cNvSpPr txBox="1"/>
          <p:nvPr/>
        </p:nvSpPr>
        <p:spPr>
          <a:xfrm>
            <a:off x="1591417" y="2848355"/>
            <a:ext cx="7049059"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Arial"/>
                <a:ea typeface="Arial"/>
                <a:cs typeface="Arial"/>
                <a:sym typeface="Arial"/>
              </a:rPr>
              <a:t>Decision 13: Ground-mounted solar power projects are grid-connected solar power projects except for projects specified in Clause 7 of this Article.</a:t>
            </a:r>
            <a:endParaRPr b="0" i="0" u="none" strike="noStrike" cap="none">
              <a:solidFill>
                <a:srgbClr val="000000"/>
              </a:solidFill>
              <a:latin typeface="Arial"/>
              <a:ea typeface="Arial"/>
              <a:cs typeface="Arial"/>
              <a:sym typeface="Arial"/>
            </a:endParaRPr>
          </a:p>
        </p:txBody>
      </p:sp>
      <p:sp>
        <p:nvSpPr>
          <p:cNvPr id="1209" name="Google Shape;1209;p23"/>
          <p:cNvSpPr txBox="1"/>
          <p:nvPr/>
        </p:nvSpPr>
        <p:spPr>
          <a:xfrm>
            <a:off x="1591417" y="3980750"/>
            <a:ext cx="7049058"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b="0" i="0" u="none" strike="noStrike" cap="none">
                <a:solidFill>
                  <a:srgbClr val="000000"/>
                </a:solidFill>
                <a:latin typeface="Arial"/>
                <a:ea typeface="Arial"/>
                <a:cs typeface="Arial"/>
                <a:sym typeface="Arial"/>
              </a:rPr>
              <a:t>Decision 13: Floating solar power project is a grid-connected solar power project with photovoltaic panels installed on a structure floating on the water surface.</a:t>
            </a:r>
            <a:endParaRPr b="0" i="0" u="none" strike="noStrike" cap="none">
              <a:solidFill>
                <a:srgbClr val="000000"/>
              </a:solidFill>
              <a:latin typeface="Arial"/>
              <a:ea typeface="Arial"/>
              <a:cs typeface="Arial"/>
              <a:sym typeface="Arial"/>
            </a:endParaRPr>
          </a:p>
        </p:txBody>
      </p:sp>
      <p:sp>
        <p:nvSpPr>
          <p:cNvPr id="1210" name="Google Shape;1210;p23"/>
          <p:cNvSpPr txBox="1"/>
          <p:nvPr/>
        </p:nvSpPr>
        <p:spPr>
          <a:xfrm>
            <a:off x="528410" y="341084"/>
            <a:ext cx="8112065"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400" b="1" i="0" u="none" strike="noStrike" cap="none">
                <a:solidFill>
                  <a:srgbClr val="327176"/>
                </a:solidFill>
                <a:latin typeface="Arial"/>
                <a:ea typeface="Arial"/>
                <a:cs typeface="Arial"/>
                <a:sym typeface="Arial"/>
              </a:rPr>
              <a:t>TYPES OF SOLAR POWER (PV)</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pic>
        <p:nvPicPr>
          <p:cNvPr id="1225" name="Google Shape;1225;p25"/>
          <p:cNvPicPr preferRelativeResize="0"/>
          <p:nvPr/>
        </p:nvPicPr>
        <p:blipFill rotWithShape="1">
          <a:blip r:embed="rId3">
            <a:alphaModFix/>
          </a:blip>
          <a:srcRect/>
          <a:stretch/>
        </p:blipFill>
        <p:spPr>
          <a:xfrm>
            <a:off x="885996" y="1046601"/>
            <a:ext cx="7372005" cy="3474069"/>
          </a:xfrm>
          <a:prstGeom prst="rect">
            <a:avLst/>
          </a:prstGeom>
          <a:noFill/>
          <a:ln>
            <a:noFill/>
          </a:ln>
        </p:spPr>
      </p:pic>
      <p:sp>
        <p:nvSpPr>
          <p:cNvPr id="1226" name="Google Shape;1226;p25"/>
          <p:cNvSpPr txBox="1"/>
          <p:nvPr/>
        </p:nvSpPr>
        <p:spPr>
          <a:xfrm>
            <a:off x="0" y="360385"/>
            <a:ext cx="914400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327176"/>
                </a:solidFill>
                <a:latin typeface="Arial"/>
                <a:ea typeface="Arial"/>
                <a:cs typeface="Arial"/>
                <a:sym typeface="Arial"/>
              </a:rPr>
              <a:t>PHOTOVOLTAIC EFFICIENCY (SOLAR CELL)</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30"/>
        <p:cNvGrpSpPr/>
        <p:nvPr/>
      </p:nvGrpSpPr>
      <p:grpSpPr>
        <a:xfrm>
          <a:off x="0" y="0"/>
          <a:ext cx="0" cy="0"/>
          <a:chOff x="0" y="0"/>
          <a:chExt cx="0" cy="0"/>
        </a:xfrm>
      </p:grpSpPr>
      <p:pic>
        <p:nvPicPr>
          <p:cNvPr id="1231" name="Google Shape;1231;p26"/>
          <p:cNvPicPr preferRelativeResize="0"/>
          <p:nvPr/>
        </p:nvPicPr>
        <p:blipFill rotWithShape="1">
          <a:blip r:embed="rId3">
            <a:alphaModFix/>
          </a:blip>
          <a:srcRect/>
          <a:stretch/>
        </p:blipFill>
        <p:spPr>
          <a:xfrm>
            <a:off x="846578" y="969485"/>
            <a:ext cx="7460232" cy="3517868"/>
          </a:xfrm>
          <a:prstGeom prst="rect">
            <a:avLst/>
          </a:prstGeom>
          <a:noFill/>
          <a:ln>
            <a:noFill/>
          </a:ln>
        </p:spPr>
      </p:pic>
      <p:sp>
        <p:nvSpPr>
          <p:cNvPr id="1232" name="Google Shape;1232;p26"/>
          <p:cNvSpPr txBox="1"/>
          <p:nvPr/>
        </p:nvSpPr>
        <p:spPr>
          <a:xfrm>
            <a:off x="2472184" y="4586283"/>
            <a:ext cx="5658356"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https://www.cleanenergyreviews.info/blog/most-powerful-solar-panels</a:t>
            </a:r>
            <a:endParaRPr/>
          </a:p>
        </p:txBody>
      </p:sp>
      <p:sp>
        <p:nvSpPr>
          <p:cNvPr id="1233" name="Google Shape;1233;p26"/>
          <p:cNvSpPr txBox="1"/>
          <p:nvPr/>
        </p:nvSpPr>
        <p:spPr>
          <a:xfrm>
            <a:off x="4694" y="408931"/>
            <a:ext cx="9143999"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400" b="1" i="0" u="none" strike="noStrike" cap="none">
                <a:solidFill>
                  <a:srgbClr val="327176"/>
                </a:solidFill>
                <a:latin typeface="Arial"/>
                <a:ea typeface="Arial"/>
                <a:cs typeface="Arial"/>
                <a:sym typeface="Arial"/>
              </a:rPr>
              <a:t>PHOTOVOLTAIC EFFICIENCY (SOLAR PANEL/ MODULE)</a:t>
            </a:r>
            <a:endParaRPr lang="en-US" sz="16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27"/>
          <p:cNvSpPr txBox="1"/>
          <p:nvPr/>
        </p:nvSpPr>
        <p:spPr>
          <a:xfrm>
            <a:off x="330506" y="3649504"/>
            <a:ext cx="8443739" cy="1166433"/>
          </a:xfrm>
          <a:prstGeom prst="rect">
            <a:avLst/>
          </a:prstGeom>
          <a:noFill/>
          <a:ln>
            <a:noFill/>
          </a:ln>
        </p:spPr>
        <p:txBody>
          <a:bodyPr spcFirstLastPara="1" wrap="square" lIns="91425" tIns="45700" rIns="91425" bIns="45700" anchor="t" anchorCtr="0">
            <a:spAutoFit/>
          </a:bodyPr>
          <a:lstStyle/>
          <a:p>
            <a:pPr marR="0" lvl="0" algn="just" rtl="0">
              <a:lnSpc>
                <a:spcPct val="115384"/>
              </a:lnSpc>
              <a:spcBef>
                <a:spcPts val="0"/>
              </a:spcBef>
              <a:spcAft>
                <a:spcPts val="0"/>
              </a:spcAft>
              <a:buNone/>
            </a:pPr>
            <a:r>
              <a:rPr lang="en-US" sz="1300" b="0" i="0" u="none" strike="noStrike" cap="none">
                <a:solidFill>
                  <a:srgbClr val="000000"/>
                </a:solidFill>
                <a:sym typeface="Arial"/>
              </a:rPr>
              <a:t>PMT Panel 500Wp = Block Weight 28Kg</a:t>
            </a:r>
            <a:endParaRPr sz="1300"/>
          </a:p>
          <a:p>
            <a:pPr marR="0" lvl="0" algn="just" rtl="0">
              <a:lnSpc>
                <a:spcPct val="115384"/>
              </a:lnSpc>
              <a:spcBef>
                <a:spcPts val="600"/>
              </a:spcBef>
              <a:spcAft>
                <a:spcPts val="0"/>
              </a:spcAft>
              <a:buNone/>
            </a:pPr>
            <a:r>
              <a:rPr lang="en-US" sz="1300" b="0" i="0" u="none" strike="noStrike" cap="none">
                <a:solidFill>
                  <a:srgbClr val="000000"/>
                </a:solidFill>
                <a:sym typeface="Arial"/>
              </a:rPr>
              <a:t>QHD98: In 2030, DMT = 12,836 MW = 12,836,000 KW x (2x28Kg) = 718,816,000 Kg ~ </a:t>
            </a:r>
            <a:r>
              <a:rPr lang="en-US" sz="1300" b="1" i="0" u="none" strike="noStrike" cap="none">
                <a:solidFill>
                  <a:srgbClr val="FF0000"/>
                </a:solidFill>
                <a:sym typeface="Arial"/>
              </a:rPr>
              <a:t>719 thousand ton</a:t>
            </a:r>
            <a:endParaRPr sz="1300" b="1" i="0" u="none" strike="noStrike" cap="none">
              <a:solidFill>
                <a:srgbClr val="FF0000"/>
              </a:solidFill>
              <a:sym typeface="Arial"/>
            </a:endParaRPr>
          </a:p>
          <a:p>
            <a:pPr marR="0" lvl="0" algn="just" rtl="0">
              <a:lnSpc>
                <a:spcPct val="115384"/>
              </a:lnSpc>
              <a:spcBef>
                <a:spcPts val="600"/>
              </a:spcBef>
              <a:spcAft>
                <a:spcPts val="0"/>
              </a:spcAft>
              <a:buNone/>
            </a:pPr>
            <a:r>
              <a:rPr lang="en-US" sz="1300" b="0" i="0" u="none" strike="noStrike" cap="none">
                <a:solidFill>
                  <a:srgbClr val="000000"/>
                </a:solidFill>
                <a:sym typeface="Arial"/>
              </a:rPr>
              <a:t>By 2050, solar power will be 189.3 GW =&gt; total block quantity PMT panels are install set , wish Calculated : </a:t>
            </a:r>
            <a:r>
              <a:rPr lang="en-US" sz="1300" b="1" i="0" u="none" strike="noStrike" cap="none">
                <a:solidFill>
                  <a:srgbClr val="FF0000"/>
                </a:solidFill>
                <a:sym typeface="Arial"/>
              </a:rPr>
              <a:t>10.6 million tons​</a:t>
            </a:r>
            <a:endParaRPr sz="1300"/>
          </a:p>
        </p:txBody>
      </p:sp>
      <p:pic>
        <p:nvPicPr>
          <p:cNvPr id="1239" name="Google Shape;1239;p27"/>
          <p:cNvPicPr preferRelativeResize="0"/>
          <p:nvPr/>
        </p:nvPicPr>
        <p:blipFill rotWithShape="1">
          <a:blip r:embed="rId3">
            <a:alphaModFix/>
          </a:blip>
          <a:srcRect/>
          <a:stretch/>
        </p:blipFill>
        <p:spPr>
          <a:xfrm>
            <a:off x="1130200" y="948889"/>
            <a:ext cx="6883598" cy="2575467"/>
          </a:xfrm>
          <a:prstGeom prst="rect">
            <a:avLst/>
          </a:prstGeom>
          <a:noFill/>
          <a:ln>
            <a:noFill/>
          </a:ln>
        </p:spPr>
      </p:pic>
      <p:sp>
        <p:nvSpPr>
          <p:cNvPr id="1240" name="Google Shape;1240;p27"/>
          <p:cNvSpPr txBox="1"/>
          <p:nvPr/>
        </p:nvSpPr>
        <p:spPr>
          <a:xfrm>
            <a:off x="3210683" y="3424770"/>
            <a:ext cx="5766687" cy="324320"/>
          </a:xfrm>
          <a:prstGeom prst="rect">
            <a:avLst/>
          </a:prstGeom>
          <a:noFill/>
          <a:ln>
            <a:noFill/>
          </a:ln>
        </p:spPr>
        <p:txBody>
          <a:bodyPr spcFirstLastPara="1" wrap="square" lIns="91425" tIns="45700" rIns="91425" bIns="45700" anchor="t" anchorCtr="0">
            <a:spAutoFit/>
          </a:bodyPr>
          <a:lstStyle/>
          <a:p>
            <a:pPr marL="0" marR="0" lvl="0" indent="0" algn="ctr" rtl="0">
              <a:lnSpc>
                <a:spcPct val="115000"/>
              </a:lnSpc>
              <a:spcBef>
                <a:spcPts val="0"/>
              </a:spcBef>
              <a:spcAft>
                <a:spcPts val="0"/>
              </a:spcAft>
              <a:buNone/>
            </a:pPr>
            <a:r>
              <a:rPr lang="en-US" sz="1400" b="0" i="0" u="none" strike="noStrike" cap="none">
                <a:solidFill>
                  <a:srgbClr val="0D0D0D"/>
                </a:solidFill>
                <a:latin typeface="Times New Roman"/>
                <a:ea typeface="Times New Roman"/>
                <a:cs typeface="Times New Roman"/>
                <a:sym typeface="Times New Roman"/>
              </a:rPr>
              <a:t>( Source : IRENA: End-of-life management Solar Photovoltaic Panels)</a:t>
            </a:r>
            <a:endParaRPr sz="1800" b="0" i="0" u="none" strike="noStrike" cap="none">
              <a:solidFill>
                <a:srgbClr val="000000"/>
              </a:solidFill>
              <a:latin typeface="Arial"/>
              <a:ea typeface="Arial"/>
              <a:cs typeface="Arial"/>
              <a:sym typeface="Arial"/>
            </a:endParaRPr>
          </a:p>
        </p:txBody>
      </p:sp>
      <p:sp>
        <p:nvSpPr>
          <p:cNvPr id="1241" name="Google Shape;1241;p27"/>
          <p:cNvSpPr txBox="1"/>
          <p:nvPr/>
        </p:nvSpPr>
        <p:spPr>
          <a:xfrm>
            <a:off x="0" y="362117"/>
            <a:ext cx="914400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400" b="1" i="0" u="none" strike="noStrike" cap="none">
                <a:solidFill>
                  <a:srgbClr val="327176"/>
                </a:solidFill>
                <a:latin typeface="Arial"/>
                <a:ea typeface="Arial"/>
                <a:cs typeface="Arial"/>
                <a:sym typeface="Arial"/>
              </a:rPr>
              <a:t>SOLAR PANEL (PV) RECYCLING PROCESS</a:t>
            </a:r>
            <a:endParaRPr lang="en-US" sz="24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5"/>
        <p:cNvGrpSpPr/>
        <p:nvPr/>
      </p:nvGrpSpPr>
      <p:grpSpPr>
        <a:xfrm>
          <a:off x="0" y="0"/>
          <a:ext cx="0" cy="0"/>
          <a:chOff x="0" y="0"/>
          <a:chExt cx="0" cy="0"/>
        </a:xfrm>
      </p:grpSpPr>
      <p:sp>
        <p:nvSpPr>
          <p:cNvPr id="1246" name="Google Shape;1246;p28"/>
          <p:cNvSpPr txBox="1"/>
          <p:nvPr/>
        </p:nvSpPr>
        <p:spPr>
          <a:xfrm>
            <a:off x="352541" y="2907583"/>
            <a:ext cx="4825388" cy="181584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Using these technologies for crystalline silicon (Si) solar panels, several studies have reported that it is possible to recover over </a:t>
            </a:r>
            <a:r>
              <a:rPr lang="en-US" sz="1400" b="1" i="0" u="none" strike="noStrike" cap="none">
                <a:solidFill>
                  <a:srgbClr val="000000"/>
                </a:solidFill>
                <a:latin typeface="Arial"/>
                <a:ea typeface="Arial"/>
                <a:cs typeface="Arial"/>
                <a:sym typeface="Arial"/>
              </a:rPr>
              <a:t>80%</a:t>
            </a:r>
            <a:r>
              <a:rPr lang="en-US" sz="1400" b="0" i="0" u="none" strike="noStrike" cap="none">
                <a:solidFill>
                  <a:srgbClr val="000000"/>
                </a:solidFill>
                <a:latin typeface="Arial"/>
                <a:ea typeface="Arial"/>
                <a:cs typeface="Arial"/>
                <a:sym typeface="Arial"/>
              </a:rPr>
              <a:t> of the main materials from an </a:t>
            </a:r>
            <a:r>
              <a:rPr lang="en-US" sz="1400" b="1" i="0" u="none" strike="noStrike" cap="none">
                <a:solidFill>
                  <a:srgbClr val="000000"/>
                </a:solidFill>
                <a:latin typeface="Arial"/>
                <a:ea typeface="Arial"/>
                <a:cs typeface="Arial"/>
                <a:sym typeface="Arial"/>
              </a:rPr>
              <a:t>expired</a:t>
            </a:r>
            <a:r>
              <a:rPr lang="en-US" sz="1400" b="0" i="0" u="none" strike="noStrike" cap="none">
                <a:solidFill>
                  <a:srgbClr val="000000"/>
                </a:solidFill>
                <a:latin typeface="Arial"/>
                <a:ea typeface="Arial"/>
                <a:cs typeface="Arial"/>
                <a:sym typeface="Arial"/>
              </a:rPr>
              <a:t> solar panel.</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For </a:t>
            </a:r>
            <a:r>
              <a:rPr lang="en-US" sz="1400" b="1" i="0" u="none" strike="noStrike" cap="none">
                <a:solidFill>
                  <a:srgbClr val="000000"/>
                </a:solidFill>
                <a:latin typeface="Arial"/>
                <a:ea typeface="Arial"/>
                <a:cs typeface="Arial"/>
                <a:sym typeface="Arial"/>
              </a:rPr>
              <a:t>thin-film solar panels</a:t>
            </a:r>
            <a:r>
              <a:rPr lang="en-US" sz="1400" b="0" i="0" u="none" strike="noStrike" cap="none">
                <a:solidFill>
                  <a:srgbClr val="000000"/>
                </a:solidFill>
                <a:latin typeface="Arial"/>
                <a:ea typeface="Arial"/>
                <a:cs typeface="Arial"/>
                <a:sym typeface="Arial"/>
              </a:rPr>
              <a:t>, </a:t>
            </a:r>
            <a:r>
              <a:rPr lang="en-US" sz="1400" b="1" i="0" u="none" strike="noStrike" cap="none">
                <a:solidFill>
                  <a:srgbClr val="000000"/>
                </a:solidFill>
                <a:latin typeface="Arial"/>
                <a:ea typeface="Arial"/>
                <a:cs typeface="Arial"/>
                <a:sym typeface="Arial"/>
              </a:rPr>
              <a:t>First Solar (USA)</a:t>
            </a:r>
            <a:r>
              <a:rPr lang="en-US" sz="1400" b="0" i="0" u="none" strike="noStrike" cap="none">
                <a:solidFill>
                  <a:srgbClr val="000000"/>
                </a:solidFill>
                <a:latin typeface="Arial"/>
                <a:ea typeface="Arial"/>
                <a:cs typeface="Arial"/>
                <a:sym typeface="Arial"/>
              </a:rPr>
              <a:t> has announced a recovery rate of </a:t>
            </a:r>
            <a:r>
              <a:rPr lang="en-US" sz="1400" b="1" i="0" u="none" strike="noStrike" cap="none">
                <a:solidFill>
                  <a:srgbClr val="000000"/>
                </a:solidFill>
                <a:latin typeface="Arial"/>
                <a:ea typeface="Arial"/>
                <a:cs typeface="Arial"/>
                <a:sym typeface="Arial"/>
              </a:rPr>
              <a:t>95% – 97%</a:t>
            </a:r>
            <a:r>
              <a:rPr lang="en-US" sz="1400" b="0" i="0" u="none" strike="noStrike" cap="none">
                <a:solidFill>
                  <a:srgbClr val="000000"/>
                </a:solidFill>
                <a:latin typeface="Arial"/>
                <a:ea typeface="Arial"/>
                <a:cs typeface="Arial"/>
                <a:sym typeface="Arial"/>
              </a:rPr>
              <a:t> of the </a:t>
            </a:r>
            <a:r>
              <a:rPr lang="en-US" sz="1400" b="1" i="0" u="none" strike="noStrike" cap="none">
                <a:solidFill>
                  <a:srgbClr val="000000"/>
                </a:solidFill>
                <a:latin typeface="Arial"/>
                <a:ea typeface="Arial"/>
                <a:cs typeface="Arial"/>
                <a:sym typeface="Arial"/>
              </a:rPr>
              <a:t>Cd (cadmium) and Te (tellurium) elements</a:t>
            </a:r>
            <a:r>
              <a:rPr lang="en-US" sz="1400" b="0" i="0" u="none" strike="noStrike" cap="none">
                <a:solidFill>
                  <a:srgbClr val="000000"/>
                </a:solidFill>
                <a:latin typeface="Arial"/>
                <a:ea typeface="Arial"/>
                <a:cs typeface="Arial"/>
                <a:sym typeface="Arial"/>
              </a:rPr>
              <a:t> from thin-film solar panels.</a:t>
            </a:r>
            <a:endParaRPr/>
          </a:p>
        </p:txBody>
      </p:sp>
      <p:pic>
        <p:nvPicPr>
          <p:cNvPr id="1247" name="Google Shape;1247;p28"/>
          <p:cNvPicPr preferRelativeResize="0"/>
          <p:nvPr/>
        </p:nvPicPr>
        <p:blipFill rotWithShape="1">
          <a:blip r:embed="rId3">
            <a:alphaModFix/>
          </a:blip>
          <a:srcRect/>
          <a:stretch/>
        </p:blipFill>
        <p:spPr>
          <a:xfrm>
            <a:off x="1303927" y="1072476"/>
            <a:ext cx="2922615" cy="1835107"/>
          </a:xfrm>
          <a:prstGeom prst="rect">
            <a:avLst/>
          </a:prstGeom>
          <a:noFill/>
          <a:ln>
            <a:noFill/>
          </a:ln>
        </p:spPr>
      </p:pic>
      <p:pic>
        <p:nvPicPr>
          <p:cNvPr id="1248" name="Google Shape;1248;p28"/>
          <p:cNvPicPr preferRelativeResize="0"/>
          <p:nvPr/>
        </p:nvPicPr>
        <p:blipFill rotWithShape="1">
          <a:blip r:embed="rId4">
            <a:alphaModFix/>
          </a:blip>
          <a:srcRect/>
          <a:stretch/>
        </p:blipFill>
        <p:spPr>
          <a:xfrm>
            <a:off x="5290292" y="1142359"/>
            <a:ext cx="3674960" cy="3480990"/>
          </a:xfrm>
          <a:prstGeom prst="rect">
            <a:avLst/>
          </a:prstGeom>
          <a:noFill/>
          <a:ln>
            <a:noFill/>
          </a:ln>
        </p:spPr>
      </p:pic>
      <p:sp>
        <p:nvSpPr>
          <p:cNvPr id="6" name="Google Shape;1241;p27"/>
          <p:cNvSpPr txBox="1"/>
          <p:nvPr/>
        </p:nvSpPr>
        <p:spPr>
          <a:xfrm>
            <a:off x="0" y="362117"/>
            <a:ext cx="914400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400" b="1" i="0" u="none" strike="noStrike" cap="none">
                <a:solidFill>
                  <a:srgbClr val="327176"/>
                </a:solidFill>
                <a:latin typeface="Arial"/>
                <a:ea typeface="Arial"/>
                <a:cs typeface="Arial"/>
                <a:sym typeface="Arial"/>
              </a:rPr>
              <a:t>SOLAR PANEL (PV) RECYCLING PROCESS</a:t>
            </a:r>
            <a:endParaRPr lang="en-US" sz="24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D73E424-00DB-52D9-F9CC-6B0146C2C2BE}"/>
              </a:ext>
            </a:extLst>
          </p:cNvPr>
          <p:cNvSpPr txBox="1"/>
          <p:nvPr/>
        </p:nvSpPr>
        <p:spPr>
          <a:xfrm>
            <a:off x="1960684" y="2094696"/>
            <a:ext cx="5917223" cy="954107"/>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1800"/>
              <a:buFont typeface="Arial"/>
              <a:buNone/>
            </a:pPr>
            <a:r>
              <a:rPr lang="en-US" sz="2800" b="1" i="0" u="none" strike="noStrike" cap="none" dirty="0">
                <a:solidFill>
                  <a:schemeClr val="accent1">
                    <a:lumMod val="50000"/>
                  </a:schemeClr>
                </a:solidFill>
                <a:latin typeface="Arial"/>
                <a:ea typeface="Arial"/>
                <a:cs typeface="Arial"/>
                <a:sym typeface="Arial"/>
              </a:rPr>
              <a:t>1. Concept and forms of Renewable Energy</a:t>
            </a:r>
          </a:p>
        </p:txBody>
      </p:sp>
    </p:spTree>
    <p:extLst>
      <p:ext uri="{BB962C8B-B14F-4D97-AF65-F5344CB8AC3E}">
        <p14:creationId xmlns:p14="http://schemas.microsoft.com/office/powerpoint/2010/main" val="1636728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07"/>
        <p:cNvGrpSpPr/>
        <p:nvPr/>
      </p:nvGrpSpPr>
      <p:grpSpPr>
        <a:xfrm>
          <a:off x="0" y="0"/>
          <a:ext cx="0" cy="0"/>
          <a:chOff x="0" y="0"/>
          <a:chExt cx="0" cy="0"/>
        </a:xfrm>
      </p:grpSpPr>
      <p:sp>
        <p:nvSpPr>
          <p:cNvPr id="1508" name="Google Shape;1508;p38"/>
          <p:cNvSpPr txBox="1">
            <a:spLocks noGrp="1"/>
          </p:cNvSpPr>
          <p:nvPr>
            <p:ph type="title"/>
          </p:nvPr>
        </p:nvSpPr>
        <p:spPr>
          <a:xfrm>
            <a:off x="0" y="455024"/>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1800">
                <a:solidFill>
                  <a:srgbClr val="327176"/>
                </a:solidFill>
              </a:rPr>
              <a:t>TYPES OF SOLAR POWER TECHNOLOGIES &amp; SYSTEM CONFIGURATIONS</a:t>
            </a:r>
            <a:endParaRPr/>
          </a:p>
        </p:txBody>
      </p:sp>
      <p:sp>
        <p:nvSpPr>
          <p:cNvPr id="1509" name="Google Shape;1509;p38"/>
          <p:cNvSpPr/>
          <p:nvPr/>
        </p:nvSpPr>
        <p:spPr>
          <a:xfrm>
            <a:off x="391098" y="1003140"/>
            <a:ext cx="8361803" cy="36932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300" b="1" i="0" u="none" strike="noStrike" cap="none">
                <a:solidFill>
                  <a:srgbClr val="000000"/>
                </a:solidFill>
                <a:sym typeface="Arial"/>
              </a:rPr>
              <a:t>Three Main Types of Solar Power Technologies &amp; Configurations</a:t>
            </a:r>
            <a:endParaRPr sz="1300" b="0" i="0" u="none" strike="noStrike" cap="none">
              <a:solidFill>
                <a:srgbClr val="000000"/>
              </a:solidFill>
              <a:sym typeface="Arial"/>
            </a:endParaRPr>
          </a:p>
          <a:p>
            <a:pPr marL="0" marR="0" lvl="0" indent="0" algn="l" rtl="0">
              <a:lnSpc>
                <a:spcPct val="100000"/>
              </a:lnSpc>
              <a:spcBef>
                <a:spcPts val="0"/>
              </a:spcBef>
              <a:spcAft>
                <a:spcPts val="0"/>
              </a:spcAft>
              <a:buNone/>
            </a:pPr>
            <a:r>
              <a:rPr lang="en-US" sz="1300" b="0" i="0" u="none" strike="noStrike" cap="none">
                <a:solidFill>
                  <a:srgbClr val="327176"/>
                </a:solidFill>
                <a:sym typeface="Arial"/>
              </a:rPr>
              <a:t>1. </a:t>
            </a:r>
            <a:r>
              <a:rPr lang="en-US" sz="1300" b="1" i="0" u="none" strike="noStrike" cap="none">
                <a:solidFill>
                  <a:srgbClr val="327176"/>
                </a:solidFill>
                <a:sym typeface="Arial"/>
              </a:rPr>
              <a:t>Standalone Solar Power System (Stand-Alone)</a:t>
            </a:r>
            <a:endParaRPr sz="1300" b="0" i="0" u="none" strike="noStrike" cap="none">
              <a:solidFill>
                <a:srgbClr val="327176"/>
              </a:solidFill>
              <a:sym typeface="Arial"/>
            </a:endParaRPr>
          </a:p>
          <a:p>
            <a:pPr marL="0" marR="0" lvl="0" indent="0" algn="l" rtl="0">
              <a:lnSpc>
                <a:spcPct val="100000"/>
              </a:lnSpc>
              <a:spcBef>
                <a:spcPts val="0"/>
              </a:spcBef>
              <a:spcAft>
                <a:spcPts val="0"/>
              </a:spcAft>
              <a:buNone/>
            </a:pPr>
            <a:r>
              <a:rPr lang="en-US" sz="1300" b="0" i="0" u="none" strike="noStrike" cap="none">
                <a:solidFill>
                  <a:srgbClr val="000000"/>
                </a:solidFill>
                <a:sym typeface="Arial"/>
              </a:rPr>
              <a:t>• Application: Remote areas, islands, locations without electricity grids</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No connection to the power grid, uses battery storage system</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High investment cost, long payback period</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Maintenance costs required (battery replacement when lifespan ends)</a:t>
            </a:r>
            <a:endParaRPr sz="1300"/>
          </a:p>
          <a:p>
            <a:pPr marL="0" marR="0" lvl="0" indent="0" algn="l" rtl="0">
              <a:lnSpc>
                <a:spcPct val="100000"/>
              </a:lnSpc>
              <a:spcBef>
                <a:spcPts val="0"/>
              </a:spcBef>
              <a:spcAft>
                <a:spcPts val="0"/>
              </a:spcAft>
              <a:buNone/>
            </a:pPr>
            <a:r>
              <a:rPr lang="en-US" sz="1300" b="0" i="0" u="none" strike="noStrike" cap="none">
                <a:solidFill>
                  <a:srgbClr val="327176"/>
                </a:solidFill>
                <a:sym typeface="Arial"/>
              </a:rPr>
              <a:t>2. </a:t>
            </a:r>
            <a:r>
              <a:rPr lang="en-US" sz="1300" b="1" i="0" u="none" strike="noStrike" cap="none">
                <a:solidFill>
                  <a:srgbClr val="327176"/>
                </a:solidFill>
                <a:sym typeface="Arial"/>
              </a:rPr>
              <a:t>Grid-Tied Solar Power System (On-Grid)</a:t>
            </a:r>
            <a:endParaRPr sz="1300" b="0" i="0" u="none" strike="noStrike" cap="none">
              <a:solidFill>
                <a:srgbClr val="327176"/>
              </a:solidFill>
              <a:sym typeface="Arial"/>
            </a:endParaRPr>
          </a:p>
          <a:p>
            <a:pPr marL="0" marR="0" lvl="0" indent="0" algn="l" rtl="0">
              <a:lnSpc>
                <a:spcPct val="100000"/>
              </a:lnSpc>
              <a:spcBef>
                <a:spcPts val="0"/>
              </a:spcBef>
              <a:spcAft>
                <a:spcPts val="0"/>
              </a:spcAft>
              <a:buNone/>
            </a:pPr>
            <a:r>
              <a:rPr lang="en-US" sz="1300" b="0" i="0" u="none" strike="noStrike" cap="none">
                <a:solidFill>
                  <a:srgbClr val="000000"/>
                </a:solidFill>
                <a:sym typeface="Arial"/>
              </a:rPr>
              <a:t>• Application: Electricity consumers (especially industrial sectors)</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Connected and synchronized with the power grid, no battery storage system</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Not dependent on load demand</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Reasonable investment cost, acceptable payback period</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Scalable, allows capacity expansion, interaction with the grid, and surplus power sales to EVN (Vietnam Electricity)</a:t>
            </a:r>
            <a:endParaRPr sz="1300"/>
          </a:p>
          <a:p>
            <a:pPr marL="0" marR="0" lvl="0" indent="0" algn="l" rtl="0">
              <a:lnSpc>
                <a:spcPct val="100000"/>
              </a:lnSpc>
              <a:spcBef>
                <a:spcPts val="0"/>
              </a:spcBef>
              <a:spcAft>
                <a:spcPts val="0"/>
              </a:spcAft>
              <a:buNone/>
            </a:pPr>
            <a:r>
              <a:rPr lang="en-US" sz="1300" b="0" i="0" u="none" strike="noStrike" cap="none">
                <a:solidFill>
                  <a:srgbClr val="327176"/>
                </a:solidFill>
                <a:sym typeface="Arial"/>
              </a:rPr>
              <a:t>3. </a:t>
            </a:r>
            <a:r>
              <a:rPr lang="en-US" sz="1300" b="1" i="0" u="none" strike="noStrike" cap="none">
                <a:solidFill>
                  <a:srgbClr val="327176"/>
                </a:solidFill>
                <a:sym typeface="Arial"/>
              </a:rPr>
              <a:t>Hybrid Solar Power System</a:t>
            </a:r>
            <a:endParaRPr sz="1300" b="0" i="0" u="none" strike="noStrike" cap="none">
              <a:solidFill>
                <a:srgbClr val="327176"/>
              </a:solidFill>
              <a:sym typeface="Arial"/>
            </a:endParaRPr>
          </a:p>
          <a:p>
            <a:pPr marL="0" marR="0" lvl="0" indent="0" algn="l" rtl="0">
              <a:lnSpc>
                <a:spcPct val="100000"/>
              </a:lnSpc>
              <a:spcBef>
                <a:spcPts val="0"/>
              </a:spcBef>
              <a:spcAft>
                <a:spcPts val="0"/>
              </a:spcAft>
              <a:buNone/>
            </a:pPr>
            <a:r>
              <a:rPr lang="en-US" sz="1300" b="0" i="0" u="none" strike="noStrike" cap="none">
                <a:solidFill>
                  <a:srgbClr val="000000"/>
                </a:solidFill>
                <a:sym typeface="Arial"/>
              </a:rPr>
              <a:t>• Integrates multiple energy sources (wind, diesel generators, etc.)</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Flexible and diverse design, tailored to usage needs</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High investment cost, long payback period</a:t>
            </a:r>
            <a:endParaRPr sz="1300"/>
          </a:p>
          <a:p>
            <a:pPr marL="0" marR="0" lvl="0" indent="0" algn="l" rtl="0">
              <a:lnSpc>
                <a:spcPct val="100000"/>
              </a:lnSpc>
              <a:spcBef>
                <a:spcPts val="0"/>
              </a:spcBef>
              <a:spcAft>
                <a:spcPts val="0"/>
              </a:spcAft>
              <a:buNone/>
            </a:pPr>
            <a:r>
              <a:rPr lang="en-US" sz="1300" b="0" i="0" u="none" strike="noStrike" cap="none">
                <a:solidFill>
                  <a:srgbClr val="000000"/>
                </a:solidFill>
                <a:sym typeface="Arial"/>
              </a:rPr>
              <a:t>• Requires maintenance costs (if battery storage is included)</a:t>
            </a:r>
            <a:endParaRPr sz="1300"/>
          </a:p>
        </p:txBody>
      </p:sp>
    </p:spTree>
    <p:extLst>
      <p:ext uri="{BB962C8B-B14F-4D97-AF65-F5344CB8AC3E}">
        <p14:creationId xmlns:p14="http://schemas.microsoft.com/office/powerpoint/2010/main" val="15735672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4" name="Google Shape;1514;p39"/>
          <p:cNvSpPr txBox="1"/>
          <p:nvPr/>
        </p:nvSpPr>
        <p:spPr>
          <a:xfrm>
            <a:off x="0" y="422102"/>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400" b="1" i="0" u="none" strike="noStrike" cap="none">
                <a:solidFill>
                  <a:srgbClr val="327176"/>
                </a:solidFill>
                <a:latin typeface="Arial"/>
                <a:ea typeface="Arial"/>
                <a:cs typeface="Arial"/>
                <a:sym typeface="Arial"/>
              </a:rPr>
              <a:t>STAND ALONE / OFF GRID SOLAR SYSTEM</a:t>
            </a:r>
          </a:p>
        </p:txBody>
      </p:sp>
      <p:pic>
        <p:nvPicPr>
          <p:cNvPr id="1515" name="Google Shape;1515;p39"/>
          <p:cNvPicPr preferRelativeResize="0"/>
          <p:nvPr/>
        </p:nvPicPr>
        <p:blipFill rotWithShape="1">
          <a:blip r:embed="rId3">
            <a:alphaModFix/>
          </a:blip>
          <a:srcRect/>
          <a:stretch/>
        </p:blipFill>
        <p:spPr>
          <a:xfrm>
            <a:off x="642510" y="1046603"/>
            <a:ext cx="8053330" cy="3244926"/>
          </a:xfrm>
          <a:prstGeom prst="rect">
            <a:avLst/>
          </a:prstGeom>
          <a:noFill/>
          <a:ln>
            <a:noFill/>
          </a:ln>
        </p:spPr>
      </p:pic>
    </p:spTree>
    <p:extLst>
      <p:ext uri="{BB962C8B-B14F-4D97-AF65-F5344CB8AC3E}">
        <p14:creationId xmlns:p14="http://schemas.microsoft.com/office/powerpoint/2010/main" val="370506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19"/>
        <p:cNvGrpSpPr/>
        <p:nvPr/>
      </p:nvGrpSpPr>
      <p:grpSpPr>
        <a:xfrm>
          <a:off x="0" y="0"/>
          <a:ext cx="0" cy="0"/>
          <a:chOff x="0" y="0"/>
          <a:chExt cx="0" cy="0"/>
        </a:xfrm>
      </p:grpSpPr>
      <p:sp>
        <p:nvSpPr>
          <p:cNvPr id="1520" name="Google Shape;1520;p40"/>
          <p:cNvSpPr txBox="1"/>
          <p:nvPr/>
        </p:nvSpPr>
        <p:spPr>
          <a:xfrm>
            <a:off x="0" y="445219"/>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2000" b="1" i="0" u="none" strike="noStrike" cap="none">
                <a:solidFill>
                  <a:srgbClr val="327176"/>
                </a:solidFill>
                <a:latin typeface="Arial"/>
                <a:ea typeface="Arial"/>
                <a:cs typeface="Arial"/>
                <a:sym typeface="Arial"/>
              </a:rPr>
              <a:t>GRID-CONNECTED SOLAR POWER SYSTEM </a:t>
            </a:r>
          </a:p>
          <a:p>
            <a:pPr marL="0" marR="0" lvl="0" indent="0" algn="ctr" rtl="0">
              <a:lnSpc>
                <a:spcPct val="100000"/>
              </a:lnSpc>
              <a:spcBef>
                <a:spcPts val="0"/>
              </a:spcBef>
              <a:spcAft>
                <a:spcPts val="0"/>
              </a:spcAft>
              <a:buClr>
                <a:srgbClr val="000000"/>
              </a:buClr>
              <a:buSzPts val="1800"/>
              <a:buFont typeface="Arial"/>
              <a:buNone/>
            </a:pPr>
            <a:r>
              <a:rPr lang="en-US" sz="2000" b="1" i="0" u="none" strike="noStrike" cap="none">
                <a:solidFill>
                  <a:srgbClr val="327176"/>
                </a:solidFill>
                <a:latin typeface="Arial"/>
                <a:ea typeface="Arial"/>
                <a:cs typeface="Arial"/>
                <a:sym typeface="Arial"/>
              </a:rPr>
              <a:t>(WITH OR WITHOUT EXPORT DEVICE)</a:t>
            </a:r>
          </a:p>
        </p:txBody>
      </p:sp>
      <p:pic>
        <p:nvPicPr>
          <p:cNvPr id="1521" name="Google Shape;1521;p40"/>
          <p:cNvPicPr preferRelativeResize="0"/>
          <p:nvPr/>
        </p:nvPicPr>
        <p:blipFill rotWithShape="1">
          <a:blip r:embed="rId3">
            <a:alphaModFix/>
          </a:blip>
          <a:srcRect/>
          <a:stretch/>
        </p:blipFill>
        <p:spPr>
          <a:xfrm>
            <a:off x="2519628" y="1110638"/>
            <a:ext cx="4572000" cy="3429000"/>
          </a:xfrm>
          <a:prstGeom prst="rect">
            <a:avLst/>
          </a:prstGeom>
          <a:noFill/>
          <a:ln>
            <a:noFill/>
          </a:ln>
        </p:spPr>
      </p:pic>
    </p:spTree>
    <p:extLst>
      <p:ext uri="{BB962C8B-B14F-4D97-AF65-F5344CB8AC3E}">
        <p14:creationId xmlns:p14="http://schemas.microsoft.com/office/powerpoint/2010/main" val="20370040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1"/>
          <p:cNvSpPr txBox="1"/>
          <p:nvPr/>
        </p:nvSpPr>
        <p:spPr>
          <a:xfrm>
            <a:off x="0" y="418009"/>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327176"/>
                </a:solidFill>
                <a:latin typeface="Arial"/>
                <a:ea typeface="Arial"/>
                <a:cs typeface="Arial"/>
                <a:sym typeface="Arial"/>
              </a:rPr>
              <a:t>HYBRID SOLAR POWER SYSTEM </a:t>
            </a: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327176"/>
                </a:solidFill>
                <a:latin typeface="Arial"/>
                <a:ea typeface="Arial"/>
                <a:cs typeface="Arial"/>
                <a:sym typeface="Arial"/>
              </a:rPr>
              <a:t>(INVERTER HYBRID INTEGRATED WITH GRID CONNECTION)</a:t>
            </a:r>
          </a:p>
        </p:txBody>
      </p:sp>
      <p:pic>
        <p:nvPicPr>
          <p:cNvPr id="1527" name="Google Shape;1527;p41"/>
          <p:cNvPicPr preferRelativeResize="0"/>
          <p:nvPr/>
        </p:nvPicPr>
        <p:blipFill rotWithShape="1">
          <a:blip r:embed="rId3">
            <a:alphaModFix/>
          </a:blip>
          <a:srcRect/>
          <a:stretch/>
        </p:blipFill>
        <p:spPr>
          <a:xfrm>
            <a:off x="1381549" y="1068635"/>
            <a:ext cx="6942761" cy="3446627"/>
          </a:xfrm>
          <a:prstGeom prst="rect">
            <a:avLst/>
          </a:prstGeom>
          <a:noFill/>
          <a:ln>
            <a:noFill/>
          </a:ln>
        </p:spPr>
      </p:pic>
    </p:spTree>
    <p:extLst>
      <p:ext uri="{BB962C8B-B14F-4D97-AF65-F5344CB8AC3E}">
        <p14:creationId xmlns:p14="http://schemas.microsoft.com/office/powerpoint/2010/main" val="1910949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31"/>
        <p:cNvGrpSpPr/>
        <p:nvPr/>
      </p:nvGrpSpPr>
      <p:grpSpPr>
        <a:xfrm>
          <a:off x="0" y="0"/>
          <a:ext cx="0" cy="0"/>
          <a:chOff x="0" y="0"/>
          <a:chExt cx="0" cy="0"/>
        </a:xfrm>
      </p:grpSpPr>
      <p:sp>
        <p:nvSpPr>
          <p:cNvPr id="1532" name="Google Shape;1532;p42"/>
          <p:cNvSpPr txBox="1"/>
          <p:nvPr/>
        </p:nvSpPr>
        <p:spPr>
          <a:xfrm>
            <a:off x="0" y="445220"/>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2400" b="1" i="0" u="none" strike="noStrike" cap="none">
                <a:solidFill>
                  <a:srgbClr val="327176"/>
                </a:solidFill>
                <a:latin typeface="Arial"/>
                <a:ea typeface="Arial"/>
                <a:cs typeface="Arial"/>
                <a:sym typeface="Arial"/>
              </a:rPr>
              <a:t>SOLAR POWER PLANT</a:t>
            </a:r>
          </a:p>
        </p:txBody>
      </p:sp>
      <p:pic>
        <p:nvPicPr>
          <p:cNvPr id="1533" name="Google Shape;1533;p42" descr="Layout of Solar Power Plant"/>
          <p:cNvPicPr preferRelativeResize="0"/>
          <p:nvPr/>
        </p:nvPicPr>
        <p:blipFill rotWithShape="1">
          <a:blip r:embed="rId3">
            <a:alphaModFix/>
          </a:blip>
          <a:srcRect/>
          <a:stretch/>
        </p:blipFill>
        <p:spPr>
          <a:xfrm>
            <a:off x="1404325" y="1057619"/>
            <a:ext cx="6241604" cy="3420287"/>
          </a:xfrm>
          <a:prstGeom prst="rect">
            <a:avLst/>
          </a:prstGeom>
          <a:noFill/>
          <a:ln>
            <a:noFill/>
          </a:ln>
        </p:spPr>
      </p:pic>
    </p:spTree>
    <p:extLst>
      <p:ext uri="{BB962C8B-B14F-4D97-AF65-F5344CB8AC3E}">
        <p14:creationId xmlns:p14="http://schemas.microsoft.com/office/powerpoint/2010/main" val="36150725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2CE8A637-F299-4575-3F21-6DFB2E7EAB9A}"/>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39AC2E70-EF8C-EA37-1633-A5A8DC16593E}"/>
              </a:ext>
            </a:extLst>
          </p:cNvPr>
          <p:cNvSpPr txBox="1">
            <a:spLocks noGrp="1"/>
          </p:cNvSpPr>
          <p:nvPr>
            <p:ph type="title"/>
          </p:nvPr>
        </p:nvSpPr>
        <p:spPr>
          <a:xfrm>
            <a:off x="521970" y="428358"/>
            <a:ext cx="8229600" cy="371400"/>
          </a:xfrm>
          <a:prstGeom prst="rect">
            <a:avLst/>
          </a:prstGeom>
        </p:spPr>
        <p:txBody>
          <a:bodyPr spcFirstLastPara="1" wrap="square" lIns="91425" tIns="91425" rIns="91425" bIns="91425" anchor="ctr" anchorCtr="0">
            <a:normAutofit fontScale="90000"/>
          </a:bodyPr>
          <a:lstStyle/>
          <a:p>
            <a:r>
              <a:rPr lang="en-US" dirty="0">
                <a:solidFill>
                  <a:schemeClr val="accent1">
                    <a:lumMod val="50000"/>
                  </a:schemeClr>
                </a:solidFill>
              </a:rPr>
              <a:t>INTRODUCTION TO DECREE 58/2025/NĐ-CP</a:t>
            </a:r>
          </a:p>
        </p:txBody>
      </p:sp>
      <p:sp>
        <p:nvSpPr>
          <p:cNvPr id="3" name="TextBox 2">
            <a:extLst>
              <a:ext uri="{FF2B5EF4-FFF2-40B4-BE49-F238E27FC236}">
                <a16:creationId xmlns:a16="http://schemas.microsoft.com/office/drawing/2014/main" id="{273B461E-43D3-BE57-D457-8D69DB3319EA}"/>
              </a:ext>
            </a:extLst>
          </p:cNvPr>
          <p:cNvSpPr txBox="1"/>
          <p:nvPr/>
        </p:nvSpPr>
        <p:spPr>
          <a:xfrm>
            <a:off x="447675" y="1023659"/>
            <a:ext cx="8248650" cy="646331"/>
          </a:xfrm>
          <a:prstGeom prst="rect">
            <a:avLst/>
          </a:prstGeom>
          <a:noFill/>
        </p:spPr>
        <p:txBody>
          <a:bodyPr wrap="square">
            <a:spAutoFit/>
          </a:bodyPr>
          <a:lstStyle/>
          <a:p>
            <a:r>
              <a:rPr lang="en-US" sz="1200" b="1" dirty="0">
                <a:solidFill>
                  <a:srgbClr val="FF0000"/>
                </a:solidFill>
              </a:rPr>
              <a:t>DETAILED REGULATIONS ON SEVERAL ARTICLES OF THE LAW ON ELECTRICITY REGARDING THE DEVELOPMENT OF RENEWABLE ENERGY AND NEW ENERGY ELECTRICITY</a:t>
            </a:r>
            <a:endParaRPr lang="en-US" sz="1200" dirty="0">
              <a:solidFill>
                <a:srgbClr val="FF0000"/>
              </a:solidFill>
            </a:endParaRPr>
          </a:p>
          <a:p>
            <a:r>
              <a:rPr lang="en-US" sz="1200" i="1" dirty="0">
                <a:solidFill>
                  <a:srgbClr val="FF0000"/>
                </a:solidFill>
              </a:rPr>
              <a:t>(issued March 3, 2025)</a:t>
            </a:r>
            <a:endParaRPr lang="en-US" sz="1200" dirty="0">
              <a:solidFill>
                <a:srgbClr val="FF0000"/>
              </a:solidFill>
            </a:endParaRPr>
          </a:p>
        </p:txBody>
      </p:sp>
      <p:sp>
        <p:nvSpPr>
          <p:cNvPr id="4" name="TextBox 3">
            <a:extLst>
              <a:ext uri="{FF2B5EF4-FFF2-40B4-BE49-F238E27FC236}">
                <a16:creationId xmlns:a16="http://schemas.microsoft.com/office/drawing/2014/main" id="{2E5B1334-4D8F-EA28-3234-C7B35A3ECED3}"/>
              </a:ext>
            </a:extLst>
          </p:cNvPr>
          <p:cNvSpPr txBox="1"/>
          <p:nvPr/>
        </p:nvSpPr>
        <p:spPr>
          <a:xfrm>
            <a:off x="447675" y="1879252"/>
            <a:ext cx="8450792" cy="1384995"/>
          </a:xfrm>
          <a:prstGeom prst="rect">
            <a:avLst/>
          </a:prstGeom>
          <a:noFill/>
        </p:spPr>
        <p:txBody>
          <a:bodyPr wrap="square">
            <a:spAutoFit/>
          </a:bodyPr>
          <a:lstStyle/>
          <a:p>
            <a:r>
              <a:rPr lang="en-US" sz="1200" b="1" u="sng" dirty="0"/>
              <a:t>Chapter III – Development of Self-Produced, Self-Consumed Electricity from Renewable and New Energy Sources</a:t>
            </a:r>
            <a:br>
              <a:rPr lang="en-US" sz="1200" u="sng" dirty="0"/>
            </a:br>
            <a:endParaRPr lang="en-US" sz="1200" u="sng" dirty="0"/>
          </a:p>
          <a:p>
            <a:r>
              <a:rPr lang="en-US" sz="1200" b="1" u="sng" dirty="0"/>
              <a:t>Section 2 – Development of Rooftop Solar Power for Self-Production and Self-Consumption</a:t>
            </a:r>
          </a:p>
          <a:p>
            <a:endParaRPr lang="en-US" sz="1200" dirty="0"/>
          </a:p>
          <a:p>
            <a:r>
              <a:rPr lang="en-US" sz="1200" b="1" dirty="0"/>
              <a:t>Article 13 – Policies to Encourage Development</a:t>
            </a:r>
            <a:endParaRPr lang="en-US" sz="1200" dirty="0"/>
          </a:p>
          <a:p>
            <a:r>
              <a:rPr lang="en-US" sz="1200" dirty="0"/>
              <a:t>Construction works that comply with laws on investment, construction, land, environmental protection, safety, and fire prevention and fighting may install rooftop solar power systems for self-production and self-consumption.</a:t>
            </a:r>
          </a:p>
        </p:txBody>
      </p:sp>
    </p:spTree>
    <p:extLst>
      <p:ext uri="{BB962C8B-B14F-4D97-AF65-F5344CB8AC3E}">
        <p14:creationId xmlns:p14="http://schemas.microsoft.com/office/powerpoint/2010/main" val="15874317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3AF3265C-D1EE-4C74-DB1E-EA363603588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E9A77F1-016A-C759-56CC-9012184927E6}"/>
              </a:ext>
            </a:extLst>
          </p:cNvPr>
          <p:cNvSpPr txBox="1"/>
          <p:nvPr/>
        </p:nvSpPr>
        <p:spPr>
          <a:xfrm>
            <a:off x="373380" y="981091"/>
            <a:ext cx="8526780" cy="1938992"/>
          </a:xfrm>
          <a:prstGeom prst="rect">
            <a:avLst/>
          </a:prstGeom>
          <a:noFill/>
        </p:spPr>
        <p:txBody>
          <a:bodyPr wrap="square">
            <a:spAutoFit/>
          </a:bodyPr>
          <a:lstStyle/>
          <a:p>
            <a:r>
              <a:rPr lang="en-US" sz="1200" b="1" dirty="0"/>
              <a:t>Article 14 – Mechanism for Purchasing and Selling Surplus Electricity</a:t>
            </a:r>
            <a:endParaRPr lang="en-US" sz="1200" dirty="0"/>
          </a:p>
          <a:p>
            <a:pPr marL="171450" indent="-171450">
              <a:buFont typeface="Arial" panose="020B0604020202020204" pitchFamily="34" charset="0"/>
              <a:buChar char="•"/>
            </a:pPr>
            <a:r>
              <a:rPr lang="en-US" sz="1200" dirty="0"/>
              <a:t>The purchase price for surplus electricity is the </a:t>
            </a:r>
            <a:r>
              <a:rPr lang="en-US" sz="1200" dirty="0">
                <a:solidFill>
                  <a:srgbClr val="FF0000"/>
                </a:solidFill>
              </a:rPr>
              <a:t>average market electricity </a:t>
            </a:r>
            <a:r>
              <a:rPr lang="en-US" sz="1200" dirty="0"/>
              <a:t>price of the preceding year as announced by the electricity market transaction operating unit, but must not exceed the maximum price level in the ground-mounted solar price bracket.</a:t>
            </a:r>
          </a:p>
          <a:p>
            <a:pPr marL="171450" indent="-171450">
              <a:buFont typeface="Arial" panose="020B0604020202020204" pitchFamily="34" charset="0"/>
              <a:buChar char="•"/>
            </a:pPr>
            <a:r>
              <a:rPr lang="en-US" sz="1200" dirty="0"/>
              <a:t>Rooftop solar power systems installed on public property for self-production and </a:t>
            </a:r>
            <a:r>
              <a:rPr lang="en-US" sz="1200" dirty="0">
                <a:solidFill>
                  <a:srgbClr val="FF0000"/>
                </a:solidFill>
              </a:rPr>
              <a:t>self-consumption are not permitted to sell surplus electricity.</a:t>
            </a:r>
          </a:p>
          <a:p>
            <a:pPr marL="171450" indent="-171450">
              <a:buFont typeface="Arial" panose="020B0604020202020204" pitchFamily="34" charset="0"/>
              <a:buChar char="•"/>
            </a:pPr>
            <a:r>
              <a:rPr lang="en-US" sz="1200" i="1" dirty="0"/>
              <a:t>Quote</a:t>
            </a:r>
            <a:r>
              <a:rPr lang="en-US" sz="1200" dirty="0"/>
              <a:t>: “Entities specified in Clause 1 of this Article may sell surplus electricity to the Surplus Power Buyer, but the volume must </a:t>
            </a:r>
            <a:r>
              <a:rPr lang="en-US" sz="1200" dirty="0">
                <a:solidFill>
                  <a:srgbClr val="FF0000"/>
                </a:solidFill>
              </a:rPr>
              <a:t>not exceed 20% </a:t>
            </a:r>
            <a:r>
              <a:rPr lang="en-US" sz="1200" dirty="0"/>
              <a:t>of the electricity output at the rooftop solar system’s output point based on solar radiation intensity.”</a:t>
            </a:r>
          </a:p>
          <a:p>
            <a:pPr marL="171450" indent="-171450">
              <a:buFont typeface="Arial" panose="020B0604020202020204" pitchFamily="34" charset="0"/>
              <a:buChar char="•"/>
            </a:pPr>
            <a:r>
              <a:rPr lang="en-US" sz="1200" dirty="0"/>
              <a:t>If the surplus electricity fed into the Surplus Power Buyer’s </a:t>
            </a:r>
            <a:r>
              <a:rPr lang="en-US" sz="1200" dirty="0">
                <a:solidFill>
                  <a:srgbClr val="FF0000"/>
                </a:solidFill>
              </a:rPr>
              <a:t>grid exceeds 20%, </a:t>
            </a:r>
            <a:r>
              <a:rPr lang="en-US" sz="1200" dirty="0"/>
              <a:t>only 20% of that output will be paid for.</a:t>
            </a:r>
          </a:p>
        </p:txBody>
      </p:sp>
      <p:sp>
        <p:nvSpPr>
          <p:cNvPr id="8" name="Google Shape;1598;p30">
            <a:extLst>
              <a:ext uri="{FF2B5EF4-FFF2-40B4-BE49-F238E27FC236}">
                <a16:creationId xmlns:a16="http://schemas.microsoft.com/office/drawing/2014/main" id="{0156F07F-938E-F0CA-020C-44677BD9FDF0}"/>
              </a:ext>
            </a:extLst>
          </p:cNvPr>
          <p:cNvSpPr txBox="1">
            <a:spLocks noGrp="1"/>
          </p:cNvSpPr>
          <p:nvPr>
            <p:ph type="title"/>
          </p:nvPr>
        </p:nvSpPr>
        <p:spPr>
          <a:prstGeom prst="rect">
            <a:avLst/>
          </a:prstGeom>
        </p:spPr>
        <p:txBody>
          <a:bodyPr spcFirstLastPara="1" wrap="square" lIns="91425" tIns="91425" rIns="91425" bIns="91425" anchor="ctr" anchorCtr="0">
            <a:normAutofit fontScale="90000"/>
          </a:bodyPr>
          <a:lstStyle/>
          <a:p>
            <a:r>
              <a:rPr lang="en-US" dirty="0">
                <a:solidFill>
                  <a:schemeClr val="accent1">
                    <a:lumMod val="50000"/>
                  </a:schemeClr>
                </a:solidFill>
              </a:rPr>
              <a:t>INTRODUCTION TO DECREE 58/2025/NĐ-CP (</a:t>
            </a:r>
            <a:r>
              <a:rPr lang="en-US" dirty="0" err="1">
                <a:solidFill>
                  <a:schemeClr val="accent1">
                    <a:lumMod val="50000"/>
                  </a:schemeClr>
                </a:solidFill>
              </a:rPr>
              <a:t>cont</a:t>
            </a:r>
            <a:r>
              <a:rPr lang="en-US" dirty="0">
                <a:solidFill>
                  <a:schemeClr val="accent1">
                    <a:lumMod val="50000"/>
                  </a:schemeClr>
                </a:solidFill>
              </a:rPr>
              <a:t>)</a:t>
            </a:r>
          </a:p>
        </p:txBody>
      </p:sp>
      <p:sp>
        <p:nvSpPr>
          <p:cNvPr id="10" name="TextBox 9">
            <a:extLst>
              <a:ext uri="{FF2B5EF4-FFF2-40B4-BE49-F238E27FC236}">
                <a16:creationId xmlns:a16="http://schemas.microsoft.com/office/drawing/2014/main" id="{7927C995-F44A-F57B-92A3-9CDBD3132440}"/>
              </a:ext>
            </a:extLst>
          </p:cNvPr>
          <p:cNvSpPr txBox="1"/>
          <p:nvPr/>
        </p:nvSpPr>
        <p:spPr>
          <a:xfrm>
            <a:off x="521970" y="3241817"/>
            <a:ext cx="8229600" cy="1200329"/>
          </a:xfrm>
          <a:prstGeom prst="rect">
            <a:avLst/>
          </a:prstGeom>
          <a:noFill/>
        </p:spPr>
        <p:txBody>
          <a:bodyPr wrap="square">
            <a:spAutoFit/>
          </a:bodyPr>
          <a:lstStyle/>
          <a:p>
            <a:pPr>
              <a:buNone/>
            </a:pPr>
            <a:r>
              <a:rPr lang="en-US" sz="1200" b="1" dirty="0"/>
              <a:t>Article 15 – Notification of Power Source Development</a:t>
            </a:r>
            <a:endParaRPr lang="en-US" sz="1200" dirty="0"/>
          </a:p>
          <a:p>
            <a:pPr>
              <a:buNone/>
            </a:pPr>
            <a:r>
              <a:rPr lang="en-US" sz="1200" dirty="0">
                <a:solidFill>
                  <a:srgbClr val="FF0000"/>
                </a:solidFill>
              </a:rPr>
              <a:t>Organizations or individuals </a:t>
            </a:r>
            <a:r>
              <a:rPr lang="en-US" sz="1200" dirty="0"/>
              <a:t>developing rooftop solar power for self-production and self-consumption with an installed capacity of </a:t>
            </a:r>
            <a:r>
              <a:rPr lang="en-US" sz="1200" dirty="0">
                <a:solidFill>
                  <a:srgbClr val="FF0000"/>
                </a:solidFill>
              </a:rPr>
              <a:t>less than 1,000 kW</a:t>
            </a:r>
            <a:r>
              <a:rPr lang="en-US" sz="1200" dirty="0"/>
              <a:t>, connected to the national electricity system, and </a:t>
            </a:r>
            <a:r>
              <a:rPr lang="en-US" sz="1200" dirty="0">
                <a:solidFill>
                  <a:srgbClr val="FF0000"/>
                </a:solidFill>
              </a:rPr>
              <a:t>not registering to sell </a:t>
            </a:r>
            <a:r>
              <a:rPr lang="en-US" sz="1200" dirty="0"/>
              <a:t>surplus electricity must send a </a:t>
            </a:r>
            <a:r>
              <a:rPr lang="en-US" sz="1200" b="1" dirty="0"/>
              <a:t>Notification (Form No. 02)</a:t>
            </a:r>
            <a:r>
              <a:rPr lang="en-US" sz="1200" dirty="0"/>
              <a:t> in the Annex of this Decree to: The provincial Department of Industry and Trade; The electricity unit, Local authorities managing construction and fire prevention and fighting. This is for management, monitoring, and guidance in compliance with legal regulations.</a:t>
            </a:r>
          </a:p>
        </p:txBody>
      </p:sp>
    </p:spTree>
    <p:extLst>
      <p:ext uri="{BB962C8B-B14F-4D97-AF65-F5344CB8AC3E}">
        <p14:creationId xmlns:p14="http://schemas.microsoft.com/office/powerpoint/2010/main" val="3680809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A698ACB7-B44E-4765-F2DD-FE10FA882B3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DB1C1FB-2B7F-EE1E-AF22-9A1DB5ECFDA0}"/>
              </a:ext>
            </a:extLst>
          </p:cNvPr>
          <p:cNvSpPr txBox="1"/>
          <p:nvPr/>
        </p:nvSpPr>
        <p:spPr>
          <a:xfrm>
            <a:off x="373380" y="1074223"/>
            <a:ext cx="8526780" cy="2828082"/>
          </a:xfrm>
          <a:prstGeom prst="rect">
            <a:avLst/>
          </a:prstGeom>
          <a:noFill/>
        </p:spPr>
        <p:txBody>
          <a:bodyPr wrap="square">
            <a:spAutoFit/>
          </a:bodyPr>
          <a:lstStyle/>
          <a:p>
            <a:pPr>
              <a:lnSpc>
                <a:spcPct val="150000"/>
              </a:lnSpc>
            </a:pPr>
            <a:r>
              <a:rPr lang="en-US" sz="1200" b="1" dirty="0"/>
              <a:t>Article 16 – Entities Required to Register Development and Authority to Issue Development Registration Certificates</a:t>
            </a:r>
            <a:endParaRPr lang="en-US" sz="1200" dirty="0"/>
          </a:p>
          <a:p>
            <a:pPr>
              <a:lnSpc>
                <a:spcPct val="150000"/>
              </a:lnSpc>
            </a:pPr>
            <a:r>
              <a:rPr lang="en-US" sz="1200" dirty="0"/>
              <a:t>Registration is required for:</a:t>
            </a:r>
          </a:p>
          <a:p>
            <a:pPr marL="171450" indent="-171450">
              <a:lnSpc>
                <a:spcPct val="150000"/>
              </a:lnSpc>
              <a:buFont typeface="Arial" panose="020B0604020202020204" pitchFamily="34" charset="0"/>
              <a:buChar char="•"/>
            </a:pPr>
            <a:r>
              <a:rPr lang="en-US" sz="1200" dirty="0"/>
              <a:t>Organizations or individuals developing power sources with an installed capacity of </a:t>
            </a:r>
            <a:r>
              <a:rPr lang="en-US" sz="1200" b="1" dirty="0"/>
              <a:t>1,000 kW or more</a:t>
            </a:r>
            <a:r>
              <a:rPr lang="en-US" sz="1200" dirty="0"/>
              <a:t>.</a:t>
            </a:r>
          </a:p>
          <a:p>
            <a:pPr marL="171450" indent="-171450">
              <a:lnSpc>
                <a:spcPct val="150000"/>
              </a:lnSpc>
              <a:buFont typeface="Arial" panose="020B0604020202020204" pitchFamily="34" charset="0"/>
              <a:buChar char="•"/>
            </a:pPr>
            <a:r>
              <a:rPr lang="en-US" sz="1200" dirty="0"/>
              <a:t>Organizations or individuals developing power sources with an installed capacity of less than 1,000 kW but registering to sell surplus electricity to the Surplus Power Buyer (</a:t>
            </a:r>
            <a:r>
              <a:rPr lang="en-US" sz="1200" b="1" dirty="0"/>
              <a:t>excluding households</a:t>
            </a:r>
            <a:r>
              <a:rPr lang="en-US" sz="1200" dirty="0"/>
              <a:t>).</a:t>
            </a:r>
          </a:p>
          <a:p>
            <a:pPr marL="171450" indent="-171450">
              <a:lnSpc>
                <a:spcPct val="150000"/>
              </a:lnSpc>
              <a:buFont typeface="Arial" panose="020B0604020202020204" pitchFamily="34" charset="0"/>
              <a:buChar char="•"/>
            </a:pPr>
            <a:r>
              <a:rPr lang="en-US" sz="1200" dirty="0"/>
              <a:t>The total installed capacity registered under Point a and Point c, Clause 1 of this Article must </a:t>
            </a:r>
            <a:r>
              <a:rPr lang="en-US" sz="1200" b="1" dirty="0"/>
              <a:t>not exceed the capacity allocated to the locality </a:t>
            </a:r>
            <a:r>
              <a:rPr lang="en-US" sz="1200" dirty="0"/>
              <a:t>in accordance with power development planning laws.</a:t>
            </a:r>
          </a:p>
          <a:p>
            <a:pPr marL="171450" indent="-171450">
              <a:lnSpc>
                <a:spcPct val="150000"/>
              </a:lnSpc>
              <a:buFont typeface="Arial" panose="020B0604020202020204" pitchFamily="34" charset="0"/>
              <a:buChar char="•"/>
            </a:pPr>
            <a:r>
              <a:rPr lang="en-US" sz="1200" dirty="0"/>
              <a:t>The </a:t>
            </a:r>
            <a:r>
              <a:rPr lang="en-US" sz="1200" b="1" dirty="0"/>
              <a:t>Department of Industry and Trade</a:t>
            </a:r>
            <a:r>
              <a:rPr lang="en-US" sz="1200" dirty="0"/>
              <a:t> is the competent authority to issue the Certificate of Registration for Power Source Development to entities specified in Clause 1 of this Article.</a:t>
            </a:r>
          </a:p>
        </p:txBody>
      </p:sp>
      <p:sp>
        <p:nvSpPr>
          <p:cNvPr id="7" name="Google Shape;1598;p30">
            <a:extLst>
              <a:ext uri="{FF2B5EF4-FFF2-40B4-BE49-F238E27FC236}">
                <a16:creationId xmlns:a16="http://schemas.microsoft.com/office/drawing/2014/main" id="{118A111A-2524-B1F5-FE10-124899B95BF8}"/>
              </a:ext>
            </a:extLst>
          </p:cNvPr>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fontScale="90000"/>
          </a:bodyPr>
          <a:lstStyle/>
          <a:p>
            <a:r>
              <a:rPr lang="en-US" dirty="0">
                <a:solidFill>
                  <a:schemeClr val="accent1">
                    <a:lumMod val="50000"/>
                  </a:schemeClr>
                </a:solidFill>
              </a:rPr>
              <a:t>INTRODUCTION TO DECREE 58/2025/NĐ-CP (</a:t>
            </a:r>
            <a:r>
              <a:rPr lang="en-US" dirty="0" err="1">
                <a:solidFill>
                  <a:schemeClr val="accent1">
                    <a:lumMod val="50000"/>
                  </a:schemeClr>
                </a:solidFill>
              </a:rPr>
              <a:t>cont</a:t>
            </a:r>
            <a:r>
              <a:rPr lang="en-US" dirty="0">
                <a:solidFill>
                  <a:schemeClr val="accent1">
                    <a:lumMod val="50000"/>
                  </a:schemeClr>
                </a:solidFill>
              </a:rPr>
              <a:t>)</a:t>
            </a:r>
          </a:p>
        </p:txBody>
      </p:sp>
    </p:spTree>
    <p:extLst>
      <p:ext uri="{BB962C8B-B14F-4D97-AF65-F5344CB8AC3E}">
        <p14:creationId xmlns:p14="http://schemas.microsoft.com/office/powerpoint/2010/main" val="3672108722"/>
      </p:ext>
    </p:extLst>
  </p:cSld>
  <p:clrMapOvr>
    <a:masterClrMapping/>
  </p:clrMapOvr>
</p:sld>
</file>

<file path=ppt/slides/slide38.xml><?xml version="1.0" encoding="utf-8"?>
<p:sld xmlns:p="http://schemas.openxmlformats.org/presentationml/2006/main" xmlns:a="http://schemas.openxmlformats.org/drawingml/2006/main" xmlns:r="http://schemas.openxmlformats.org/officeDocument/2006/relationships">
  <p:cSld>
    <p:spTree>
      <p:nvGrpSpPr>
        <p:cNvPr id="1" name="Shape 1589">
          <a:extLst>
            <a:ext uri="{FF2B5EF4-FFF2-40B4-BE49-F238E27FC236}">
              <a16:creationId xmlns:a16="http://schemas.microsoft.com/office/drawing/2014/main" id="{CBA198E9-93EC-9795-90BD-64DD5ABFC8F3}"/>
            </a:ext>
          </a:extLst>
        </p:cNvPr>
        <p:cNvGrpSpPr/>
        <p:nvPr/>
      </p:nvGrpSpPr>
      <p:grpSpPr>
        <a:xfrm>
          <a:off x="0" y="0"/>
          <a:ext cx="0" cy="0"/>
          <a:chOff x="0" y="0"/>
          <a:chExt cx="0" cy="0"/>
        </a:xfrm>
      </p:grpSpPr>
      <p:pic>
        <p:nvPicPr>
          <p:cNvPr id="7170" name="Picture 2">
            <a:extLst>
              <a:ext uri="{FF2B5EF4-FFF2-40B4-BE49-F238E27FC236}">
                <a16:creationId xmlns:a16="http://schemas.microsoft.com/office/drawing/2014/main" id="{A561FABC-2914-560D-46A6-FD9F5F4A10FE}"/>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68839" cy="419862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548FDAB8-8B24-6AE8-328A-37026A734656}"/>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76601" y="0"/>
            <a:ext cx="2990798" cy="422967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B8647868-DDAD-4352-3269-43025914E3C2}"/>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75161" y="0"/>
            <a:ext cx="2968839" cy="419862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a:extLst>
              <a:ext uri="{FF2B5EF4-FFF2-40B4-BE49-F238E27FC236}">
                <a16:creationId xmlns:a16="http://schemas.microsoft.com/office/drawing/2014/main" id="{BE0A56AB-4ABB-B45B-9E37-E4E1F40725F6}"/>
              </a:ext>
            </a:extLst>
          </p:cNvPr>
          <p:cNvPicPr>
            <a:picLocks noChangeArrowheads="1" noChangeAspect="1"/>
          </p:cNvPicPr>
          <p:nvPr/>
        </p:nvPicPr>
        <p:blipFill rotWithShape="1">
          <a:blip r:embed="rId6">
            <a:extLst>
              <a:ext uri="{28A0092B-C50C-407E-A947-70E740481C1C}">
                <a14:useLocalDpi xmlns:a14="http://schemas.microsoft.com/office/drawing/2010/main" val="0"/>
              </a:ext>
            </a:extLst>
          </a:blip>
          <a:srcRect b="36204"/>
          <a:stretch>
            <a:fillRect/>
          </a:stretch>
        </p:blipFill>
        <p:spPr bwMode="auto">
          <a:xfrm>
            <a:off x="2345123" y="4153376"/>
            <a:ext cx="2626160" cy="9901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a:extLst>
              <a:ext uri="{FF2B5EF4-FFF2-40B4-BE49-F238E27FC236}">
                <a16:creationId xmlns:a16="http://schemas.microsoft.com/office/drawing/2014/main" id="{95B49161-F411-CBBB-773C-DD2CF20DD3DD}"/>
              </a:ext>
            </a:extLst>
          </p:cNvPr>
          <p:cNvPicPr>
            <a:picLocks noChangeArrowheads="1" noChangeAspect="1"/>
          </p:cNvPicPr>
          <p:nvPr/>
        </p:nvPicPr>
        <p:blipFill rotWithShape="1">
          <a:blip r:embed="rId6">
            <a:extLst>
              <a:ext uri="{28A0092B-C50C-407E-A947-70E740481C1C}">
                <a14:useLocalDpi xmlns:a14="http://schemas.microsoft.com/office/drawing/2010/main" val="0"/>
              </a:ext>
            </a:extLst>
          </a:blip>
          <a:srcRect b="23" t="62396"/>
          <a:stretch>
            <a:fillRect/>
          </a:stretch>
        </p:blipFill>
        <p:spPr bwMode="auto">
          <a:xfrm>
            <a:off x="4872222" y="4355523"/>
            <a:ext cx="2981443" cy="662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6840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43">
          <a:extLst>
            <a:ext uri="{FF2B5EF4-FFF2-40B4-BE49-F238E27FC236}">
              <a16:creationId xmlns:a16="http://schemas.microsoft.com/office/drawing/2014/main" id="{1C767E1A-35F2-ED6D-95E9-3E9AA3D8DEE6}"/>
            </a:ext>
          </a:extLst>
        </p:cNvPr>
        <p:cNvGrpSpPr/>
        <p:nvPr/>
      </p:nvGrpSpPr>
      <p:grpSpPr>
        <a:xfrm>
          <a:off x="0" y="0"/>
          <a:ext cx="0" cy="0"/>
          <a:chOff x="0" y="0"/>
          <a:chExt cx="0" cy="0"/>
        </a:xfrm>
      </p:grpSpPr>
      <p:sp>
        <p:nvSpPr>
          <p:cNvPr id="1544" name="Google Shape;1544;p44">
            <a:extLst>
              <a:ext uri="{FF2B5EF4-FFF2-40B4-BE49-F238E27FC236}">
                <a16:creationId xmlns:a16="http://schemas.microsoft.com/office/drawing/2014/main" id="{9940CBE2-782A-2DDE-E439-725FF930BB3E}"/>
              </a:ext>
            </a:extLst>
          </p:cNvPr>
          <p:cNvSpPr txBox="1"/>
          <p:nvPr/>
        </p:nvSpPr>
        <p:spPr>
          <a:xfrm>
            <a:off x="0" y="448752"/>
            <a:ext cx="9143999"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20000"/>
              </a:lnSpc>
              <a:spcBef>
                <a:spcPts val="500"/>
              </a:spcBef>
              <a:spcAft>
                <a:spcPts val="0"/>
              </a:spcAft>
              <a:buNone/>
            </a:pPr>
            <a:r>
              <a:rPr lang="en-US" sz="2400" b="1" i="0" u="none" strike="noStrike" cap="none">
                <a:solidFill>
                  <a:srgbClr val="327176"/>
                </a:solidFill>
                <a:latin typeface="Arial"/>
                <a:ea typeface="Arial"/>
                <a:cs typeface="Arial"/>
                <a:sym typeface="Arial"/>
              </a:rPr>
              <a:t>CALCULATE SOLAR POWER OUTPUT PER DAY</a:t>
            </a:r>
            <a:endParaRPr sz="1800"/>
          </a:p>
        </p:txBody>
      </p:sp>
      <p:sp>
        <p:nvSpPr>
          <p:cNvPr id="1545" name="Google Shape;1545;p44">
            <a:extLst>
              <a:ext uri="{FF2B5EF4-FFF2-40B4-BE49-F238E27FC236}">
                <a16:creationId xmlns:a16="http://schemas.microsoft.com/office/drawing/2014/main" id="{0F1B7B64-B02E-195E-CB4D-6C654A93B446}"/>
              </a:ext>
            </a:extLst>
          </p:cNvPr>
          <p:cNvSpPr txBox="1"/>
          <p:nvPr/>
        </p:nvSpPr>
        <p:spPr>
          <a:xfrm>
            <a:off x="335280" y="967638"/>
            <a:ext cx="8412113" cy="1918782"/>
          </a:xfrm>
          <a:prstGeom prst="rect">
            <a:avLst/>
          </a:prstGeom>
          <a:solidFill>
            <a:srgbClr val="EAF3E3"/>
          </a:solidFill>
          <a:ln w="9525" cap="flat" cmpd="sng">
            <a:solidFill>
              <a:srgbClr val="00B0F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en-US" sz="2000" b="1" i="0" u="none" strike="noStrike" cap="none">
                <a:solidFill>
                  <a:srgbClr val="FF0000"/>
                </a:solidFill>
                <a:latin typeface="Arial"/>
                <a:ea typeface="Arial"/>
                <a:cs typeface="Arial"/>
                <a:sym typeface="Arial"/>
              </a:rPr>
              <a:t>E = A x r x H x PR</a:t>
            </a:r>
            <a:endParaRPr/>
          </a:p>
          <a:p>
            <a:pPr marL="0" marR="0" lvl="0" indent="0" algn="l" rtl="0">
              <a:lnSpc>
                <a:spcPct val="100000"/>
              </a:lnSpc>
              <a:spcBef>
                <a:spcPts val="0"/>
              </a:spcBef>
              <a:spcAft>
                <a:spcPts val="0"/>
              </a:spcAft>
              <a:buNone/>
            </a:pPr>
            <a:r>
              <a:rPr lang="en-US" sz="1600" b="1" i="0" u="none" strike="noStrike" cap="none">
                <a:solidFill>
                  <a:srgbClr val="000000"/>
                </a:solidFill>
                <a:latin typeface="Arial"/>
                <a:ea typeface="Arial"/>
                <a:cs typeface="Arial"/>
                <a:sym typeface="Arial"/>
              </a:rPr>
              <a:t>Parameters:</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a:t>
            </a:r>
            <a:r>
              <a:rPr lang="en-US" sz="1600" b="1" i="0" u="none" strike="noStrike" cap="none">
                <a:solidFill>
                  <a:srgbClr val="000000"/>
                </a:solidFill>
                <a:latin typeface="Arial"/>
                <a:ea typeface="Arial"/>
                <a:cs typeface="Arial"/>
                <a:sym typeface="Arial"/>
              </a:rPr>
              <a:t>E</a:t>
            </a:r>
            <a:r>
              <a:rPr lang="en-US" sz="1600" b="0" i="0" u="none" strike="noStrike" cap="none">
                <a:solidFill>
                  <a:srgbClr val="000000"/>
                </a:solidFill>
                <a:latin typeface="Arial"/>
                <a:ea typeface="Arial"/>
                <a:cs typeface="Arial"/>
                <a:sym typeface="Arial"/>
              </a:rPr>
              <a:t>: Daily generated electricity (kWh/day)</a:t>
            </a:r>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a:t>
            </a:r>
            <a:r>
              <a:rPr lang="en-US" sz="1600" b="1" i="0" u="none" strike="noStrike" cap="none">
                <a:solidFill>
                  <a:srgbClr val="000000"/>
                </a:solidFill>
                <a:latin typeface="Arial"/>
                <a:ea typeface="Arial"/>
                <a:cs typeface="Arial"/>
                <a:sym typeface="Arial"/>
              </a:rPr>
              <a:t>A</a:t>
            </a:r>
            <a:r>
              <a:rPr lang="en-US" sz="1600" b="0" i="0" u="none" strike="noStrike" cap="none">
                <a:solidFill>
                  <a:srgbClr val="000000"/>
                </a:solidFill>
                <a:latin typeface="Arial"/>
                <a:ea typeface="Arial"/>
                <a:cs typeface="Arial"/>
                <a:sym typeface="Arial"/>
              </a:rPr>
              <a:t>: Solar panel area (m²) ~ </a:t>
            </a:r>
            <a:r>
              <a:rPr lang="en-US" sz="1600" b="1" i="0" u="none" strike="noStrike" cap="none">
                <a:solidFill>
                  <a:srgbClr val="000000"/>
                </a:solidFill>
                <a:latin typeface="Arial"/>
                <a:ea typeface="Arial"/>
                <a:cs typeface="Arial"/>
                <a:sym typeface="Arial"/>
              </a:rPr>
              <a:t>2.4m² per panel</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a:t>
            </a:r>
            <a:r>
              <a:rPr lang="en-US" sz="1600" b="1" i="0" u="none" strike="noStrike" cap="none">
                <a:solidFill>
                  <a:srgbClr val="000000"/>
                </a:solidFill>
                <a:latin typeface="Arial"/>
                <a:ea typeface="Arial"/>
                <a:cs typeface="Arial"/>
                <a:sym typeface="Arial"/>
              </a:rPr>
              <a:t>r</a:t>
            </a:r>
            <a:r>
              <a:rPr lang="en-US" sz="1600" b="0" i="0" u="none" strike="noStrike" cap="none">
                <a:solidFill>
                  <a:srgbClr val="000000"/>
                </a:solidFill>
                <a:latin typeface="Arial"/>
                <a:ea typeface="Arial"/>
                <a:cs typeface="Arial"/>
                <a:sym typeface="Arial"/>
              </a:rPr>
              <a:t>: Solar panel efficiency (%) ~ </a:t>
            </a:r>
            <a:r>
              <a:rPr lang="en-US" sz="1600" b="1" i="0" u="none" strike="noStrike" cap="none">
                <a:solidFill>
                  <a:srgbClr val="000000"/>
                </a:solidFill>
                <a:latin typeface="Arial"/>
                <a:ea typeface="Arial"/>
                <a:cs typeface="Arial"/>
                <a:sym typeface="Arial"/>
              </a:rPr>
              <a:t>20%</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a:t>
            </a:r>
            <a:r>
              <a:rPr lang="en-US" sz="1600" b="1" i="0" u="none" strike="noStrike" cap="none">
                <a:solidFill>
                  <a:srgbClr val="000000"/>
                </a:solidFill>
                <a:latin typeface="Arial"/>
                <a:ea typeface="Arial"/>
                <a:cs typeface="Arial"/>
                <a:sym typeface="Arial"/>
              </a:rPr>
              <a:t>H</a:t>
            </a:r>
            <a:r>
              <a:rPr lang="en-US" sz="1600" b="0" i="0" u="none" strike="noStrike" cap="none">
                <a:solidFill>
                  <a:srgbClr val="000000"/>
                </a:solidFill>
                <a:latin typeface="Arial"/>
                <a:ea typeface="Arial"/>
                <a:cs typeface="Arial"/>
                <a:sym typeface="Arial"/>
              </a:rPr>
              <a:t>: Average daily solar irradiation (kWh/m².day) ~ </a:t>
            </a:r>
            <a:r>
              <a:rPr lang="en-US" sz="1600" b="1" i="0" u="none" strike="noStrike" cap="none">
                <a:solidFill>
                  <a:srgbClr val="000000"/>
                </a:solidFill>
                <a:latin typeface="Arial"/>
                <a:ea typeface="Arial"/>
                <a:cs typeface="Arial"/>
                <a:sym typeface="Arial"/>
              </a:rPr>
              <a:t>4.6 kWh/m².day</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a:ea typeface="Arial"/>
                <a:cs typeface="Arial"/>
                <a:sym typeface="Arial"/>
              </a:rPr>
              <a:t>• </a:t>
            </a:r>
            <a:r>
              <a:rPr lang="en-US" sz="1600" b="1" i="0" u="none" strike="noStrike" cap="none">
                <a:solidFill>
                  <a:srgbClr val="000000"/>
                </a:solidFill>
                <a:latin typeface="Arial"/>
                <a:ea typeface="Arial"/>
                <a:cs typeface="Arial"/>
                <a:sym typeface="Arial"/>
              </a:rPr>
              <a:t>PR</a:t>
            </a:r>
            <a:r>
              <a:rPr lang="en-US" sz="1600" b="0" i="0" u="none" strike="noStrike" cap="none">
                <a:solidFill>
                  <a:srgbClr val="000000"/>
                </a:solidFill>
                <a:latin typeface="Arial"/>
                <a:ea typeface="Arial"/>
                <a:cs typeface="Arial"/>
                <a:sym typeface="Arial"/>
              </a:rPr>
              <a:t>: System performance ratio (%) ~ </a:t>
            </a:r>
            <a:r>
              <a:rPr lang="en-US" sz="1600" b="1" i="0" u="none" strike="noStrike" cap="none">
                <a:solidFill>
                  <a:srgbClr val="000000"/>
                </a:solidFill>
                <a:latin typeface="Arial"/>
                <a:ea typeface="Arial"/>
                <a:cs typeface="Arial"/>
                <a:sym typeface="Arial"/>
              </a:rPr>
              <a:t>90%</a:t>
            </a:r>
            <a:endParaRPr sz="1600" b="0" i="0" u="none" strike="noStrike" cap="none">
              <a:solidFill>
                <a:srgbClr val="000000"/>
              </a:solidFill>
              <a:latin typeface="Arial"/>
              <a:ea typeface="Arial"/>
              <a:cs typeface="Arial"/>
              <a:sym typeface="Arial"/>
            </a:endParaRPr>
          </a:p>
          <a:p>
            <a:pPr marL="0" marR="0" lvl="0" indent="0" algn="just" rtl="0">
              <a:lnSpc>
                <a:spcPct val="120000"/>
              </a:lnSpc>
              <a:spcBef>
                <a:spcPts val="500"/>
              </a:spcBef>
              <a:spcAft>
                <a:spcPts val="0"/>
              </a:spcAft>
              <a:buNone/>
            </a:pPr>
            <a:endParaRPr sz="600" b="1" i="0" u="none" strike="noStrike" cap="none">
              <a:solidFill>
                <a:srgbClr val="1729CF"/>
              </a:solidFill>
              <a:latin typeface="Arial"/>
              <a:ea typeface="Arial"/>
              <a:cs typeface="Arial"/>
              <a:sym typeface="Arial"/>
            </a:endParaRPr>
          </a:p>
          <a:p>
            <a:pPr marL="0" marR="0" lvl="0" indent="0" algn="l"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l" rtl="0">
              <a:lnSpc>
                <a:spcPct val="120000"/>
              </a:lnSpc>
              <a:spcBef>
                <a:spcPts val="500"/>
              </a:spcBef>
              <a:spcAft>
                <a:spcPts val="0"/>
              </a:spcAft>
              <a:buNone/>
            </a:pPr>
            <a:endParaRPr sz="1750" b="1" i="0" u="none" strike="noStrike" cap="none">
              <a:solidFill>
                <a:srgbClr val="1729CF"/>
              </a:solidFill>
              <a:latin typeface="Arial"/>
              <a:ea typeface="Arial"/>
              <a:cs typeface="Arial"/>
              <a:sym typeface="Arial"/>
            </a:endParaRPr>
          </a:p>
          <a:p>
            <a:pPr marL="0" marR="0" lvl="0" indent="0" algn="l" rtl="0">
              <a:lnSpc>
                <a:spcPct val="120000"/>
              </a:lnSpc>
              <a:spcBef>
                <a:spcPts val="500"/>
              </a:spcBef>
              <a:spcAft>
                <a:spcPts val="0"/>
              </a:spcAft>
              <a:buNone/>
            </a:pPr>
            <a:endParaRPr sz="1750" b="1" i="0" u="none" strike="noStrike" cap="none">
              <a:solidFill>
                <a:srgbClr val="1729CF"/>
              </a:solidFill>
              <a:latin typeface="Arial"/>
              <a:ea typeface="Arial"/>
              <a:cs typeface="Arial"/>
              <a:sym typeface="Arial"/>
            </a:endParaRPr>
          </a:p>
          <a:p>
            <a:pPr marL="0" marR="0" lvl="0" indent="0" algn="l" rtl="0">
              <a:lnSpc>
                <a:spcPct val="120000"/>
              </a:lnSpc>
              <a:spcBef>
                <a:spcPts val="500"/>
              </a:spcBef>
              <a:spcAft>
                <a:spcPts val="0"/>
              </a:spcAft>
              <a:buNone/>
            </a:pPr>
            <a:endParaRPr sz="1750" b="1" i="0" u="none" strike="noStrike" cap="none">
              <a:solidFill>
                <a:srgbClr val="1729CF"/>
              </a:solidFill>
              <a:latin typeface="Arial"/>
              <a:ea typeface="Arial"/>
              <a:cs typeface="Arial"/>
              <a:sym typeface="Arial"/>
            </a:endParaRPr>
          </a:p>
        </p:txBody>
      </p:sp>
      <p:sp>
        <p:nvSpPr>
          <p:cNvPr id="1546" name="Google Shape;1546;p44">
            <a:extLst>
              <a:ext uri="{FF2B5EF4-FFF2-40B4-BE49-F238E27FC236}">
                <a16:creationId xmlns:a16="http://schemas.microsoft.com/office/drawing/2014/main" id="{8F5DE1A7-D714-A5B1-8431-7E6013014A99}"/>
              </a:ext>
            </a:extLst>
          </p:cNvPr>
          <p:cNvSpPr txBox="1"/>
          <p:nvPr/>
        </p:nvSpPr>
        <p:spPr>
          <a:xfrm>
            <a:off x="3877056" y="3073506"/>
            <a:ext cx="4870337" cy="1169511"/>
          </a:xfrm>
          <a:prstGeom prst="rect">
            <a:avLst/>
          </a:prstGeom>
          <a:noFill/>
          <a:ln>
            <a:noFill/>
          </a:ln>
        </p:spPr>
        <p:txBody>
          <a:bodyPr spcFirstLastPara="1" wrap="square" lIns="91425" tIns="45700" rIns="91425" bIns="45700" anchor="t" anchorCtr="0">
            <a:spAutoFit/>
          </a:bodyPr>
          <a:lstStyle/>
          <a:p>
            <a:pPr algn="just"/>
            <a:r>
              <a:rPr lang="en-US">
                <a:solidFill>
                  <a:srgbClr val="0070C0"/>
                </a:solidFill>
              </a:rPr>
              <a:t>Example Calculation (1 kWp Solar System)</a:t>
            </a:r>
            <a:endParaRPr>
              <a:solidFill>
                <a:srgbClr val="0070C0"/>
              </a:solidFill>
            </a:endParaRPr>
          </a:p>
          <a:p>
            <a:pPr algn="just"/>
            <a:r>
              <a:rPr lang="en-US">
                <a:solidFill>
                  <a:srgbClr val="0070C0"/>
                </a:solidFill>
              </a:rPr>
              <a:t>A 1kWp solar array consists of two 500Wp panels. Each panel has dimensions: 2.2m × 1.1m = 2.4m². Total array area: 4.8m².</a:t>
            </a:r>
            <a:endParaRPr>
              <a:solidFill>
                <a:srgbClr val="0070C0"/>
              </a:solidFill>
            </a:endParaRPr>
          </a:p>
          <a:p>
            <a:pPr algn="just"/>
            <a:r>
              <a:rPr lang="en-US" b="1">
                <a:solidFill>
                  <a:srgbClr val="FF0000"/>
                </a:solidFill>
              </a:rPr>
              <a:t>E = 4.8m2 x 20.4% x 4.6kWh/m2.day x 90% = 4 kWh/ day</a:t>
            </a:r>
            <a:endParaRPr b="1">
              <a:solidFill>
                <a:srgbClr val="FF0000"/>
              </a:solidFill>
            </a:endParaRPr>
          </a:p>
        </p:txBody>
      </p:sp>
      <p:sp>
        <p:nvSpPr>
          <p:cNvPr id="1547" name="Google Shape;1547;p44">
            <a:extLst>
              <a:ext uri="{FF2B5EF4-FFF2-40B4-BE49-F238E27FC236}">
                <a16:creationId xmlns:a16="http://schemas.microsoft.com/office/drawing/2014/main" id="{EC7223AA-F7E0-EA80-1B2A-F1DF089B39A6}"/>
              </a:ext>
            </a:extLst>
          </p:cNvPr>
          <p:cNvSpPr txBox="1"/>
          <p:nvPr/>
        </p:nvSpPr>
        <p:spPr>
          <a:xfrm>
            <a:off x="335280" y="2894928"/>
            <a:ext cx="4159602"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b="1" i="0" u="none" strike="noStrike" cap="none">
                <a:solidFill>
                  <a:srgbClr val="000000"/>
                </a:solidFill>
                <a:sym typeface="Arial"/>
              </a:rPr>
              <a:t>Energy Loss Factors:</a:t>
            </a:r>
            <a:endParaRPr b="0" i="0" u="none" strike="noStrike" cap="none">
              <a:solidFill>
                <a:srgbClr val="000000"/>
              </a:solidFill>
              <a:sym typeface="Arial"/>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1. </a:t>
            </a:r>
            <a:r>
              <a:rPr lang="en-US" b="1" i="0" u="none" strike="noStrike" cap="none">
                <a:solidFill>
                  <a:srgbClr val="000000"/>
                </a:solidFill>
                <a:sym typeface="Arial"/>
              </a:rPr>
              <a:t>Inverter losses</a:t>
            </a:r>
            <a:r>
              <a:rPr lang="en-US" b="0" i="0" u="none" strike="noStrike" cap="none">
                <a:solidFill>
                  <a:srgbClr val="000000"/>
                </a:solidFill>
                <a:sym typeface="Arial"/>
              </a:rPr>
              <a:t>: 1% - 2%</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2. </a:t>
            </a:r>
            <a:r>
              <a:rPr lang="en-US" b="1" i="0" u="none" strike="noStrike" cap="none">
                <a:solidFill>
                  <a:srgbClr val="000000"/>
                </a:solidFill>
                <a:sym typeface="Arial"/>
              </a:rPr>
              <a:t>Temperature losses</a:t>
            </a:r>
            <a:r>
              <a:rPr lang="en-US" b="0" i="0" u="none" strike="noStrike" cap="none">
                <a:solidFill>
                  <a:srgbClr val="000000"/>
                </a:solidFill>
                <a:sym typeface="Arial"/>
              </a:rPr>
              <a:t>: 3% - 5%</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3. </a:t>
            </a:r>
            <a:r>
              <a:rPr lang="en-US" b="1" i="0" u="none" strike="noStrike" cap="none">
                <a:solidFill>
                  <a:srgbClr val="000000"/>
                </a:solidFill>
                <a:sym typeface="Arial"/>
              </a:rPr>
              <a:t>DC cable losses</a:t>
            </a:r>
            <a:r>
              <a:rPr lang="en-US" b="0" i="0" u="none" strike="noStrike" cap="none">
                <a:solidFill>
                  <a:srgbClr val="000000"/>
                </a:solidFill>
                <a:sym typeface="Arial"/>
              </a:rPr>
              <a:t>: 1% - 3%</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4. </a:t>
            </a:r>
            <a:r>
              <a:rPr lang="en-US" b="1" i="0" u="none" strike="noStrike" cap="none">
                <a:solidFill>
                  <a:srgbClr val="000000"/>
                </a:solidFill>
                <a:sym typeface="Arial"/>
              </a:rPr>
              <a:t>AC cable losses</a:t>
            </a:r>
            <a:r>
              <a:rPr lang="en-US" b="0" i="0" u="none" strike="noStrike" cap="none">
                <a:solidFill>
                  <a:srgbClr val="000000"/>
                </a:solidFill>
                <a:sym typeface="Arial"/>
              </a:rPr>
              <a:t>: 1% - 3%</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5. </a:t>
            </a:r>
            <a:r>
              <a:rPr lang="en-US" b="1" i="0" u="none" strike="noStrike" cap="none">
                <a:solidFill>
                  <a:srgbClr val="000000"/>
                </a:solidFill>
                <a:sym typeface="Arial"/>
              </a:rPr>
              <a:t>Shading losses</a:t>
            </a:r>
            <a:r>
              <a:rPr lang="en-US" b="0" i="0" u="none" strike="noStrike" cap="none">
                <a:solidFill>
                  <a:srgbClr val="000000"/>
                </a:solidFill>
                <a:sym typeface="Arial"/>
              </a:rPr>
              <a:t>: 0% - 20%</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6. </a:t>
            </a:r>
            <a:r>
              <a:rPr lang="en-US" b="1" i="0" u="none" strike="noStrike" cap="none">
                <a:solidFill>
                  <a:srgbClr val="000000"/>
                </a:solidFill>
                <a:sym typeface="Arial"/>
              </a:rPr>
              <a:t>Low irradiance losses</a:t>
            </a:r>
            <a:r>
              <a:rPr lang="en-US" b="0" i="0" u="none" strike="noStrike" cap="none">
                <a:solidFill>
                  <a:srgbClr val="000000"/>
                </a:solidFill>
                <a:sym typeface="Arial"/>
              </a:rPr>
              <a:t>: 3% - 5%</a:t>
            </a:r>
            <a:endParaRPr/>
          </a:p>
          <a:p>
            <a:pPr marL="0" marR="0" lvl="0" indent="0" algn="l" rtl="0">
              <a:lnSpc>
                <a:spcPct val="100000"/>
              </a:lnSpc>
              <a:spcBef>
                <a:spcPts val="0"/>
              </a:spcBef>
              <a:spcAft>
                <a:spcPts val="0"/>
              </a:spcAft>
              <a:buNone/>
            </a:pPr>
            <a:r>
              <a:rPr lang="en-US" b="0" i="0" u="none" strike="noStrike" cap="none">
                <a:solidFill>
                  <a:srgbClr val="000000"/>
                </a:solidFill>
                <a:sym typeface="Arial"/>
              </a:rPr>
              <a:t>7. </a:t>
            </a:r>
            <a:r>
              <a:rPr lang="en-US" b="1" i="0" u="none" strike="noStrike" cap="none">
                <a:solidFill>
                  <a:srgbClr val="000000"/>
                </a:solidFill>
                <a:sym typeface="Arial"/>
              </a:rPr>
              <a:t>Dirt, dust, and maintenance losses</a:t>
            </a:r>
            <a:r>
              <a:rPr lang="en-US" b="0" i="0" u="none" strike="noStrike" cap="none">
                <a:solidFill>
                  <a:srgbClr val="000000"/>
                </a:solidFill>
                <a:sym typeface="Arial"/>
              </a:rPr>
              <a:t>: ~1%</a:t>
            </a:r>
            <a:endParaRPr/>
          </a:p>
        </p:txBody>
      </p:sp>
    </p:spTree>
    <p:extLst>
      <p:ext uri="{BB962C8B-B14F-4D97-AF65-F5344CB8AC3E}">
        <p14:creationId xmlns:p14="http://schemas.microsoft.com/office/powerpoint/2010/main" val="1259275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8292D6EF-1C84-2F8B-776A-73CE9DA0DA17}"/>
            </a:ext>
          </a:extLst>
        </p:cNvPr>
        <p:cNvGrpSpPr/>
        <p:nvPr/>
      </p:nvGrpSpPr>
      <p:grpSpPr>
        <a:xfrm>
          <a:off x="0" y="0"/>
          <a:ext cx="0" cy="0"/>
          <a:chOff x="0" y="0"/>
          <a:chExt cx="0" cy="0"/>
        </a:xfrm>
      </p:grpSpPr>
      <p:sp>
        <p:nvSpPr>
          <p:cNvPr id="1598" name="Google Shape;1598;p30">
            <a:extLst>
              <a:ext uri="{FF2B5EF4-FFF2-40B4-BE49-F238E27FC236}">
                <a16:creationId xmlns:a16="http://schemas.microsoft.com/office/drawing/2014/main" id="{C89B3916-6B6F-3E94-0877-C195E6AA3ABD}"/>
              </a:ext>
            </a:extLst>
          </p:cNvPr>
          <p:cNvSpPr txBox="1">
            <a:spLocks noGrp="1"/>
          </p:cNvSpPr>
          <p:nvPr>
            <p:ph type="title"/>
          </p:nvPr>
        </p:nvSpPr>
        <p:spPr>
          <a:xfrm>
            <a:off x="457200" y="415858"/>
            <a:ext cx="8229600" cy="371400"/>
          </a:xfrm>
          <a:prstGeom prst="rect">
            <a:avLst/>
          </a:prstGeom>
        </p:spPr>
        <p:txBody>
          <a:bodyPr spcFirstLastPara="1" wrap="square" lIns="91425" tIns="91425" rIns="91425" bIns="91425" anchor="ctr" anchorCtr="0">
            <a:noAutofit/>
          </a:bodyPr>
          <a:lstStyle/>
          <a:p>
            <a:pPr lvl="0"/>
            <a:r>
              <a:rPr lang="en-US" sz="2400">
                <a:solidFill>
                  <a:schemeClr val="accent1">
                    <a:lumMod val="50000"/>
                  </a:schemeClr>
                </a:solidFill>
              </a:rPr>
              <a:t>CONCEPT OF RENEWABLE ENERGY</a:t>
            </a:r>
            <a:endParaRPr sz="2400" dirty="0">
              <a:solidFill>
                <a:schemeClr val="accent1">
                  <a:lumMod val="50000"/>
                </a:schemeClr>
              </a:solidFill>
            </a:endParaRPr>
          </a:p>
        </p:txBody>
      </p:sp>
      <p:sp>
        <p:nvSpPr>
          <p:cNvPr id="8" name="Google Shape;1735;p30">
            <a:extLst>
              <a:ext uri="{FF2B5EF4-FFF2-40B4-BE49-F238E27FC236}">
                <a16:creationId xmlns:a16="http://schemas.microsoft.com/office/drawing/2014/main" id="{64466D4D-B353-66ED-F2D9-D4CBDD09CA7F}"/>
              </a:ext>
            </a:extLst>
          </p:cNvPr>
          <p:cNvSpPr txBox="1"/>
          <p:nvPr/>
        </p:nvSpPr>
        <p:spPr>
          <a:xfrm>
            <a:off x="467979" y="787258"/>
            <a:ext cx="8218821" cy="4153359"/>
          </a:xfrm>
          <a:prstGeom prst="rect">
            <a:avLst/>
          </a:prstGeom>
          <a:noFill/>
          <a:ln>
            <a:noFill/>
          </a:ln>
        </p:spPr>
        <p:txBody>
          <a:bodyPr spcFirstLastPara="1" wrap="square" lIns="0" tIns="91425" rIns="91425" bIns="91425" anchor="ctr" anchorCtr="0">
            <a:noAutofit/>
          </a:bodyPr>
          <a:lstStyle/>
          <a:p>
            <a:pPr marL="0" lvl="0" indent="0" algn="just" rtl="0">
              <a:spcBef>
                <a:spcPts val="0"/>
              </a:spcBef>
              <a:spcAft>
                <a:spcPts val="0"/>
              </a:spcAft>
              <a:buNone/>
            </a:pPr>
            <a:r>
              <a:rPr lang="en-US" sz="1600" b="1">
                <a:solidFill>
                  <a:schemeClr val="dk1"/>
                </a:solidFill>
                <a:latin typeface="+mn-lt"/>
              </a:rPr>
              <a:t>1. International </a:t>
            </a:r>
            <a:r>
              <a:rPr lang="en-US" sz="1600" b="1" dirty="0">
                <a:solidFill>
                  <a:schemeClr val="dk1"/>
                </a:solidFill>
                <a:latin typeface="+mn-lt"/>
              </a:rPr>
              <a:t>Energy Agency (</a:t>
            </a:r>
            <a:r>
              <a:rPr lang="en-US" sz="1600" b="1">
                <a:solidFill>
                  <a:schemeClr val="dk1"/>
                </a:solidFill>
                <a:latin typeface="+mn-lt"/>
              </a:rPr>
              <a:t>IEA)</a:t>
            </a:r>
          </a:p>
          <a:p>
            <a:pPr algn="just"/>
            <a:r>
              <a:rPr lang="en-US" sz="1600">
                <a:latin typeface="+mn-lt"/>
              </a:rPr>
              <a:t>Renewables, including solar, wind, hydropower, biofuels and others, are at the centre of the transition to </a:t>
            </a:r>
            <a:r>
              <a:rPr lang="en-US" sz="1600">
                <a:solidFill>
                  <a:srgbClr val="FF0000"/>
                </a:solidFill>
                <a:latin typeface="+mn-lt"/>
              </a:rPr>
              <a:t>less carbon</a:t>
            </a:r>
            <a:r>
              <a:rPr lang="en-US" sz="1600">
                <a:latin typeface="+mn-lt"/>
              </a:rPr>
              <a:t>-intensive and more </a:t>
            </a:r>
            <a:r>
              <a:rPr lang="en-US" sz="1600">
                <a:solidFill>
                  <a:srgbClr val="FF0000"/>
                </a:solidFill>
                <a:latin typeface="+mn-lt"/>
              </a:rPr>
              <a:t>sustainable</a:t>
            </a:r>
            <a:r>
              <a:rPr lang="en-US" sz="1600">
                <a:latin typeface="+mn-lt"/>
              </a:rPr>
              <a:t> energy systems.</a:t>
            </a:r>
          </a:p>
          <a:p>
            <a:pPr algn="just"/>
            <a:endParaRPr lang="en-US" sz="1600">
              <a:latin typeface="+mn-lt"/>
            </a:endParaRPr>
          </a:p>
          <a:p>
            <a:pPr lvl="0" algn="just"/>
            <a:r>
              <a:rPr lang="en-US" sz="1600" b="1">
                <a:solidFill>
                  <a:schemeClr val="dk1"/>
                </a:solidFill>
                <a:latin typeface="+mn-lt"/>
              </a:rPr>
              <a:t>2. The International Renewable Energy Agency (IRENA)</a:t>
            </a:r>
          </a:p>
          <a:p>
            <a:pPr algn="just"/>
            <a:r>
              <a:rPr lang="en-US" sz="1600">
                <a:latin typeface="+mn-lt"/>
              </a:rPr>
              <a:t>IRENA promotes the widespread adoption and sustainable use of all forms of renewable energy, including Bioenergy, Geothermal, Hydropower, Ocean, Solar and Wind energy, in the pursuit of </a:t>
            </a:r>
            <a:r>
              <a:rPr lang="en-US" sz="1600">
                <a:solidFill>
                  <a:srgbClr val="FF0000"/>
                </a:solidFill>
                <a:latin typeface="+mn-lt"/>
              </a:rPr>
              <a:t>sustainable development</a:t>
            </a:r>
            <a:r>
              <a:rPr lang="en-US" sz="1600">
                <a:latin typeface="+mn-lt"/>
              </a:rPr>
              <a:t>, energy access, energy security and </a:t>
            </a:r>
            <a:r>
              <a:rPr lang="en-US" sz="1600">
                <a:solidFill>
                  <a:srgbClr val="FF0000"/>
                </a:solidFill>
                <a:latin typeface="+mn-lt"/>
              </a:rPr>
              <a:t>low-carbon</a:t>
            </a:r>
            <a:r>
              <a:rPr lang="en-US" sz="1600">
                <a:latin typeface="+mn-lt"/>
              </a:rPr>
              <a:t> economic growth and prosperity.</a:t>
            </a:r>
          </a:p>
          <a:p>
            <a:pPr algn="just"/>
            <a:endParaRPr lang="en-US" sz="1600">
              <a:latin typeface="+mn-lt"/>
              <a:sym typeface="Roboto"/>
            </a:endParaRPr>
          </a:p>
          <a:p>
            <a:pPr algn="just"/>
            <a:r>
              <a:rPr lang="en-US" sz="1600" b="1">
                <a:solidFill>
                  <a:schemeClr val="dk1"/>
                </a:solidFill>
                <a:latin typeface="+mn-lt"/>
                <a:ea typeface="Fira Sans Extra Condensed"/>
                <a:cs typeface="Fira Sans Extra Condensed"/>
                <a:sym typeface="Fira Sans Extra Condensed"/>
              </a:rPr>
              <a:t>3. According to Law No. 50/2010/QH12 on Using Energy Economically and Efficiently</a:t>
            </a:r>
            <a:endParaRPr lang="en-US" sz="1600" b="1">
              <a:solidFill>
                <a:schemeClr val="dk1"/>
              </a:solidFill>
              <a:latin typeface="+mn-lt"/>
              <a:sym typeface="Fira Sans Extra Condensed"/>
            </a:endParaRPr>
          </a:p>
          <a:p>
            <a:pPr lvl="0" algn="just"/>
            <a:r>
              <a:rPr lang="en-US" sz="1600">
                <a:latin typeface="+mn-lt"/>
              </a:rPr>
              <a:t>Renewable energy resources include hydropower, windpower, sunlight, geothermal, biofuels, and other renewable energy resources.</a:t>
            </a:r>
          </a:p>
        </p:txBody>
      </p:sp>
    </p:spTree>
    <p:extLst>
      <p:ext uri="{BB962C8B-B14F-4D97-AF65-F5344CB8AC3E}">
        <p14:creationId xmlns:p14="http://schemas.microsoft.com/office/powerpoint/2010/main" val="41800673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51">
          <a:extLst>
            <a:ext uri="{FF2B5EF4-FFF2-40B4-BE49-F238E27FC236}">
              <a16:creationId xmlns:a16="http://schemas.microsoft.com/office/drawing/2014/main" id="{B58DF312-CFA4-4F2B-74C6-45BBFE32CA41}"/>
            </a:ext>
          </a:extLst>
        </p:cNvPr>
        <p:cNvGrpSpPr/>
        <p:nvPr/>
      </p:nvGrpSpPr>
      <p:grpSpPr>
        <a:xfrm>
          <a:off x="0" y="0"/>
          <a:ext cx="0" cy="0"/>
          <a:chOff x="0" y="0"/>
          <a:chExt cx="0" cy="0"/>
        </a:xfrm>
      </p:grpSpPr>
      <p:sp>
        <p:nvSpPr>
          <p:cNvPr id="1552" name="Google Shape;1552;p45">
            <a:extLst>
              <a:ext uri="{FF2B5EF4-FFF2-40B4-BE49-F238E27FC236}">
                <a16:creationId xmlns:a16="http://schemas.microsoft.com/office/drawing/2014/main" id="{DC1E17B5-974E-9982-BC00-5D1F09C6952B}"/>
              </a:ext>
            </a:extLst>
          </p:cNvPr>
          <p:cNvSpPr txBox="1"/>
          <p:nvPr/>
        </p:nvSpPr>
        <p:spPr>
          <a:xfrm>
            <a:off x="0" y="392574"/>
            <a:ext cx="9144000"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20000"/>
              </a:lnSpc>
              <a:spcBef>
                <a:spcPts val="500"/>
              </a:spcBef>
              <a:spcAft>
                <a:spcPts val="0"/>
              </a:spcAft>
              <a:buNone/>
            </a:pPr>
            <a:r>
              <a:rPr lang="en-US" sz="2400" b="1" i="0" u="none" strike="noStrike" cap="none">
                <a:solidFill>
                  <a:srgbClr val="327176"/>
                </a:solidFill>
                <a:latin typeface="Arial"/>
                <a:ea typeface="Arial"/>
                <a:cs typeface="Arial"/>
                <a:sym typeface="Arial"/>
              </a:rPr>
              <a:t>GUIDE TO READING PV PANEL CATALOGUE INFORMATION</a:t>
            </a:r>
            <a:endParaRPr lang="en-US" sz="1600"/>
          </a:p>
        </p:txBody>
      </p:sp>
      <p:pic>
        <p:nvPicPr>
          <p:cNvPr id="1553" name="Google Shape;1553;p45">
            <a:extLst>
              <a:ext uri="{FF2B5EF4-FFF2-40B4-BE49-F238E27FC236}">
                <a16:creationId xmlns:a16="http://schemas.microsoft.com/office/drawing/2014/main" id="{B776440B-28E3-2076-4EE9-188B4EA4D4BC}"/>
              </a:ext>
            </a:extLst>
          </p:cNvPr>
          <p:cNvPicPr preferRelativeResize="0"/>
          <p:nvPr/>
        </p:nvPicPr>
        <p:blipFill rotWithShape="1">
          <a:blip r:embed="rId3">
            <a:alphaModFix/>
          </a:blip>
          <a:srcRect/>
          <a:stretch/>
        </p:blipFill>
        <p:spPr>
          <a:xfrm>
            <a:off x="2631435" y="1059370"/>
            <a:ext cx="2919351" cy="1132448"/>
          </a:xfrm>
          <a:prstGeom prst="rect">
            <a:avLst/>
          </a:prstGeom>
          <a:noFill/>
          <a:ln>
            <a:noFill/>
          </a:ln>
        </p:spPr>
      </p:pic>
      <p:pic>
        <p:nvPicPr>
          <p:cNvPr id="1554" name="Google Shape;1554;p45">
            <a:extLst>
              <a:ext uri="{FF2B5EF4-FFF2-40B4-BE49-F238E27FC236}">
                <a16:creationId xmlns:a16="http://schemas.microsoft.com/office/drawing/2014/main" id="{09662C5B-365A-8C98-025C-B8F78719637E}"/>
              </a:ext>
            </a:extLst>
          </p:cNvPr>
          <p:cNvPicPr preferRelativeResize="0"/>
          <p:nvPr/>
        </p:nvPicPr>
        <p:blipFill rotWithShape="1">
          <a:blip r:embed="rId4">
            <a:alphaModFix/>
          </a:blip>
          <a:srcRect/>
          <a:stretch/>
        </p:blipFill>
        <p:spPr>
          <a:xfrm>
            <a:off x="5550787" y="1059369"/>
            <a:ext cx="3385035" cy="1132448"/>
          </a:xfrm>
          <a:prstGeom prst="rect">
            <a:avLst/>
          </a:prstGeom>
          <a:noFill/>
          <a:ln>
            <a:noFill/>
          </a:ln>
        </p:spPr>
      </p:pic>
      <p:pic>
        <p:nvPicPr>
          <p:cNvPr id="1555" name="Google Shape;1555;p45">
            <a:extLst>
              <a:ext uri="{FF2B5EF4-FFF2-40B4-BE49-F238E27FC236}">
                <a16:creationId xmlns:a16="http://schemas.microsoft.com/office/drawing/2014/main" id="{2D151C91-F5C9-F609-04C8-4B5059F9231B}"/>
              </a:ext>
            </a:extLst>
          </p:cNvPr>
          <p:cNvPicPr preferRelativeResize="0"/>
          <p:nvPr/>
        </p:nvPicPr>
        <p:blipFill rotWithShape="1">
          <a:blip r:embed="rId5">
            <a:alphaModFix/>
          </a:blip>
          <a:srcRect/>
          <a:stretch/>
        </p:blipFill>
        <p:spPr>
          <a:xfrm>
            <a:off x="152404" y="1059369"/>
            <a:ext cx="2387596" cy="3588542"/>
          </a:xfrm>
          <a:prstGeom prst="rect">
            <a:avLst/>
          </a:prstGeom>
          <a:noFill/>
          <a:ln>
            <a:noFill/>
          </a:ln>
        </p:spPr>
      </p:pic>
      <p:pic>
        <p:nvPicPr>
          <p:cNvPr id="1556" name="Google Shape;1556;p45">
            <a:extLst>
              <a:ext uri="{FF2B5EF4-FFF2-40B4-BE49-F238E27FC236}">
                <a16:creationId xmlns:a16="http://schemas.microsoft.com/office/drawing/2014/main" id="{CD4956A1-AE7C-A1DB-4D99-BF30E65A85CE}"/>
              </a:ext>
            </a:extLst>
          </p:cNvPr>
          <p:cNvPicPr preferRelativeResize="0"/>
          <p:nvPr/>
        </p:nvPicPr>
        <p:blipFill rotWithShape="1">
          <a:blip r:embed="rId6">
            <a:alphaModFix/>
          </a:blip>
          <a:srcRect/>
          <a:stretch/>
        </p:blipFill>
        <p:spPr>
          <a:xfrm>
            <a:off x="2631434" y="2290659"/>
            <a:ext cx="6304387" cy="2852841"/>
          </a:xfrm>
          <a:prstGeom prst="rect">
            <a:avLst/>
          </a:prstGeom>
          <a:noFill/>
          <a:ln>
            <a:noFill/>
          </a:ln>
        </p:spPr>
      </p:pic>
    </p:spTree>
    <p:extLst>
      <p:ext uri="{BB962C8B-B14F-4D97-AF65-F5344CB8AC3E}">
        <p14:creationId xmlns:p14="http://schemas.microsoft.com/office/powerpoint/2010/main" val="3279200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74">
          <a:extLst>
            <a:ext uri="{FF2B5EF4-FFF2-40B4-BE49-F238E27FC236}">
              <a16:creationId xmlns:a16="http://schemas.microsoft.com/office/drawing/2014/main" id="{A68AC02B-C4D2-B2ED-F923-11B83B75EFA7}"/>
            </a:ext>
          </a:extLst>
        </p:cNvPr>
        <p:cNvGrpSpPr/>
        <p:nvPr/>
      </p:nvGrpSpPr>
      <p:grpSpPr>
        <a:xfrm>
          <a:off x="0" y="0"/>
          <a:ext cx="0" cy="0"/>
          <a:chOff x="0" y="0"/>
          <a:chExt cx="0" cy="0"/>
        </a:xfrm>
      </p:grpSpPr>
      <p:sp>
        <p:nvSpPr>
          <p:cNvPr id="1575" name="Google Shape;1575;p48">
            <a:extLst>
              <a:ext uri="{FF2B5EF4-FFF2-40B4-BE49-F238E27FC236}">
                <a16:creationId xmlns:a16="http://schemas.microsoft.com/office/drawing/2014/main" id="{6887A49E-EB1A-2455-25CC-714A39FC3F75}"/>
              </a:ext>
            </a:extLst>
          </p:cNvPr>
          <p:cNvSpPr txBox="1"/>
          <p:nvPr/>
        </p:nvSpPr>
        <p:spPr>
          <a:xfrm>
            <a:off x="0" y="277340"/>
            <a:ext cx="9143999"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20000"/>
              </a:lnSpc>
              <a:spcBef>
                <a:spcPts val="500"/>
              </a:spcBef>
              <a:spcAft>
                <a:spcPts val="0"/>
              </a:spcAft>
              <a:buNone/>
            </a:pPr>
            <a:endParaRPr sz="1800" b="1" i="0" u="none" strike="noStrike" cap="none">
              <a:solidFill>
                <a:srgbClr val="327176"/>
              </a:solidFill>
              <a:latin typeface="Arial"/>
              <a:ea typeface="Arial"/>
              <a:cs typeface="Arial"/>
              <a:sym typeface="Arial"/>
            </a:endParaRPr>
          </a:p>
        </p:txBody>
      </p:sp>
      <p:pic>
        <p:nvPicPr>
          <p:cNvPr id="1576" name="Google Shape;1576;p48">
            <a:extLst>
              <a:ext uri="{FF2B5EF4-FFF2-40B4-BE49-F238E27FC236}">
                <a16:creationId xmlns:a16="http://schemas.microsoft.com/office/drawing/2014/main" id="{9EEF3A62-81B3-5B6C-6E39-276BDD1FD2D8}"/>
              </a:ext>
            </a:extLst>
          </p:cNvPr>
          <p:cNvPicPr preferRelativeResize="0"/>
          <p:nvPr/>
        </p:nvPicPr>
        <p:blipFill rotWithShape="1">
          <a:blip r:embed="rId3">
            <a:alphaModFix/>
          </a:blip>
          <a:srcRect/>
          <a:stretch/>
        </p:blipFill>
        <p:spPr>
          <a:xfrm>
            <a:off x="436207" y="1027480"/>
            <a:ext cx="2522740" cy="1705003"/>
          </a:xfrm>
          <a:prstGeom prst="rect">
            <a:avLst/>
          </a:prstGeom>
          <a:noFill/>
          <a:ln>
            <a:noFill/>
          </a:ln>
        </p:spPr>
      </p:pic>
      <p:pic>
        <p:nvPicPr>
          <p:cNvPr id="1577" name="Google Shape;1577;p48">
            <a:extLst>
              <a:ext uri="{FF2B5EF4-FFF2-40B4-BE49-F238E27FC236}">
                <a16:creationId xmlns:a16="http://schemas.microsoft.com/office/drawing/2014/main" id="{4121FA01-70C2-0DFA-AF8C-741524F1E885}"/>
              </a:ext>
            </a:extLst>
          </p:cNvPr>
          <p:cNvPicPr preferRelativeResize="0"/>
          <p:nvPr/>
        </p:nvPicPr>
        <p:blipFill rotWithShape="1">
          <a:blip r:embed="rId4">
            <a:alphaModFix/>
          </a:blip>
          <a:srcRect/>
          <a:stretch/>
        </p:blipFill>
        <p:spPr>
          <a:xfrm>
            <a:off x="3572127" y="1009675"/>
            <a:ext cx="4693920" cy="1618401"/>
          </a:xfrm>
          <a:prstGeom prst="rect">
            <a:avLst/>
          </a:prstGeom>
          <a:noFill/>
          <a:ln>
            <a:noFill/>
          </a:ln>
        </p:spPr>
      </p:pic>
      <p:pic>
        <p:nvPicPr>
          <p:cNvPr id="1578" name="Google Shape;1578;p48">
            <a:extLst>
              <a:ext uri="{FF2B5EF4-FFF2-40B4-BE49-F238E27FC236}">
                <a16:creationId xmlns:a16="http://schemas.microsoft.com/office/drawing/2014/main" id="{896F0D86-39F4-A168-7F81-530E66E0B9E4}"/>
              </a:ext>
            </a:extLst>
          </p:cNvPr>
          <p:cNvPicPr preferRelativeResize="0"/>
          <p:nvPr/>
        </p:nvPicPr>
        <p:blipFill rotWithShape="1">
          <a:blip r:embed="rId5">
            <a:alphaModFix/>
          </a:blip>
          <a:srcRect/>
          <a:stretch/>
        </p:blipFill>
        <p:spPr>
          <a:xfrm>
            <a:off x="2484580" y="3150823"/>
            <a:ext cx="3059139" cy="1992677"/>
          </a:xfrm>
          <a:prstGeom prst="rect">
            <a:avLst/>
          </a:prstGeom>
          <a:noFill/>
          <a:ln>
            <a:noFill/>
          </a:ln>
        </p:spPr>
      </p:pic>
      <p:pic>
        <p:nvPicPr>
          <p:cNvPr id="1579" name="Google Shape;1579;p48">
            <a:extLst>
              <a:ext uri="{FF2B5EF4-FFF2-40B4-BE49-F238E27FC236}">
                <a16:creationId xmlns:a16="http://schemas.microsoft.com/office/drawing/2014/main" id="{2C16B66F-928C-9780-C60F-BA955035C470}"/>
              </a:ext>
            </a:extLst>
          </p:cNvPr>
          <p:cNvPicPr preferRelativeResize="0"/>
          <p:nvPr/>
        </p:nvPicPr>
        <p:blipFill rotWithShape="1">
          <a:blip r:embed="rId6">
            <a:alphaModFix/>
          </a:blip>
          <a:srcRect/>
          <a:stretch/>
        </p:blipFill>
        <p:spPr>
          <a:xfrm>
            <a:off x="5745480" y="3150822"/>
            <a:ext cx="2825643" cy="1992677"/>
          </a:xfrm>
          <a:prstGeom prst="rect">
            <a:avLst/>
          </a:prstGeom>
          <a:noFill/>
          <a:ln>
            <a:noFill/>
          </a:ln>
        </p:spPr>
      </p:pic>
      <p:pic>
        <p:nvPicPr>
          <p:cNvPr id="1580" name="Google Shape;1580;p48">
            <a:extLst>
              <a:ext uri="{FF2B5EF4-FFF2-40B4-BE49-F238E27FC236}">
                <a16:creationId xmlns:a16="http://schemas.microsoft.com/office/drawing/2014/main" id="{C7161D05-460A-BDCE-0334-64BBDD1A7853}"/>
              </a:ext>
            </a:extLst>
          </p:cNvPr>
          <p:cNvPicPr preferRelativeResize="0"/>
          <p:nvPr/>
        </p:nvPicPr>
        <p:blipFill rotWithShape="1">
          <a:blip r:embed="rId7">
            <a:alphaModFix/>
          </a:blip>
          <a:srcRect/>
          <a:stretch/>
        </p:blipFill>
        <p:spPr>
          <a:xfrm>
            <a:off x="657036" y="3150823"/>
            <a:ext cx="1183761" cy="1231073"/>
          </a:xfrm>
          <a:prstGeom prst="flowChartConnector">
            <a:avLst/>
          </a:prstGeom>
          <a:noFill/>
          <a:ln>
            <a:noFill/>
          </a:ln>
        </p:spPr>
      </p:pic>
      <p:sp>
        <p:nvSpPr>
          <p:cNvPr id="1581" name="Google Shape;1581;p48">
            <a:extLst>
              <a:ext uri="{FF2B5EF4-FFF2-40B4-BE49-F238E27FC236}">
                <a16:creationId xmlns:a16="http://schemas.microsoft.com/office/drawing/2014/main" id="{CB3548B3-752F-4286-62B9-A69FFAC278CC}"/>
              </a:ext>
            </a:extLst>
          </p:cNvPr>
          <p:cNvSpPr txBox="1"/>
          <p:nvPr/>
        </p:nvSpPr>
        <p:spPr>
          <a:xfrm>
            <a:off x="-1" y="425435"/>
            <a:ext cx="9143999" cy="331800"/>
          </a:xfrm>
          <a:prstGeom prst="rect">
            <a:avLst/>
          </a:prstGeom>
          <a:noFill/>
          <a:ln>
            <a:noFill/>
          </a:ln>
        </p:spPr>
        <p:txBody>
          <a:bodyPr spcFirstLastPara="1" wrap="square" lIns="91425" tIns="91425" rIns="91425" bIns="91425" anchor="ctr" anchorCtr="0">
            <a:noAutofit/>
          </a:bodyPr>
          <a:lstStyle/>
          <a:p>
            <a:pPr marL="0" marR="0" lvl="0" indent="0" algn="ctr" rtl="0">
              <a:lnSpc>
                <a:spcPct val="120000"/>
              </a:lnSpc>
              <a:spcBef>
                <a:spcPts val="500"/>
              </a:spcBef>
              <a:spcAft>
                <a:spcPts val="0"/>
              </a:spcAft>
              <a:buNone/>
            </a:pPr>
            <a:r>
              <a:rPr lang="en-US" sz="2400" b="1" i="0" u="none" strike="noStrike" cap="none">
                <a:solidFill>
                  <a:srgbClr val="327176"/>
                </a:solidFill>
                <a:latin typeface="Arial"/>
                <a:ea typeface="Arial"/>
                <a:cs typeface="Arial"/>
                <a:sym typeface="Arial"/>
              </a:rPr>
              <a:t>GUIDE TO READING CATALOGUE INVERTER INFORMATION</a:t>
            </a:r>
            <a:endParaRPr lang="en-US" sz="1600"/>
          </a:p>
        </p:txBody>
      </p:sp>
    </p:spTree>
    <p:extLst>
      <p:ext uri="{BB962C8B-B14F-4D97-AF65-F5344CB8AC3E}">
        <p14:creationId xmlns:p14="http://schemas.microsoft.com/office/powerpoint/2010/main" val="32525433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589">
          <a:extLst>
            <a:ext uri="{FF2B5EF4-FFF2-40B4-BE49-F238E27FC236}">
              <a16:creationId xmlns:a16="http://schemas.microsoft.com/office/drawing/2014/main" id="{8C79E88A-5FE9-2EBE-409F-A9E3C67C6C08}"/>
            </a:ext>
          </a:extLst>
        </p:cNvPr>
        <p:cNvGrpSpPr/>
        <p:nvPr/>
      </p:nvGrpSpPr>
      <p:grpSpPr>
        <a:xfrm>
          <a:off x="0" y="0"/>
          <a:ext cx="0" cy="0"/>
          <a:chOff x="0" y="0"/>
          <a:chExt cx="0" cy="0"/>
        </a:xfrm>
      </p:grpSpPr>
      <p:sp>
        <p:nvSpPr>
          <p:cNvPr id="8" name="Google Shape;1598;p30">
            <a:extLst>
              <a:ext uri="{FF2B5EF4-FFF2-40B4-BE49-F238E27FC236}">
                <a16:creationId xmlns:a16="http://schemas.microsoft.com/office/drawing/2014/main" id="{4ECD5861-2572-7761-EEAB-BFF8A9C3A795}"/>
              </a:ext>
            </a:extLst>
          </p:cNvPr>
          <p:cNvSpPr txBox="1">
            <a:spLocks noGrp="1"/>
          </p:cNvSpPr>
          <p:nvPr>
            <p:ph type="title"/>
          </p:nvPr>
        </p:nvSpPr>
        <p:spPr>
          <a:xfrm>
            <a:off x="457200" y="419007"/>
            <a:ext cx="8229600" cy="376405"/>
          </a:xfrm>
          <a:prstGeom prst="rect">
            <a:avLst/>
          </a:prstGeom>
        </p:spPr>
        <p:txBody>
          <a:bodyPr spcFirstLastPara="1" wrap="square" lIns="91425" tIns="91425" rIns="91425" bIns="91425" anchor="ctr" anchorCtr="0">
            <a:normAutofit fontScale="90000"/>
          </a:bodyPr>
          <a:lstStyle/>
          <a:p>
            <a:pPr marL="0" lvl="0" indent="0" algn="ctr" rtl="0">
              <a:spcBef>
                <a:spcPts val="0"/>
              </a:spcBef>
              <a:spcAft>
                <a:spcPts val="0"/>
              </a:spcAft>
              <a:buNone/>
            </a:pPr>
            <a:r>
              <a:rPr lang="en-US" dirty="0">
                <a:solidFill>
                  <a:schemeClr val="accent1">
                    <a:lumMod val="50000"/>
                  </a:schemeClr>
                </a:solidFill>
              </a:rPr>
              <a:t>CASE STUDY</a:t>
            </a:r>
            <a:endParaRPr dirty="0">
              <a:solidFill>
                <a:schemeClr val="accent1">
                  <a:lumMod val="50000"/>
                </a:schemeClr>
              </a:solidFill>
            </a:endParaRPr>
          </a:p>
        </p:txBody>
      </p:sp>
      <p:pic>
        <p:nvPicPr>
          <p:cNvPr id="1026" name="Picture 2" descr="viet-nam-meiwa-phu-xanh-mai-nha-xuong-chon-dat-group-lam-tong-thau-epc-du-an-17mwp-3">
            <a:extLst>
              <a:ext uri="{FF2B5EF4-FFF2-40B4-BE49-F238E27FC236}">
                <a16:creationId xmlns:a16="http://schemas.microsoft.com/office/drawing/2014/main" id="{C4D3A2ED-EB68-3322-18ED-6938B50403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137125"/>
            <a:ext cx="2745849" cy="15453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745D510-1847-3A6B-8FF1-1CC98F14ADA4}"/>
              </a:ext>
            </a:extLst>
          </p:cNvPr>
          <p:cNvSpPr txBox="1"/>
          <p:nvPr/>
        </p:nvSpPr>
        <p:spPr>
          <a:xfrm>
            <a:off x="3623842" y="1113335"/>
            <a:ext cx="4804724" cy="1600438"/>
          </a:xfrm>
          <a:prstGeom prst="rect">
            <a:avLst/>
          </a:prstGeom>
          <a:noFill/>
        </p:spPr>
        <p:txBody>
          <a:bodyPr wrap="square">
            <a:spAutoFit/>
          </a:bodyPr>
          <a:lstStyle/>
          <a:p>
            <a:r>
              <a:rPr lang="en-US" b="1" dirty="0"/>
              <a:t>PROJECT OVERVIEW INFORMATION:</a:t>
            </a:r>
          </a:p>
          <a:p>
            <a:pPr marL="285750" indent="-285750">
              <a:buFont typeface="Arial" panose="020B0604020202020204" pitchFamily="34" charset="0"/>
              <a:buChar char="•"/>
            </a:pPr>
            <a:r>
              <a:rPr lang="en-US" dirty="0"/>
              <a:t>Investor: Vietnam Meiwa Co., Ltd. (Dong Nai)</a:t>
            </a:r>
          </a:p>
          <a:p>
            <a:pPr marL="285750" indent="-285750">
              <a:buFont typeface="Arial" panose="020B0604020202020204" pitchFamily="34" charset="0"/>
              <a:buChar char="•"/>
            </a:pPr>
            <a:r>
              <a:rPr lang="en-US" dirty="0"/>
              <a:t>EPC Contractor: DAT Group</a:t>
            </a:r>
          </a:p>
          <a:p>
            <a:pPr marL="285750" indent="-285750">
              <a:buFont typeface="Arial" panose="020B0604020202020204" pitchFamily="34" charset="0"/>
              <a:buChar char="•"/>
            </a:pPr>
            <a:r>
              <a:rPr lang="en-US" dirty="0"/>
              <a:t>Project capacity: 1.7 MWp</a:t>
            </a:r>
          </a:p>
          <a:p>
            <a:pPr marL="285750" indent="-285750">
              <a:buFont typeface="Arial" panose="020B0604020202020204" pitchFamily="34" charset="0"/>
              <a:buChar char="•"/>
            </a:pPr>
            <a:r>
              <a:rPr lang="en-US" dirty="0"/>
              <a:t>Annual output: 2,448 MWh</a:t>
            </a:r>
          </a:p>
          <a:p>
            <a:pPr marL="285750" indent="-285750">
              <a:buFont typeface="Arial" panose="020B0604020202020204" pitchFamily="34" charset="0"/>
              <a:buChar char="•"/>
            </a:pPr>
            <a:r>
              <a:rPr lang="en-US" dirty="0"/>
              <a:t>Annual savings for the enterprise: nearly VND 5 billion</a:t>
            </a:r>
          </a:p>
          <a:p>
            <a:pPr marL="285750" indent="-285750">
              <a:buFont typeface="Arial" panose="020B0604020202020204" pitchFamily="34" charset="0"/>
              <a:buChar char="•"/>
            </a:pPr>
            <a:r>
              <a:rPr lang="en-US" dirty="0"/>
              <a:t>CO₂ emission reduction: over 1,767 tons</a:t>
            </a:r>
          </a:p>
        </p:txBody>
      </p:sp>
      <p:pic>
        <p:nvPicPr>
          <p:cNvPr id="1028" name="Picture 4" descr="217-mwp-ppa-nhua-duy-tan-binh-duong">
            <a:extLst>
              <a:ext uri="{FF2B5EF4-FFF2-40B4-BE49-F238E27FC236}">
                <a16:creationId xmlns:a16="http://schemas.microsoft.com/office/drawing/2014/main" id="{87F9BA54-1692-AB45-FE7E-0E3E58B157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 y="2943325"/>
            <a:ext cx="2786380" cy="15684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1296E28-3488-901A-9BC6-775B3F0D7C1D}"/>
              </a:ext>
            </a:extLst>
          </p:cNvPr>
          <p:cNvSpPr txBox="1"/>
          <p:nvPr/>
        </p:nvSpPr>
        <p:spPr>
          <a:xfrm>
            <a:off x="3623842" y="2910088"/>
            <a:ext cx="5335694" cy="1811330"/>
          </a:xfrm>
          <a:prstGeom prst="rect">
            <a:avLst/>
          </a:prstGeom>
          <a:noFill/>
        </p:spPr>
        <p:txBody>
          <a:bodyPr wrap="square">
            <a:spAutoFit/>
          </a:bodyPr>
          <a:lstStyle/>
          <a:p>
            <a:r>
              <a:rPr lang="en-US" b="1" dirty="0"/>
              <a:t>PROJECT OVERVIEW INFORMATION:</a:t>
            </a:r>
          </a:p>
          <a:p>
            <a:pPr marL="285750" indent="-285750">
              <a:buFont typeface="Arial" panose="020B0604020202020204" pitchFamily="34" charset="0"/>
              <a:buChar char="•"/>
            </a:pPr>
            <a:r>
              <a:rPr lang="en-US" dirty="0"/>
              <a:t>Investor: Duy Tan Plastic Joint Stock Company (Binh Duong)</a:t>
            </a:r>
          </a:p>
          <a:p>
            <a:pPr marL="285750" indent="-285750">
              <a:buFont typeface="Arial" panose="020B0604020202020204" pitchFamily="34" charset="0"/>
              <a:buChar char="•"/>
            </a:pPr>
            <a:r>
              <a:rPr lang="en-US" dirty="0"/>
              <a:t>EPC Contractor: Vu Phong Group</a:t>
            </a:r>
          </a:p>
          <a:p>
            <a:pPr marL="285750" indent="-285750">
              <a:buFont typeface="Arial" panose="020B0604020202020204" pitchFamily="34" charset="0"/>
              <a:buChar char="•"/>
            </a:pPr>
            <a:r>
              <a:rPr lang="en-US" dirty="0"/>
              <a:t>Project capacity: 2.17 MWp</a:t>
            </a:r>
          </a:p>
          <a:p>
            <a:pPr marL="285750" indent="-285750">
              <a:buFont typeface="Arial" panose="020B0604020202020204" pitchFamily="34" charset="0"/>
              <a:buChar char="•"/>
            </a:pPr>
            <a:r>
              <a:rPr lang="en-US" dirty="0"/>
              <a:t>Annual output: 3,000,000 kWh</a:t>
            </a:r>
          </a:p>
          <a:p>
            <a:pPr marL="285750" indent="-285750">
              <a:buFont typeface="Arial" panose="020B0604020202020204" pitchFamily="34" charset="0"/>
              <a:buChar char="•"/>
            </a:pPr>
            <a:r>
              <a:rPr lang="en-US" dirty="0"/>
              <a:t>Annual savings for the enterprise: over VND 7 billion</a:t>
            </a:r>
          </a:p>
          <a:p>
            <a:pPr marL="285750" indent="-285750">
              <a:buFont typeface="Arial" panose="020B0604020202020204" pitchFamily="34" charset="0"/>
              <a:buChar char="•"/>
            </a:pPr>
            <a:r>
              <a:rPr lang="en-US" dirty="0"/>
              <a:t>CO₂ emission reduction: over 2,550 tons</a:t>
            </a:r>
          </a:p>
          <a:p>
            <a:pPr algn="just">
              <a:lnSpc>
                <a:spcPts val="1650"/>
              </a:lnSpc>
              <a:buNone/>
            </a:pPr>
            <a:endParaRPr lang="vi-VN" b="0" i="0" dirty="0">
              <a:solidFill>
                <a:srgbClr val="333333"/>
              </a:solidFill>
              <a:effectLst/>
              <a:latin typeface="-apple-system"/>
            </a:endParaRPr>
          </a:p>
        </p:txBody>
      </p:sp>
    </p:spTree>
    <p:extLst>
      <p:ext uri="{BB962C8B-B14F-4D97-AF65-F5344CB8AC3E}">
        <p14:creationId xmlns:p14="http://schemas.microsoft.com/office/powerpoint/2010/main" val="20126322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661">
          <a:extLst>
            <a:ext uri="{FF2B5EF4-FFF2-40B4-BE49-F238E27FC236}">
              <a16:creationId xmlns:a16="http://schemas.microsoft.com/office/drawing/2014/main" id="{B8496A4E-77BD-D80E-7307-6ABAF3D1481D}"/>
            </a:ext>
          </a:extLst>
        </p:cNvPr>
        <p:cNvGrpSpPr/>
        <p:nvPr/>
      </p:nvGrpSpPr>
      <p:grpSpPr>
        <a:xfrm>
          <a:off x="0" y="0"/>
          <a:ext cx="0" cy="0"/>
          <a:chOff x="0" y="0"/>
          <a:chExt cx="0" cy="0"/>
        </a:xfrm>
      </p:grpSpPr>
      <p:pic>
        <p:nvPicPr>
          <p:cNvPr id="1662" name="Google Shape;1662;p58">
            <a:extLst>
              <a:ext uri="{FF2B5EF4-FFF2-40B4-BE49-F238E27FC236}">
                <a16:creationId xmlns:a16="http://schemas.microsoft.com/office/drawing/2014/main" id="{3B28E02C-120F-0D1C-F259-06034911670D}"/>
              </a:ext>
            </a:extLst>
          </p:cNvPr>
          <p:cNvPicPr preferRelativeResize="0"/>
          <p:nvPr/>
        </p:nvPicPr>
        <p:blipFill rotWithShape="1">
          <a:blip r:embed="rId3">
            <a:alphaModFix/>
          </a:blip>
          <a:srcRect/>
          <a:stretch/>
        </p:blipFill>
        <p:spPr>
          <a:xfrm>
            <a:off x="1043939" y="1716592"/>
            <a:ext cx="4498984" cy="2811865"/>
          </a:xfrm>
          <a:prstGeom prst="rect">
            <a:avLst/>
          </a:prstGeom>
          <a:noFill/>
          <a:ln>
            <a:noFill/>
          </a:ln>
        </p:spPr>
      </p:pic>
      <p:pic>
        <p:nvPicPr>
          <p:cNvPr id="1663" name="Google Shape;1663;p58">
            <a:extLst>
              <a:ext uri="{FF2B5EF4-FFF2-40B4-BE49-F238E27FC236}">
                <a16:creationId xmlns:a16="http://schemas.microsoft.com/office/drawing/2014/main" id="{38305128-2570-7EE5-AF80-F3770D3157DB}"/>
              </a:ext>
            </a:extLst>
          </p:cNvPr>
          <p:cNvPicPr preferRelativeResize="0"/>
          <p:nvPr/>
        </p:nvPicPr>
        <p:blipFill rotWithShape="1">
          <a:blip r:embed="rId4">
            <a:alphaModFix/>
          </a:blip>
          <a:srcRect/>
          <a:stretch/>
        </p:blipFill>
        <p:spPr>
          <a:xfrm>
            <a:off x="4155853" y="1741242"/>
            <a:ext cx="4645660" cy="2903538"/>
          </a:xfrm>
          <a:prstGeom prst="rect">
            <a:avLst/>
          </a:prstGeom>
          <a:noFill/>
          <a:ln>
            <a:noFill/>
          </a:ln>
        </p:spPr>
      </p:pic>
      <p:pic>
        <p:nvPicPr>
          <p:cNvPr id="1664" name="Google Shape;1664;p58" descr="https://tse2.mm.bing.net/th?id=OIP.FjMQuq0h5fS_B1E5UCGoFQAAAA&amp;pid=Api&amp;P=0&amp;h=220">
            <a:extLst>
              <a:ext uri="{FF2B5EF4-FFF2-40B4-BE49-F238E27FC236}">
                <a16:creationId xmlns:a16="http://schemas.microsoft.com/office/drawing/2014/main" id="{7E58CD33-AF53-AFA5-29CD-B1E0120142AE}"/>
              </a:ext>
            </a:extLst>
          </p:cNvPr>
          <p:cNvPicPr preferRelativeResize="0"/>
          <p:nvPr/>
        </p:nvPicPr>
        <p:blipFill rotWithShape="1">
          <a:blip r:embed="rId5">
            <a:alphaModFix/>
          </a:blip>
          <a:srcRect/>
          <a:stretch/>
        </p:blipFill>
        <p:spPr>
          <a:xfrm>
            <a:off x="349482" y="1716592"/>
            <a:ext cx="1981199" cy="1981200"/>
          </a:xfrm>
          <a:prstGeom prst="rect">
            <a:avLst/>
          </a:prstGeom>
          <a:noFill/>
          <a:ln>
            <a:noFill/>
          </a:ln>
        </p:spPr>
      </p:pic>
      <p:sp>
        <p:nvSpPr>
          <p:cNvPr id="1665" name="Google Shape;1665;p58">
            <a:extLst>
              <a:ext uri="{FF2B5EF4-FFF2-40B4-BE49-F238E27FC236}">
                <a16:creationId xmlns:a16="http://schemas.microsoft.com/office/drawing/2014/main" id="{02BAE460-490D-1925-97FA-75A236290C5B}"/>
              </a:ext>
            </a:extLst>
          </p:cNvPr>
          <p:cNvSpPr txBox="1"/>
          <p:nvPr/>
        </p:nvSpPr>
        <p:spPr>
          <a:xfrm>
            <a:off x="349481" y="998919"/>
            <a:ext cx="8452031" cy="601350"/>
          </a:xfrm>
          <a:prstGeom prst="rect">
            <a:avLst/>
          </a:prstGeom>
          <a:solidFill>
            <a:srgbClr val="EAF3E3"/>
          </a:solidFill>
          <a:ln w="9525" cap="flat" cmpd="sng">
            <a:solidFill>
              <a:srgbClr val="00B0F0"/>
            </a:solidFill>
            <a:prstDash val="solid"/>
            <a:round/>
            <a:headEnd type="none" w="sm" len="sm"/>
            <a:tailEnd type="none" w="sm" len="sm"/>
          </a:ln>
        </p:spPr>
        <p:txBody>
          <a:bodyPr spcFirstLastPara="1" wrap="square" lIns="91425" tIns="45700" rIns="91425" bIns="45700" anchor="t" anchorCtr="0">
            <a:noAutofit/>
          </a:bodyPr>
          <a:lstStyle/>
          <a:p>
            <a:pPr marL="0" marR="0" lvl="0" indent="0" algn="just" rtl="0">
              <a:lnSpc>
                <a:spcPct val="120000"/>
              </a:lnSpc>
              <a:spcBef>
                <a:spcPts val="0"/>
              </a:spcBef>
              <a:spcAft>
                <a:spcPts val="0"/>
              </a:spcAft>
              <a:buNone/>
            </a:pPr>
            <a:r>
              <a:rPr lang="en-US" sz="1400" b="0" i="1" u="none" strike="noStrike" cap="none">
                <a:solidFill>
                  <a:srgbClr val="002060"/>
                </a:solidFill>
                <a:latin typeface="Arial"/>
                <a:ea typeface="Arial"/>
                <a:cs typeface="Arial"/>
                <a:sym typeface="Arial"/>
              </a:rPr>
              <a:t>Look at the picture and tell what happens to the solar panels? What is this phenomenon called? Cause? Proposed solutions to overcome this situation.</a:t>
            </a: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0"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endParaRPr sz="1400" b="1" i="0" u="none" strike="noStrike" cap="none">
              <a:solidFill>
                <a:srgbClr val="1729CF"/>
              </a:solidFill>
              <a:latin typeface="Arial"/>
              <a:ea typeface="Arial"/>
              <a:cs typeface="Arial"/>
              <a:sym typeface="Arial"/>
            </a:endParaRPr>
          </a:p>
          <a:p>
            <a:pPr marL="0" marR="0" lvl="0" indent="0" algn="just" rtl="0">
              <a:lnSpc>
                <a:spcPct val="120000"/>
              </a:lnSpc>
              <a:spcBef>
                <a:spcPts val="500"/>
              </a:spcBef>
              <a:spcAft>
                <a:spcPts val="0"/>
              </a:spcAft>
              <a:buNone/>
            </a:pPr>
            <a:r>
              <a:rPr lang="en-US" sz="1400" b="1" i="0" u="none" strike="noStrike" cap="none">
                <a:solidFill>
                  <a:srgbClr val="1729CF"/>
                </a:solidFill>
                <a:latin typeface="Arial"/>
                <a:ea typeface="Arial"/>
                <a:cs typeface="Arial"/>
                <a:sym typeface="Arial"/>
              </a:rPr>
              <a:t> </a:t>
            </a:r>
            <a:endParaRPr/>
          </a:p>
        </p:txBody>
      </p:sp>
      <p:sp>
        <p:nvSpPr>
          <p:cNvPr id="1666" name="Google Shape;1666;p58">
            <a:extLst>
              <a:ext uri="{FF2B5EF4-FFF2-40B4-BE49-F238E27FC236}">
                <a16:creationId xmlns:a16="http://schemas.microsoft.com/office/drawing/2014/main" id="{44F1D633-B01C-4410-6EF5-8034A759BA78}"/>
              </a:ext>
            </a:extLst>
          </p:cNvPr>
          <p:cNvSpPr/>
          <p:nvPr/>
        </p:nvSpPr>
        <p:spPr>
          <a:xfrm>
            <a:off x="0" y="355658"/>
            <a:ext cx="9144000" cy="513305"/>
          </a:xfrm>
          <a:prstGeom prst="rect">
            <a:avLst/>
          </a:prstGeom>
          <a:noFill/>
          <a:ln>
            <a:noFill/>
          </a:ln>
        </p:spPr>
        <p:txBody>
          <a:bodyPr spcFirstLastPara="1" wrap="square" lIns="91425" tIns="45700" rIns="91425" bIns="45700" anchor="t" anchorCtr="0">
            <a:spAutoFit/>
          </a:bodyPr>
          <a:lstStyle/>
          <a:p>
            <a:pPr marL="0" marR="0" lvl="0" indent="0" algn="ctr" rtl="0">
              <a:lnSpc>
                <a:spcPct val="114000"/>
              </a:lnSpc>
              <a:spcBef>
                <a:spcPts val="0"/>
              </a:spcBef>
              <a:spcAft>
                <a:spcPts val="0"/>
              </a:spcAft>
              <a:buNone/>
            </a:pPr>
            <a:r>
              <a:rPr lang="en-US" sz="2400" b="1" i="0" u="none" strike="noStrike" cap="none">
                <a:solidFill>
                  <a:srgbClr val="327176"/>
                </a:solidFill>
                <a:latin typeface="Arial"/>
                <a:ea typeface="Arial"/>
                <a:cs typeface="Arial"/>
                <a:sym typeface="Arial"/>
              </a:rPr>
              <a:t>DISCUSSION QUESTIONS</a:t>
            </a:r>
            <a:endParaRPr sz="1800"/>
          </a:p>
        </p:txBody>
      </p:sp>
    </p:spTree>
    <p:extLst>
      <p:ext uri="{BB962C8B-B14F-4D97-AF65-F5344CB8AC3E}">
        <p14:creationId xmlns:p14="http://schemas.microsoft.com/office/powerpoint/2010/main" val="24260647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01">
          <a:extLst>
            <a:ext uri="{FF2B5EF4-FFF2-40B4-BE49-F238E27FC236}">
              <a16:creationId xmlns:a16="http://schemas.microsoft.com/office/drawing/2014/main" id="{81820305-32FB-8C30-6079-DD899C57D4EB}"/>
            </a:ext>
          </a:extLst>
        </p:cNvPr>
        <p:cNvGrpSpPr/>
        <p:nvPr/>
      </p:nvGrpSpPr>
      <p:grpSpPr>
        <a:xfrm>
          <a:off x="0" y="0"/>
          <a:ext cx="0" cy="0"/>
          <a:chOff x="0" y="0"/>
          <a:chExt cx="0" cy="0"/>
        </a:xfrm>
      </p:grpSpPr>
      <p:sp>
        <p:nvSpPr>
          <p:cNvPr id="3206" name="Google Shape;3206;p48">
            <a:extLst>
              <a:ext uri="{FF2B5EF4-FFF2-40B4-BE49-F238E27FC236}">
                <a16:creationId xmlns:a16="http://schemas.microsoft.com/office/drawing/2014/main" id="{FB0BD0AA-A7E0-E780-2FB6-296F9F449419}"/>
              </a:ext>
            </a:extLst>
          </p:cNvPr>
          <p:cNvSpPr/>
          <p:nvPr/>
        </p:nvSpPr>
        <p:spPr>
          <a:xfrm>
            <a:off x="3667800" y="1073784"/>
            <a:ext cx="1808400" cy="2241900"/>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grpSp>
        <p:nvGrpSpPr>
          <p:cNvPr id="3243" name="Google Shape;3243;p48">
            <a:extLst>
              <a:ext uri="{FF2B5EF4-FFF2-40B4-BE49-F238E27FC236}">
                <a16:creationId xmlns:a16="http://schemas.microsoft.com/office/drawing/2014/main" id="{F214DA7C-4CBE-EDB7-7FF2-6FE8C0D391B7}"/>
              </a:ext>
            </a:extLst>
          </p:cNvPr>
          <p:cNvGrpSpPr/>
          <p:nvPr/>
        </p:nvGrpSpPr>
        <p:grpSpPr>
          <a:xfrm>
            <a:off x="4312440" y="975066"/>
            <a:ext cx="488700" cy="1064783"/>
            <a:chOff x="3275902" y="1592050"/>
            <a:chExt cx="488700" cy="1064783"/>
          </a:xfrm>
        </p:grpSpPr>
        <p:grpSp>
          <p:nvGrpSpPr>
            <p:cNvPr id="3246" name="Google Shape;3246;p48">
              <a:extLst>
                <a:ext uri="{FF2B5EF4-FFF2-40B4-BE49-F238E27FC236}">
                  <a16:creationId xmlns:a16="http://schemas.microsoft.com/office/drawing/2014/main" id="{3E44A3C0-C623-8054-6064-298032C0DDED}"/>
                </a:ext>
              </a:extLst>
            </p:cNvPr>
            <p:cNvGrpSpPr/>
            <p:nvPr/>
          </p:nvGrpSpPr>
          <p:grpSpPr>
            <a:xfrm>
              <a:off x="3353857" y="2300604"/>
              <a:ext cx="263505" cy="356229"/>
              <a:chOff x="2328451" y="5400675"/>
              <a:chExt cx="263505" cy="356229"/>
            </a:xfrm>
          </p:grpSpPr>
          <p:sp>
            <p:nvSpPr>
              <p:cNvPr id="3250" name="Google Shape;3250;p48">
                <a:extLst>
                  <a:ext uri="{FF2B5EF4-FFF2-40B4-BE49-F238E27FC236}">
                    <a16:creationId xmlns:a16="http://schemas.microsoft.com/office/drawing/2014/main" id="{E2FC81BF-A360-7378-BEFF-E3B26925A9AB}"/>
                  </a:ext>
                </a:extLst>
              </p:cNvPr>
              <p:cNvSpPr/>
              <p:nvPr/>
            </p:nvSpPr>
            <p:spPr>
              <a:xfrm>
                <a:off x="2435773" y="5400675"/>
                <a:ext cx="50804" cy="96651"/>
              </a:xfrm>
              <a:custGeom>
                <a:avLst/>
                <a:gdLst/>
                <a:ahLst/>
                <a:cxnLst/>
                <a:rect l="l" t="t" r="r" b="b"/>
                <a:pathLst>
                  <a:path w="1281" h="2437" extrusionOk="0">
                    <a:moveTo>
                      <a:pt x="99" y="0"/>
                    </a:moveTo>
                    <a:lnTo>
                      <a:pt x="50" y="49"/>
                    </a:lnTo>
                    <a:lnTo>
                      <a:pt x="1" y="99"/>
                    </a:lnTo>
                    <a:lnTo>
                      <a:pt x="1" y="148"/>
                    </a:lnTo>
                    <a:lnTo>
                      <a:pt x="25" y="222"/>
                    </a:lnTo>
                    <a:lnTo>
                      <a:pt x="985" y="2338"/>
                    </a:lnTo>
                    <a:lnTo>
                      <a:pt x="1059" y="2411"/>
                    </a:lnTo>
                    <a:lnTo>
                      <a:pt x="1133" y="2436"/>
                    </a:lnTo>
                    <a:lnTo>
                      <a:pt x="1206" y="2411"/>
                    </a:lnTo>
                    <a:lnTo>
                      <a:pt x="1256" y="2387"/>
                    </a:lnTo>
                    <a:lnTo>
                      <a:pt x="1280" y="2338"/>
                    </a:lnTo>
                    <a:lnTo>
                      <a:pt x="1280" y="2264"/>
                    </a:lnTo>
                    <a:lnTo>
                      <a:pt x="1280" y="2215"/>
                    </a:lnTo>
                    <a:lnTo>
                      <a:pt x="296" y="74"/>
                    </a:lnTo>
                    <a:lnTo>
                      <a:pt x="271" y="25"/>
                    </a:lnTo>
                    <a:lnTo>
                      <a:pt x="222" y="0"/>
                    </a:lnTo>
                    <a:close/>
                  </a:path>
                </a:pathLst>
              </a:custGeom>
              <a:solidFill>
                <a:srgbClr val="E31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1" name="Google Shape;3251;p48">
                <a:extLst>
                  <a:ext uri="{FF2B5EF4-FFF2-40B4-BE49-F238E27FC236}">
                    <a16:creationId xmlns:a16="http://schemas.microsoft.com/office/drawing/2014/main" id="{C65EACB4-BF7C-FA67-9844-E96A0E652955}"/>
                  </a:ext>
                </a:extLst>
              </p:cNvPr>
              <p:cNvSpPr/>
              <p:nvPr/>
            </p:nvSpPr>
            <p:spPr>
              <a:xfrm>
                <a:off x="2503117" y="5400675"/>
                <a:ext cx="50804" cy="96651"/>
              </a:xfrm>
              <a:custGeom>
                <a:avLst/>
                <a:gdLst/>
                <a:ahLst/>
                <a:cxnLst/>
                <a:rect l="l" t="t" r="r" b="b"/>
                <a:pathLst>
                  <a:path w="1281" h="2437" extrusionOk="0">
                    <a:moveTo>
                      <a:pt x="1059" y="0"/>
                    </a:moveTo>
                    <a:lnTo>
                      <a:pt x="1009" y="25"/>
                    </a:lnTo>
                    <a:lnTo>
                      <a:pt x="985" y="74"/>
                    </a:lnTo>
                    <a:lnTo>
                      <a:pt x="1" y="2215"/>
                    </a:lnTo>
                    <a:lnTo>
                      <a:pt x="1" y="2264"/>
                    </a:lnTo>
                    <a:lnTo>
                      <a:pt x="1" y="2338"/>
                    </a:lnTo>
                    <a:lnTo>
                      <a:pt x="25" y="2387"/>
                    </a:lnTo>
                    <a:lnTo>
                      <a:pt x="74" y="2411"/>
                    </a:lnTo>
                    <a:lnTo>
                      <a:pt x="148" y="2436"/>
                    </a:lnTo>
                    <a:lnTo>
                      <a:pt x="222" y="2411"/>
                    </a:lnTo>
                    <a:lnTo>
                      <a:pt x="296" y="2338"/>
                    </a:lnTo>
                    <a:lnTo>
                      <a:pt x="1255" y="222"/>
                    </a:lnTo>
                    <a:lnTo>
                      <a:pt x="1280" y="148"/>
                    </a:lnTo>
                    <a:lnTo>
                      <a:pt x="1280" y="99"/>
                    </a:lnTo>
                    <a:lnTo>
                      <a:pt x="1231" y="49"/>
                    </a:lnTo>
                    <a:lnTo>
                      <a:pt x="1182" y="0"/>
                    </a:lnTo>
                    <a:close/>
                  </a:path>
                </a:pathLst>
              </a:custGeom>
              <a:solidFill>
                <a:srgbClr val="E31E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4" name="Google Shape;3254;p48">
                <a:extLst>
                  <a:ext uri="{FF2B5EF4-FFF2-40B4-BE49-F238E27FC236}">
                    <a16:creationId xmlns:a16="http://schemas.microsoft.com/office/drawing/2014/main" id="{EBD31A76-3EEC-6748-14B4-3B1D821326AC}"/>
                  </a:ext>
                </a:extLst>
              </p:cNvPr>
              <p:cNvSpPr/>
              <p:nvPr/>
            </p:nvSpPr>
            <p:spPr>
              <a:xfrm>
                <a:off x="2395755" y="5640741"/>
                <a:ext cx="34227" cy="41008"/>
              </a:xfrm>
              <a:custGeom>
                <a:avLst/>
                <a:gdLst/>
                <a:ahLst/>
                <a:cxnLst/>
                <a:rect l="l" t="t" r="r" b="b"/>
                <a:pathLst>
                  <a:path w="863" h="1034" extrusionOk="0">
                    <a:moveTo>
                      <a:pt x="444" y="0"/>
                    </a:moveTo>
                    <a:lnTo>
                      <a:pt x="321" y="49"/>
                    </a:lnTo>
                    <a:lnTo>
                      <a:pt x="272" y="74"/>
                    </a:lnTo>
                    <a:lnTo>
                      <a:pt x="222" y="148"/>
                    </a:lnTo>
                    <a:lnTo>
                      <a:pt x="124" y="271"/>
                    </a:lnTo>
                    <a:lnTo>
                      <a:pt x="75" y="418"/>
                    </a:lnTo>
                    <a:lnTo>
                      <a:pt x="25" y="714"/>
                    </a:lnTo>
                    <a:lnTo>
                      <a:pt x="1" y="960"/>
                    </a:lnTo>
                    <a:lnTo>
                      <a:pt x="1" y="1034"/>
                    </a:lnTo>
                    <a:lnTo>
                      <a:pt x="99" y="1009"/>
                    </a:lnTo>
                    <a:lnTo>
                      <a:pt x="296" y="935"/>
                    </a:lnTo>
                    <a:lnTo>
                      <a:pt x="444" y="861"/>
                    </a:lnTo>
                    <a:lnTo>
                      <a:pt x="567" y="788"/>
                    </a:lnTo>
                    <a:lnTo>
                      <a:pt x="690" y="689"/>
                    </a:lnTo>
                    <a:lnTo>
                      <a:pt x="813" y="591"/>
                    </a:lnTo>
                    <a:lnTo>
                      <a:pt x="837" y="517"/>
                    </a:lnTo>
                    <a:lnTo>
                      <a:pt x="862" y="443"/>
                    </a:lnTo>
                    <a:lnTo>
                      <a:pt x="862" y="295"/>
                    </a:lnTo>
                    <a:lnTo>
                      <a:pt x="813" y="172"/>
                    </a:lnTo>
                    <a:lnTo>
                      <a:pt x="788" y="123"/>
                    </a:lnTo>
                    <a:lnTo>
                      <a:pt x="714" y="74"/>
                    </a:lnTo>
                    <a:lnTo>
                      <a:pt x="665" y="25"/>
                    </a:lnTo>
                    <a:lnTo>
                      <a:pt x="591"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5" name="Google Shape;3255;p48">
                <a:extLst>
                  <a:ext uri="{FF2B5EF4-FFF2-40B4-BE49-F238E27FC236}">
                    <a16:creationId xmlns:a16="http://schemas.microsoft.com/office/drawing/2014/main" id="{586D2E8C-F998-A41E-4E35-97B0F49630C7}"/>
                  </a:ext>
                </a:extLst>
              </p:cNvPr>
              <p:cNvSpPr/>
              <p:nvPr/>
            </p:nvSpPr>
            <p:spPr>
              <a:xfrm>
                <a:off x="2557769" y="5640741"/>
                <a:ext cx="34187" cy="41008"/>
              </a:xfrm>
              <a:custGeom>
                <a:avLst/>
                <a:gdLst/>
                <a:ahLst/>
                <a:cxnLst/>
                <a:rect l="l" t="t" r="r" b="b"/>
                <a:pathLst>
                  <a:path w="862" h="1034" extrusionOk="0">
                    <a:moveTo>
                      <a:pt x="271" y="0"/>
                    </a:moveTo>
                    <a:lnTo>
                      <a:pt x="197" y="25"/>
                    </a:lnTo>
                    <a:lnTo>
                      <a:pt x="148" y="74"/>
                    </a:lnTo>
                    <a:lnTo>
                      <a:pt x="99" y="123"/>
                    </a:lnTo>
                    <a:lnTo>
                      <a:pt x="50" y="172"/>
                    </a:lnTo>
                    <a:lnTo>
                      <a:pt x="0" y="295"/>
                    </a:lnTo>
                    <a:lnTo>
                      <a:pt x="0" y="443"/>
                    </a:lnTo>
                    <a:lnTo>
                      <a:pt x="25" y="517"/>
                    </a:lnTo>
                    <a:lnTo>
                      <a:pt x="74" y="591"/>
                    </a:lnTo>
                    <a:lnTo>
                      <a:pt x="173" y="689"/>
                    </a:lnTo>
                    <a:lnTo>
                      <a:pt x="296" y="788"/>
                    </a:lnTo>
                    <a:lnTo>
                      <a:pt x="443" y="861"/>
                    </a:lnTo>
                    <a:lnTo>
                      <a:pt x="566" y="935"/>
                    </a:lnTo>
                    <a:lnTo>
                      <a:pt x="788" y="1009"/>
                    </a:lnTo>
                    <a:lnTo>
                      <a:pt x="862" y="1034"/>
                    </a:lnTo>
                    <a:lnTo>
                      <a:pt x="862" y="960"/>
                    </a:lnTo>
                    <a:lnTo>
                      <a:pt x="862" y="714"/>
                    </a:lnTo>
                    <a:lnTo>
                      <a:pt x="788" y="418"/>
                    </a:lnTo>
                    <a:lnTo>
                      <a:pt x="739" y="271"/>
                    </a:lnTo>
                    <a:lnTo>
                      <a:pt x="665" y="148"/>
                    </a:lnTo>
                    <a:lnTo>
                      <a:pt x="616" y="74"/>
                    </a:lnTo>
                    <a:lnTo>
                      <a:pt x="542" y="49"/>
                    </a:lnTo>
                    <a:lnTo>
                      <a:pt x="419"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57" name="Google Shape;3257;p48">
                <a:extLst>
                  <a:ext uri="{FF2B5EF4-FFF2-40B4-BE49-F238E27FC236}">
                    <a16:creationId xmlns:a16="http://schemas.microsoft.com/office/drawing/2014/main" id="{CDB9465D-B345-DB33-6694-315F4AB1933E}"/>
                  </a:ext>
                </a:extLst>
              </p:cNvPr>
              <p:cNvSpPr/>
              <p:nvPr/>
            </p:nvSpPr>
            <p:spPr>
              <a:xfrm>
                <a:off x="2328451" y="5644627"/>
                <a:ext cx="120051" cy="112277"/>
              </a:xfrm>
              <a:custGeom>
                <a:avLst/>
                <a:gdLst/>
                <a:ahLst/>
                <a:cxnLst/>
                <a:rect l="l" t="t" r="r" b="b"/>
                <a:pathLst>
                  <a:path w="3027" h="2831" extrusionOk="0">
                    <a:moveTo>
                      <a:pt x="640" y="1"/>
                    </a:moveTo>
                    <a:lnTo>
                      <a:pt x="418" y="197"/>
                    </a:lnTo>
                    <a:lnTo>
                      <a:pt x="320" y="320"/>
                    </a:lnTo>
                    <a:lnTo>
                      <a:pt x="222" y="443"/>
                    </a:lnTo>
                    <a:lnTo>
                      <a:pt x="148" y="566"/>
                    </a:lnTo>
                    <a:lnTo>
                      <a:pt x="98" y="714"/>
                    </a:lnTo>
                    <a:lnTo>
                      <a:pt x="25" y="1009"/>
                    </a:lnTo>
                    <a:lnTo>
                      <a:pt x="0" y="1305"/>
                    </a:lnTo>
                    <a:lnTo>
                      <a:pt x="25" y="1600"/>
                    </a:lnTo>
                    <a:lnTo>
                      <a:pt x="123" y="1895"/>
                    </a:lnTo>
                    <a:lnTo>
                      <a:pt x="197" y="2018"/>
                    </a:lnTo>
                    <a:lnTo>
                      <a:pt x="271" y="2166"/>
                    </a:lnTo>
                    <a:lnTo>
                      <a:pt x="369" y="2289"/>
                    </a:lnTo>
                    <a:lnTo>
                      <a:pt x="468" y="2387"/>
                    </a:lnTo>
                    <a:lnTo>
                      <a:pt x="591" y="2486"/>
                    </a:lnTo>
                    <a:lnTo>
                      <a:pt x="714" y="2584"/>
                    </a:lnTo>
                    <a:lnTo>
                      <a:pt x="861" y="2658"/>
                    </a:lnTo>
                    <a:lnTo>
                      <a:pt x="1009" y="2732"/>
                    </a:lnTo>
                    <a:lnTo>
                      <a:pt x="1280" y="2806"/>
                    </a:lnTo>
                    <a:lnTo>
                      <a:pt x="1599" y="2830"/>
                    </a:lnTo>
                    <a:lnTo>
                      <a:pt x="1895" y="2781"/>
                    </a:lnTo>
                    <a:lnTo>
                      <a:pt x="2165" y="2707"/>
                    </a:lnTo>
                    <a:lnTo>
                      <a:pt x="2313" y="2633"/>
                    </a:lnTo>
                    <a:lnTo>
                      <a:pt x="2436" y="2535"/>
                    </a:lnTo>
                    <a:lnTo>
                      <a:pt x="2559" y="2461"/>
                    </a:lnTo>
                    <a:lnTo>
                      <a:pt x="2682" y="2338"/>
                    </a:lnTo>
                    <a:lnTo>
                      <a:pt x="2781" y="2215"/>
                    </a:lnTo>
                    <a:lnTo>
                      <a:pt x="2879" y="2092"/>
                    </a:lnTo>
                    <a:lnTo>
                      <a:pt x="2953" y="1944"/>
                    </a:lnTo>
                    <a:lnTo>
                      <a:pt x="3027" y="1797"/>
                    </a:lnTo>
                    <a:lnTo>
                      <a:pt x="2781" y="1944"/>
                    </a:lnTo>
                    <a:lnTo>
                      <a:pt x="2534" y="2043"/>
                    </a:lnTo>
                    <a:lnTo>
                      <a:pt x="2264" y="2092"/>
                    </a:lnTo>
                    <a:lnTo>
                      <a:pt x="1993" y="2092"/>
                    </a:lnTo>
                    <a:lnTo>
                      <a:pt x="1747" y="2043"/>
                    </a:lnTo>
                    <a:lnTo>
                      <a:pt x="1476" y="1969"/>
                    </a:lnTo>
                    <a:lnTo>
                      <a:pt x="1255" y="1846"/>
                    </a:lnTo>
                    <a:lnTo>
                      <a:pt x="1034" y="1674"/>
                    </a:lnTo>
                    <a:lnTo>
                      <a:pt x="861" y="1502"/>
                    </a:lnTo>
                    <a:lnTo>
                      <a:pt x="738" y="1305"/>
                    </a:lnTo>
                    <a:lnTo>
                      <a:pt x="640" y="1083"/>
                    </a:lnTo>
                    <a:lnTo>
                      <a:pt x="591" y="886"/>
                    </a:lnTo>
                    <a:lnTo>
                      <a:pt x="541" y="665"/>
                    </a:lnTo>
                    <a:lnTo>
                      <a:pt x="541" y="443"/>
                    </a:lnTo>
                    <a:lnTo>
                      <a:pt x="591" y="222"/>
                    </a:lnTo>
                    <a:lnTo>
                      <a:pt x="640" y="1"/>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3260" name="Google Shape;3260;p48">
              <a:extLst>
                <a:ext uri="{FF2B5EF4-FFF2-40B4-BE49-F238E27FC236}">
                  <a16:creationId xmlns:a16="http://schemas.microsoft.com/office/drawing/2014/main" id="{E155DA11-4D23-B406-22F5-79A2D6BC9B59}"/>
                </a:ext>
              </a:extLst>
            </p:cNvPr>
            <p:cNvSpPr/>
            <p:nvPr/>
          </p:nvSpPr>
          <p:spPr>
            <a:xfrm>
              <a:off x="3275902" y="1592050"/>
              <a:ext cx="488700" cy="488700"/>
            </a:xfrm>
            <a:prstGeom prst="ellipse">
              <a:avLst/>
            </a:prstGeom>
            <a:solidFill>
              <a:schemeClr val="accent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a:solidFill>
                    <a:schemeClr val="lt1"/>
                  </a:solidFill>
                  <a:latin typeface="+mj-lt"/>
                  <a:ea typeface="Fira Sans Extra Condensed Medium"/>
                  <a:cs typeface="Fira Sans Extra Condensed Medium"/>
                  <a:sym typeface="Fira Sans Extra Condensed Medium"/>
                </a:rPr>
                <a:t>2</a:t>
              </a:r>
              <a:endParaRPr>
                <a:latin typeface="+mj-lt"/>
              </a:endParaRPr>
            </a:p>
          </p:txBody>
        </p:sp>
      </p:grpSp>
      <p:grpSp>
        <p:nvGrpSpPr>
          <p:cNvPr id="3282" name="Google Shape;3282;p48">
            <a:extLst>
              <a:ext uri="{FF2B5EF4-FFF2-40B4-BE49-F238E27FC236}">
                <a16:creationId xmlns:a16="http://schemas.microsoft.com/office/drawing/2014/main" id="{DDE72AFF-CF4D-37F7-3765-0BA1A4E88420}"/>
              </a:ext>
            </a:extLst>
          </p:cNvPr>
          <p:cNvGrpSpPr/>
          <p:nvPr/>
        </p:nvGrpSpPr>
        <p:grpSpPr>
          <a:xfrm>
            <a:off x="1407890" y="803616"/>
            <a:ext cx="6304143" cy="171451"/>
            <a:chOff x="1420590" y="784569"/>
            <a:chExt cx="6304143" cy="171451"/>
          </a:xfrm>
        </p:grpSpPr>
        <p:cxnSp>
          <p:nvCxnSpPr>
            <p:cNvPr id="3283" name="Google Shape;3283;p48">
              <a:extLst>
                <a:ext uri="{FF2B5EF4-FFF2-40B4-BE49-F238E27FC236}">
                  <a16:creationId xmlns:a16="http://schemas.microsoft.com/office/drawing/2014/main" id="{D1846A7A-39CE-E008-04A9-5B647B50EA1B}"/>
                </a:ext>
              </a:extLst>
            </p:cNvPr>
            <p:cNvCxnSpPr>
              <a:cxnSpLocks/>
              <a:stCxn id="3209" idx="0"/>
              <a:endCxn id="3260" idx="0"/>
            </p:cNvCxnSpPr>
            <p:nvPr/>
          </p:nvCxnSpPr>
          <p:spPr>
            <a:xfrm>
              <a:off x="1420590" y="790918"/>
              <a:ext cx="3148900" cy="165101"/>
            </a:xfrm>
            <a:prstGeom prst="curvedConnector2">
              <a:avLst/>
            </a:prstGeom>
            <a:noFill/>
            <a:ln w="9525" cap="flat" cmpd="sng">
              <a:solidFill>
                <a:schemeClr val="lt2"/>
              </a:solidFill>
              <a:prstDash val="dash"/>
              <a:round/>
              <a:headEnd type="none" w="med" len="med"/>
              <a:tailEnd type="none" w="med" len="med"/>
            </a:ln>
          </p:spPr>
        </p:cxnSp>
        <p:cxnSp>
          <p:nvCxnSpPr>
            <p:cNvPr id="3284" name="Google Shape;3284;p48">
              <a:extLst>
                <a:ext uri="{FF2B5EF4-FFF2-40B4-BE49-F238E27FC236}">
                  <a16:creationId xmlns:a16="http://schemas.microsoft.com/office/drawing/2014/main" id="{F744ADAD-98F5-8D00-2ADA-0BC860D9D9E0}"/>
                </a:ext>
              </a:extLst>
            </p:cNvPr>
            <p:cNvCxnSpPr>
              <a:cxnSpLocks/>
              <a:stCxn id="3260" idx="0"/>
              <a:endCxn id="3281" idx="0"/>
            </p:cNvCxnSpPr>
            <p:nvPr/>
          </p:nvCxnSpPr>
          <p:spPr>
            <a:xfrm rot="5400000" flipH="1" flipV="1">
              <a:off x="5089401" y="364192"/>
              <a:ext cx="71917" cy="1111739"/>
            </a:xfrm>
            <a:prstGeom prst="curvedConnector4">
              <a:avLst>
                <a:gd name="adj1" fmla="val 49999"/>
                <a:gd name="adj2" fmla="val 120562"/>
              </a:avLst>
            </a:prstGeom>
            <a:noFill/>
            <a:ln w="9525" cap="flat" cmpd="sng">
              <a:solidFill>
                <a:schemeClr val="lt2"/>
              </a:solidFill>
              <a:prstDash val="dash"/>
              <a:round/>
              <a:headEnd type="none" w="med" len="med"/>
              <a:tailEnd type="none" w="med" len="med"/>
            </a:ln>
          </p:spPr>
        </p:cxnSp>
        <p:cxnSp>
          <p:nvCxnSpPr>
            <p:cNvPr id="3285" name="Google Shape;3285;p48">
              <a:extLst>
                <a:ext uri="{FF2B5EF4-FFF2-40B4-BE49-F238E27FC236}">
                  <a16:creationId xmlns:a16="http://schemas.microsoft.com/office/drawing/2014/main" id="{7DC4E8E9-74F1-B52E-CB1B-7BB3BA867E84}"/>
                </a:ext>
              </a:extLst>
            </p:cNvPr>
            <p:cNvCxnSpPr>
              <a:cxnSpLocks/>
              <a:stCxn id="3281" idx="0"/>
              <a:endCxn id="3220" idx="0"/>
            </p:cNvCxnSpPr>
            <p:nvPr/>
          </p:nvCxnSpPr>
          <p:spPr>
            <a:xfrm rot="5400000" flipH="1" flipV="1">
              <a:off x="6653214" y="-187415"/>
              <a:ext cx="99535" cy="2043503"/>
            </a:xfrm>
            <a:prstGeom prst="curvedConnector3">
              <a:avLst>
                <a:gd name="adj1" fmla="val 329668"/>
              </a:avLst>
            </a:prstGeom>
            <a:noFill/>
            <a:ln w="9525" cap="flat" cmpd="sng">
              <a:solidFill>
                <a:schemeClr val="lt2"/>
              </a:solidFill>
              <a:prstDash val="dash"/>
              <a:round/>
              <a:headEnd type="none" w="med" len="med"/>
              <a:tailEnd type="none" w="med" len="med"/>
            </a:ln>
          </p:spPr>
        </p:cxnSp>
      </p:grpSp>
      <p:sp>
        <p:nvSpPr>
          <p:cNvPr id="22" name="Google Shape;718;p20">
            <a:extLst>
              <a:ext uri="{FF2B5EF4-FFF2-40B4-BE49-F238E27FC236}">
                <a16:creationId xmlns:a16="http://schemas.microsoft.com/office/drawing/2014/main" id="{5D4B3B08-BD95-DC56-865A-DBB9EFF69BF7}"/>
              </a:ext>
            </a:extLst>
          </p:cNvPr>
          <p:cNvSpPr/>
          <p:nvPr/>
        </p:nvSpPr>
        <p:spPr>
          <a:xfrm>
            <a:off x="4348493" y="1524485"/>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3" name="Google Shape;3210;p48">
            <a:extLst>
              <a:ext uri="{FF2B5EF4-FFF2-40B4-BE49-F238E27FC236}">
                <a16:creationId xmlns:a16="http://schemas.microsoft.com/office/drawing/2014/main" id="{17C6853F-40D3-BBE0-4F5D-808F8FFEEB3E}"/>
              </a:ext>
            </a:extLst>
          </p:cNvPr>
          <p:cNvSpPr txBox="1"/>
          <p:nvPr/>
        </p:nvSpPr>
        <p:spPr>
          <a:xfrm flipH="1">
            <a:off x="3833506" y="2050081"/>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ea typeface="Fira Sans Extra Condensed Medium"/>
                <a:cs typeface="Fira Sans Extra Condensed Medium"/>
                <a:sym typeface="Fira Sans Extra Condensed Medium"/>
              </a:rPr>
              <a:t>Solar Energy</a:t>
            </a:r>
            <a:endParaRPr sz="1600" b="1" dirty="0">
              <a:solidFill>
                <a:srgbClr val="FDFDFD"/>
              </a:solidFill>
              <a:latin typeface="+mj-lt"/>
              <a:ea typeface="Fira Sans Extra Condensed Medium"/>
              <a:cs typeface="Fira Sans Extra Condensed Medium"/>
              <a:sym typeface="Fira Sans Extra Condensed Medium"/>
            </a:endParaRPr>
          </a:p>
        </p:txBody>
      </p:sp>
      <p:sp>
        <p:nvSpPr>
          <p:cNvPr id="24" name="Google Shape;3211;p48">
            <a:extLst>
              <a:ext uri="{FF2B5EF4-FFF2-40B4-BE49-F238E27FC236}">
                <a16:creationId xmlns:a16="http://schemas.microsoft.com/office/drawing/2014/main" id="{6C006F08-64D3-8A51-6CA5-393571FE98E6}"/>
              </a:ext>
            </a:extLst>
          </p:cNvPr>
          <p:cNvSpPr txBox="1"/>
          <p:nvPr/>
        </p:nvSpPr>
        <p:spPr>
          <a:xfrm flipH="1">
            <a:off x="3877212" y="2346210"/>
            <a:ext cx="1426500" cy="527100"/>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Hot water</a:t>
            </a:r>
            <a:endParaRPr sz="1200" dirty="0">
              <a:solidFill>
                <a:srgbClr val="FDFDFD"/>
              </a:solidFill>
              <a:latin typeface="+mj-lt"/>
              <a:ea typeface="Roboto"/>
              <a:cs typeface="Roboto"/>
              <a:sym typeface="Roboto"/>
            </a:endParaRPr>
          </a:p>
        </p:txBody>
      </p:sp>
      <p:grpSp>
        <p:nvGrpSpPr>
          <p:cNvPr id="3362" name="Google Shape;783;p22">
            <a:extLst>
              <a:ext uri="{FF2B5EF4-FFF2-40B4-BE49-F238E27FC236}">
                <a16:creationId xmlns:a16="http://schemas.microsoft.com/office/drawing/2014/main" id="{611A23A3-05D5-7755-2590-72CF88BB59F3}"/>
              </a:ext>
            </a:extLst>
          </p:cNvPr>
          <p:cNvGrpSpPr/>
          <p:nvPr/>
        </p:nvGrpSpPr>
        <p:grpSpPr>
          <a:xfrm>
            <a:off x="4211284" y="2830006"/>
            <a:ext cx="738402" cy="432009"/>
            <a:chOff x="-1310122" y="938700"/>
            <a:chExt cx="1085799" cy="826548"/>
          </a:xfrm>
        </p:grpSpPr>
        <p:sp>
          <p:nvSpPr>
            <p:cNvPr id="3363" name="Google Shape;784;p22">
              <a:extLst>
                <a:ext uri="{FF2B5EF4-FFF2-40B4-BE49-F238E27FC236}">
                  <a16:creationId xmlns:a16="http://schemas.microsoft.com/office/drawing/2014/main" id="{72B2F110-E441-7100-F0E9-6D7BF66AFC25}"/>
                </a:ext>
              </a:extLst>
            </p:cNvPr>
            <p:cNvSpPr/>
            <p:nvPr/>
          </p:nvSpPr>
          <p:spPr>
            <a:xfrm flipH="1">
              <a:off x="-879281" y="997474"/>
              <a:ext cx="71914" cy="229340"/>
            </a:xfrm>
            <a:custGeom>
              <a:avLst/>
              <a:gdLst/>
              <a:ahLst/>
              <a:cxnLst/>
              <a:rect l="l" t="t" r="r" b="b"/>
              <a:pathLst>
                <a:path w="3480" h="11098" extrusionOk="0">
                  <a:moveTo>
                    <a:pt x="0" y="0"/>
                  </a:moveTo>
                  <a:lnTo>
                    <a:pt x="0" y="11097"/>
                  </a:lnTo>
                  <a:lnTo>
                    <a:pt x="3479" y="11097"/>
                  </a:lnTo>
                  <a:lnTo>
                    <a:pt x="3479"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4" name="Google Shape;785;p22">
              <a:extLst>
                <a:ext uri="{FF2B5EF4-FFF2-40B4-BE49-F238E27FC236}">
                  <a16:creationId xmlns:a16="http://schemas.microsoft.com/office/drawing/2014/main" id="{582977F1-A13C-C617-E6B7-7745B7119A71}"/>
                </a:ext>
              </a:extLst>
            </p:cNvPr>
            <p:cNvSpPr/>
            <p:nvPr/>
          </p:nvSpPr>
          <p:spPr>
            <a:xfrm flipH="1">
              <a:off x="-982643" y="1080385"/>
              <a:ext cx="278668" cy="57221"/>
            </a:xfrm>
            <a:custGeom>
              <a:avLst/>
              <a:gdLst/>
              <a:ahLst/>
              <a:cxnLst/>
              <a:rect l="l" t="t" r="r" b="b"/>
              <a:pathLst>
                <a:path w="13485" h="2769" extrusionOk="0">
                  <a:moveTo>
                    <a:pt x="1" y="0"/>
                  </a:moveTo>
                  <a:lnTo>
                    <a:pt x="1" y="2768"/>
                  </a:lnTo>
                  <a:lnTo>
                    <a:pt x="13485" y="2768"/>
                  </a:lnTo>
                  <a:lnTo>
                    <a:pt x="13485" y="0"/>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5" name="Google Shape;786;p22">
              <a:extLst>
                <a:ext uri="{FF2B5EF4-FFF2-40B4-BE49-F238E27FC236}">
                  <a16:creationId xmlns:a16="http://schemas.microsoft.com/office/drawing/2014/main" id="{42376D67-0079-A9CF-F6B4-1BC5D02ADBBF}"/>
                </a:ext>
              </a:extLst>
            </p:cNvPr>
            <p:cNvSpPr/>
            <p:nvPr/>
          </p:nvSpPr>
          <p:spPr>
            <a:xfrm flipH="1">
              <a:off x="-749644" y="1063584"/>
              <a:ext cx="90802" cy="90802"/>
            </a:xfrm>
            <a:custGeom>
              <a:avLst/>
              <a:gdLst/>
              <a:ahLst/>
              <a:cxnLst/>
              <a:rect l="l" t="t" r="r" b="b"/>
              <a:pathLst>
                <a:path w="4394" h="4394" extrusionOk="0">
                  <a:moveTo>
                    <a:pt x="1982" y="1"/>
                  </a:moveTo>
                  <a:lnTo>
                    <a:pt x="1753" y="52"/>
                  </a:lnTo>
                  <a:lnTo>
                    <a:pt x="1550" y="102"/>
                  </a:lnTo>
                  <a:lnTo>
                    <a:pt x="1347" y="178"/>
                  </a:lnTo>
                  <a:lnTo>
                    <a:pt x="1144" y="255"/>
                  </a:lnTo>
                  <a:lnTo>
                    <a:pt x="966" y="382"/>
                  </a:lnTo>
                  <a:lnTo>
                    <a:pt x="788" y="509"/>
                  </a:lnTo>
                  <a:lnTo>
                    <a:pt x="636" y="636"/>
                  </a:lnTo>
                  <a:lnTo>
                    <a:pt x="509" y="788"/>
                  </a:lnTo>
                  <a:lnTo>
                    <a:pt x="382" y="966"/>
                  </a:lnTo>
                  <a:lnTo>
                    <a:pt x="255" y="1143"/>
                  </a:lnTo>
                  <a:lnTo>
                    <a:pt x="179" y="1347"/>
                  </a:lnTo>
                  <a:lnTo>
                    <a:pt x="102" y="1550"/>
                  </a:lnTo>
                  <a:lnTo>
                    <a:pt x="52" y="1753"/>
                  </a:lnTo>
                  <a:lnTo>
                    <a:pt x="26" y="1981"/>
                  </a:lnTo>
                  <a:lnTo>
                    <a:pt x="1" y="2185"/>
                  </a:lnTo>
                  <a:lnTo>
                    <a:pt x="26" y="2413"/>
                  </a:lnTo>
                  <a:lnTo>
                    <a:pt x="52" y="2642"/>
                  </a:lnTo>
                  <a:lnTo>
                    <a:pt x="102" y="2845"/>
                  </a:lnTo>
                  <a:lnTo>
                    <a:pt x="179" y="3048"/>
                  </a:lnTo>
                  <a:lnTo>
                    <a:pt x="255" y="3251"/>
                  </a:lnTo>
                  <a:lnTo>
                    <a:pt x="382" y="3429"/>
                  </a:lnTo>
                  <a:lnTo>
                    <a:pt x="509" y="3581"/>
                  </a:lnTo>
                  <a:lnTo>
                    <a:pt x="636" y="3734"/>
                  </a:lnTo>
                  <a:lnTo>
                    <a:pt x="788" y="3886"/>
                  </a:lnTo>
                  <a:lnTo>
                    <a:pt x="966" y="4013"/>
                  </a:lnTo>
                  <a:lnTo>
                    <a:pt x="1144" y="4115"/>
                  </a:lnTo>
                  <a:lnTo>
                    <a:pt x="1347" y="4216"/>
                  </a:lnTo>
                  <a:lnTo>
                    <a:pt x="1550" y="4292"/>
                  </a:lnTo>
                  <a:lnTo>
                    <a:pt x="1753" y="4343"/>
                  </a:lnTo>
                  <a:lnTo>
                    <a:pt x="1982" y="4368"/>
                  </a:lnTo>
                  <a:lnTo>
                    <a:pt x="2185" y="4394"/>
                  </a:lnTo>
                  <a:lnTo>
                    <a:pt x="2413" y="4368"/>
                  </a:lnTo>
                  <a:lnTo>
                    <a:pt x="2642" y="4343"/>
                  </a:lnTo>
                  <a:lnTo>
                    <a:pt x="2845" y="4292"/>
                  </a:lnTo>
                  <a:lnTo>
                    <a:pt x="3048" y="4216"/>
                  </a:lnTo>
                  <a:lnTo>
                    <a:pt x="3251" y="4115"/>
                  </a:lnTo>
                  <a:lnTo>
                    <a:pt x="3429" y="4013"/>
                  </a:lnTo>
                  <a:lnTo>
                    <a:pt x="3581" y="3886"/>
                  </a:lnTo>
                  <a:lnTo>
                    <a:pt x="3759" y="3734"/>
                  </a:lnTo>
                  <a:lnTo>
                    <a:pt x="3886" y="3581"/>
                  </a:lnTo>
                  <a:lnTo>
                    <a:pt x="4013" y="3429"/>
                  </a:lnTo>
                  <a:lnTo>
                    <a:pt x="4115" y="3251"/>
                  </a:lnTo>
                  <a:lnTo>
                    <a:pt x="4216" y="3048"/>
                  </a:lnTo>
                  <a:lnTo>
                    <a:pt x="4292" y="2845"/>
                  </a:lnTo>
                  <a:lnTo>
                    <a:pt x="4343" y="2642"/>
                  </a:lnTo>
                  <a:lnTo>
                    <a:pt x="4369" y="2413"/>
                  </a:lnTo>
                  <a:lnTo>
                    <a:pt x="4394" y="2185"/>
                  </a:lnTo>
                  <a:lnTo>
                    <a:pt x="4369" y="1981"/>
                  </a:lnTo>
                  <a:lnTo>
                    <a:pt x="4343" y="1753"/>
                  </a:lnTo>
                  <a:lnTo>
                    <a:pt x="4292" y="1550"/>
                  </a:lnTo>
                  <a:lnTo>
                    <a:pt x="4216" y="1347"/>
                  </a:lnTo>
                  <a:lnTo>
                    <a:pt x="4115" y="1143"/>
                  </a:lnTo>
                  <a:lnTo>
                    <a:pt x="4013" y="966"/>
                  </a:lnTo>
                  <a:lnTo>
                    <a:pt x="3886" y="788"/>
                  </a:lnTo>
                  <a:lnTo>
                    <a:pt x="3759" y="636"/>
                  </a:lnTo>
                  <a:lnTo>
                    <a:pt x="3581" y="509"/>
                  </a:lnTo>
                  <a:lnTo>
                    <a:pt x="3429" y="382"/>
                  </a:lnTo>
                  <a:lnTo>
                    <a:pt x="3251" y="255"/>
                  </a:lnTo>
                  <a:lnTo>
                    <a:pt x="3048" y="178"/>
                  </a:lnTo>
                  <a:lnTo>
                    <a:pt x="2845" y="102"/>
                  </a:lnTo>
                  <a:lnTo>
                    <a:pt x="2642"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6" name="Google Shape;787;p22">
              <a:extLst>
                <a:ext uri="{FF2B5EF4-FFF2-40B4-BE49-F238E27FC236}">
                  <a16:creationId xmlns:a16="http://schemas.microsoft.com/office/drawing/2014/main" id="{17105C0B-F3C7-A5EB-D714-D4BD04EB3076}"/>
                </a:ext>
              </a:extLst>
            </p:cNvPr>
            <p:cNvSpPr/>
            <p:nvPr/>
          </p:nvSpPr>
          <p:spPr>
            <a:xfrm flipH="1">
              <a:off x="-1027785" y="1063584"/>
              <a:ext cx="90285" cy="90802"/>
            </a:xfrm>
            <a:custGeom>
              <a:avLst/>
              <a:gdLst/>
              <a:ahLst/>
              <a:cxnLst/>
              <a:rect l="l" t="t" r="r" b="b"/>
              <a:pathLst>
                <a:path w="4369" h="4394" extrusionOk="0">
                  <a:moveTo>
                    <a:pt x="1956" y="1"/>
                  </a:moveTo>
                  <a:lnTo>
                    <a:pt x="1753" y="52"/>
                  </a:lnTo>
                  <a:lnTo>
                    <a:pt x="1525" y="102"/>
                  </a:lnTo>
                  <a:lnTo>
                    <a:pt x="1321" y="178"/>
                  </a:lnTo>
                  <a:lnTo>
                    <a:pt x="1144" y="255"/>
                  </a:lnTo>
                  <a:lnTo>
                    <a:pt x="966" y="382"/>
                  </a:lnTo>
                  <a:lnTo>
                    <a:pt x="788" y="509"/>
                  </a:lnTo>
                  <a:lnTo>
                    <a:pt x="636" y="636"/>
                  </a:lnTo>
                  <a:lnTo>
                    <a:pt x="483" y="788"/>
                  </a:lnTo>
                  <a:lnTo>
                    <a:pt x="356" y="966"/>
                  </a:lnTo>
                  <a:lnTo>
                    <a:pt x="255" y="1143"/>
                  </a:lnTo>
                  <a:lnTo>
                    <a:pt x="153" y="1347"/>
                  </a:lnTo>
                  <a:lnTo>
                    <a:pt x="77" y="1550"/>
                  </a:lnTo>
                  <a:lnTo>
                    <a:pt x="26" y="1753"/>
                  </a:lnTo>
                  <a:lnTo>
                    <a:pt x="1" y="1981"/>
                  </a:lnTo>
                  <a:lnTo>
                    <a:pt x="1" y="2185"/>
                  </a:lnTo>
                  <a:lnTo>
                    <a:pt x="1" y="2413"/>
                  </a:lnTo>
                  <a:lnTo>
                    <a:pt x="26" y="2642"/>
                  </a:lnTo>
                  <a:lnTo>
                    <a:pt x="77" y="2845"/>
                  </a:lnTo>
                  <a:lnTo>
                    <a:pt x="153" y="3048"/>
                  </a:lnTo>
                  <a:lnTo>
                    <a:pt x="255" y="3251"/>
                  </a:lnTo>
                  <a:lnTo>
                    <a:pt x="356" y="3429"/>
                  </a:lnTo>
                  <a:lnTo>
                    <a:pt x="483" y="3581"/>
                  </a:lnTo>
                  <a:lnTo>
                    <a:pt x="636" y="3734"/>
                  </a:lnTo>
                  <a:lnTo>
                    <a:pt x="788" y="3886"/>
                  </a:lnTo>
                  <a:lnTo>
                    <a:pt x="966" y="4013"/>
                  </a:lnTo>
                  <a:lnTo>
                    <a:pt x="1144" y="4115"/>
                  </a:lnTo>
                  <a:lnTo>
                    <a:pt x="1321" y="4216"/>
                  </a:lnTo>
                  <a:lnTo>
                    <a:pt x="1525" y="4292"/>
                  </a:lnTo>
                  <a:lnTo>
                    <a:pt x="1753" y="4343"/>
                  </a:lnTo>
                  <a:lnTo>
                    <a:pt x="1956" y="4368"/>
                  </a:lnTo>
                  <a:lnTo>
                    <a:pt x="2185" y="4394"/>
                  </a:lnTo>
                  <a:lnTo>
                    <a:pt x="2413" y="4368"/>
                  </a:lnTo>
                  <a:lnTo>
                    <a:pt x="2617" y="4343"/>
                  </a:lnTo>
                  <a:lnTo>
                    <a:pt x="2845" y="4292"/>
                  </a:lnTo>
                  <a:lnTo>
                    <a:pt x="3048" y="4216"/>
                  </a:lnTo>
                  <a:lnTo>
                    <a:pt x="3226" y="4115"/>
                  </a:lnTo>
                  <a:lnTo>
                    <a:pt x="3404" y="4013"/>
                  </a:lnTo>
                  <a:lnTo>
                    <a:pt x="3581" y="3886"/>
                  </a:lnTo>
                  <a:lnTo>
                    <a:pt x="3734" y="3734"/>
                  </a:lnTo>
                  <a:lnTo>
                    <a:pt x="3886" y="3581"/>
                  </a:lnTo>
                  <a:lnTo>
                    <a:pt x="4013" y="3429"/>
                  </a:lnTo>
                  <a:lnTo>
                    <a:pt x="4115" y="3251"/>
                  </a:lnTo>
                  <a:lnTo>
                    <a:pt x="4216" y="3048"/>
                  </a:lnTo>
                  <a:lnTo>
                    <a:pt x="4267" y="2845"/>
                  </a:lnTo>
                  <a:lnTo>
                    <a:pt x="4343" y="2642"/>
                  </a:lnTo>
                  <a:lnTo>
                    <a:pt x="4369" y="2413"/>
                  </a:lnTo>
                  <a:lnTo>
                    <a:pt x="4369" y="2185"/>
                  </a:lnTo>
                  <a:lnTo>
                    <a:pt x="4369" y="1981"/>
                  </a:lnTo>
                  <a:lnTo>
                    <a:pt x="4343" y="1753"/>
                  </a:lnTo>
                  <a:lnTo>
                    <a:pt x="4267" y="1550"/>
                  </a:lnTo>
                  <a:lnTo>
                    <a:pt x="4216" y="1347"/>
                  </a:lnTo>
                  <a:lnTo>
                    <a:pt x="4115" y="1143"/>
                  </a:lnTo>
                  <a:lnTo>
                    <a:pt x="4013" y="966"/>
                  </a:lnTo>
                  <a:lnTo>
                    <a:pt x="3886" y="788"/>
                  </a:lnTo>
                  <a:lnTo>
                    <a:pt x="3734" y="636"/>
                  </a:lnTo>
                  <a:lnTo>
                    <a:pt x="3581" y="509"/>
                  </a:lnTo>
                  <a:lnTo>
                    <a:pt x="3404" y="382"/>
                  </a:lnTo>
                  <a:lnTo>
                    <a:pt x="3226" y="255"/>
                  </a:lnTo>
                  <a:lnTo>
                    <a:pt x="3048" y="178"/>
                  </a:lnTo>
                  <a:lnTo>
                    <a:pt x="2845" y="102"/>
                  </a:lnTo>
                  <a:lnTo>
                    <a:pt x="2617" y="52"/>
                  </a:lnTo>
                  <a:lnTo>
                    <a:pt x="241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7" name="Google Shape;788;p22">
              <a:extLst>
                <a:ext uri="{FF2B5EF4-FFF2-40B4-BE49-F238E27FC236}">
                  <a16:creationId xmlns:a16="http://schemas.microsoft.com/office/drawing/2014/main" id="{019DA2EB-3B6B-CF65-410B-B9DFE5545195}"/>
                </a:ext>
              </a:extLst>
            </p:cNvPr>
            <p:cNvSpPr/>
            <p:nvPr/>
          </p:nvSpPr>
          <p:spPr>
            <a:xfrm flipH="1">
              <a:off x="-902363" y="938700"/>
              <a:ext cx="117563" cy="117563"/>
            </a:xfrm>
            <a:custGeom>
              <a:avLst/>
              <a:gdLst/>
              <a:ahLst/>
              <a:cxnLst/>
              <a:rect l="l" t="t" r="r" b="b"/>
              <a:pathLst>
                <a:path w="5689" h="5689" extrusionOk="0">
                  <a:moveTo>
                    <a:pt x="2540" y="0"/>
                  </a:moveTo>
                  <a:lnTo>
                    <a:pt x="2260" y="51"/>
                  </a:lnTo>
                  <a:lnTo>
                    <a:pt x="1981" y="127"/>
                  </a:lnTo>
                  <a:lnTo>
                    <a:pt x="1727" y="229"/>
                  </a:lnTo>
                  <a:lnTo>
                    <a:pt x="1473" y="330"/>
                  </a:lnTo>
                  <a:lnTo>
                    <a:pt x="1245" y="482"/>
                  </a:lnTo>
                  <a:lnTo>
                    <a:pt x="1016" y="635"/>
                  </a:lnTo>
                  <a:lnTo>
                    <a:pt x="838" y="838"/>
                  </a:lnTo>
                  <a:lnTo>
                    <a:pt x="635" y="1041"/>
                  </a:lnTo>
                  <a:lnTo>
                    <a:pt x="483" y="1244"/>
                  </a:lnTo>
                  <a:lnTo>
                    <a:pt x="330" y="1473"/>
                  </a:lnTo>
                  <a:lnTo>
                    <a:pt x="229" y="1727"/>
                  </a:lnTo>
                  <a:lnTo>
                    <a:pt x="127" y="1981"/>
                  </a:lnTo>
                  <a:lnTo>
                    <a:pt x="51" y="2260"/>
                  </a:lnTo>
                  <a:lnTo>
                    <a:pt x="0" y="2539"/>
                  </a:lnTo>
                  <a:lnTo>
                    <a:pt x="0" y="2844"/>
                  </a:lnTo>
                  <a:lnTo>
                    <a:pt x="0" y="3123"/>
                  </a:lnTo>
                  <a:lnTo>
                    <a:pt x="51" y="3403"/>
                  </a:lnTo>
                  <a:lnTo>
                    <a:pt x="127" y="3682"/>
                  </a:lnTo>
                  <a:lnTo>
                    <a:pt x="229" y="3936"/>
                  </a:lnTo>
                  <a:lnTo>
                    <a:pt x="330" y="4190"/>
                  </a:lnTo>
                  <a:lnTo>
                    <a:pt x="483" y="4419"/>
                  </a:lnTo>
                  <a:lnTo>
                    <a:pt x="635" y="4647"/>
                  </a:lnTo>
                  <a:lnTo>
                    <a:pt x="838" y="4850"/>
                  </a:lnTo>
                  <a:lnTo>
                    <a:pt x="1016" y="5028"/>
                  </a:lnTo>
                  <a:lnTo>
                    <a:pt x="1245" y="5206"/>
                  </a:lnTo>
                  <a:lnTo>
                    <a:pt x="1473" y="5333"/>
                  </a:lnTo>
                  <a:lnTo>
                    <a:pt x="1727" y="5460"/>
                  </a:lnTo>
                  <a:lnTo>
                    <a:pt x="1981" y="5561"/>
                  </a:lnTo>
                  <a:lnTo>
                    <a:pt x="2260" y="5612"/>
                  </a:lnTo>
                  <a:lnTo>
                    <a:pt x="2540" y="5663"/>
                  </a:lnTo>
                  <a:lnTo>
                    <a:pt x="2844" y="5688"/>
                  </a:lnTo>
                  <a:lnTo>
                    <a:pt x="3124" y="5663"/>
                  </a:lnTo>
                  <a:lnTo>
                    <a:pt x="3403" y="5612"/>
                  </a:lnTo>
                  <a:lnTo>
                    <a:pt x="3682" y="5561"/>
                  </a:lnTo>
                  <a:lnTo>
                    <a:pt x="3936" y="5460"/>
                  </a:lnTo>
                  <a:lnTo>
                    <a:pt x="4190" y="5333"/>
                  </a:lnTo>
                  <a:lnTo>
                    <a:pt x="4419" y="5206"/>
                  </a:lnTo>
                  <a:lnTo>
                    <a:pt x="4647" y="5028"/>
                  </a:lnTo>
                  <a:lnTo>
                    <a:pt x="4851" y="4850"/>
                  </a:lnTo>
                  <a:lnTo>
                    <a:pt x="5028" y="4647"/>
                  </a:lnTo>
                  <a:lnTo>
                    <a:pt x="5206" y="4419"/>
                  </a:lnTo>
                  <a:lnTo>
                    <a:pt x="5333" y="4190"/>
                  </a:lnTo>
                  <a:lnTo>
                    <a:pt x="5460" y="3936"/>
                  </a:lnTo>
                  <a:lnTo>
                    <a:pt x="5562" y="3682"/>
                  </a:lnTo>
                  <a:lnTo>
                    <a:pt x="5612" y="3403"/>
                  </a:lnTo>
                  <a:lnTo>
                    <a:pt x="5663" y="3123"/>
                  </a:lnTo>
                  <a:lnTo>
                    <a:pt x="5689" y="2844"/>
                  </a:lnTo>
                  <a:lnTo>
                    <a:pt x="5663" y="2539"/>
                  </a:lnTo>
                  <a:lnTo>
                    <a:pt x="5612" y="2260"/>
                  </a:lnTo>
                  <a:lnTo>
                    <a:pt x="5562" y="1981"/>
                  </a:lnTo>
                  <a:lnTo>
                    <a:pt x="5460" y="1727"/>
                  </a:lnTo>
                  <a:lnTo>
                    <a:pt x="5333" y="1473"/>
                  </a:lnTo>
                  <a:lnTo>
                    <a:pt x="5206" y="1244"/>
                  </a:lnTo>
                  <a:lnTo>
                    <a:pt x="5028" y="1041"/>
                  </a:lnTo>
                  <a:lnTo>
                    <a:pt x="4851" y="838"/>
                  </a:lnTo>
                  <a:lnTo>
                    <a:pt x="4647" y="635"/>
                  </a:lnTo>
                  <a:lnTo>
                    <a:pt x="4419" y="482"/>
                  </a:lnTo>
                  <a:lnTo>
                    <a:pt x="4190" y="330"/>
                  </a:lnTo>
                  <a:lnTo>
                    <a:pt x="3936" y="229"/>
                  </a:lnTo>
                  <a:lnTo>
                    <a:pt x="3682" y="127"/>
                  </a:lnTo>
                  <a:lnTo>
                    <a:pt x="3403" y="51"/>
                  </a:lnTo>
                  <a:lnTo>
                    <a:pt x="3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8" name="Google Shape;789;p22">
              <a:extLst>
                <a:ext uri="{FF2B5EF4-FFF2-40B4-BE49-F238E27FC236}">
                  <a16:creationId xmlns:a16="http://schemas.microsoft.com/office/drawing/2014/main" id="{D40C763D-32A9-D499-6826-CD8EDDF5C886}"/>
                </a:ext>
              </a:extLst>
            </p:cNvPr>
            <p:cNvSpPr/>
            <p:nvPr/>
          </p:nvSpPr>
          <p:spPr>
            <a:xfrm flipH="1">
              <a:off x="-940674" y="1216821"/>
              <a:ext cx="198384" cy="62470"/>
            </a:xfrm>
            <a:custGeom>
              <a:avLst/>
              <a:gdLst/>
              <a:ahLst/>
              <a:cxnLst/>
              <a:rect l="l" t="t" r="r" b="b"/>
              <a:pathLst>
                <a:path w="9600" h="3023" extrusionOk="0">
                  <a:moveTo>
                    <a:pt x="508" y="1"/>
                  </a:moveTo>
                  <a:lnTo>
                    <a:pt x="381" y="26"/>
                  </a:lnTo>
                  <a:lnTo>
                    <a:pt x="280" y="102"/>
                  </a:lnTo>
                  <a:lnTo>
                    <a:pt x="178" y="178"/>
                  </a:lnTo>
                  <a:lnTo>
                    <a:pt x="102" y="255"/>
                  </a:lnTo>
                  <a:lnTo>
                    <a:pt x="51" y="382"/>
                  </a:lnTo>
                  <a:lnTo>
                    <a:pt x="26" y="483"/>
                  </a:lnTo>
                  <a:lnTo>
                    <a:pt x="0" y="610"/>
                  </a:lnTo>
                  <a:lnTo>
                    <a:pt x="0" y="3023"/>
                  </a:lnTo>
                  <a:lnTo>
                    <a:pt x="280" y="2870"/>
                  </a:lnTo>
                  <a:lnTo>
                    <a:pt x="559" y="2718"/>
                  </a:lnTo>
                  <a:lnTo>
                    <a:pt x="1067" y="2515"/>
                  </a:lnTo>
                  <a:lnTo>
                    <a:pt x="1575" y="2312"/>
                  </a:lnTo>
                  <a:lnTo>
                    <a:pt x="2108" y="2159"/>
                  </a:lnTo>
                  <a:lnTo>
                    <a:pt x="2641" y="2007"/>
                  </a:lnTo>
                  <a:lnTo>
                    <a:pt x="3200" y="1905"/>
                  </a:lnTo>
                  <a:lnTo>
                    <a:pt x="3759" y="1829"/>
                  </a:lnTo>
                  <a:lnTo>
                    <a:pt x="4317" y="1778"/>
                  </a:lnTo>
                  <a:lnTo>
                    <a:pt x="4901" y="1753"/>
                  </a:lnTo>
                  <a:lnTo>
                    <a:pt x="5536" y="1778"/>
                  </a:lnTo>
                  <a:lnTo>
                    <a:pt x="6146" y="1829"/>
                  </a:lnTo>
                  <a:lnTo>
                    <a:pt x="6755" y="1931"/>
                  </a:lnTo>
                  <a:lnTo>
                    <a:pt x="7339" y="2058"/>
                  </a:lnTo>
                  <a:lnTo>
                    <a:pt x="7923" y="2235"/>
                  </a:lnTo>
                  <a:lnTo>
                    <a:pt x="8507" y="2413"/>
                  </a:lnTo>
                  <a:lnTo>
                    <a:pt x="9066" y="2642"/>
                  </a:lnTo>
                  <a:lnTo>
                    <a:pt x="9599" y="2921"/>
                  </a:lnTo>
                  <a:lnTo>
                    <a:pt x="9599" y="610"/>
                  </a:lnTo>
                  <a:lnTo>
                    <a:pt x="9574" y="534"/>
                  </a:lnTo>
                  <a:lnTo>
                    <a:pt x="9549" y="407"/>
                  </a:lnTo>
                  <a:lnTo>
                    <a:pt x="9498" y="305"/>
                  </a:lnTo>
                  <a:lnTo>
                    <a:pt x="9447" y="229"/>
                  </a:lnTo>
                  <a:lnTo>
                    <a:pt x="9371" y="153"/>
                  </a:lnTo>
                  <a:lnTo>
                    <a:pt x="9269" y="77"/>
                  </a:lnTo>
                  <a:lnTo>
                    <a:pt x="9218" y="52"/>
                  </a:lnTo>
                  <a:lnTo>
                    <a:pt x="9193" y="26"/>
                  </a:lnTo>
                  <a:lnTo>
                    <a:pt x="9117"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9" name="Google Shape;790;p22">
              <a:extLst>
                <a:ext uri="{FF2B5EF4-FFF2-40B4-BE49-F238E27FC236}">
                  <a16:creationId xmlns:a16="http://schemas.microsoft.com/office/drawing/2014/main" id="{A19EB8DA-CABE-E287-24A2-59271C22408C}"/>
                </a:ext>
              </a:extLst>
            </p:cNvPr>
            <p:cNvSpPr/>
            <p:nvPr/>
          </p:nvSpPr>
          <p:spPr>
            <a:xfrm flipH="1">
              <a:off x="-920196" y="1181668"/>
              <a:ext cx="157447" cy="35172"/>
            </a:xfrm>
            <a:custGeom>
              <a:avLst/>
              <a:gdLst/>
              <a:ahLst/>
              <a:cxnLst/>
              <a:rect l="l" t="t" r="r" b="b"/>
              <a:pathLst>
                <a:path w="7619" h="1702" extrusionOk="0">
                  <a:moveTo>
                    <a:pt x="610" y="0"/>
                  </a:moveTo>
                  <a:lnTo>
                    <a:pt x="483" y="26"/>
                  </a:lnTo>
                  <a:lnTo>
                    <a:pt x="382" y="51"/>
                  </a:lnTo>
                  <a:lnTo>
                    <a:pt x="280" y="127"/>
                  </a:lnTo>
                  <a:lnTo>
                    <a:pt x="179" y="204"/>
                  </a:lnTo>
                  <a:lnTo>
                    <a:pt x="102" y="280"/>
                  </a:lnTo>
                  <a:lnTo>
                    <a:pt x="52" y="407"/>
                  </a:lnTo>
                  <a:lnTo>
                    <a:pt x="1" y="508"/>
                  </a:lnTo>
                  <a:lnTo>
                    <a:pt x="1" y="635"/>
                  </a:lnTo>
                  <a:lnTo>
                    <a:pt x="1" y="1702"/>
                  </a:lnTo>
                  <a:lnTo>
                    <a:pt x="7619" y="1702"/>
                  </a:lnTo>
                  <a:lnTo>
                    <a:pt x="7619" y="635"/>
                  </a:lnTo>
                  <a:lnTo>
                    <a:pt x="7594" y="508"/>
                  </a:lnTo>
                  <a:lnTo>
                    <a:pt x="7568" y="407"/>
                  </a:lnTo>
                  <a:lnTo>
                    <a:pt x="7517" y="280"/>
                  </a:lnTo>
                  <a:lnTo>
                    <a:pt x="7441" y="204"/>
                  </a:lnTo>
                  <a:lnTo>
                    <a:pt x="7340" y="127"/>
                  </a:lnTo>
                  <a:lnTo>
                    <a:pt x="7238" y="51"/>
                  </a:lnTo>
                  <a:lnTo>
                    <a:pt x="7111" y="26"/>
                  </a:lnTo>
                  <a:lnTo>
                    <a:pt x="698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0" name="Google Shape;791;p22">
              <a:extLst>
                <a:ext uri="{FF2B5EF4-FFF2-40B4-BE49-F238E27FC236}">
                  <a16:creationId xmlns:a16="http://schemas.microsoft.com/office/drawing/2014/main" id="{D5C047C3-37EA-6598-6354-393A190A9ACD}"/>
                </a:ext>
              </a:extLst>
            </p:cNvPr>
            <p:cNvSpPr/>
            <p:nvPr/>
          </p:nvSpPr>
          <p:spPr>
            <a:xfrm flipH="1">
              <a:off x="-920196" y="1182185"/>
              <a:ext cx="157447" cy="34655"/>
            </a:xfrm>
            <a:custGeom>
              <a:avLst/>
              <a:gdLst/>
              <a:ahLst/>
              <a:cxnLst/>
              <a:rect l="l" t="t" r="r" b="b"/>
              <a:pathLst>
                <a:path w="7619" h="1677" extrusionOk="0">
                  <a:moveTo>
                    <a:pt x="7060" y="1"/>
                  </a:moveTo>
                  <a:lnTo>
                    <a:pt x="7111" y="102"/>
                  </a:lnTo>
                  <a:lnTo>
                    <a:pt x="7111" y="229"/>
                  </a:lnTo>
                  <a:lnTo>
                    <a:pt x="7111" y="382"/>
                  </a:lnTo>
                  <a:lnTo>
                    <a:pt x="7086" y="559"/>
                  </a:lnTo>
                  <a:lnTo>
                    <a:pt x="7035" y="737"/>
                  </a:lnTo>
                  <a:lnTo>
                    <a:pt x="6959" y="890"/>
                  </a:lnTo>
                  <a:lnTo>
                    <a:pt x="6857" y="1016"/>
                  </a:lnTo>
                  <a:lnTo>
                    <a:pt x="6705" y="1143"/>
                  </a:lnTo>
                  <a:lnTo>
                    <a:pt x="6552" y="1220"/>
                  </a:lnTo>
                  <a:lnTo>
                    <a:pt x="6400" y="1270"/>
                  </a:lnTo>
                  <a:lnTo>
                    <a:pt x="6222" y="1296"/>
                  </a:lnTo>
                  <a:lnTo>
                    <a:pt x="1" y="1296"/>
                  </a:lnTo>
                  <a:lnTo>
                    <a:pt x="1" y="1677"/>
                  </a:lnTo>
                  <a:lnTo>
                    <a:pt x="7619" y="1677"/>
                  </a:lnTo>
                  <a:lnTo>
                    <a:pt x="7619" y="610"/>
                  </a:lnTo>
                  <a:lnTo>
                    <a:pt x="7619" y="509"/>
                  </a:lnTo>
                  <a:lnTo>
                    <a:pt x="7568" y="382"/>
                  </a:lnTo>
                  <a:lnTo>
                    <a:pt x="7517" y="280"/>
                  </a:lnTo>
                  <a:lnTo>
                    <a:pt x="7467" y="204"/>
                  </a:lnTo>
                  <a:lnTo>
                    <a:pt x="7365" y="128"/>
                  </a:lnTo>
                  <a:lnTo>
                    <a:pt x="7289" y="52"/>
                  </a:lnTo>
                  <a:lnTo>
                    <a:pt x="7187" y="26"/>
                  </a:lnTo>
                  <a:lnTo>
                    <a:pt x="706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1" name="Google Shape;792;p22">
              <a:extLst>
                <a:ext uri="{FF2B5EF4-FFF2-40B4-BE49-F238E27FC236}">
                  <a16:creationId xmlns:a16="http://schemas.microsoft.com/office/drawing/2014/main" id="{2E6B4F14-0697-FE09-4EFC-8F04DEEE96E2}"/>
                </a:ext>
              </a:extLst>
            </p:cNvPr>
            <p:cNvSpPr/>
            <p:nvPr/>
          </p:nvSpPr>
          <p:spPr>
            <a:xfrm flipH="1">
              <a:off x="-1275448" y="1350115"/>
              <a:ext cx="1030130" cy="397264"/>
            </a:xfrm>
            <a:custGeom>
              <a:avLst/>
              <a:gdLst/>
              <a:ahLst/>
              <a:cxnLst/>
              <a:rect l="l" t="t" r="r" b="b"/>
              <a:pathLst>
                <a:path w="49849" h="19224" extrusionOk="0">
                  <a:moveTo>
                    <a:pt x="12088" y="1"/>
                  </a:moveTo>
                  <a:lnTo>
                    <a:pt x="11580" y="52"/>
                  </a:lnTo>
                  <a:lnTo>
                    <a:pt x="11072" y="102"/>
                  </a:lnTo>
                  <a:lnTo>
                    <a:pt x="10564" y="179"/>
                  </a:lnTo>
                  <a:lnTo>
                    <a:pt x="10082" y="280"/>
                  </a:lnTo>
                  <a:lnTo>
                    <a:pt x="9574" y="407"/>
                  </a:lnTo>
                  <a:lnTo>
                    <a:pt x="9092" y="559"/>
                  </a:lnTo>
                  <a:lnTo>
                    <a:pt x="8634" y="712"/>
                  </a:lnTo>
                  <a:lnTo>
                    <a:pt x="8177" y="890"/>
                  </a:lnTo>
                  <a:lnTo>
                    <a:pt x="7720" y="1093"/>
                  </a:lnTo>
                  <a:lnTo>
                    <a:pt x="7263" y="1321"/>
                  </a:lnTo>
                  <a:lnTo>
                    <a:pt x="6832" y="1575"/>
                  </a:lnTo>
                  <a:lnTo>
                    <a:pt x="6425" y="1829"/>
                  </a:lnTo>
                  <a:lnTo>
                    <a:pt x="6019" y="2108"/>
                  </a:lnTo>
                  <a:lnTo>
                    <a:pt x="5613" y="2388"/>
                  </a:lnTo>
                  <a:lnTo>
                    <a:pt x="5232" y="2693"/>
                  </a:lnTo>
                  <a:lnTo>
                    <a:pt x="4851" y="3023"/>
                  </a:lnTo>
                  <a:lnTo>
                    <a:pt x="4521" y="3378"/>
                  </a:lnTo>
                  <a:lnTo>
                    <a:pt x="4165" y="3734"/>
                  </a:lnTo>
                  <a:lnTo>
                    <a:pt x="3835" y="4089"/>
                  </a:lnTo>
                  <a:lnTo>
                    <a:pt x="3530" y="4495"/>
                  </a:lnTo>
                  <a:lnTo>
                    <a:pt x="3251" y="4876"/>
                  </a:lnTo>
                  <a:lnTo>
                    <a:pt x="2972" y="5308"/>
                  </a:lnTo>
                  <a:lnTo>
                    <a:pt x="2718" y="5714"/>
                  </a:lnTo>
                  <a:lnTo>
                    <a:pt x="2464" y="6171"/>
                  </a:lnTo>
                  <a:lnTo>
                    <a:pt x="2261" y="6603"/>
                  </a:lnTo>
                  <a:lnTo>
                    <a:pt x="2057" y="7086"/>
                  </a:lnTo>
                  <a:lnTo>
                    <a:pt x="1854" y="7543"/>
                  </a:lnTo>
                  <a:lnTo>
                    <a:pt x="1702" y="8025"/>
                  </a:lnTo>
                  <a:lnTo>
                    <a:pt x="1575" y="8533"/>
                  </a:lnTo>
                  <a:lnTo>
                    <a:pt x="1448" y="9041"/>
                  </a:lnTo>
                  <a:lnTo>
                    <a:pt x="1346" y="9549"/>
                  </a:lnTo>
                  <a:lnTo>
                    <a:pt x="1" y="17649"/>
                  </a:lnTo>
                  <a:lnTo>
                    <a:pt x="9422" y="19224"/>
                  </a:lnTo>
                  <a:lnTo>
                    <a:pt x="10641" y="11809"/>
                  </a:lnTo>
                  <a:lnTo>
                    <a:pt x="10691" y="11555"/>
                  </a:lnTo>
                  <a:lnTo>
                    <a:pt x="10768" y="11326"/>
                  </a:lnTo>
                  <a:lnTo>
                    <a:pt x="10869" y="11123"/>
                  </a:lnTo>
                  <a:lnTo>
                    <a:pt x="10971" y="10895"/>
                  </a:lnTo>
                  <a:lnTo>
                    <a:pt x="11098" y="10692"/>
                  </a:lnTo>
                  <a:lnTo>
                    <a:pt x="11250" y="10514"/>
                  </a:lnTo>
                  <a:lnTo>
                    <a:pt x="11402" y="10336"/>
                  </a:lnTo>
                  <a:lnTo>
                    <a:pt x="11555" y="10184"/>
                  </a:lnTo>
                  <a:lnTo>
                    <a:pt x="11758" y="10031"/>
                  </a:lnTo>
                  <a:lnTo>
                    <a:pt x="11961" y="9904"/>
                  </a:lnTo>
                  <a:lnTo>
                    <a:pt x="12164" y="9803"/>
                  </a:lnTo>
                  <a:lnTo>
                    <a:pt x="12367" y="9701"/>
                  </a:lnTo>
                  <a:lnTo>
                    <a:pt x="12596" y="9650"/>
                  </a:lnTo>
                  <a:lnTo>
                    <a:pt x="12824" y="9574"/>
                  </a:lnTo>
                  <a:lnTo>
                    <a:pt x="13078" y="9549"/>
                  </a:lnTo>
                  <a:lnTo>
                    <a:pt x="49849" y="9549"/>
                  </a:lnTo>
                  <a:lnTo>
                    <a:pt x="4984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2" name="Google Shape;793;p22">
              <a:extLst>
                <a:ext uri="{FF2B5EF4-FFF2-40B4-BE49-F238E27FC236}">
                  <a16:creationId xmlns:a16="http://schemas.microsoft.com/office/drawing/2014/main" id="{9EDDF684-E53C-4A78-8D02-2C539168A1AC}"/>
                </a:ext>
              </a:extLst>
            </p:cNvPr>
            <p:cNvSpPr/>
            <p:nvPr/>
          </p:nvSpPr>
          <p:spPr>
            <a:xfrm flipH="1">
              <a:off x="-463644" y="1705402"/>
              <a:ext cx="239321" cy="59846"/>
            </a:xfrm>
            <a:custGeom>
              <a:avLst/>
              <a:gdLst/>
              <a:ahLst/>
              <a:cxnLst/>
              <a:rect l="l" t="t" r="r" b="b"/>
              <a:pathLst>
                <a:path w="11581" h="2896" extrusionOk="0">
                  <a:moveTo>
                    <a:pt x="737" y="0"/>
                  </a:moveTo>
                  <a:lnTo>
                    <a:pt x="585" y="26"/>
                  </a:lnTo>
                  <a:lnTo>
                    <a:pt x="458" y="51"/>
                  </a:lnTo>
                  <a:lnTo>
                    <a:pt x="356" y="102"/>
                  </a:lnTo>
                  <a:lnTo>
                    <a:pt x="255" y="178"/>
                  </a:lnTo>
                  <a:lnTo>
                    <a:pt x="153" y="254"/>
                  </a:lnTo>
                  <a:lnTo>
                    <a:pt x="102" y="381"/>
                  </a:lnTo>
                  <a:lnTo>
                    <a:pt x="52" y="483"/>
                  </a:lnTo>
                  <a:lnTo>
                    <a:pt x="1" y="610"/>
                  </a:lnTo>
                  <a:lnTo>
                    <a:pt x="1" y="711"/>
                  </a:lnTo>
                  <a:lnTo>
                    <a:pt x="1" y="2184"/>
                  </a:lnTo>
                  <a:lnTo>
                    <a:pt x="26" y="2337"/>
                  </a:lnTo>
                  <a:lnTo>
                    <a:pt x="52" y="2464"/>
                  </a:lnTo>
                  <a:lnTo>
                    <a:pt x="128" y="2591"/>
                  </a:lnTo>
                  <a:lnTo>
                    <a:pt x="204" y="2692"/>
                  </a:lnTo>
                  <a:lnTo>
                    <a:pt x="331" y="2768"/>
                  </a:lnTo>
                  <a:lnTo>
                    <a:pt x="433" y="2845"/>
                  </a:lnTo>
                  <a:lnTo>
                    <a:pt x="585" y="2895"/>
                  </a:lnTo>
                  <a:lnTo>
                    <a:pt x="10996" y="2895"/>
                  </a:lnTo>
                  <a:lnTo>
                    <a:pt x="11149" y="2845"/>
                  </a:lnTo>
                  <a:lnTo>
                    <a:pt x="11250" y="2768"/>
                  </a:lnTo>
                  <a:lnTo>
                    <a:pt x="11377" y="2692"/>
                  </a:lnTo>
                  <a:lnTo>
                    <a:pt x="11453" y="2591"/>
                  </a:lnTo>
                  <a:lnTo>
                    <a:pt x="11530" y="2464"/>
                  </a:lnTo>
                  <a:lnTo>
                    <a:pt x="11580" y="2337"/>
                  </a:lnTo>
                  <a:lnTo>
                    <a:pt x="11580" y="2184"/>
                  </a:lnTo>
                  <a:lnTo>
                    <a:pt x="11580" y="711"/>
                  </a:lnTo>
                  <a:lnTo>
                    <a:pt x="11580" y="584"/>
                  </a:lnTo>
                  <a:lnTo>
                    <a:pt x="11530" y="432"/>
                  </a:lnTo>
                  <a:lnTo>
                    <a:pt x="11453" y="331"/>
                  </a:lnTo>
                  <a:lnTo>
                    <a:pt x="11377" y="204"/>
                  </a:lnTo>
                  <a:lnTo>
                    <a:pt x="11250" y="127"/>
                  </a:lnTo>
                  <a:lnTo>
                    <a:pt x="11149" y="51"/>
                  </a:lnTo>
                  <a:lnTo>
                    <a:pt x="10996" y="26"/>
                  </a:lnTo>
                  <a:lnTo>
                    <a:pt x="1086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3" name="Google Shape;794;p22">
              <a:extLst>
                <a:ext uri="{FF2B5EF4-FFF2-40B4-BE49-F238E27FC236}">
                  <a16:creationId xmlns:a16="http://schemas.microsoft.com/office/drawing/2014/main" id="{AEF10706-51C8-C6F0-83FB-2B85344BC98A}"/>
                </a:ext>
              </a:extLst>
            </p:cNvPr>
            <p:cNvSpPr/>
            <p:nvPr/>
          </p:nvSpPr>
          <p:spPr>
            <a:xfrm flipH="1">
              <a:off x="-1052964" y="1253027"/>
              <a:ext cx="419314" cy="419830"/>
            </a:xfrm>
            <a:custGeom>
              <a:avLst/>
              <a:gdLst/>
              <a:ahLst/>
              <a:cxnLst/>
              <a:rect l="l" t="t" r="r" b="b"/>
              <a:pathLst>
                <a:path w="20291" h="20316" extrusionOk="0">
                  <a:moveTo>
                    <a:pt x="10158" y="1"/>
                  </a:moveTo>
                  <a:lnTo>
                    <a:pt x="9625" y="26"/>
                  </a:lnTo>
                  <a:lnTo>
                    <a:pt x="9117" y="52"/>
                  </a:lnTo>
                  <a:lnTo>
                    <a:pt x="8609" y="128"/>
                  </a:lnTo>
                  <a:lnTo>
                    <a:pt x="8102" y="229"/>
                  </a:lnTo>
                  <a:lnTo>
                    <a:pt x="7619" y="331"/>
                  </a:lnTo>
                  <a:lnTo>
                    <a:pt x="7137" y="458"/>
                  </a:lnTo>
                  <a:lnTo>
                    <a:pt x="6654" y="636"/>
                  </a:lnTo>
                  <a:lnTo>
                    <a:pt x="6197" y="814"/>
                  </a:lnTo>
                  <a:lnTo>
                    <a:pt x="5740" y="1017"/>
                  </a:lnTo>
                  <a:lnTo>
                    <a:pt x="5308" y="1245"/>
                  </a:lnTo>
                  <a:lnTo>
                    <a:pt x="4902" y="1474"/>
                  </a:lnTo>
                  <a:lnTo>
                    <a:pt x="4470" y="1753"/>
                  </a:lnTo>
                  <a:lnTo>
                    <a:pt x="4089" y="2032"/>
                  </a:lnTo>
                  <a:lnTo>
                    <a:pt x="3708" y="2337"/>
                  </a:lnTo>
                  <a:lnTo>
                    <a:pt x="3328" y="2642"/>
                  </a:lnTo>
                  <a:lnTo>
                    <a:pt x="2972" y="2972"/>
                  </a:lnTo>
                  <a:lnTo>
                    <a:pt x="2642" y="3328"/>
                  </a:lnTo>
                  <a:lnTo>
                    <a:pt x="2312" y="3708"/>
                  </a:lnTo>
                  <a:lnTo>
                    <a:pt x="2032" y="4089"/>
                  </a:lnTo>
                  <a:lnTo>
                    <a:pt x="1728" y="4496"/>
                  </a:lnTo>
                  <a:lnTo>
                    <a:pt x="1474" y="4902"/>
                  </a:lnTo>
                  <a:lnTo>
                    <a:pt x="1220" y="5308"/>
                  </a:lnTo>
                  <a:lnTo>
                    <a:pt x="1017" y="5765"/>
                  </a:lnTo>
                  <a:lnTo>
                    <a:pt x="814" y="6197"/>
                  </a:lnTo>
                  <a:lnTo>
                    <a:pt x="610" y="6679"/>
                  </a:lnTo>
                  <a:lnTo>
                    <a:pt x="458" y="7137"/>
                  </a:lnTo>
                  <a:lnTo>
                    <a:pt x="331" y="7619"/>
                  </a:lnTo>
                  <a:lnTo>
                    <a:pt x="204" y="8102"/>
                  </a:lnTo>
                  <a:lnTo>
                    <a:pt x="128" y="8609"/>
                  </a:lnTo>
                  <a:lnTo>
                    <a:pt x="52" y="9117"/>
                  </a:lnTo>
                  <a:lnTo>
                    <a:pt x="26" y="9625"/>
                  </a:lnTo>
                  <a:lnTo>
                    <a:pt x="1" y="10158"/>
                  </a:lnTo>
                  <a:lnTo>
                    <a:pt x="26" y="10692"/>
                  </a:lnTo>
                  <a:lnTo>
                    <a:pt x="52" y="11200"/>
                  </a:lnTo>
                  <a:lnTo>
                    <a:pt x="128" y="11707"/>
                  </a:lnTo>
                  <a:lnTo>
                    <a:pt x="204" y="12190"/>
                  </a:lnTo>
                  <a:lnTo>
                    <a:pt x="331" y="12698"/>
                  </a:lnTo>
                  <a:lnTo>
                    <a:pt x="458" y="13180"/>
                  </a:lnTo>
                  <a:lnTo>
                    <a:pt x="610" y="13637"/>
                  </a:lnTo>
                  <a:lnTo>
                    <a:pt x="814" y="14094"/>
                  </a:lnTo>
                  <a:lnTo>
                    <a:pt x="1017" y="14552"/>
                  </a:lnTo>
                  <a:lnTo>
                    <a:pt x="1220" y="14983"/>
                  </a:lnTo>
                  <a:lnTo>
                    <a:pt x="1474" y="15415"/>
                  </a:lnTo>
                  <a:lnTo>
                    <a:pt x="1728" y="15821"/>
                  </a:lnTo>
                  <a:lnTo>
                    <a:pt x="2032" y="16228"/>
                  </a:lnTo>
                  <a:lnTo>
                    <a:pt x="2312" y="16608"/>
                  </a:lnTo>
                  <a:lnTo>
                    <a:pt x="2642" y="16989"/>
                  </a:lnTo>
                  <a:lnTo>
                    <a:pt x="2972" y="17345"/>
                  </a:lnTo>
                  <a:lnTo>
                    <a:pt x="3328" y="17675"/>
                  </a:lnTo>
                  <a:lnTo>
                    <a:pt x="3708" y="17980"/>
                  </a:lnTo>
                  <a:lnTo>
                    <a:pt x="4089" y="18284"/>
                  </a:lnTo>
                  <a:lnTo>
                    <a:pt x="4470" y="18564"/>
                  </a:lnTo>
                  <a:lnTo>
                    <a:pt x="4902" y="18843"/>
                  </a:lnTo>
                  <a:lnTo>
                    <a:pt x="5308" y="19072"/>
                  </a:lnTo>
                  <a:lnTo>
                    <a:pt x="5740" y="19300"/>
                  </a:lnTo>
                  <a:lnTo>
                    <a:pt x="6197" y="19503"/>
                  </a:lnTo>
                  <a:lnTo>
                    <a:pt x="6654" y="19681"/>
                  </a:lnTo>
                  <a:lnTo>
                    <a:pt x="7137" y="19859"/>
                  </a:lnTo>
                  <a:lnTo>
                    <a:pt x="7619" y="19986"/>
                  </a:lnTo>
                  <a:lnTo>
                    <a:pt x="8102" y="20087"/>
                  </a:lnTo>
                  <a:lnTo>
                    <a:pt x="8609" y="20189"/>
                  </a:lnTo>
                  <a:lnTo>
                    <a:pt x="9117" y="20240"/>
                  </a:lnTo>
                  <a:lnTo>
                    <a:pt x="9625" y="20291"/>
                  </a:lnTo>
                  <a:lnTo>
                    <a:pt x="10158" y="20316"/>
                  </a:lnTo>
                  <a:lnTo>
                    <a:pt x="10666" y="20291"/>
                  </a:lnTo>
                  <a:lnTo>
                    <a:pt x="11200" y="20240"/>
                  </a:lnTo>
                  <a:lnTo>
                    <a:pt x="11707" y="20189"/>
                  </a:lnTo>
                  <a:lnTo>
                    <a:pt x="12190" y="20087"/>
                  </a:lnTo>
                  <a:lnTo>
                    <a:pt x="12698" y="19986"/>
                  </a:lnTo>
                  <a:lnTo>
                    <a:pt x="13180" y="19859"/>
                  </a:lnTo>
                  <a:lnTo>
                    <a:pt x="13637" y="19681"/>
                  </a:lnTo>
                  <a:lnTo>
                    <a:pt x="14095" y="19503"/>
                  </a:lnTo>
                  <a:lnTo>
                    <a:pt x="14552" y="19300"/>
                  </a:lnTo>
                  <a:lnTo>
                    <a:pt x="14983" y="19072"/>
                  </a:lnTo>
                  <a:lnTo>
                    <a:pt x="15415" y="18843"/>
                  </a:lnTo>
                  <a:lnTo>
                    <a:pt x="15821" y="18564"/>
                  </a:lnTo>
                  <a:lnTo>
                    <a:pt x="16228" y="18284"/>
                  </a:lnTo>
                  <a:lnTo>
                    <a:pt x="16608" y="17980"/>
                  </a:lnTo>
                  <a:lnTo>
                    <a:pt x="16964" y="17675"/>
                  </a:lnTo>
                  <a:lnTo>
                    <a:pt x="17320" y="17345"/>
                  </a:lnTo>
                  <a:lnTo>
                    <a:pt x="17650" y="16989"/>
                  </a:lnTo>
                  <a:lnTo>
                    <a:pt x="17980" y="16608"/>
                  </a:lnTo>
                  <a:lnTo>
                    <a:pt x="18284" y="16228"/>
                  </a:lnTo>
                  <a:lnTo>
                    <a:pt x="18564" y="15821"/>
                  </a:lnTo>
                  <a:lnTo>
                    <a:pt x="18818" y="15415"/>
                  </a:lnTo>
                  <a:lnTo>
                    <a:pt x="19072" y="14983"/>
                  </a:lnTo>
                  <a:lnTo>
                    <a:pt x="19300" y="14552"/>
                  </a:lnTo>
                  <a:lnTo>
                    <a:pt x="19503" y="14094"/>
                  </a:lnTo>
                  <a:lnTo>
                    <a:pt x="19681" y="13637"/>
                  </a:lnTo>
                  <a:lnTo>
                    <a:pt x="19833" y="13180"/>
                  </a:lnTo>
                  <a:lnTo>
                    <a:pt x="19986" y="12698"/>
                  </a:lnTo>
                  <a:lnTo>
                    <a:pt x="20087" y="12190"/>
                  </a:lnTo>
                  <a:lnTo>
                    <a:pt x="20189" y="11707"/>
                  </a:lnTo>
                  <a:lnTo>
                    <a:pt x="20240" y="11200"/>
                  </a:lnTo>
                  <a:lnTo>
                    <a:pt x="20291" y="10692"/>
                  </a:lnTo>
                  <a:lnTo>
                    <a:pt x="20291" y="10158"/>
                  </a:lnTo>
                  <a:lnTo>
                    <a:pt x="20291" y="9625"/>
                  </a:lnTo>
                  <a:lnTo>
                    <a:pt x="20240" y="9117"/>
                  </a:lnTo>
                  <a:lnTo>
                    <a:pt x="20189" y="8609"/>
                  </a:lnTo>
                  <a:lnTo>
                    <a:pt x="20087" y="8102"/>
                  </a:lnTo>
                  <a:lnTo>
                    <a:pt x="19986" y="7619"/>
                  </a:lnTo>
                  <a:lnTo>
                    <a:pt x="19833" y="7137"/>
                  </a:lnTo>
                  <a:lnTo>
                    <a:pt x="19681" y="6679"/>
                  </a:lnTo>
                  <a:lnTo>
                    <a:pt x="19503" y="6197"/>
                  </a:lnTo>
                  <a:lnTo>
                    <a:pt x="19300" y="5765"/>
                  </a:lnTo>
                  <a:lnTo>
                    <a:pt x="19072" y="5308"/>
                  </a:lnTo>
                  <a:lnTo>
                    <a:pt x="18818" y="4902"/>
                  </a:lnTo>
                  <a:lnTo>
                    <a:pt x="18564" y="4496"/>
                  </a:lnTo>
                  <a:lnTo>
                    <a:pt x="18284" y="4089"/>
                  </a:lnTo>
                  <a:lnTo>
                    <a:pt x="17980" y="3708"/>
                  </a:lnTo>
                  <a:lnTo>
                    <a:pt x="17650" y="3328"/>
                  </a:lnTo>
                  <a:lnTo>
                    <a:pt x="17320" y="2972"/>
                  </a:lnTo>
                  <a:lnTo>
                    <a:pt x="16964" y="2642"/>
                  </a:lnTo>
                  <a:lnTo>
                    <a:pt x="16608" y="2337"/>
                  </a:lnTo>
                  <a:lnTo>
                    <a:pt x="16228" y="2032"/>
                  </a:lnTo>
                  <a:lnTo>
                    <a:pt x="15821" y="1753"/>
                  </a:lnTo>
                  <a:lnTo>
                    <a:pt x="15415" y="1474"/>
                  </a:lnTo>
                  <a:lnTo>
                    <a:pt x="14983" y="1245"/>
                  </a:lnTo>
                  <a:lnTo>
                    <a:pt x="14552" y="1017"/>
                  </a:lnTo>
                  <a:lnTo>
                    <a:pt x="14095" y="814"/>
                  </a:lnTo>
                  <a:lnTo>
                    <a:pt x="13637" y="636"/>
                  </a:lnTo>
                  <a:lnTo>
                    <a:pt x="13180" y="458"/>
                  </a:lnTo>
                  <a:lnTo>
                    <a:pt x="12698" y="331"/>
                  </a:lnTo>
                  <a:lnTo>
                    <a:pt x="12190" y="229"/>
                  </a:lnTo>
                  <a:lnTo>
                    <a:pt x="11707" y="128"/>
                  </a:lnTo>
                  <a:lnTo>
                    <a:pt x="11200" y="52"/>
                  </a:lnTo>
                  <a:lnTo>
                    <a:pt x="10666" y="26"/>
                  </a:lnTo>
                  <a:lnTo>
                    <a:pt x="10158" y="1"/>
                  </a:lnTo>
                  <a:close/>
                </a:path>
              </a:pathLst>
            </a:custGeom>
            <a:solidFill>
              <a:srgbClr val="D8D4B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4" name="Google Shape;795;p22">
              <a:extLst>
                <a:ext uri="{FF2B5EF4-FFF2-40B4-BE49-F238E27FC236}">
                  <a16:creationId xmlns:a16="http://schemas.microsoft.com/office/drawing/2014/main" id="{89717F86-99D0-42C6-A14C-FC00971760CD}"/>
                </a:ext>
              </a:extLst>
            </p:cNvPr>
            <p:cNvSpPr/>
            <p:nvPr/>
          </p:nvSpPr>
          <p:spPr>
            <a:xfrm flipH="1">
              <a:off x="-1254490" y="1342241"/>
              <a:ext cx="61416" cy="241429"/>
            </a:xfrm>
            <a:custGeom>
              <a:avLst/>
              <a:gdLst/>
              <a:ahLst/>
              <a:cxnLst/>
              <a:rect l="l" t="t" r="r" b="b"/>
              <a:pathLst>
                <a:path w="2972" h="11683" extrusionOk="0">
                  <a:moveTo>
                    <a:pt x="763" y="1"/>
                  </a:moveTo>
                  <a:lnTo>
                    <a:pt x="610" y="26"/>
                  </a:lnTo>
                  <a:lnTo>
                    <a:pt x="458" y="52"/>
                  </a:lnTo>
                  <a:lnTo>
                    <a:pt x="331" y="128"/>
                  </a:lnTo>
                  <a:lnTo>
                    <a:pt x="229" y="204"/>
                  </a:lnTo>
                  <a:lnTo>
                    <a:pt x="128" y="331"/>
                  </a:lnTo>
                  <a:lnTo>
                    <a:pt x="77" y="458"/>
                  </a:lnTo>
                  <a:lnTo>
                    <a:pt x="26" y="585"/>
                  </a:lnTo>
                  <a:lnTo>
                    <a:pt x="1" y="737"/>
                  </a:lnTo>
                  <a:lnTo>
                    <a:pt x="1" y="10946"/>
                  </a:lnTo>
                  <a:lnTo>
                    <a:pt x="26" y="11098"/>
                  </a:lnTo>
                  <a:lnTo>
                    <a:pt x="77" y="11225"/>
                  </a:lnTo>
                  <a:lnTo>
                    <a:pt x="128" y="11352"/>
                  </a:lnTo>
                  <a:lnTo>
                    <a:pt x="229" y="11453"/>
                  </a:lnTo>
                  <a:lnTo>
                    <a:pt x="331" y="11555"/>
                  </a:lnTo>
                  <a:lnTo>
                    <a:pt x="458" y="11631"/>
                  </a:lnTo>
                  <a:lnTo>
                    <a:pt x="610" y="11657"/>
                  </a:lnTo>
                  <a:lnTo>
                    <a:pt x="763" y="11682"/>
                  </a:lnTo>
                  <a:lnTo>
                    <a:pt x="2235" y="11682"/>
                  </a:lnTo>
                  <a:lnTo>
                    <a:pt x="2388" y="11657"/>
                  </a:lnTo>
                  <a:lnTo>
                    <a:pt x="2540" y="11631"/>
                  </a:lnTo>
                  <a:lnTo>
                    <a:pt x="2667" y="11555"/>
                  </a:lnTo>
                  <a:lnTo>
                    <a:pt x="2769" y="11453"/>
                  </a:lnTo>
                  <a:lnTo>
                    <a:pt x="2845" y="11352"/>
                  </a:lnTo>
                  <a:lnTo>
                    <a:pt x="2921" y="11225"/>
                  </a:lnTo>
                  <a:lnTo>
                    <a:pt x="2972" y="11098"/>
                  </a:lnTo>
                  <a:lnTo>
                    <a:pt x="2972" y="10946"/>
                  </a:lnTo>
                  <a:lnTo>
                    <a:pt x="2972" y="737"/>
                  </a:lnTo>
                  <a:lnTo>
                    <a:pt x="2972" y="585"/>
                  </a:lnTo>
                  <a:lnTo>
                    <a:pt x="2921" y="458"/>
                  </a:lnTo>
                  <a:lnTo>
                    <a:pt x="2845" y="331"/>
                  </a:lnTo>
                  <a:lnTo>
                    <a:pt x="2769" y="204"/>
                  </a:lnTo>
                  <a:lnTo>
                    <a:pt x="2667" y="128"/>
                  </a:lnTo>
                  <a:lnTo>
                    <a:pt x="2540" y="52"/>
                  </a:lnTo>
                  <a:lnTo>
                    <a:pt x="2388" y="26"/>
                  </a:lnTo>
                  <a:lnTo>
                    <a:pt x="2235" y="1"/>
                  </a:lnTo>
                  <a:close/>
                </a:path>
              </a:pathLst>
            </a:custGeom>
            <a:solidFill>
              <a:srgbClr val="DDC4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5" name="Google Shape;796;p22">
              <a:extLst>
                <a:ext uri="{FF2B5EF4-FFF2-40B4-BE49-F238E27FC236}">
                  <a16:creationId xmlns:a16="http://schemas.microsoft.com/office/drawing/2014/main" id="{67199551-B238-47E8-C818-2BAE68A7BAEB}"/>
                </a:ext>
              </a:extLst>
            </p:cNvPr>
            <p:cNvSpPr/>
            <p:nvPr/>
          </p:nvSpPr>
          <p:spPr>
            <a:xfrm flipH="1">
              <a:off x="-1310122" y="1307089"/>
              <a:ext cx="87124" cy="311215"/>
            </a:xfrm>
            <a:custGeom>
              <a:avLst/>
              <a:gdLst/>
              <a:ahLst/>
              <a:cxnLst/>
              <a:rect l="l" t="t" r="r" b="b"/>
              <a:pathLst>
                <a:path w="4216" h="15060" extrusionOk="0">
                  <a:moveTo>
                    <a:pt x="1067" y="0"/>
                  </a:moveTo>
                  <a:lnTo>
                    <a:pt x="838" y="26"/>
                  </a:lnTo>
                  <a:lnTo>
                    <a:pt x="635" y="77"/>
                  </a:lnTo>
                  <a:lnTo>
                    <a:pt x="457" y="178"/>
                  </a:lnTo>
                  <a:lnTo>
                    <a:pt x="305" y="280"/>
                  </a:lnTo>
                  <a:lnTo>
                    <a:pt x="178" y="432"/>
                  </a:lnTo>
                  <a:lnTo>
                    <a:pt x="102" y="585"/>
                  </a:lnTo>
                  <a:lnTo>
                    <a:pt x="26" y="762"/>
                  </a:lnTo>
                  <a:lnTo>
                    <a:pt x="0" y="965"/>
                  </a:lnTo>
                  <a:lnTo>
                    <a:pt x="0" y="14119"/>
                  </a:lnTo>
                  <a:lnTo>
                    <a:pt x="26" y="14323"/>
                  </a:lnTo>
                  <a:lnTo>
                    <a:pt x="102" y="14500"/>
                  </a:lnTo>
                  <a:lnTo>
                    <a:pt x="178" y="14653"/>
                  </a:lnTo>
                  <a:lnTo>
                    <a:pt x="305" y="14805"/>
                  </a:lnTo>
                  <a:lnTo>
                    <a:pt x="457" y="14907"/>
                  </a:lnTo>
                  <a:lnTo>
                    <a:pt x="635" y="15008"/>
                  </a:lnTo>
                  <a:lnTo>
                    <a:pt x="838" y="15059"/>
                  </a:lnTo>
                  <a:lnTo>
                    <a:pt x="3378" y="15059"/>
                  </a:lnTo>
                  <a:lnTo>
                    <a:pt x="3581" y="15008"/>
                  </a:lnTo>
                  <a:lnTo>
                    <a:pt x="3758" y="14907"/>
                  </a:lnTo>
                  <a:lnTo>
                    <a:pt x="3911" y="14805"/>
                  </a:lnTo>
                  <a:lnTo>
                    <a:pt x="4038" y="14653"/>
                  </a:lnTo>
                  <a:lnTo>
                    <a:pt x="4139" y="14500"/>
                  </a:lnTo>
                  <a:lnTo>
                    <a:pt x="4190" y="14323"/>
                  </a:lnTo>
                  <a:lnTo>
                    <a:pt x="4216" y="14119"/>
                  </a:lnTo>
                  <a:lnTo>
                    <a:pt x="4216" y="965"/>
                  </a:lnTo>
                  <a:lnTo>
                    <a:pt x="4190" y="762"/>
                  </a:lnTo>
                  <a:lnTo>
                    <a:pt x="4139" y="585"/>
                  </a:lnTo>
                  <a:lnTo>
                    <a:pt x="4038" y="432"/>
                  </a:lnTo>
                  <a:lnTo>
                    <a:pt x="3911" y="280"/>
                  </a:lnTo>
                  <a:lnTo>
                    <a:pt x="3758" y="178"/>
                  </a:lnTo>
                  <a:lnTo>
                    <a:pt x="3581" y="77"/>
                  </a:lnTo>
                  <a:lnTo>
                    <a:pt x="3378" y="26"/>
                  </a:lnTo>
                  <a:lnTo>
                    <a:pt x="314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2">
            <a:extLst>
              <a:ext uri="{FF2B5EF4-FFF2-40B4-BE49-F238E27FC236}">
                <a16:creationId xmlns:a16="http://schemas.microsoft.com/office/drawing/2014/main" id="{63F71853-6BAA-76E4-5B80-2EB8517829A8}"/>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608121" y="3401491"/>
            <a:ext cx="2101841" cy="1394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7223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BFF885F6-2C57-8262-B38E-4FAED8939D71}"/>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90E0147E-52D7-869F-5E64-83BD4903AB74}"/>
              </a:ext>
            </a:extLst>
          </p:cNvPr>
          <p:cNvSpPr txBox="1"/>
          <p:nvPr/>
        </p:nvSpPr>
        <p:spPr>
          <a:xfrm>
            <a:off x="150030" y="440319"/>
            <a:ext cx="8843938" cy="331800"/>
          </a:xfrm>
          <a:prstGeom prst="rect">
            <a:avLst/>
          </a:prstGeom>
          <a:noFill/>
          <a:ln>
            <a:noFill/>
          </a:ln>
        </p:spPr>
        <p:txBody>
          <a:bodyPr spcFirstLastPara="1" wrap="square" lIns="91425" tIns="91425" rIns="91425" bIns="91425" anchor="ctr" anchorCtr="0">
            <a:noAutofit/>
          </a:bodyPr>
          <a:lstStyle/>
          <a:p>
            <a:pPr lvl="0" algn="ctr"/>
            <a:r>
              <a:rPr lang="en-US" sz="2000" b="1" dirty="0">
                <a:solidFill>
                  <a:schemeClr val="accent1">
                    <a:lumMod val="50000"/>
                  </a:schemeClr>
                </a:solidFill>
                <a:latin typeface="+mj-lt"/>
                <a:ea typeface="Fira Sans Extra Condensed"/>
                <a:cs typeface="Fira Sans Extra Condensed"/>
                <a:sym typeface="Fira Sans Extra Condensed"/>
              </a:rPr>
              <a:t>SOLAR THERMAL APPLICATIONS – SOLAR HOT WATER</a:t>
            </a:r>
            <a:endParaRPr lang="en" sz="2000" b="1" dirty="0">
              <a:solidFill>
                <a:schemeClr val="accent1">
                  <a:lumMod val="50000"/>
                </a:schemeClr>
              </a:solidFill>
              <a:latin typeface="+mj-lt"/>
              <a:ea typeface="Fira Sans Extra Condensed"/>
              <a:cs typeface="Fira Sans Extra Condensed"/>
              <a:sym typeface="Fira Sans Extra Condensed"/>
            </a:endParaRPr>
          </a:p>
        </p:txBody>
      </p:sp>
      <p:sp>
        <p:nvSpPr>
          <p:cNvPr id="5" name="TextBox 4">
            <a:extLst>
              <a:ext uri="{FF2B5EF4-FFF2-40B4-BE49-F238E27FC236}">
                <a16:creationId xmlns:a16="http://schemas.microsoft.com/office/drawing/2014/main" id="{247DEE21-01C6-87B0-B194-F71F6E5F20C8}"/>
              </a:ext>
            </a:extLst>
          </p:cNvPr>
          <p:cNvSpPr txBox="1"/>
          <p:nvPr/>
        </p:nvSpPr>
        <p:spPr>
          <a:xfrm>
            <a:off x="548639" y="1053153"/>
            <a:ext cx="8046720" cy="523220"/>
          </a:xfrm>
          <a:prstGeom prst="rect">
            <a:avLst/>
          </a:prstGeom>
          <a:noFill/>
        </p:spPr>
        <p:txBody>
          <a:bodyPr wrap="square">
            <a:spAutoFit/>
          </a:bodyPr>
          <a:lstStyle/>
          <a:p>
            <a:pPr algn="just" fontAlgn="ctr"/>
            <a:r>
              <a:rPr lang="vi-VN" dirty="0"/>
              <a:t>Solar water heaters have the following main technologies: vacuum tubes, oil tubes, and flat plates. Each type has its own advantages and disadvantages, suitable for different conditions.</a:t>
            </a:r>
          </a:p>
        </p:txBody>
      </p:sp>
      <p:graphicFrame>
        <p:nvGraphicFramePr>
          <p:cNvPr id="7" name="Table 6">
            <a:extLst>
              <a:ext uri="{FF2B5EF4-FFF2-40B4-BE49-F238E27FC236}">
                <a16:creationId xmlns:a16="http://schemas.microsoft.com/office/drawing/2014/main" id="{BF6D9E95-C29E-13A3-B868-D7F3DA9EC599}"/>
              </a:ext>
            </a:extLst>
          </p:cNvPr>
          <p:cNvGraphicFramePr>
            <a:graphicFrameLocks noGrp="1"/>
          </p:cNvGraphicFramePr>
          <p:nvPr>
            <p:extLst>
              <p:ext uri="{D42A27DB-BD31-4B8C-83A1-F6EECF244321}">
                <p14:modId xmlns:p14="http://schemas.microsoft.com/office/powerpoint/2010/main" val="262474781"/>
              </p:ext>
            </p:extLst>
          </p:nvPr>
        </p:nvGraphicFramePr>
        <p:xfrm>
          <a:off x="881065" y="1794801"/>
          <a:ext cx="7381869" cy="2843468"/>
        </p:xfrm>
        <a:graphic>
          <a:graphicData uri="http://schemas.openxmlformats.org/drawingml/2006/table">
            <a:tbl>
              <a:tblPr>
                <a:tableStyleId>{37CE84F3-28C3-443E-9E96-99CF82512B78}</a:tableStyleId>
              </a:tblPr>
              <a:tblGrid>
                <a:gridCol w="1928665">
                  <a:extLst>
                    <a:ext uri="{9D8B030D-6E8A-4147-A177-3AD203B41FA5}">
                      <a16:colId xmlns:a16="http://schemas.microsoft.com/office/drawing/2014/main" val="2110720015"/>
                    </a:ext>
                  </a:extLst>
                </a:gridCol>
                <a:gridCol w="2118453">
                  <a:extLst>
                    <a:ext uri="{9D8B030D-6E8A-4147-A177-3AD203B41FA5}">
                      <a16:colId xmlns:a16="http://schemas.microsoft.com/office/drawing/2014/main" val="127737267"/>
                    </a:ext>
                  </a:extLst>
                </a:gridCol>
                <a:gridCol w="2182893">
                  <a:extLst>
                    <a:ext uri="{9D8B030D-6E8A-4147-A177-3AD203B41FA5}">
                      <a16:colId xmlns:a16="http://schemas.microsoft.com/office/drawing/2014/main" val="3028051236"/>
                    </a:ext>
                  </a:extLst>
                </a:gridCol>
                <a:gridCol w="1151858">
                  <a:extLst>
                    <a:ext uri="{9D8B030D-6E8A-4147-A177-3AD203B41FA5}">
                      <a16:colId xmlns:a16="http://schemas.microsoft.com/office/drawing/2014/main" val="1016232507"/>
                    </a:ext>
                  </a:extLst>
                </a:gridCol>
              </a:tblGrid>
              <a:tr h="514742">
                <a:tc>
                  <a:txBody>
                    <a:bodyPr/>
                    <a:lstStyle/>
                    <a:p>
                      <a:pPr algn="ctr">
                        <a:buNone/>
                      </a:pPr>
                      <a:r>
                        <a:rPr lang="vi-VN" sz="1100" b="1" dirty="0">
                          <a:effectLst/>
                        </a:rPr>
                        <a:t>Solar Water Heater</a:t>
                      </a:r>
                      <a:endParaRPr lang="vi-VN"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b="1" dirty="0">
                          <a:effectLst/>
                        </a:rPr>
                        <a:t>Vacuum Glass Tube</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b="1" dirty="0">
                          <a:effectLst/>
                        </a:rPr>
                        <a:t>Oil Glass Tubing</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b="1" dirty="0">
                          <a:effectLst/>
                        </a:rPr>
                        <a:t>Flat Plate</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7089761"/>
                  </a:ext>
                </a:extLst>
              </a:tr>
              <a:tr h="426720">
                <a:tc>
                  <a:txBody>
                    <a:bodyPr/>
                    <a:lstStyle/>
                    <a:p>
                      <a:pPr algn="ctr">
                        <a:buNone/>
                      </a:pPr>
                      <a:r>
                        <a:rPr lang="en-US" sz="1100" b="1" dirty="0">
                          <a:effectLst/>
                        </a:rPr>
                        <a:t>Composition</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Glass Tubes</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vi-VN" sz="1100" dirty="0">
                          <a:effectLst/>
                        </a:rPr>
                        <a:t>Oil glass tube is coated with 3 layers of copper, silver, titanium</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vi-VN" sz="1100">
                          <a:effectLst/>
                        </a:rPr>
                        <a:t>Kính cường lực và lớp thấu kính</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3665826"/>
                  </a:ext>
                </a:extLst>
              </a:tr>
              <a:tr h="371452">
                <a:tc>
                  <a:txBody>
                    <a:bodyPr/>
                    <a:lstStyle/>
                    <a:p>
                      <a:pPr algn="ctr">
                        <a:buNone/>
                      </a:pPr>
                      <a:r>
                        <a:rPr lang="en-US" sz="1100" b="1" dirty="0">
                          <a:effectLst/>
                        </a:rPr>
                        <a:t>Heating</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b="1">
                          <a:effectLst/>
                        </a:rPr>
                        <a:t>4h</a:t>
                      </a:r>
                      <a:endParaRPr lang="en-US" sz="110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vi-VN" sz="1100" dirty="0">
                          <a:effectLst/>
                        </a:rPr>
                        <a:t>Faster than a vacuum tube</a:t>
                      </a:r>
                    </a:p>
                    <a:p>
                      <a:pPr algn="ctr">
                        <a:buNone/>
                      </a:pPr>
                      <a:r>
                        <a:rPr lang="vi-VN" sz="1100" b="1" dirty="0">
                          <a:effectLst/>
                        </a:rPr>
                        <a:t>1 - 2h</a:t>
                      </a:r>
                      <a:endParaRPr lang="vi-VN"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b="1">
                          <a:effectLst/>
                        </a:rPr>
                        <a:t>2h</a:t>
                      </a:r>
                      <a:endParaRPr lang="en-US" sz="110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341258"/>
                  </a:ext>
                </a:extLst>
              </a:tr>
              <a:tr h="384764">
                <a:tc>
                  <a:txBody>
                    <a:bodyPr/>
                    <a:lstStyle/>
                    <a:p>
                      <a:pPr algn="ctr">
                        <a:buNone/>
                      </a:pPr>
                      <a:r>
                        <a:rPr lang="en-US" sz="1100" b="1" dirty="0">
                          <a:effectLst/>
                        </a:rPr>
                        <a:t>Heat transfer capability</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Slow</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Fast</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Fast</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1122337"/>
                  </a:ext>
                </a:extLst>
              </a:tr>
              <a:tr h="350520">
                <a:tc>
                  <a:txBody>
                    <a:bodyPr/>
                    <a:lstStyle/>
                    <a:p>
                      <a:pPr algn="ctr">
                        <a:buNone/>
                      </a:pPr>
                      <a:r>
                        <a:rPr lang="en-US" sz="1100" b="1" dirty="0">
                          <a:effectLst/>
                        </a:rPr>
                        <a:t>Heat retention time</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t>approximately</a:t>
                      </a:r>
                      <a:r>
                        <a:rPr lang="en-US" sz="1100" dirty="0">
                          <a:effectLst/>
                        </a:rPr>
                        <a:t> </a:t>
                      </a:r>
                      <a:r>
                        <a:rPr lang="en-US" sz="1100" b="1" dirty="0">
                          <a:effectLst/>
                        </a:rPr>
                        <a:t>72h</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t>approximately</a:t>
                      </a:r>
                      <a:r>
                        <a:rPr lang="en-US" sz="1100" dirty="0">
                          <a:effectLst/>
                        </a:rPr>
                        <a:t> </a:t>
                      </a:r>
                      <a:r>
                        <a:rPr lang="en-US" sz="1100" b="1" dirty="0">
                          <a:effectLst/>
                        </a:rPr>
                        <a:t>72h - 96h</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t>approximately</a:t>
                      </a:r>
                      <a:r>
                        <a:rPr lang="en-US" sz="1100" dirty="0">
                          <a:effectLst/>
                        </a:rPr>
                        <a:t> </a:t>
                      </a:r>
                    </a:p>
                    <a:p>
                      <a:pPr algn="ctr">
                        <a:buNone/>
                      </a:pPr>
                      <a:r>
                        <a:rPr lang="en-US" sz="1100" b="1" dirty="0">
                          <a:effectLst/>
                        </a:rPr>
                        <a:t>100h</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6801480"/>
                  </a:ext>
                </a:extLst>
              </a:tr>
              <a:tr h="278946">
                <a:tc>
                  <a:txBody>
                    <a:bodyPr/>
                    <a:lstStyle/>
                    <a:p>
                      <a:pPr algn="ctr">
                        <a:buNone/>
                      </a:pPr>
                      <a:r>
                        <a:rPr lang="en-US" sz="1100" b="1" dirty="0">
                          <a:effectLst/>
                        </a:rPr>
                        <a:t>Electricity Usage</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No</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No</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No</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4635542"/>
                  </a:ext>
                </a:extLst>
              </a:tr>
              <a:tr h="305570">
                <a:tc>
                  <a:txBody>
                    <a:bodyPr/>
                    <a:lstStyle/>
                    <a:p>
                      <a:pPr algn="ctr">
                        <a:buNone/>
                      </a:pPr>
                      <a:r>
                        <a:rPr lang="en-US" sz="1100" b="1" dirty="0">
                          <a:effectLst/>
                        </a:rPr>
                        <a:t>Pricing</a:t>
                      </a:r>
                      <a:endParaRPr lang="en-US" sz="1100" dirty="0">
                        <a:effectLst/>
                      </a:endParaRP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Cheap</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High</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r>
                        <a:rPr lang="en-US" sz="1100" dirty="0">
                          <a:effectLst/>
                        </a:rPr>
                        <a:t>Prety high</a:t>
                      </a:r>
                    </a:p>
                  </a:txBody>
                  <a:tcPr marL="58114" marR="58114" marT="58114" marB="581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086217"/>
                  </a:ext>
                </a:extLst>
              </a:tr>
            </a:tbl>
          </a:graphicData>
        </a:graphic>
      </p:graphicFrame>
    </p:spTree>
    <p:extLst>
      <p:ext uri="{BB962C8B-B14F-4D97-AF65-F5344CB8AC3E}">
        <p14:creationId xmlns:p14="http://schemas.microsoft.com/office/powerpoint/2010/main" val="12280216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CE11CBA2-8178-CC5F-E01A-DFABBE84E20E}"/>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F451CC2-BDBA-1A13-D3FA-D89AF4C067C7}"/>
              </a:ext>
            </a:extLst>
          </p:cNvPr>
          <p:cNvGraphicFramePr>
            <a:graphicFrameLocks noGrp="1"/>
          </p:cNvGraphicFramePr>
          <p:nvPr>
            <p:extLst>
              <p:ext uri="{D42A27DB-BD31-4B8C-83A1-F6EECF244321}">
                <p14:modId xmlns:p14="http://schemas.microsoft.com/office/powerpoint/2010/main" val="1852550191"/>
              </p:ext>
            </p:extLst>
          </p:nvPr>
        </p:nvGraphicFramePr>
        <p:xfrm>
          <a:off x="1045340" y="1287975"/>
          <a:ext cx="7053318" cy="2967584"/>
        </p:xfrm>
        <a:graphic>
          <a:graphicData uri="http://schemas.openxmlformats.org/drawingml/2006/table">
            <a:tbl>
              <a:tblPr>
                <a:tableStyleId>{37CE84F3-28C3-443E-9E96-99CF82512B78}</a:tableStyleId>
              </a:tblPr>
              <a:tblGrid>
                <a:gridCol w="1643118">
                  <a:extLst>
                    <a:ext uri="{9D8B030D-6E8A-4147-A177-3AD203B41FA5}">
                      <a16:colId xmlns:a16="http://schemas.microsoft.com/office/drawing/2014/main" val="2981900229"/>
                    </a:ext>
                  </a:extLst>
                </a:gridCol>
                <a:gridCol w="1676400">
                  <a:extLst>
                    <a:ext uri="{9D8B030D-6E8A-4147-A177-3AD203B41FA5}">
                      <a16:colId xmlns:a16="http://schemas.microsoft.com/office/drawing/2014/main" val="3204324004"/>
                    </a:ext>
                  </a:extLst>
                </a:gridCol>
                <a:gridCol w="1661160">
                  <a:extLst>
                    <a:ext uri="{9D8B030D-6E8A-4147-A177-3AD203B41FA5}">
                      <a16:colId xmlns:a16="http://schemas.microsoft.com/office/drawing/2014/main" val="874560356"/>
                    </a:ext>
                  </a:extLst>
                </a:gridCol>
                <a:gridCol w="2072640">
                  <a:extLst>
                    <a:ext uri="{9D8B030D-6E8A-4147-A177-3AD203B41FA5}">
                      <a16:colId xmlns:a16="http://schemas.microsoft.com/office/drawing/2014/main" val="4269739016"/>
                    </a:ext>
                  </a:extLst>
                </a:gridCol>
              </a:tblGrid>
              <a:tr h="318706">
                <a:tc>
                  <a:txBody>
                    <a:bodyPr/>
                    <a:lstStyle/>
                    <a:p>
                      <a:pPr algn="ctr">
                        <a:buNone/>
                      </a:pPr>
                      <a:r>
                        <a:rPr lang="en-US" sz="1100" b="1" dirty="0">
                          <a:effectLst/>
                        </a:rPr>
                        <a:t>Solar Water Heater</a:t>
                      </a:r>
                      <a:endParaRPr lang="vi-VN" sz="1100" dirty="0">
                        <a:effectLst/>
                      </a:endParaRPr>
                    </a:p>
                  </a:txBody>
                  <a:tcPr marL="24144" marR="24144" marT="24144" marB="24144" anchor="ctr"/>
                </a:tc>
                <a:tc>
                  <a:txBody>
                    <a:bodyPr/>
                    <a:lstStyle/>
                    <a:p>
                      <a:pPr algn="ctr">
                        <a:buNone/>
                      </a:pPr>
                      <a:r>
                        <a:rPr lang="en-US" sz="1100" b="1" dirty="0">
                          <a:effectLst/>
                        </a:rPr>
                        <a:t>Vacuum Glass Tube</a:t>
                      </a:r>
                      <a:endParaRPr lang="en-US" sz="1100" dirty="0">
                        <a:effectLst/>
                      </a:endParaRPr>
                    </a:p>
                  </a:txBody>
                  <a:tcPr marL="24144" marR="24144" marT="24144" marB="24144" anchor="ctr"/>
                </a:tc>
                <a:tc>
                  <a:txBody>
                    <a:bodyPr/>
                    <a:lstStyle/>
                    <a:p>
                      <a:pPr algn="ctr">
                        <a:buNone/>
                      </a:pPr>
                      <a:r>
                        <a:rPr lang="en-US" sz="1100" b="1" dirty="0">
                          <a:effectLst/>
                        </a:rPr>
                        <a:t>Oil Glass Tubing</a:t>
                      </a:r>
                      <a:endParaRPr lang="en-US" sz="1100" dirty="0">
                        <a:effectLst/>
                      </a:endParaRPr>
                    </a:p>
                  </a:txBody>
                  <a:tcPr marL="24144" marR="24144" marT="24144" marB="24144" anchor="ctr"/>
                </a:tc>
                <a:tc>
                  <a:txBody>
                    <a:bodyPr/>
                    <a:lstStyle/>
                    <a:p>
                      <a:pPr algn="ctr">
                        <a:buNone/>
                      </a:pPr>
                      <a:r>
                        <a:rPr lang="en-US" sz="1100" b="1" dirty="0">
                          <a:effectLst/>
                        </a:rPr>
                        <a:t>Flat Plate</a:t>
                      </a:r>
                      <a:endParaRPr lang="en-US" sz="1100" dirty="0">
                        <a:effectLst/>
                      </a:endParaRPr>
                    </a:p>
                  </a:txBody>
                  <a:tcPr marL="24144" marR="24144" marT="24144" marB="24144" anchor="ctr"/>
                </a:tc>
                <a:extLst>
                  <a:ext uri="{0D108BD9-81ED-4DB2-BD59-A6C34878D82A}">
                    <a16:rowId xmlns:a16="http://schemas.microsoft.com/office/drawing/2014/main" val="4261957278"/>
                  </a:ext>
                </a:extLst>
              </a:tr>
              <a:tr h="1400376">
                <a:tc>
                  <a:txBody>
                    <a:bodyPr/>
                    <a:lstStyle/>
                    <a:p>
                      <a:pPr algn="ctr">
                        <a:buNone/>
                      </a:pPr>
                      <a:r>
                        <a:rPr lang="vi-VN" sz="1100" b="1" dirty="0">
                          <a:effectLst/>
                        </a:rPr>
                        <a:t>Advantage</a:t>
                      </a:r>
                      <a:endParaRPr lang="vi-VN" sz="1100" dirty="0">
                        <a:effectLst/>
                      </a:endParaRPr>
                    </a:p>
                  </a:txBody>
                  <a:tcPr marL="24144" marR="24144" marT="24144" marB="24144" anchor="ctr"/>
                </a:tc>
                <a:tc>
                  <a:txBody>
                    <a:bodyPr/>
                    <a:lstStyle/>
                    <a:p>
                      <a:pPr algn="l">
                        <a:lnSpc>
                          <a:spcPts val="1627"/>
                        </a:lnSpc>
                        <a:buFont typeface="Arial" panose="020B0604020202020204" pitchFamily="34" charset="0"/>
                        <a:buNone/>
                      </a:pPr>
                      <a:r>
                        <a:rPr lang="vi-VN" sz="1100" dirty="0">
                          <a:effectLst/>
                        </a:rPr>
                        <a:t>The price is cheap, less damaged, and easy to replace.</a:t>
                      </a:r>
                    </a:p>
                  </a:txBody>
                  <a:tcPr marL="24144" marR="24144" marT="24144" marB="24144" anchor="ctr"/>
                </a:tc>
                <a:tc>
                  <a:txBody>
                    <a:bodyPr/>
                    <a:lstStyle/>
                    <a:p>
                      <a:pPr algn="l">
                        <a:lnSpc>
                          <a:spcPts val="1627"/>
                        </a:lnSpc>
                        <a:buFont typeface="Arial" panose="020B0604020202020204" pitchFamily="34" charset="0"/>
                        <a:buNone/>
                      </a:pPr>
                      <a:r>
                        <a:rPr lang="en-US" sz="1100" dirty="0">
                          <a:effectLst/>
                        </a:rPr>
                        <a:t>- Continue to transfer heat as soon as the sun goes out.
- No residue in the heat collector tube, ensuring water quality</a:t>
                      </a:r>
                      <a:r>
                        <a:rPr lang="vi-VN" sz="1100" dirty="0">
                          <a:effectLst/>
                        </a:rPr>
                        <a:t>.</a:t>
                      </a:r>
                    </a:p>
                  </a:txBody>
                  <a:tcPr marL="24144" marR="24144" marT="24144" marB="24144" anchor="ctr"/>
                </a:tc>
                <a:tc>
                  <a:txBody>
                    <a:bodyPr/>
                    <a:lstStyle/>
                    <a:p>
                      <a:pPr algn="l">
                        <a:lnSpc>
                          <a:spcPts val="1627"/>
                        </a:lnSpc>
                        <a:buFont typeface="Arial" panose="020B0604020202020204" pitchFamily="34" charset="0"/>
                        <a:buNone/>
                      </a:pPr>
                      <a:r>
                        <a:rPr lang="vi-VN" sz="1100" dirty="0">
                          <a:effectLst/>
                        </a:rPr>
                        <a:t>Because of the detachable design, the heat collector flat plate can be installed in any position, no need to be near the insulator.</a:t>
                      </a:r>
                    </a:p>
                  </a:txBody>
                  <a:tcPr marL="24144" marR="24144" marT="24144" marB="24144" anchor="ctr"/>
                </a:tc>
                <a:extLst>
                  <a:ext uri="{0D108BD9-81ED-4DB2-BD59-A6C34878D82A}">
                    <a16:rowId xmlns:a16="http://schemas.microsoft.com/office/drawing/2014/main" val="2566802277"/>
                  </a:ext>
                </a:extLst>
              </a:tr>
              <a:tr h="692140">
                <a:tc>
                  <a:txBody>
                    <a:bodyPr/>
                    <a:lstStyle/>
                    <a:p>
                      <a:pPr algn="ctr">
                        <a:buNone/>
                      </a:pPr>
                      <a:r>
                        <a:rPr lang="vi-VN" sz="1100" b="1" dirty="0">
                          <a:effectLst/>
                        </a:rPr>
                        <a:t>Disadvantage</a:t>
                      </a:r>
                      <a:endParaRPr lang="vi-VN" sz="1100" dirty="0">
                        <a:effectLst/>
                      </a:endParaRPr>
                    </a:p>
                  </a:txBody>
                  <a:tcPr marL="24144" marR="24144" marT="24144" marB="24144" anchor="ctr"/>
                </a:tc>
                <a:tc>
                  <a:txBody>
                    <a:bodyPr/>
                    <a:lstStyle/>
                    <a:p>
                      <a:pPr algn="l">
                        <a:lnSpc>
                          <a:spcPts val="1627"/>
                        </a:lnSpc>
                        <a:buFont typeface="Arial" panose="020B0604020202020204" pitchFamily="34" charset="0"/>
                        <a:buNone/>
                      </a:pPr>
                      <a:r>
                        <a:rPr lang="en-US" sz="1100" dirty="0">
                          <a:effectLst/>
                        </a:rPr>
                        <a:t>- Low heat retention time.
- Slow heat transfer.
- Easy to build residue, moss, and viscosity in the tube after a long time of use.</a:t>
                      </a:r>
                    </a:p>
                  </a:txBody>
                  <a:tcPr marL="24144" marR="24144" marT="24144" marB="24144" anchor="ctr"/>
                </a:tc>
                <a:tc>
                  <a:txBody>
                    <a:bodyPr/>
                    <a:lstStyle/>
                    <a:p>
                      <a:pPr algn="l">
                        <a:lnSpc>
                          <a:spcPts val="1627"/>
                        </a:lnSpc>
                        <a:buFont typeface="Arial" panose="020B0604020202020204" pitchFamily="34" charset="0"/>
                        <a:buNone/>
                      </a:pPr>
                      <a:r>
                        <a:rPr lang="en-US" sz="1100" dirty="0">
                          <a:effectLst/>
                        </a:rPr>
                        <a:t>The price of oil hoses is higher than vacuum hoses</a:t>
                      </a:r>
                    </a:p>
                  </a:txBody>
                  <a:tcPr marL="24144" marR="24144" marT="24144" marB="24144" anchor="ctr"/>
                </a:tc>
                <a:tc>
                  <a:txBody>
                    <a:bodyPr/>
                    <a:lstStyle/>
                    <a:p>
                      <a:pPr algn="l">
                        <a:lnSpc>
                          <a:spcPts val="1627"/>
                        </a:lnSpc>
                        <a:buFont typeface="Arial" panose="020B0604020202020204" pitchFamily="34" charset="0"/>
                        <a:buNone/>
                      </a:pPr>
                      <a:r>
                        <a:rPr lang="en-US" sz="1100" dirty="0">
                          <a:effectLst/>
                        </a:rPr>
                        <a:t>The price is very high, 3-6 times higher than other others.</a:t>
                      </a:r>
                    </a:p>
                  </a:txBody>
                  <a:tcPr marL="24144" marR="24144" marT="24144" marB="24144" anchor="ctr"/>
                </a:tc>
                <a:extLst>
                  <a:ext uri="{0D108BD9-81ED-4DB2-BD59-A6C34878D82A}">
                    <a16:rowId xmlns:a16="http://schemas.microsoft.com/office/drawing/2014/main" val="1068807188"/>
                  </a:ext>
                </a:extLst>
              </a:tr>
            </a:tbl>
          </a:graphicData>
        </a:graphic>
      </p:graphicFrame>
      <p:sp>
        <p:nvSpPr>
          <p:cNvPr id="6" name="Google Shape;760;p21">
            <a:extLst>
              <a:ext uri="{FF2B5EF4-FFF2-40B4-BE49-F238E27FC236}">
                <a16:creationId xmlns:a16="http://schemas.microsoft.com/office/drawing/2014/main" id="{A6607D69-0184-7994-49DB-B094E6D13285}"/>
              </a:ext>
            </a:extLst>
          </p:cNvPr>
          <p:cNvSpPr txBox="1"/>
          <p:nvPr/>
        </p:nvSpPr>
        <p:spPr>
          <a:xfrm>
            <a:off x="150030" y="440319"/>
            <a:ext cx="8843938" cy="331800"/>
          </a:xfrm>
          <a:prstGeom prst="rect">
            <a:avLst/>
          </a:prstGeom>
          <a:noFill/>
          <a:ln>
            <a:noFill/>
          </a:ln>
        </p:spPr>
        <p:txBody>
          <a:bodyPr spcFirstLastPara="1" wrap="square" lIns="91425" tIns="91425" rIns="91425" bIns="91425" anchor="ctr" anchorCtr="0">
            <a:noAutofit/>
          </a:bodyPr>
          <a:lstStyle/>
          <a:p>
            <a:pPr lvl="0" algn="ctr"/>
            <a:r>
              <a:rPr lang="en-US" sz="2000" b="1" dirty="0">
                <a:solidFill>
                  <a:schemeClr val="accent1">
                    <a:lumMod val="50000"/>
                  </a:schemeClr>
                </a:solidFill>
                <a:latin typeface="+mj-lt"/>
                <a:ea typeface="Fira Sans Extra Condensed"/>
                <a:cs typeface="Fira Sans Extra Condensed"/>
                <a:sym typeface="Fira Sans Extra Condensed"/>
              </a:rPr>
              <a:t>SOLAR THERMAL APPLICATIONS – SOLAR HOT WATER</a:t>
            </a:r>
            <a:endParaRPr lang="en" sz="2000" b="1" dirty="0">
              <a:solidFill>
                <a:schemeClr val="accent1">
                  <a:lumMod val="50000"/>
                </a:schemeClr>
              </a:solidFill>
              <a:latin typeface="+mj-lt"/>
              <a:ea typeface="Fira Sans Extra Condensed"/>
              <a:cs typeface="Fira Sans Extra Condensed"/>
              <a:sym typeface="Fira Sans Extra Condensed"/>
            </a:endParaRPr>
          </a:p>
        </p:txBody>
      </p:sp>
    </p:spTree>
    <p:extLst>
      <p:ext uri="{BB962C8B-B14F-4D97-AF65-F5344CB8AC3E}">
        <p14:creationId xmlns:p14="http://schemas.microsoft.com/office/powerpoint/2010/main" val="751876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3DC25A05-1BF2-66D4-2243-DC05BE732038}"/>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694B579A-4F1A-5483-52F3-44A274D54CA0}"/>
              </a:ext>
            </a:extLst>
          </p:cNvPr>
          <p:cNvSpPr txBox="1"/>
          <p:nvPr/>
        </p:nvSpPr>
        <p:spPr>
          <a:xfrm>
            <a:off x="0" y="479840"/>
            <a:ext cx="8843938" cy="331800"/>
          </a:xfrm>
          <a:prstGeom prst="rect">
            <a:avLst/>
          </a:prstGeom>
          <a:noFill/>
          <a:ln>
            <a:noFill/>
          </a:ln>
        </p:spPr>
        <p:txBody>
          <a:bodyPr spcFirstLastPara="1" wrap="square" lIns="91425" tIns="91425" rIns="91425" bIns="91425" anchor="ctr" anchorCtr="0">
            <a:noAutofit/>
          </a:bodyPr>
          <a:lstStyle/>
          <a:p>
            <a:pPr lvl="0" algn="ctr"/>
            <a:r>
              <a:rPr lang="en-US" sz="1800" b="1" dirty="0">
                <a:solidFill>
                  <a:schemeClr val="accent1">
                    <a:lumMod val="50000"/>
                  </a:schemeClr>
                </a:solidFill>
                <a:latin typeface="+mj-lt"/>
                <a:ea typeface="Fira Sans Extra Condensed"/>
                <a:cs typeface="Fira Sans Extra Condensed"/>
                <a:sym typeface="Fira Sans Extra Condensed"/>
              </a:rPr>
              <a:t>SOLAR HOT WATER – VACUUM TUBE</a:t>
            </a:r>
            <a:endParaRPr sz="1800" b="1" u="sng" dirty="0">
              <a:solidFill>
                <a:schemeClr val="accent1">
                  <a:lumMod val="50000"/>
                </a:schemeClr>
              </a:solidFill>
              <a:latin typeface="+mj-lt"/>
              <a:ea typeface="Fira Sans Extra Condensed"/>
              <a:cs typeface="Fira Sans Extra Condensed"/>
              <a:sym typeface="Fira Sans Extra Condensed"/>
            </a:endParaRPr>
          </a:p>
        </p:txBody>
      </p:sp>
      <p:pic>
        <p:nvPicPr>
          <p:cNvPr id="4098" name="Picture 2" descr="Nguyên lý hoạt động máy nước nóng năng lượng mặt trời ống chân không">
            <a:extLst>
              <a:ext uri="{FF2B5EF4-FFF2-40B4-BE49-F238E27FC236}">
                <a16:creationId xmlns:a16="http://schemas.microsoft.com/office/drawing/2014/main" id="{F4702CB3-9B7E-C80E-F858-BFDFC57F5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495" y="1019661"/>
            <a:ext cx="5313045" cy="299131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Máy nước nóng năng lượng mặt trời Sơn Hà 180 lít Eco 58-180">
            <a:extLst>
              <a:ext uri="{FF2B5EF4-FFF2-40B4-BE49-F238E27FC236}">
                <a16:creationId xmlns:a16="http://schemas.microsoft.com/office/drawing/2014/main" id="{564AD436-7A83-8C95-B187-3B9DDC41FD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7288" y="1500385"/>
            <a:ext cx="3046681" cy="2029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414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B9049CE1-C630-0969-AAA4-B4FF1E2FA6DE}"/>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EB6BE7A6-1DEB-6E9C-C5CB-C23C009C1895}"/>
              </a:ext>
            </a:extLst>
          </p:cNvPr>
          <p:cNvSpPr txBox="1"/>
          <p:nvPr/>
        </p:nvSpPr>
        <p:spPr>
          <a:xfrm>
            <a:off x="0" y="479840"/>
            <a:ext cx="8843938" cy="331800"/>
          </a:xfrm>
          <a:prstGeom prst="rect">
            <a:avLst/>
          </a:prstGeom>
          <a:noFill/>
          <a:ln>
            <a:noFill/>
          </a:ln>
        </p:spPr>
        <p:txBody>
          <a:bodyPr spcFirstLastPara="1" wrap="square" lIns="91425" tIns="91425" rIns="91425" bIns="91425" anchor="ctr" anchorCtr="0">
            <a:noAutofit/>
          </a:bodyPr>
          <a:lstStyle/>
          <a:p>
            <a:pPr lvl="0" algn="ctr"/>
            <a:r>
              <a:rPr lang="en-US" sz="1800" b="1" dirty="0">
                <a:solidFill>
                  <a:schemeClr val="accent1">
                    <a:lumMod val="50000"/>
                  </a:schemeClr>
                </a:solidFill>
                <a:latin typeface="Fira Sans Extra Condensed"/>
                <a:ea typeface="Fira Sans Extra Condensed"/>
                <a:cs typeface="Fira Sans Extra Condensed"/>
                <a:sym typeface="Fira Sans Extra Condensed"/>
              </a:rPr>
              <a:t>SOLAR HOT WATER – OIL TUBING</a:t>
            </a:r>
            <a:endParaRPr sz="1800" b="1" dirty="0">
              <a:solidFill>
                <a:schemeClr val="accent1">
                  <a:lumMod val="50000"/>
                </a:schemeClr>
              </a:solidFill>
              <a:latin typeface="Fira Sans Extra Condensed"/>
              <a:ea typeface="Fira Sans Extra Condensed"/>
              <a:cs typeface="Fira Sans Extra Condensed"/>
              <a:sym typeface="Fira Sans Extra Condensed"/>
            </a:endParaRPr>
          </a:p>
        </p:txBody>
      </p:sp>
      <p:pic>
        <p:nvPicPr>
          <p:cNvPr id="5122" name="Picture 2" descr="Nguyên lý hoạt động máy nước nóng năng lượng mặt trời ống thủy tinh dầu">
            <a:extLst>
              <a:ext uri="{FF2B5EF4-FFF2-40B4-BE49-F238E27FC236}">
                <a16:creationId xmlns:a16="http://schemas.microsoft.com/office/drawing/2014/main" id="{938FBF3C-D12C-B1CE-168E-E921C51A0D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55" y="948592"/>
            <a:ext cx="5436280" cy="30607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Máy nước nóng năng lượng mặt trời ống thủy tinh dầu">
            <a:extLst>
              <a:ext uri="{FF2B5EF4-FFF2-40B4-BE49-F238E27FC236}">
                <a16:creationId xmlns:a16="http://schemas.microsoft.com/office/drawing/2014/main" id="{EE224F00-DDB4-94AB-4F41-508F04B489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1185" y="1492137"/>
            <a:ext cx="3315160" cy="2032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2178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F3458247-9254-03F7-AB3F-4E94C295600F}"/>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EDCD169E-1056-05A6-77A1-C367A602DB10}"/>
              </a:ext>
            </a:extLst>
          </p:cNvPr>
          <p:cNvSpPr txBox="1"/>
          <p:nvPr/>
        </p:nvSpPr>
        <p:spPr>
          <a:xfrm>
            <a:off x="0" y="479840"/>
            <a:ext cx="8843938" cy="331800"/>
          </a:xfrm>
          <a:prstGeom prst="rect">
            <a:avLst/>
          </a:prstGeom>
          <a:noFill/>
          <a:ln>
            <a:noFill/>
          </a:ln>
        </p:spPr>
        <p:txBody>
          <a:bodyPr spcFirstLastPara="1" wrap="square" lIns="91425" tIns="91425" rIns="91425" bIns="91425" anchor="ctr" anchorCtr="0">
            <a:noAutofit/>
          </a:bodyPr>
          <a:lstStyle/>
          <a:p>
            <a:pPr lvl="0" algn="ctr"/>
            <a:r>
              <a:rPr lang="en-US" sz="1800" b="1" dirty="0">
                <a:solidFill>
                  <a:schemeClr val="accent1">
                    <a:lumMod val="50000"/>
                  </a:schemeClr>
                </a:solidFill>
                <a:latin typeface="+mj-lt"/>
                <a:ea typeface="Fira Sans Extra Condensed"/>
                <a:cs typeface="Fira Sans Extra Condensed"/>
                <a:sym typeface="Fira Sans Extra Condensed"/>
              </a:rPr>
              <a:t>SOLAR HOT WATER – FLAT PLATE</a:t>
            </a:r>
            <a:endParaRPr sz="1800" b="1" dirty="0">
              <a:solidFill>
                <a:schemeClr val="accent1">
                  <a:lumMod val="50000"/>
                </a:schemeClr>
              </a:solidFill>
              <a:latin typeface="+mj-lt"/>
              <a:ea typeface="Fira Sans Extra Condensed"/>
              <a:cs typeface="Fira Sans Extra Condensed"/>
              <a:sym typeface="Fira Sans Extra Condensed"/>
            </a:endParaRPr>
          </a:p>
        </p:txBody>
      </p:sp>
      <p:pic>
        <p:nvPicPr>
          <p:cNvPr id="6146" name="Picture 2" descr="Nguyên lý hoạt động máy nước nóng năng lượng mặt trời tấm phẳng">
            <a:extLst>
              <a:ext uri="{FF2B5EF4-FFF2-40B4-BE49-F238E27FC236}">
                <a16:creationId xmlns:a16="http://schemas.microsoft.com/office/drawing/2014/main" id="{07695C18-4DAF-831D-BE81-B5A4A59A1F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95" y="811640"/>
            <a:ext cx="4985385" cy="3414647"/>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Mẫu máy nước nóng năng lượng mặt trời tấm phẳng">
            <a:extLst>
              <a:ext uri="{FF2B5EF4-FFF2-40B4-BE49-F238E27FC236}">
                <a16:creationId xmlns:a16="http://schemas.microsoft.com/office/drawing/2014/main" id="{1C0487C7-5E8B-74F5-B50F-C7B53A6728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040" y="1399840"/>
            <a:ext cx="3517900" cy="2343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4347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3"/>
          <p:cNvSpPr txBox="1">
            <a:spLocks noGrp="1"/>
          </p:cNvSpPr>
          <p:nvPr>
            <p:ph type="title"/>
          </p:nvPr>
        </p:nvSpPr>
        <p:spPr>
          <a:xfrm>
            <a:off x="0" y="410888"/>
            <a:ext cx="9144000" cy="3714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a:solidFill>
                  <a:srgbClr val="327176"/>
                </a:solidFill>
              </a:rPr>
              <a:t>FORMS / SOURCES OF RENEWABLE ENERGY</a:t>
            </a:r>
            <a:endParaRPr sz="2400">
              <a:solidFill>
                <a:srgbClr val="327176"/>
              </a:solidFill>
            </a:endParaRPr>
          </a:p>
        </p:txBody>
      </p:sp>
      <p:pic>
        <p:nvPicPr>
          <p:cNvPr id="461" name="Google Shape;461;p3"/>
          <p:cNvPicPr preferRelativeResize="0"/>
          <p:nvPr/>
        </p:nvPicPr>
        <p:blipFill rotWithShape="1">
          <a:blip r:embed="rId3">
            <a:alphaModFix/>
          </a:blip>
          <a:srcRect/>
          <a:stretch/>
        </p:blipFill>
        <p:spPr>
          <a:xfrm>
            <a:off x="5253106" y="967634"/>
            <a:ext cx="3890894" cy="4175423"/>
          </a:xfrm>
          <a:prstGeom prst="rect">
            <a:avLst/>
          </a:prstGeom>
          <a:noFill/>
          <a:ln>
            <a:noFill/>
          </a:ln>
        </p:spPr>
      </p:pic>
      <p:sp>
        <p:nvSpPr>
          <p:cNvPr id="2" name="Rectangle 1"/>
          <p:cNvSpPr/>
          <p:nvPr/>
        </p:nvSpPr>
        <p:spPr>
          <a:xfrm>
            <a:off x="365232" y="1108754"/>
            <a:ext cx="4765677" cy="3462486"/>
          </a:xfrm>
          <a:prstGeom prst="rect">
            <a:avLst/>
          </a:prstGeom>
        </p:spPr>
        <p:txBody>
          <a:bodyPr wrap="square">
            <a:spAutoFit/>
          </a:bodyPr>
          <a:lstStyle/>
          <a:p>
            <a:pPr lvl="0" algn="just">
              <a:buSzPts val="1800"/>
            </a:pPr>
            <a:r>
              <a:rPr lang="en-US" b="1" dirty="0">
                <a:solidFill>
                  <a:schemeClr val="accent1">
                    <a:lumMod val="50000"/>
                  </a:schemeClr>
                </a:solidFill>
              </a:rPr>
              <a:t>1. Solar Energy </a:t>
            </a:r>
          </a:p>
          <a:p>
            <a:pPr algn="just">
              <a:buSzPts val="1800"/>
            </a:pPr>
            <a:r>
              <a:rPr lang="en-US" sz="1100" dirty="0">
                <a:solidFill>
                  <a:schemeClr val="dk1"/>
                </a:solidFill>
              </a:rPr>
              <a:t>Photovoltaic - PV, Solar Thermal Power - CSP &amp; Thermal – Solar thermal</a:t>
            </a:r>
          </a:p>
          <a:p>
            <a:pPr algn="just">
              <a:buSzPts val="1800"/>
            </a:pPr>
            <a:endParaRPr lang="en-US" sz="1100" dirty="0">
              <a:solidFill>
                <a:schemeClr val="dk1"/>
              </a:solidFill>
            </a:endParaRPr>
          </a:p>
          <a:p>
            <a:pPr algn="just">
              <a:buSzPts val="1800"/>
            </a:pPr>
            <a:r>
              <a:rPr lang="en-US" b="1" dirty="0">
                <a:solidFill>
                  <a:schemeClr val="dk1"/>
                </a:solidFill>
              </a:rPr>
              <a:t>2. Wind Energy</a:t>
            </a:r>
          </a:p>
          <a:p>
            <a:pPr algn="just">
              <a:buSzPts val="1800"/>
            </a:pPr>
            <a:r>
              <a:rPr lang="en-US" sz="1100" dirty="0">
                <a:solidFill>
                  <a:schemeClr val="dk1"/>
                </a:solidFill>
              </a:rPr>
              <a:t>Offshore / Onshore Wind Power – Offshore / Onshore</a:t>
            </a:r>
          </a:p>
          <a:p>
            <a:pPr algn="just">
              <a:buSzPts val="1800"/>
            </a:pPr>
            <a:endParaRPr lang="en-US" sz="1100" b="1" dirty="0">
              <a:solidFill>
                <a:schemeClr val="dk1"/>
              </a:solidFill>
            </a:endParaRPr>
          </a:p>
          <a:p>
            <a:pPr lvl="0" algn="just">
              <a:buSzPts val="1800"/>
            </a:pPr>
            <a:r>
              <a:rPr lang="en-US" b="1" dirty="0">
                <a:solidFill>
                  <a:schemeClr val="dk1"/>
                </a:solidFill>
              </a:rPr>
              <a:t>3. Hydro Power</a:t>
            </a:r>
          </a:p>
          <a:p>
            <a:pPr algn="just">
              <a:buSzPts val="1800"/>
            </a:pPr>
            <a:endParaRPr lang="en-US" sz="1100" b="1" dirty="0">
              <a:solidFill>
                <a:schemeClr val="dk1"/>
              </a:solidFill>
            </a:endParaRPr>
          </a:p>
          <a:p>
            <a:pPr lvl="0" algn="just">
              <a:buSzPts val="1800"/>
            </a:pPr>
            <a:r>
              <a:rPr lang="en-US" b="1" dirty="0">
                <a:solidFill>
                  <a:schemeClr val="dk1"/>
                </a:solidFill>
              </a:rPr>
              <a:t>4. Geothermal Energy</a:t>
            </a:r>
            <a:endParaRPr lang="en-US" sz="1100" b="1" dirty="0">
              <a:solidFill>
                <a:schemeClr val="dk1"/>
              </a:solidFill>
            </a:endParaRPr>
          </a:p>
          <a:p>
            <a:pPr algn="just">
              <a:buSzPts val="1800"/>
            </a:pPr>
            <a:endParaRPr lang="en-US" sz="1100" b="1" dirty="0">
              <a:solidFill>
                <a:schemeClr val="dk1"/>
              </a:solidFill>
            </a:endParaRPr>
          </a:p>
          <a:p>
            <a:pPr algn="just">
              <a:buSzPts val="1800"/>
            </a:pPr>
            <a:r>
              <a:rPr lang="en-US" b="1" dirty="0">
                <a:solidFill>
                  <a:schemeClr val="dk1"/>
                </a:solidFill>
              </a:rPr>
              <a:t>5. Ocean Energy</a:t>
            </a:r>
          </a:p>
          <a:p>
            <a:pPr lvl="0" algn="just">
              <a:buSzPts val="1800"/>
            </a:pPr>
            <a:r>
              <a:rPr lang="en-US" sz="1100" dirty="0">
                <a:solidFill>
                  <a:schemeClr val="dk1"/>
                </a:solidFill>
              </a:rPr>
              <a:t>Water Tidal – Tidal, Wave – Wave</a:t>
            </a:r>
          </a:p>
          <a:p>
            <a:pPr lvl="0" algn="just">
              <a:buSzPts val="1800"/>
            </a:pPr>
            <a:endParaRPr lang="en-US" sz="1100" b="1" dirty="0">
              <a:solidFill>
                <a:schemeClr val="dk1"/>
              </a:solidFill>
            </a:endParaRPr>
          </a:p>
          <a:p>
            <a:pPr algn="just">
              <a:buSzPts val="1800"/>
            </a:pPr>
            <a:r>
              <a:rPr lang="en-US" b="1" dirty="0">
                <a:solidFill>
                  <a:schemeClr val="dk1"/>
                </a:solidFill>
              </a:rPr>
              <a:t>6. Hydrogen Energy (H2)</a:t>
            </a:r>
          </a:p>
          <a:p>
            <a:pPr lvl="0" algn="just">
              <a:buSzPts val="1800"/>
            </a:pPr>
            <a:r>
              <a:rPr lang="en-US" sz="1100" dirty="0">
                <a:solidFill>
                  <a:schemeClr val="dk1"/>
                </a:solidFill>
              </a:rPr>
              <a:t>Green hydrogen – electricity stool water from renewable energy</a:t>
            </a:r>
          </a:p>
          <a:p>
            <a:pPr lvl="0" algn="just">
              <a:buSzPts val="1800"/>
            </a:pPr>
            <a:endParaRPr lang="en-US" sz="1100" b="1" dirty="0">
              <a:solidFill>
                <a:schemeClr val="dk1"/>
              </a:solidFill>
            </a:endParaRPr>
          </a:p>
          <a:p>
            <a:pPr lvl="0" algn="just">
              <a:buSzPts val="1800"/>
            </a:pPr>
            <a:r>
              <a:rPr lang="en-US" b="1" dirty="0">
                <a:solidFill>
                  <a:schemeClr val="accent1">
                    <a:lumMod val="50000"/>
                  </a:schemeClr>
                </a:solidFill>
              </a:rPr>
              <a:t>7. Bio Energy</a:t>
            </a:r>
          </a:p>
          <a:p>
            <a:pPr algn="just">
              <a:buSzPts val="1800"/>
            </a:pPr>
            <a:r>
              <a:rPr lang="en-US" sz="1100" dirty="0">
                <a:solidFill>
                  <a:schemeClr val="dk1"/>
                </a:solidFill>
              </a:rPr>
              <a:t>Biogas / Biomass / Biodiesel</a:t>
            </a:r>
          </a:p>
        </p:txBody>
      </p:sp>
      <p:sp>
        <p:nvSpPr>
          <p:cNvPr id="3" name="5-Point Star 2">
            <a:extLst>
              <a:ext uri="{FF2B5EF4-FFF2-40B4-BE49-F238E27FC236}">
                <a16:creationId xmlns:a16="http://schemas.microsoft.com/office/drawing/2014/main" id="{7159FED5-7872-60E4-7A5E-80B5005B2943}"/>
              </a:ext>
            </a:extLst>
          </p:cNvPr>
          <p:cNvSpPr/>
          <p:nvPr/>
        </p:nvSpPr>
        <p:spPr>
          <a:xfrm>
            <a:off x="1884947" y="1084691"/>
            <a:ext cx="192506" cy="192506"/>
          </a:xfrm>
          <a:prstGeom prst="star5">
            <a:avLst/>
          </a:prstGeom>
          <a:ln>
            <a:solidFill>
              <a:schemeClr val="accent1">
                <a:lumMod val="50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VN" dirty="0"/>
          </a:p>
        </p:txBody>
      </p:sp>
      <p:sp>
        <p:nvSpPr>
          <p:cNvPr id="4" name="5-Point Star 3">
            <a:extLst>
              <a:ext uri="{FF2B5EF4-FFF2-40B4-BE49-F238E27FC236}">
                <a16:creationId xmlns:a16="http://schemas.microsoft.com/office/drawing/2014/main" id="{FE05706B-03BD-C91D-F631-600AB6550E70}"/>
              </a:ext>
            </a:extLst>
          </p:cNvPr>
          <p:cNvSpPr/>
          <p:nvPr/>
        </p:nvSpPr>
        <p:spPr>
          <a:xfrm>
            <a:off x="1788694" y="4058809"/>
            <a:ext cx="192506" cy="192506"/>
          </a:xfrm>
          <a:prstGeom prst="star5">
            <a:avLst/>
          </a:prstGeom>
          <a:ln>
            <a:solidFill>
              <a:schemeClr val="accent1">
                <a:lumMod val="50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VN" dirty="0"/>
          </a:p>
        </p:txBody>
      </p:sp>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spTree>
      <p:nvGrpSpPr>
        <p:cNvPr id="1" name="Shape 475">
          <a:extLst>
            <a:ext uri="{FF2B5EF4-FFF2-40B4-BE49-F238E27FC236}">
              <a16:creationId xmlns:a16="http://schemas.microsoft.com/office/drawing/2014/main" id="{EC290AC7-1A3D-C73E-F4BE-2AF8E8BCD20E}"/>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64865B8E-C2D8-E20F-7408-2C20BDB87E2B}"/>
              </a:ext>
            </a:extLst>
          </p:cNvPr>
          <p:cNvSpPr txBox="1"/>
          <p:nvPr/>
        </p:nvSpPr>
        <p:spPr>
          <a:xfrm>
            <a:off x="0" y="479840"/>
            <a:ext cx="8843938" cy="331800"/>
          </a:xfrm>
          <a:prstGeom prst="rect">
            <a:avLst/>
          </a:prstGeom>
          <a:noFill/>
          <a:ln>
            <a:noFill/>
          </a:ln>
        </p:spPr>
        <p:txBody>
          <a:bodyPr anchor="ctr" anchorCtr="0" bIns="91425" lIns="91425" rIns="91425" spcFirstLastPara="1" tIns="91425" wrap="square">
            <a:noAutofit/>
          </a:bodyPr>
          <a:lstStyle/>
          <a:p>
            <a:pPr algn="ctr" lvl="0"/>
            <a:r>
              <a:rPr b="1" dirty="0" lang="en-US" sz="1800">
                <a:solidFill>
                  <a:schemeClr val="accent1">
                    <a:lumMod val="50000"/>
                  </a:schemeClr>
                </a:solidFill>
                <a:latin typeface="+mj-lt"/>
                <a:ea typeface="Fira Sans Extra Condensed"/>
                <a:cs typeface="Fira Sans Extra Condensed"/>
                <a:sym typeface="Fira Sans Extra Condensed"/>
              </a:rPr>
              <a:t>SOLAR WATER HEATER COMBINED HEAT PUMP</a:t>
            </a:r>
            <a:endParaRPr b="1" dirty="0" sz="1800">
              <a:solidFill>
                <a:schemeClr val="accent1">
                  <a:lumMod val="50000"/>
                </a:schemeClr>
              </a:solidFill>
              <a:latin typeface="+mj-lt"/>
              <a:ea typeface="Fira Sans Extra Condensed"/>
              <a:cs typeface="Fira Sans Extra Condensed"/>
              <a:sym typeface="Fira Sans Extra Condensed"/>
            </a:endParaRPr>
          </a:p>
        </p:txBody>
      </p:sp>
      <p:sp>
        <p:nvSpPr>
          <p:cNvPr id="2" name="AutoShape 2">
            <a:extLst>
              <a:ext uri="{FF2B5EF4-FFF2-40B4-BE49-F238E27FC236}">
                <a16:creationId xmlns:a16="http://schemas.microsoft.com/office/drawing/2014/main" id="{C842B319-BF59-7DD7-63D5-CED0F19FAAC4}"/>
              </a:ext>
            </a:extLst>
          </p:cNvPr>
          <p:cNvSpPr>
            <a:spLocks noChangeArrowheads="1" noChangeAspect="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anchor="t" anchorCtr="0" bIns="45720" compatLnSpc="1" lIns="91440" numCol="1" rIns="91440" tIns="45720" vert="horz" wrap="square">
            <a:prstTxWarp prst="textNoShape">
              <a:avLst/>
            </a:prstTxWarp>
          </a:bodyPr>
          <a:lstStyle/>
          <a:p>
            <a:endParaRPr lang="en-US"/>
          </a:p>
        </p:txBody>
      </p:sp>
      <p:pic>
        <p:nvPicPr>
          <p:cNvPr descr="A computer screen shot of a computer&#10;&#10;AI-generated content may be incorrect." id="8" name="Picture 7">
            <a:extLst>
              <a:ext uri="{FF2B5EF4-FFF2-40B4-BE49-F238E27FC236}">
                <a16:creationId xmlns:a16="http://schemas.microsoft.com/office/drawing/2014/main" id="{6758E905-E823-3D32-3ADC-6639B1176188}"/>
              </a:ext>
            </a:extLst>
          </p:cNvPr>
          <p:cNvPicPr>
            <a:picLocks noChangeAspect="1"/>
          </p:cNvPicPr>
          <p:nvPr/>
        </p:nvPicPr>
        <p:blipFill>
          <a:blip r:embed="rId3"/>
          <a:srcRect b="34" l="28" r="14"/>
          <a:stretch>
            <a:fillRect/>
          </a:stretch>
        </p:blipFill>
        <p:spPr>
          <a:xfrm>
            <a:off x="971515" y="1554700"/>
            <a:ext cx="7729336" cy="3261360"/>
          </a:xfrm>
          <a:prstGeom prst="rect">
            <a:avLst/>
          </a:prstGeom>
        </p:spPr>
      </p:pic>
      <p:sp>
        <p:nvSpPr>
          <p:cNvPr id="10" name="TextBox 9">
            <a:extLst>
              <a:ext uri="{FF2B5EF4-FFF2-40B4-BE49-F238E27FC236}">
                <a16:creationId xmlns:a16="http://schemas.microsoft.com/office/drawing/2014/main" id="{6BF23F50-F59C-E89A-173B-2AEEEE6A6BFB}"/>
              </a:ext>
            </a:extLst>
          </p:cNvPr>
          <p:cNvSpPr txBox="1"/>
          <p:nvPr/>
        </p:nvSpPr>
        <p:spPr>
          <a:xfrm>
            <a:off x="300062" y="921560"/>
            <a:ext cx="8543876" cy="523220"/>
          </a:xfrm>
          <a:prstGeom prst="rect">
            <a:avLst/>
          </a:prstGeom>
          <a:noFill/>
        </p:spPr>
        <p:txBody>
          <a:bodyPr wrap="square">
            <a:spAutoFit/>
          </a:bodyPr>
          <a:lstStyle/>
          <a:p>
            <a:pPr algn="just"/>
            <a:r>
              <a:rPr dirty="0" lang="vi-VN">
                <a:solidFill>
                  <a:srgbClr val="001D35"/>
                </a:solidFill>
                <a:latin typeface="+mn-lt"/>
              </a:rPr>
              <a:t>The solar solution combined with a heat pump for the plant is an effective option to provide hot water, take advantage of renewable energy and reduce operating costs.</a:t>
            </a:r>
            <a:endParaRPr dirty="0" lang="en-US">
              <a:latin typeface="+mn-lt"/>
            </a:endParaRPr>
          </a:p>
        </p:txBody>
      </p:sp>
    </p:spTree>
    <p:extLst>
      <p:ext uri="{BB962C8B-B14F-4D97-AF65-F5344CB8AC3E}">
        <p14:creationId xmlns:p14="http://schemas.microsoft.com/office/powerpoint/2010/main" val="29816064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74E194C2-5CF1-63B8-3CCB-9E55D948DF80}"/>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5F7FB16E-B79D-6360-7A00-B93CE91DAF2E}"/>
              </a:ext>
            </a:extLst>
          </p:cNvPr>
          <p:cNvSpPr txBox="1"/>
          <p:nvPr/>
        </p:nvSpPr>
        <p:spPr>
          <a:xfrm>
            <a:off x="452462" y="470235"/>
            <a:ext cx="8843938" cy="331800"/>
          </a:xfrm>
          <a:prstGeom prst="rect">
            <a:avLst/>
          </a:prstGeom>
          <a:noFill/>
          <a:ln>
            <a:noFill/>
          </a:ln>
        </p:spPr>
        <p:txBody>
          <a:bodyPr spcFirstLastPara="1" wrap="square" lIns="91425" tIns="91425" rIns="91425" bIns="91425" anchor="ctr" anchorCtr="0">
            <a:noAutofit/>
          </a:bodyPr>
          <a:lstStyle/>
          <a:p>
            <a:pPr lvl="0" algn="ctr"/>
            <a:r>
              <a:rPr lang="en-US" sz="1800" b="1" dirty="0">
                <a:solidFill>
                  <a:schemeClr val="accent1">
                    <a:lumMod val="50000"/>
                  </a:schemeClr>
                </a:solidFill>
                <a:latin typeface="+mj-lt"/>
                <a:ea typeface="Fira Sans Extra Condensed"/>
                <a:cs typeface="Fira Sans Extra Condensed"/>
                <a:sym typeface="Fira Sans Extra Condensed"/>
              </a:rPr>
              <a:t>SOME APPLICATIONS OF SOLAR WATER HEATING IN INDUSTRY</a:t>
            </a:r>
            <a:endParaRPr sz="1800" b="1" dirty="0">
              <a:solidFill>
                <a:schemeClr val="accent1">
                  <a:lumMod val="50000"/>
                </a:schemeClr>
              </a:solidFill>
              <a:latin typeface="+mj-lt"/>
              <a:ea typeface="Fira Sans Extra Condensed"/>
              <a:cs typeface="Fira Sans Extra Condensed"/>
              <a:sym typeface="Fira Sans Extra Condensed"/>
            </a:endParaRPr>
          </a:p>
        </p:txBody>
      </p:sp>
      <p:sp>
        <p:nvSpPr>
          <p:cNvPr id="4" name="TextBox 3">
            <a:extLst>
              <a:ext uri="{FF2B5EF4-FFF2-40B4-BE49-F238E27FC236}">
                <a16:creationId xmlns:a16="http://schemas.microsoft.com/office/drawing/2014/main" id="{A6410884-3D2E-A28F-F56C-B870AF4AA7C7}"/>
              </a:ext>
            </a:extLst>
          </p:cNvPr>
          <p:cNvSpPr txBox="1"/>
          <p:nvPr/>
        </p:nvSpPr>
        <p:spPr>
          <a:xfrm>
            <a:off x="463297" y="1115303"/>
            <a:ext cx="8217405" cy="1668214"/>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b="1" dirty="0"/>
              <a:t>Food Processing Industry</a:t>
            </a:r>
            <a:r>
              <a:rPr lang="en-US" dirty="0"/>
              <a:t>: Solar water heating systems are applied in food, pharmaceutical, paper, and rubber processing factories to supply hot water for washing, drying, distillation, sterilization, mixing, etc.</a:t>
            </a:r>
          </a:p>
          <a:p>
            <a:pPr marL="285750" indent="-285750">
              <a:lnSpc>
                <a:spcPct val="150000"/>
              </a:lnSpc>
              <a:buFont typeface="Arial" panose="020B0604020202020204" pitchFamily="34" charset="0"/>
              <a:buChar char="•"/>
            </a:pPr>
            <a:r>
              <a:rPr lang="en-US" b="1" dirty="0"/>
              <a:t>Textile Industry</a:t>
            </a:r>
            <a:r>
              <a:rPr lang="en-US" dirty="0"/>
              <a:t>: Used in textile, footwear, and garment factories to supply hot water for washing, drying, softening, lubricating, dyeing, etc.</a:t>
            </a:r>
          </a:p>
        </p:txBody>
      </p:sp>
    </p:spTree>
    <p:extLst>
      <p:ext uri="{BB962C8B-B14F-4D97-AF65-F5344CB8AC3E}">
        <p14:creationId xmlns:p14="http://schemas.microsoft.com/office/powerpoint/2010/main" val="3936414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201">
          <a:extLst>
            <a:ext uri="{FF2B5EF4-FFF2-40B4-BE49-F238E27FC236}">
              <a16:creationId xmlns:a16="http://schemas.microsoft.com/office/drawing/2014/main" id="{EF35F506-A683-B16E-98B1-71BB1B63D2AC}"/>
            </a:ext>
          </a:extLst>
        </p:cNvPr>
        <p:cNvGrpSpPr/>
        <p:nvPr/>
      </p:nvGrpSpPr>
      <p:grpSpPr>
        <a:xfrm>
          <a:off x="0" y="0"/>
          <a:ext cx="0" cy="0"/>
          <a:chOff x="0" y="0"/>
          <a:chExt cx="0" cy="0"/>
        </a:xfrm>
      </p:grpSpPr>
      <p:sp>
        <p:nvSpPr>
          <p:cNvPr id="3205" name="Google Shape;3205;p48">
            <a:extLst>
              <a:ext uri="{FF2B5EF4-FFF2-40B4-BE49-F238E27FC236}">
                <a16:creationId xmlns:a16="http://schemas.microsoft.com/office/drawing/2014/main" id="{D095AE5D-18D2-70A5-AF99-B5EF72C087ED}"/>
              </a:ext>
            </a:extLst>
          </p:cNvPr>
          <p:cNvSpPr/>
          <p:nvPr/>
        </p:nvSpPr>
        <p:spPr>
          <a:xfrm>
            <a:off x="3585015" y="1607184"/>
            <a:ext cx="1808400" cy="22419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0000"/>
              </a:solidFill>
              <a:latin typeface="+mj-lt"/>
            </a:endParaRPr>
          </a:p>
        </p:txBody>
      </p:sp>
      <p:grpSp>
        <p:nvGrpSpPr>
          <p:cNvPr id="3261" name="Google Shape;3261;p48">
            <a:extLst>
              <a:ext uri="{FF2B5EF4-FFF2-40B4-BE49-F238E27FC236}">
                <a16:creationId xmlns:a16="http://schemas.microsoft.com/office/drawing/2014/main" id="{2403AE50-0834-41D9-6342-B536007FE97D}"/>
              </a:ext>
            </a:extLst>
          </p:cNvPr>
          <p:cNvGrpSpPr/>
          <p:nvPr/>
        </p:nvGrpSpPr>
        <p:grpSpPr>
          <a:xfrm>
            <a:off x="4289647" y="1608001"/>
            <a:ext cx="488700" cy="727922"/>
            <a:chOff x="5379398" y="1592050"/>
            <a:chExt cx="488700" cy="758380"/>
          </a:xfrm>
        </p:grpSpPr>
        <p:grpSp>
          <p:nvGrpSpPr>
            <p:cNvPr id="3264" name="Google Shape;3264;p48">
              <a:extLst>
                <a:ext uri="{FF2B5EF4-FFF2-40B4-BE49-F238E27FC236}">
                  <a16:creationId xmlns:a16="http://schemas.microsoft.com/office/drawing/2014/main" id="{15F447B4-5FEE-2EBE-48FA-D030224906A9}"/>
                </a:ext>
              </a:extLst>
            </p:cNvPr>
            <p:cNvGrpSpPr/>
            <p:nvPr/>
          </p:nvGrpSpPr>
          <p:grpSpPr>
            <a:xfrm>
              <a:off x="5656904" y="2333773"/>
              <a:ext cx="18601" cy="16657"/>
              <a:chOff x="-915426" y="5458223"/>
              <a:chExt cx="18601" cy="16657"/>
            </a:xfrm>
          </p:grpSpPr>
          <p:sp>
            <p:nvSpPr>
              <p:cNvPr id="3268" name="Google Shape;3268;p48">
                <a:extLst>
                  <a:ext uri="{FF2B5EF4-FFF2-40B4-BE49-F238E27FC236}">
                    <a16:creationId xmlns:a16="http://schemas.microsoft.com/office/drawing/2014/main" id="{CA942D80-61AF-E332-E06B-C64A2A063B74}"/>
                  </a:ext>
                </a:extLst>
              </p:cNvPr>
              <p:cNvSpPr/>
              <p:nvPr/>
            </p:nvSpPr>
            <p:spPr>
              <a:xfrm>
                <a:off x="-915426" y="54582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69" name="Google Shape;3269;p48">
                <a:extLst>
                  <a:ext uri="{FF2B5EF4-FFF2-40B4-BE49-F238E27FC236}">
                    <a16:creationId xmlns:a16="http://schemas.microsoft.com/office/drawing/2014/main" id="{602DBC4F-0ED0-6E8C-45C7-BAEE870B00B9}"/>
                  </a:ext>
                </a:extLst>
              </p:cNvPr>
              <p:cNvSpPr/>
              <p:nvPr/>
            </p:nvSpPr>
            <p:spPr>
              <a:xfrm>
                <a:off x="-896865" y="5474840"/>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sp>
          <p:nvSpPr>
            <p:cNvPr id="3281" name="Google Shape;3281;p48">
              <a:extLst>
                <a:ext uri="{FF2B5EF4-FFF2-40B4-BE49-F238E27FC236}">
                  <a16:creationId xmlns:a16="http://schemas.microsoft.com/office/drawing/2014/main" id="{7A744B45-70B6-3A6B-F17C-1A87ED077A99}"/>
                </a:ext>
              </a:extLst>
            </p:cNvPr>
            <p:cNvSpPr/>
            <p:nvPr/>
          </p:nvSpPr>
          <p:spPr>
            <a:xfrm>
              <a:off x="5379398" y="1592050"/>
              <a:ext cx="488700" cy="488700"/>
            </a:xfrm>
            <a:prstGeom prst="ellipse">
              <a:avLst/>
            </a:prstGeom>
            <a:solidFill>
              <a:schemeClr val="accent3"/>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dirty="0">
                  <a:solidFill>
                    <a:schemeClr val="dk2"/>
                  </a:solidFill>
                  <a:latin typeface="+mj-lt"/>
                  <a:ea typeface="Fira Sans Extra Condensed Medium"/>
                  <a:cs typeface="Fira Sans Extra Condensed Medium"/>
                  <a:sym typeface="Fira Sans Extra Condensed Medium"/>
                </a:rPr>
                <a:t>3</a:t>
              </a:r>
              <a:endParaRPr dirty="0">
                <a:solidFill>
                  <a:schemeClr val="dk2"/>
                </a:solidFill>
                <a:latin typeface="+mj-lt"/>
              </a:endParaRPr>
            </a:p>
          </p:txBody>
        </p:sp>
      </p:grpSp>
      <p:grpSp>
        <p:nvGrpSpPr>
          <p:cNvPr id="3282" name="Google Shape;3282;p48">
            <a:extLst>
              <a:ext uri="{FF2B5EF4-FFF2-40B4-BE49-F238E27FC236}">
                <a16:creationId xmlns:a16="http://schemas.microsoft.com/office/drawing/2014/main" id="{A2BD69EC-8409-B7B8-3EF1-B4D3824B170E}"/>
              </a:ext>
            </a:extLst>
          </p:cNvPr>
          <p:cNvGrpSpPr/>
          <p:nvPr/>
        </p:nvGrpSpPr>
        <p:grpSpPr>
          <a:xfrm>
            <a:off x="1407890" y="797265"/>
            <a:ext cx="6304142" cy="810737"/>
            <a:chOff x="1420590" y="778218"/>
            <a:chExt cx="6304142" cy="810737"/>
          </a:xfrm>
        </p:grpSpPr>
        <p:cxnSp>
          <p:nvCxnSpPr>
            <p:cNvPr id="3283" name="Google Shape;3283;p48">
              <a:extLst>
                <a:ext uri="{FF2B5EF4-FFF2-40B4-BE49-F238E27FC236}">
                  <a16:creationId xmlns:a16="http://schemas.microsoft.com/office/drawing/2014/main" id="{6960A0A1-4C99-EDD3-0130-CB1E8B4B372C}"/>
                </a:ext>
              </a:extLst>
            </p:cNvPr>
            <p:cNvCxnSpPr>
              <a:cxnSpLocks/>
              <a:stCxn id="3209" idx="0"/>
              <a:endCxn id="3260" idx="0"/>
            </p:cNvCxnSpPr>
            <p:nvPr/>
          </p:nvCxnSpPr>
          <p:spPr>
            <a:xfrm rot="5400000" flipH="1" flipV="1">
              <a:off x="2465991" y="-267183"/>
              <a:ext cx="12700" cy="2103502"/>
            </a:xfrm>
            <a:prstGeom prst="curvedConnector3">
              <a:avLst>
                <a:gd name="adj1" fmla="val 1800000"/>
              </a:avLst>
            </a:prstGeom>
            <a:noFill/>
            <a:ln w="9525" cap="flat" cmpd="sng">
              <a:solidFill>
                <a:schemeClr val="lt2"/>
              </a:solidFill>
              <a:prstDash val="dash"/>
              <a:round/>
              <a:headEnd type="none" w="med" len="med"/>
              <a:tailEnd type="none" w="med" len="med"/>
            </a:ln>
          </p:spPr>
        </p:cxnSp>
        <p:cxnSp>
          <p:nvCxnSpPr>
            <p:cNvPr id="3284" name="Google Shape;3284;p48">
              <a:extLst>
                <a:ext uri="{FF2B5EF4-FFF2-40B4-BE49-F238E27FC236}">
                  <a16:creationId xmlns:a16="http://schemas.microsoft.com/office/drawing/2014/main" id="{B227FEA6-3529-479F-C3F9-17AEFA780C3D}"/>
                </a:ext>
              </a:extLst>
            </p:cNvPr>
            <p:cNvCxnSpPr>
              <a:cxnSpLocks/>
              <a:stCxn id="3260" idx="0"/>
              <a:endCxn id="3281" idx="0"/>
            </p:cNvCxnSpPr>
            <p:nvPr/>
          </p:nvCxnSpPr>
          <p:spPr>
            <a:xfrm>
              <a:off x="3517741" y="784567"/>
              <a:ext cx="1028956" cy="804387"/>
            </a:xfrm>
            <a:prstGeom prst="curvedConnector2">
              <a:avLst/>
            </a:prstGeom>
            <a:noFill/>
            <a:ln w="9525" cap="flat" cmpd="sng">
              <a:solidFill>
                <a:schemeClr val="lt2"/>
              </a:solidFill>
              <a:prstDash val="dash"/>
              <a:round/>
              <a:headEnd type="none" w="med" len="med"/>
              <a:tailEnd type="none" w="med" len="med"/>
            </a:ln>
          </p:spPr>
        </p:cxnSp>
        <p:cxnSp>
          <p:nvCxnSpPr>
            <p:cNvPr id="3285" name="Google Shape;3285;p48">
              <a:extLst>
                <a:ext uri="{FF2B5EF4-FFF2-40B4-BE49-F238E27FC236}">
                  <a16:creationId xmlns:a16="http://schemas.microsoft.com/office/drawing/2014/main" id="{39590843-D1BB-908F-163F-9A0B133C6ABB}"/>
                </a:ext>
              </a:extLst>
            </p:cNvPr>
            <p:cNvCxnSpPr>
              <a:cxnSpLocks/>
              <a:stCxn id="3281" idx="0"/>
              <a:endCxn id="3220" idx="0"/>
            </p:cNvCxnSpPr>
            <p:nvPr/>
          </p:nvCxnSpPr>
          <p:spPr>
            <a:xfrm rot="5400000" flipH="1" flipV="1">
              <a:off x="5733522" y="-402255"/>
              <a:ext cx="804385" cy="3178035"/>
            </a:xfrm>
            <a:prstGeom prst="curvedConnector4">
              <a:avLst>
                <a:gd name="adj1" fmla="val 50000"/>
                <a:gd name="adj2" fmla="val 107193"/>
              </a:avLst>
            </a:prstGeom>
            <a:noFill/>
            <a:ln w="9525" cap="flat" cmpd="sng">
              <a:solidFill>
                <a:schemeClr val="lt2"/>
              </a:solidFill>
              <a:prstDash val="dash"/>
              <a:round/>
              <a:headEnd type="none" w="med" len="med"/>
              <a:tailEnd type="none" w="med" len="med"/>
            </a:ln>
          </p:spPr>
        </p:cxnSp>
      </p:grpSp>
      <p:sp>
        <p:nvSpPr>
          <p:cNvPr id="26" name="Google Shape;718;p20">
            <a:extLst>
              <a:ext uri="{FF2B5EF4-FFF2-40B4-BE49-F238E27FC236}">
                <a16:creationId xmlns:a16="http://schemas.microsoft.com/office/drawing/2014/main" id="{B2B61684-E09C-C0BE-40F9-264361C6D71D}"/>
              </a:ext>
            </a:extLst>
          </p:cNvPr>
          <p:cNvSpPr/>
          <p:nvPr/>
        </p:nvSpPr>
        <p:spPr>
          <a:xfrm>
            <a:off x="4316354" y="2119880"/>
            <a:ext cx="433134" cy="432009"/>
          </a:xfrm>
          <a:custGeom>
            <a:avLst/>
            <a:gdLst/>
            <a:ahLst/>
            <a:cxnLst/>
            <a:rect l="l" t="t" r="r" b="b"/>
            <a:pathLst>
              <a:path w="9622" h="9597" extrusionOk="0">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mj-lt"/>
            </a:endParaRPr>
          </a:p>
        </p:txBody>
      </p:sp>
      <p:sp>
        <p:nvSpPr>
          <p:cNvPr id="27" name="Google Shape;3210;p48">
            <a:extLst>
              <a:ext uri="{FF2B5EF4-FFF2-40B4-BE49-F238E27FC236}">
                <a16:creationId xmlns:a16="http://schemas.microsoft.com/office/drawing/2014/main" id="{E1C0D702-CDBB-B0A4-1EA7-18772BB23626}"/>
              </a:ext>
            </a:extLst>
          </p:cNvPr>
          <p:cNvSpPr txBox="1"/>
          <p:nvPr/>
        </p:nvSpPr>
        <p:spPr>
          <a:xfrm flipH="1">
            <a:off x="3718902" y="2594695"/>
            <a:ext cx="151391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chemeClr val="accent1">
                    <a:lumMod val="50000"/>
                  </a:schemeClr>
                </a:solidFill>
                <a:ea typeface="Fira Sans Extra Condensed Medium"/>
                <a:cs typeface="Fira Sans Extra Condensed Medium"/>
                <a:sym typeface="Fira Sans Extra Condensed Medium"/>
              </a:rPr>
              <a:t>Solar Energy</a:t>
            </a:r>
          </a:p>
        </p:txBody>
      </p:sp>
      <p:sp>
        <p:nvSpPr>
          <p:cNvPr id="3201" name="Google Shape;3211;p48">
            <a:extLst>
              <a:ext uri="{FF2B5EF4-FFF2-40B4-BE49-F238E27FC236}">
                <a16:creationId xmlns:a16="http://schemas.microsoft.com/office/drawing/2014/main" id="{B16FF173-34A9-6E60-9759-31AD1D25ED43}"/>
              </a:ext>
            </a:extLst>
          </p:cNvPr>
          <p:cNvSpPr txBox="1"/>
          <p:nvPr/>
        </p:nvSpPr>
        <p:spPr>
          <a:xfrm flipH="1">
            <a:off x="3775965" y="2903098"/>
            <a:ext cx="1426500" cy="332644"/>
          </a:xfrm>
          <a:prstGeom prst="rect">
            <a:avLst/>
          </a:prstGeom>
          <a:noFill/>
          <a:ln>
            <a:noFill/>
          </a:ln>
        </p:spPr>
        <p:txBody>
          <a:bodyPr spcFirstLastPara="1" wrap="square" lIns="91425" tIns="91425" rIns="91425" bIns="91425" anchor="ctr" anchorCtr="0">
            <a:noAutofit/>
          </a:bodyPr>
          <a:lstStyle/>
          <a:p>
            <a:pPr lvl="0" algn="ctr"/>
            <a:r>
              <a:rPr lang="en-US" sz="1200" dirty="0">
                <a:solidFill>
                  <a:schemeClr val="accent1">
                    <a:lumMod val="50000"/>
                  </a:schemeClr>
                </a:solidFill>
                <a:latin typeface="+mj-lt"/>
                <a:ea typeface="Roboto"/>
                <a:cs typeface="Roboto"/>
                <a:sym typeface="Roboto"/>
              </a:rPr>
              <a:t>Heat Drying</a:t>
            </a:r>
            <a:endParaRPr sz="1200" dirty="0">
              <a:solidFill>
                <a:schemeClr val="accent1">
                  <a:lumMod val="50000"/>
                </a:schemeClr>
              </a:solidFill>
              <a:latin typeface="+mj-lt"/>
              <a:ea typeface="Roboto"/>
              <a:cs typeface="Roboto"/>
              <a:sym typeface="Roboto"/>
            </a:endParaRPr>
          </a:p>
        </p:txBody>
      </p:sp>
      <p:grpSp>
        <p:nvGrpSpPr>
          <p:cNvPr id="3347" name="Google Shape;1805;p31">
            <a:extLst>
              <a:ext uri="{FF2B5EF4-FFF2-40B4-BE49-F238E27FC236}">
                <a16:creationId xmlns:a16="http://schemas.microsoft.com/office/drawing/2014/main" id="{B02E9BFD-A925-6776-0580-0D43C6ED69DA}"/>
              </a:ext>
            </a:extLst>
          </p:cNvPr>
          <p:cNvGrpSpPr/>
          <p:nvPr/>
        </p:nvGrpSpPr>
        <p:grpSpPr>
          <a:xfrm>
            <a:off x="4338058" y="3300693"/>
            <a:ext cx="411430" cy="528035"/>
            <a:chOff x="7875805" y="5169425"/>
            <a:chExt cx="621120" cy="797154"/>
          </a:xfrm>
        </p:grpSpPr>
        <p:sp>
          <p:nvSpPr>
            <p:cNvPr id="3348" name="Google Shape;1806;p31">
              <a:extLst>
                <a:ext uri="{FF2B5EF4-FFF2-40B4-BE49-F238E27FC236}">
                  <a16:creationId xmlns:a16="http://schemas.microsoft.com/office/drawing/2014/main" id="{F49B381E-9A53-A6AE-2B83-0C5C41BE725C}"/>
                </a:ext>
              </a:extLst>
            </p:cNvPr>
            <p:cNvSpPr/>
            <p:nvPr/>
          </p:nvSpPr>
          <p:spPr>
            <a:xfrm>
              <a:off x="8104910" y="5267834"/>
              <a:ext cx="293533" cy="293533"/>
            </a:xfrm>
            <a:custGeom>
              <a:avLst/>
              <a:gdLst/>
              <a:ahLst/>
              <a:cxnLst/>
              <a:rect l="l" t="t" r="r" b="b"/>
              <a:pathLst>
                <a:path w="3982" h="3982" extrusionOk="0">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49" name="Google Shape;1807;p31">
              <a:extLst>
                <a:ext uri="{FF2B5EF4-FFF2-40B4-BE49-F238E27FC236}">
                  <a16:creationId xmlns:a16="http://schemas.microsoft.com/office/drawing/2014/main" id="{276EA5DF-4D56-CDB3-6C4E-599489F081C4}"/>
                </a:ext>
              </a:extLst>
            </p:cNvPr>
            <p:cNvSpPr/>
            <p:nvPr/>
          </p:nvSpPr>
          <p:spPr>
            <a:xfrm>
              <a:off x="7887157" y="5184537"/>
              <a:ext cx="393859" cy="782042"/>
            </a:xfrm>
            <a:custGeom>
              <a:avLst/>
              <a:gdLst/>
              <a:ahLst/>
              <a:cxnLst/>
              <a:rect l="l" t="t" r="r" b="b"/>
              <a:pathLst>
                <a:path w="5343" h="10609" extrusionOk="0">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0" name="Google Shape;1808;p31">
              <a:extLst>
                <a:ext uri="{FF2B5EF4-FFF2-40B4-BE49-F238E27FC236}">
                  <a16:creationId xmlns:a16="http://schemas.microsoft.com/office/drawing/2014/main" id="{F8F595A2-38AF-F838-117D-42A648C397AF}"/>
                </a:ext>
              </a:extLst>
            </p:cNvPr>
            <p:cNvSpPr/>
            <p:nvPr/>
          </p:nvSpPr>
          <p:spPr>
            <a:xfrm>
              <a:off x="8239292" y="5169425"/>
              <a:ext cx="24695" cy="58751"/>
            </a:xfrm>
            <a:custGeom>
              <a:avLst/>
              <a:gdLst/>
              <a:ahLst/>
              <a:cxnLst/>
              <a:rect l="l" t="t" r="r" b="b"/>
              <a:pathLst>
                <a:path w="335" h="797" extrusionOk="0">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1" name="Google Shape;1809;p31">
              <a:extLst>
                <a:ext uri="{FF2B5EF4-FFF2-40B4-BE49-F238E27FC236}">
                  <a16:creationId xmlns:a16="http://schemas.microsoft.com/office/drawing/2014/main" id="{0D919924-9242-0B63-8F97-76524E828681}"/>
                </a:ext>
              </a:extLst>
            </p:cNvPr>
            <p:cNvSpPr/>
            <p:nvPr/>
          </p:nvSpPr>
          <p:spPr>
            <a:xfrm>
              <a:off x="8239292" y="5601098"/>
              <a:ext cx="24695" cy="58751"/>
            </a:xfrm>
            <a:custGeom>
              <a:avLst/>
              <a:gdLst/>
              <a:ahLst/>
              <a:cxnLst/>
              <a:rect l="l" t="t" r="r" b="b"/>
              <a:pathLst>
                <a:path w="335" h="797" extrusionOk="0">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2" name="Google Shape;1810;p31">
              <a:extLst>
                <a:ext uri="{FF2B5EF4-FFF2-40B4-BE49-F238E27FC236}">
                  <a16:creationId xmlns:a16="http://schemas.microsoft.com/office/drawing/2014/main" id="{F8E832BE-02EA-CD69-5F8E-30B33EF66E34}"/>
                </a:ext>
              </a:extLst>
            </p:cNvPr>
            <p:cNvSpPr/>
            <p:nvPr/>
          </p:nvSpPr>
          <p:spPr>
            <a:xfrm>
              <a:off x="8339692" y="5574561"/>
              <a:ext cx="39806" cy="53075"/>
            </a:xfrm>
            <a:custGeom>
              <a:avLst/>
              <a:gdLst/>
              <a:ahLst/>
              <a:cxnLst/>
              <a:rect l="l" t="t" r="r" b="b"/>
              <a:pathLst>
                <a:path w="540" h="720" extrusionOk="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3" name="Google Shape;1811;p31">
              <a:extLst>
                <a:ext uri="{FF2B5EF4-FFF2-40B4-BE49-F238E27FC236}">
                  <a16:creationId xmlns:a16="http://schemas.microsoft.com/office/drawing/2014/main" id="{33F18917-23E4-8953-FC16-B496EF38B592}"/>
                </a:ext>
              </a:extLst>
            </p:cNvPr>
            <p:cNvSpPr/>
            <p:nvPr/>
          </p:nvSpPr>
          <p:spPr>
            <a:xfrm>
              <a:off x="8411637" y="5500699"/>
              <a:ext cx="53075" cy="41723"/>
            </a:xfrm>
            <a:custGeom>
              <a:avLst/>
              <a:gdLst/>
              <a:ahLst/>
              <a:cxnLst/>
              <a:rect l="l" t="t" r="r" b="b"/>
              <a:pathLst>
                <a:path w="720" h="566" extrusionOk="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4" name="Google Shape;1812;p31">
              <a:extLst>
                <a:ext uri="{FF2B5EF4-FFF2-40B4-BE49-F238E27FC236}">
                  <a16:creationId xmlns:a16="http://schemas.microsoft.com/office/drawing/2014/main" id="{56BDEA53-FC96-F348-B8C6-5910EAC6B69A}"/>
                </a:ext>
              </a:extLst>
            </p:cNvPr>
            <p:cNvSpPr/>
            <p:nvPr/>
          </p:nvSpPr>
          <p:spPr>
            <a:xfrm>
              <a:off x="8438101" y="5402290"/>
              <a:ext cx="58825" cy="24695"/>
            </a:xfrm>
            <a:custGeom>
              <a:avLst/>
              <a:gdLst/>
              <a:ahLst/>
              <a:cxnLst/>
              <a:rect l="l" t="t" r="r" b="b"/>
              <a:pathLst>
                <a:path w="798" h="335" extrusionOk="0">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5" name="Google Shape;1813;p31">
              <a:extLst>
                <a:ext uri="{FF2B5EF4-FFF2-40B4-BE49-F238E27FC236}">
                  <a16:creationId xmlns:a16="http://schemas.microsoft.com/office/drawing/2014/main" id="{7357D7CE-E227-7CB2-2B03-2A0B435882B2}"/>
                </a:ext>
              </a:extLst>
            </p:cNvPr>
            <p:cNvSpPr/>
            <p:nvPr/>
          </p:nvSpPr>
          <p:spPr>
            <a:xfrm>
              <a:off x="8411637" y="5286779"/>
              <a:ext cx="53075" cy="39806"/>
            </a:xfrm>
            <a:custGeom>
              <a:avLst/>
              <a:gdLst/>
              <a:ahLst/>
              <a:cxnLst/>
              <a:rect l="l" t="t" r="r" b="b"/>
              <a:pathLst>
                <a:path w="720" h="540" extrusionOk="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6" name="Google Shape;1814;p31">
              <a:extLst>
                <a:ext uri="{FF2B5EF4-FFF2-40B4-BE49-F238E27FC236}">
                  <a16:creationId xmlns:a16="http://schemas.microsoft.com/office/drawing/2014/main" id="{D2D747B2-9619-0883-D44D-74D52BD3DDE8}"/>
                </a:ext>
              </a:extLst>
            </p:cNvPr>
            <p:cNvSpPr/>
            <p:nvPr/>
          </p:nvSpPr>
          <p:spPr>
            <a:xfrm>
              <a:off x="8339692" y="5201565"/>
              <a:ext cx="39806" cy="53075"/>
            </a:xfrm>
            <a:custGeom>
              <a:avLst/>
              <a:gdLst/>
              <a:ahLst/>
              <a:cxnLst/>
              <a:rect l="l" t="t" r="r" b="b"/>
              <a:pathLst>
                <a:path w="540" h="720" extrusionOk="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7" name="Google Shape;1815;p31">
              <a:extLst>
                <a:ext uri="{FF2B5EF4-FFF2-40B4-BE49-F238E27FC236}">
                  <a16:creationId xmlns:a16="http://schemas.microsoft.com/office/drawing/2014/main" id="{2EBE619E-2F2A-922C-A53A-AD18A9D1E55B}"/>
                </a:ext>
              </a:extLst>
            </p:cNvPr>
            <p:cNvSpPr/>
            <p:nvPr/>
          </p:nvSpPr>
          <p:spPr>
            <a:xfrm>
              <a:off x="7951510" y="5247047"/>
              <a:ext cx="265153" cy="657022"/>
            </a:xfrm>
            <a:custGeom>
              <a:avLst/>
              <a:gdLst/>
              <a:ahLst/>
              <a:cxnLst/>
              <a:rect l="l" t="t" r="r" b="b"/>
              <a:pathLst>
                <a:path w="3597" h="8913" extrusionOk="0">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8" name="Google Shape;1816;p31">
              <a:extLst>
                <a:ext uri="{FF2B5EF4-FFF2-40B4-BE49-F238E27FC236}">
                  <a16:creationId xmlns:a16="http://schemas.microsoft.com/office/drawing/2014/main" id="{AE754583-7A91-D3B2-5BE7-35EFB9479C76}"/>
                </a:ext>
              </a:extLst>
            </p:cNvPr>
            <p:cNvSpPr/>
            <p:nvPr/>
          </p:nvSpPr>
          <p:spPr>
            <a:xfrm>
              <a:off x="7875805" y="5315159"/>
              <a:ext cx="70103" cy="24695"/>
            </a:xfrm>
            <a:custGeom>
              <a:avLst/>
              <a:gdLst/>
              <a:ahLst/>
              <a:cxnLst/>
              <a:rect l="l" t="t" r="r" b="b"/>
              <a:pathLst>
                <a:path w="951" h="335" extrusionOk="0">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9" name="Google Shape;1817;p31">
              <a:extLst>
                <a:ext uri="{FF2B5EF4-FFF2-40B4-BE49-F238E27FC236}">
                  <a16:creationId xmlns:a16="http://schemas.microsoft.com/office/drawing/2014/main" id="{CD93CBFD-A463-D942-C5C6-2F26B615C414}"/>
                </a:ext>
              </a:extLst>
            </p:cNvPr>
            <p:cNvSpPr/>
            <p:nvPr/>
          </p:nvSpPr>
          <p:spPr>
            <a:xfrm>
              <a:off x="7875805" y="5389021"/>
              <a:ext cx="70103" cy="24695"/>
            </a:xfrm>
            <a:custGeom>
              <a:avLst/>
              <a:gdLst/>
              <a:ahLst/>
              <a:cxnLst/>
              <a:rect l="l" t="t" r="r" b="b"/>
              <a:pathLst>
                <a:path w="951" h="335" extrusionOk="0">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0" name="Google Shape;1818;p31">
              <a:extLst>
                <a:ext uri="{FF2B5EF4-FFF2-40B4-BE49-F238E27FC236}">
                  <a16:creationId xmlns:a16="http://schemas.microsoft.com/office/drawing/2014/main" id="{F3DE41B7-9EEA-5232-7E29-2583AB4DDE40}"/>
                </a:ext>
              </a:extLst>
            </p:cNvPr>
            <p:cNvSpPr/>
            <p:nvPr/>
          </p:nvSpPr>
          <p:spPr>
            <a:xfrm>
              <a:off x="7875805" y="5462883"/>
              <a:ext cx="70103" cy="22778"/>
            </a:xfrm>
            <a:custGeom>
              <a:avLst/>
              <a:gdLst/>
              <a:ahLst/>
              <a:cxnLst/>
              <a:rect l="l" t="t" r="r" b="b"/>
              <a:pathLst>
                <a:path w="951" h="309" extrusionOk="0">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1" name="Google Shape;1819;p31">
              <a:extLst>
                <a:ext uri="{FF2B5EF4-FFF2-40B4-BE49-F238E27FC236}">
                  <a16:creationId xmlns:a16="http://schemas.microsoft.com/office/drawing/2014/main" id="{4AD0FA3A-378E-C814-D419-E09F190DB365}"/>
                </a:ext>
              </a:extLst>
            </p:cNvPr>
            <p:cNvSpPr/>
            <p:nvPr/>
          </p:nvSpPr>
          <p:spPr>
            <a:xfrm>
              <a:off x="7875805" y="5536671"/>
              <a:ext cx="70103" cy="22852"/>
            </a:xfrm>
            <a:custGeom>
              <a:avLst/>
              <a:gdLst/>
              <a:ahLst/>
              <a:cxnLst/>
              <a:rect l="l" t="t" r="r" b="b"/>
              <a:pathLst>
                <a:path w="951" h="310" extrusionOk="0">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014136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DF400A9-F0EC-E45E-844C-D469B3639331}"/>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BF715F2E-08B0-E2AE-B4DA-A5EBC7E158D7}"/>
              </a:ext>
            </a:extLst>
          </p:cNvPr>
          <p:cNvSpPr txBox="1"/>
          <p:nvPr/>
        </p:nvSpPr>
        <p:spPr>
          <a:xfrm>
            <a:off x="2022349" y="501400"/>
            <a:ext cx="5099302" cy="331800"/>
          </a:xfrm>
          <a:prstGeom prst="rect">
            <a:avLst/>
          </a:prstGeom>
          <a:noFill/>
          <a:ln>
            <a:noFill/>
          </a:ln>
        </p:spPr>
        <p:txBody>
          <a:bodyPr spcFirstLastPara="1" wrap="square" lIns="91425" tIns="91425" rIns="91425" bIns="91425" anchor="ctr" anchorCtr="0">
            <a:noAutofit/>
          </a:bodyPr>
          <a:lstStyle/>
          <a:p>
            <a:r>
              <a:rPr lang="en-US" sz="2000" b="1" dirty="0">
                <a:solidFill>
                  <a:schemeClr val="accent1">
                    <a:lumMod val="50000"/>
                  </a:schemeClr>
                </a:solidFill>
              </a:rPr>
              <a:t>Solar Drying Technology Application (1)</a:t>
            </a:r>
            <a:endParaRPr lang="en-US" sz="2000" dirty="0">
              <a:solidFill>
                <a:schemeClr val="accent1">
                  <a:lumMod val="50000"/>
                </a:schemeClr>
              </a:solidFill>
            </a:endParaRPr>
          </a:p>
        </p:txBody>
      </p:sp>
      <p:sp>
        <p:nvSpPr>
          <p:cNvPr id="4" name="TextBox 3">
            <a:extLst>
              <a:ext uri="{FF2B5EF4-FFF2-40B4-BE49-F238E27FC236}">
                <a16:creationId xmlns:a16="http://schemas.microsoft.com/office/drawing/2014/main" id="{CDD9E030-9A4C-67F3-96A9-69A2AE5B799A}"/>
              </a:ext>
            </a:extLst>
          </p:cNvPr>
          <p:cNvSpPr txBox="1"/>
          <p:nvPr/>
        </p:nvSpPr>
        <p:spPr>
          <a:xfrm>
            <a:off x="298026" y="1068719"/>
            <a:ext cx="8336279" cy="3284041"/>
          </a:xfrm>
          <a:prstGeom prst="rect">
            <a:avLst/>
          </a:prstGeom>
          <a:noFill/>
        </p:spPr>
        <p:txBody>
          <a:bodyPr wrap="square">
            <a:spAutoFit/>
          </a:bodyPr>
          <a:lstStyle/>
          <a:p>
            <a:pPr>
              <a:lnSpc>
                <a:spcPct val="150000"/>
              </a:lnSpc>
            </a:pPr>
            <a:r>
              <a:rPr lang="en-US" dirty="0"/>
              <a:t>A device that uses solar energy to dry products such as agricultural produce, food, seafood, medicinal herbs, etc.</a:t>
            </a:r>
          </a:p>
          <a:p>
            <a:pPr>
              <a:lnSpc>
                <a:spcPct val="150000"/>
              </a:lnSpc>
            </a:pPr>
            <a:r>
              <a:rPr lang="en-US" b="1" dirty="0"/>
              <a:t>Working Principle</a:t>
            </a:r>
            <a:r>
              <a:rPr lang="en-US" dirty="0"/>
              <a:t>: Based on the greenhouse effect, utilizing solar heat to evaporate water, enabling quick drying while maintaining quality.</a:t>
            </a:r>
          </a:p>
          <a:p>
            <a:pPr>
              <a:lnSpc>
                <a:spcPct val="150000"/>
              </a:lnSpc>
            </a:pPr>
            <a:r>
              <a:rPr lang="en-US" b="1" dirty="0"/>
              <a:t>Advantages</a:t>
            </a:r>
            <a:r>
              <a:rPr lang="en-US" dirty="0"/>
              <a:t>:</a:t>
            </a:r>
          </a:p>
          <a:p>
            <a:pPr marL="285750" indent="-285750">
              <a:lnSpc>
                <a:spcPct val="150000"/>
              </a:lnSpc>
              <a:buFont typeface="Arial" panose="020B0604020202020204" pitchFamily="34" charset="0"/>
              <a:buChar char="•"/>
            </a:pPr>
            <a:r>
              <a:rPr lang="en-US" b="1" dirty="0"/>
              <a:t>Energy Saving</a:t>
            </a:r>
            <a:r>
              <a:rPr lang="en-US" dirty="0"/>
              <a:t>: Uses free solar energy, reducing electricity costs vs. conventional dryers.</a:t>
            </a:r>
          </a:p>
          <a:p>
            <a:pPr marL="285750" indent="-285750">
              <a:lnSpc>
                <a:spcPct val="150000"/>
              </a:lnSpc>
              <a:buFont typeface="Arial" panose="020B0604020202020204" pitchFamily="34" charset="0"/>
              <a:buChar char="•"/>
            </a:pPr>
            <a:r>
              <a:rPr lang="en-US" b="1" dirty="0"/>
              <a:t>Environmentally Friendly</a:t>
            </a:r>
            <a:r>
              <a:rPr lang="en-US" dirty="0"/>
              <a:t>: Renewable energy, zero emissions.</a:t>
            </a:r>
          </a:p>
          <a:p>
            <a:pPr marL="285750" indent="-285750">
              <a:lnSpc>
                <a:spcPct val="150000"/>
              </a:lnSpc>
              <a:buFont typeface="Arial" panose="020B0604020202020204" pitchFamily="34" charset="0"/>
              <a:buChar char="•"/>
            </a:pPr>
            <a:r>
              <a:rPr lang="en-US" b="1" dirty="0"/>
              <a:t>Product Quality</a:t>
            </a:r>
            <a:r>
              <a:rPr lang="en-US" dirty="0"/>
              <a:t>: Preserves natural color, flavor, and nutrients.</a:t>
            </a:r>
          </a:p>
          <a:p>
            <a:pPr marL="285750" indent="-285750">
              <a:lnSpc>
                <a:spcPct val="150000"/>
              </a:lnSpc>
              <a:buFont typeface="Arial" panose="020B0604020202020204" pitchFamily="34" charset="0"/>
              <a:buChar char="•"/>
            </a:pPr>
            <a:r>
              <a:rPr lang="en-US" b="1" dirty="0"/>
              <a:t>Stable Operation</a:t>
            </a:r>
            <a:r>
              <a:rPr lang="en-US" dirty="0"/>
              <a:t>: Can integrate with electric heating or heat pumps for cloudy days.</a:t>
            </a:r>
          </a:p>
          <a:p>
            <a:pPr marL="285750" indent="-285750">
              <a:lnSpc>
                <a:spcPct val="150000"/>
              </a:lnSpc>
              <a:buFont typeface="Arial" panose="020B0604020202020204" pitchFamily="34" charset="0"/>
              <a:buChar char="•"/>
            </a:pPr>
            <a:r>
              <a:rPr lang="en-US" b="1" dirty="0"/>
              <a:t>Scalable</a:t>
            </a:r>
            <a:r>
              <a:rPr lang="en-US" dirty="0"/>
              <a:t>: Applicable for industrial production.</a:t>
            </a:r>
          </a:p>
        </p:txBody>
      </p:sp>
    </p:spTree>
    <p:extLst>
      <p:ext uri="{BB962C8B-B14F-4D97-AF65-F5344CB8AC3E}">
        <p14:creationId xmlns:p14="http://schemas.microsoft.com/office/powerpoint/2010/main" val="38836158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81F1F35-3B8C-6125-CFAB-09FFF8F55EB8}"/>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71AFA7A7-C649-2213-E4FC-43C8335C86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633" y="1600199"/>
            <a:ext cx="3563902" cy="21435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1DA79D0-175E-E467-6046-6565B7D66685}"/>
              </a:ext>
            </a:extLst>
          </p:cNvPr>
          <p:cNvSpPr txBox="1"/>
          <p:nvPr/>
        </p:nvSpPr>
        <p:spPr>
          <a:xfrm>
            <a:off x="328506" y="1054602"/>
            <a:ext cx="5335694" cy="3607206"/>
          </a:xfrm>
          <a:prstGeom prst="rect">
            <a:avLst/>
          </a:prstGeom>
          <a:noFill/>
        </p:spPr>
        <p:txBody>
          <a:bodyPr wrap="square">
            <a:spAutoFit/>
          </a:bodyPr>
          <a:lstStyle/>
          <a:p>
            <a:pPr>
              <a:lnSpc>
                <a:spcPct val="150000"/>
              </a:lnSpc>
            </a:pPr>
            <a:r>
              <a:rPr lang="en-US" b="1" dirty="0"/>
              <a:t>Structure, Operation</a:t>
            </a:r>
            <a:endParaRPr lang="vi-VN" dirty="0">
              <a:latin typeface="arial" panose="020B0604020202020204" pitchFamily="34" charset="0"/>
            </a:endParaRPr>
          </a:p>
          <a:p>
            <a:pPr marL="285750" indent="-285750">
              <a:lnSpc>
                <a:spcPct val="150000"/>
              </a:lnSpc>
              <a:buFont typeface="Wingdings" pitchFamily="2" charset="2"/>
              <a:buChar char="Ø"/>
            </a:pPr>
            <a:r>
              <a:rPr lang="en-US" b="1" dirty="0"/>
              <a:t>Drying chamber</a:t>
            </a:r>
            <a:r>
              <a:rPr lang="en-US" dirty="0"/>
              <a:t> – insulated, heat-absorbing space for products.</a:t>
            </a:r>
          </a:p>
          <a:p>
            <a:pPr marL="285750" indent="-285750">
              <a:lnSpc>
                <a:spcPct val="150000"/>
              </a:lnSpc>
              <a:buFont typeface="Wingdings" pitchFamily="2" charset="2"/>
              <a:buChar char="Ø"/>
            </a:pPr>
            <a:r>
              <a:rPr lang="en-US" b="1" dirty="0"/>
              <a:t>Solar collector panels</a:t>
            </a:r>
            <a:r>
              <a:rPr lang="en-US" dirty="0"/>
              <a:t> – convert sunlight into heat (polycarbonate sheets with &gt;95% light transmission).</a:t>
            </a:r>
          </a:p>
          <a:p>
            <a:pPr marL="285750" indent="-285750">
              <a:lnSpc>
                <a:spcPct val="150000"/>
              </a:lnSpc>
              <a:buFont typeface="Wingdings" pitchFamily="2" charset="2"/>
              <a:buChar char="Ø"/>
            </a:pPr>
            <a:r>
              <a:rPr lang="en-US" b="1" dirty="0"/>
              <a:t>Ventilation system</a:t>
            </a:r>
            <a:r>
              <a:rPr lang="en-US" dirty="0"/>
              <a:t> – circulates air and removes moisture.</a:t>
            </a:r>
          </a:p>
          <a:p>
            <a:pPr marL="285750" indent="-285750">
              <a:lnSpc>
                <a:spcPct val="150000"/>
              </a:lnSpc>
              <a:buFont typeface="Wingdings" pitchFamily="2" charset="2"/>
              <a:buChar char="Ø"/>
            </a:pPr>
            <a:r>
              <a:rPr lang="en-US" b="1" dirty="0"/>
              <a:t>Control system</a:t>
            </a:r>
            <a:r>
              <a:rPr lang="en-US" dirty="0"/>
              <a:t> – adjusts temperature, humidity, and drying time.</a:t>
            </a:r>
          </a:p>
          <a:p>
            <a:pPr marL="285750" indent="-285750">
              <a:lnSpc>
                <a:spcPct val="150000"/>
              </a:lnSpc>
              <a:buFont typeface="Wingdings" pitchFamily="2" charset="2"/>
              <a:buChar char="Ø"/>
            </a:pPr>
            <a:r>
              <a:rPr lang="en-US" b="1" dirty="0"/>
              <a:t>Auxiliary heating sources</a:t>
            </a:r>
            <a:r>
              <a:rPr lang="en-US" dirty="0"/>
              <a:t> – electric heating elements, heat pumps for heating and dehumidification.</a:t>
            </a:r>
          </a:p>
          <a:p>
            <a:pPr algn="just">
              <a:lnSpc>
                <a:spcPct val="150000"/>
              </a:lnSpc>
            </a:pPr>
            <a:r>
              <a:rPr lang="vi-VN" dirty="0">
                <a:latin typeface="arial" panose="020B0604020202020204" pitchFamily="34" charset="0"/>
              </a:rPr>
              <a:t> </a:t>
            </a:r>
          </a:p>
        </p:txBody>
      </p:sp>
      <p:sp>
        <p:nvSpPr>
          <p:cNvPr id="2" name="Google Shape;760;p21">
            <a:extLst>
              <a:ext uri="{FF2B5EF4-FFF2-40B4-BE49-F238E27FC236}">
                <a16:creationId xmlns:a16="http://schemas.microsoft.com/office/drawing/2014/main" id="{919301F4-8619-4037-B8F7-064A2B439E7D}"/>
              </a:ext>
            </a:extLst>
          </p:cNvPr>
          <p:cNvSpPr txBox="1"/>
          <p:nvPr/>
        </p:nvSpPr>
        <p:spPr>
          <a:xfrm>
            <a:off x="2022349" y="501400"/>
            <a:ext cx="5099302" cy="331800"/>
          </a:xfrm>
          <a:prstGeom prst="rect">
            <a:avLst/>
          </a:prstGeom>
          <a:noFill/>
          <a:ln>
            <a:noFill/>
          </a:ln>
        </p:spPr>
        <p:txBody>
          <a:bodyPr spcFirstLastPara="1" wrap="square" lIns="91425" tIns="91425" rIns="91425" bIns="91425" anchor="ctr" anchorCtr="0">
            <a:noAutofit/>
          </a:bodyPr>
          <a:lstStyle/>
          <a:p>
            <a:r>
              <a:rPr lang="en-US" sz="2000" b="1" dirty="0">
                <a:solidFill>
                  <a:schemeClr val="accent1">
                    <a:lumMod val="50000"/>
                  </a:schemeClr>
                </a:solidFill>
              </a:rPr>
              <a:t>Solar Drying Technology Application (1)</a:t>
            </a:r>
            <a:endParaRPr lang="en-US" sz="2000" dirty="0">
              <a:solidFill>
                <a:schemeClr val="accent1">
                  <a:lumMod val="50000"/>
                </a:schemeClr>
              </a:solidFill>
            </a:endParaRPr>
          </a:p>
        </p:txBody>
      </p:sp>
    </p:spTree>
    <p:extLst>
      <p:ext uri="{BB962C8B-B14F-4D97-AF65-F5344CB8AC3E}">
        <p14:creationId xmlns:p14="http://schemas.microsoft.com/office/powerpoint/2010/main" val="3769548183"/>
      </p:ext>
    </p:extLst>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spTree>
      <p:nvGrpSpPr>
        <p:cNvPr id="1" name="Shape 475">
          <a:extLst>
            <a:ext uri="{FF2B5EF4-FFF2-40B4-BE49-F238E27FC236}">
              <a16:creationId xmlns:a16="http://schemas.microsoft.com/office/drawing/2014/main" id="{F979DD03-52E3-236F-8A65-733A83338A59}"/>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8180D580-1A11-183E-87B9-E11FA23E346C}"/>
              </a:ext>
            </a:extLst>
          </p:cNvPr>
          <p:cNvSpPr txBox="1"/>
          <p:nvPr/>
        </p:nvSpPr>
        <p:spPr>
          <a:xfrm>
            <a:off x="150031" y="481479"/>
            <a:ext cx="8843938" cy="331800"/>
          </a:xfrm>
          <a:prstGeom prst="rect">
            <a:avLst/>
          </a:prstGeom>
          <a:noFill/>
          <a:ln>
            <a:noFill/>
          </a:ln>
        </p:spPr>
        <p:txBody>
          <a:bodyPr anchor="ctr" anchorCtr="0" bIns="91425" lIns="91425" rIns="91425" spcFirstLastPara="1" tIns="91425" wrap="square">
            <a:noAutofit/>
          </a:bodyPr>
          <a:lstStyle/>
          <a:p>
            <a:pPr algn="ctr"/>
            <a:r>
              <a:rPr b="1" dirty="0" lang="en-US" sz="1800">
                <a:solidFill>
                  <a:schemeClr val="accent1">
                    <a:lumMod val="50000"/>
                  </a:schemeClr>
                </a:solidFill>
                <a:latin typeface="+mj-lt"/>
              </a:rPr>
              <a:t>Case Study</a:t>
            </a:r>
            <a:endParaRPr dirty="0" lang="en-US" sz="1800">
              <a:solidFill>
                <a:schemeClr val="accent1">
                  <a:lumMod val="50000"/>
                </a:schemeClr>
              </a:solidFill>
              <a:latin typeface="+mj-lt"/>
            </a:endParaRPr>
          </a:p>
        </p:txBody>
      </p:sp>
      <p:pic>
        <p:nvPicPr>
          <p:cNvPr id="7" name="Picture 6">
            <a:extLst>
              <a:ext uri="{FF2B5EF4-FFF2-40B4-BE49-F238E27FC236}">
                <a16:creationId xmlns:a16="http://schemas.microsoft.com/office/drawing/2014/main" id="{363BB538-C348-9598-8FC6-8264FB8C7A38}"/>
              </a:ext>
            </a:extLst>
          </p:cNvPr>
          <p:cNvPicPr>
            <a:picLocks noChangeAspect="1"/>
          </p:cNvPicPr>
          <p:nvPr/>
        </p:nvPicPr>
        <p:blipFill>
          <a:blip r:embed="rId3"/>
          <a:srcRect b="104" l="1" r="83" t="137"/>
          <a:stretch>
            <a:fillRect/>
          </a:stretch>
        </p:blipFill>
        <p:spPr>
          <a:xfrm>
            <a:off x="5401563" y="1407767"/>
            <a:ext cx="3592406" cy="2154250"/>
          </a:xfrm>
          <a:prstGeom prst="rect">
            <a:avLst/>
          </a:prstGeom>
        </p:spPr>
      </p:pic>
      <p:sp>
        <p:nvSpPr>
          <p:cNvPr id="8" name="TextBox 7">
            <a:extLst>
              <a:ext uri="{FF2B5EF4-FFF2-40B4-BE49-F238E27FC236}">
                <a16:creationId xmlns:a16="http://schemas.microsoft.com/office/drawing/2014/main" id="{DE32D82E-396E-1E3D-CA2F-9936563243D5}"/>
              </a:ext>
            </a:extLst>
          </p:cNvPr>
          <p:cNvSpPr txBox="1"/>
          <p:nvPr/>
        </p:nvSpPr>
        <p:spPr>
          <a:xfrm>
            <a:off x="150031" y="1170700"/>
            <a:ext cx="5073902" cy="3231654"/>
          </a:xfrm>
          <a:prstGeom prst="rect">
            <a:avLst/>
          </a:prstGeom>
          <a:noFill/>
        </p:spPr>
        <p:txBody>
          <a:bodyPr wrap="square">
            <a:spAutoFit/>
          </a:bodyPr>
          <a:lstStyle/>
          <a:p>
            <a:r>
              <a:rPr b="1" dirty="0" lang="en-US" sz="1200"/>
              <a:t>PROJECT OVERVIEW INFORMATION:</a:t>
            </a:r>
            <a:endParaRPr dirty="0" lang="en-US" sz="1200"/>
          </a:p>
          <a:p>
            <a:pPr indent="-285750" marL="285750">
              <a:buFont charset="2" pitchFamily="2" typeface="Wingdings"/>
              <a:buChar char="Ø"/>
            </a:pPr>
            <a:r>
              <a:rPr b="1" dirty="0" lang="en-US" sz="1200"/>
              <a:t>Investor</a:t>
            </a:r>
            <a:r>
              <a:rPr dirty="0" lang="en-US" sz="1200"/>
              <a:t>: BESEAFOOD – Seafood Processing Import-Export Joint Stock Company (Vung Tau)</a:t>
            </a:r>
          </a:p>
          <a:p>
            <a:pPr indent="-285750" marL="285750">
              <a:buFont charset="2" pitchFamily="2" typeface="Wingdings"/>
              <a:buChar char="Ø"/>
            </a:pPr>
            <a:r>
              <a:rPr b="1" dirty="0" lang="en-US" sz="1200"/>
              <a:t>EPC Contractor</a:t>
            </a:r>
            <a:r>
              <a:rPr dirty="0" lang="en-US" sz="1200"/>
              <a:t>: Vietnam Sustainable Energy Technology Joint Stock Company (SETECH)</a:t>
            </a:r>
          </a:p>
          <a:p>
            <a:pPr indent="-285750" marL="285750">
              <a:buFont charset="2" pitchFamily="2" typeface="Wingdings"/>
              <a:buChar char="Ø"/>
            </a:pPr>
            <a:r>
              <a:rPr b="1" dirty="0" lang="en-US" sz="1200"/>
              <a:t>Dryer Capacity</a:t>
            </a:r>
            <a:r>
              <a:rPr dirty="0" lang="en-US" sz="1200"/>
              <a:t>: 2,400 kg fresh per batch</a:t>
            </a:r>
          </a:p>
          <a:p>
            <a:pPr indent="-285750" marL="285750">
              <a:buFont charset="2" pitchFamily="2" typeface="Wingdings"/>
              <a:buChar char="Ø"/>
            </a:pPr>
            <a:r>
              <a:rPr b="1" dirty="0" lang="en-US" sz="1200"/>
              <a:t>Dried Product</a:t>
            </a:r>
            <a:r>
              <a:rPr dirty="0" lang="en-US" sz="1200"/>
              <a:t>: Seafood (fish)</a:t>
            </a:r>
          </a:p>
          <a:p>
            <a:pPr indent="-285750" marL="285750">
              <a:buFont charset="2" pitchFamily="2" typeface="Wingdings"/>
              <a:buChar char="Ø"/>
            </a:pPr>
            <a:r>
              <a:rPr b="1" dirty="0" lang="en-US" sz="1200"/>
              <a:t>Drying Time</a:t>
            </a:r>
            <a:r>
              <a:rPr dirty="0" lang="en-US" sz="1200"/>
              <a:t>: 12–24 hours per batch (depending on product type and material thickness)</a:t>
            </a:r>
          </a:p>
          <a:p>
            <a:pPr indent="-285750" marL="285750">
              <a:buFont charset="2" pitchFamily="2" typeface="Wingdings"/>
              <a:buChar char="Ø"/>
            </a:pPr>
            <a:r>
              <a:rPr b="1" dirty="0" lang="en-US" sz="1200"/>
              <a:t>Maintained Drying Temperature</a:t>
            </a:r>
            <a:r>
              <a:rPr dirty="0" lang="en-US" sz="1200"/>
              <a:t>: 35–65°C (depending on product)</a:t>
            </a:r>
          </a:p>
          <a:p>
            <a:pPr indent="-285750" marL="285750">
              <a:buFont charset="2" pitchFamily="2" typeface="Wingdings"/>
              <a:buChar char="Ø"/>
            </a:pPr>
            <a:r>
              <a:rPr b="1" dirty="0" lang="en-US" sz="1200"/>
              <a:t>Energy Source</a:t>
            </a:r>
            <a:r>
              <a:rPr dirty="0" lang="en-US" sz="1200"/>
              <a:t>: Combination of solar energy and auxiliary heating (electric heating elements)</a:t>
            </a:r>
          </a:p>
          <a:p>
            <a:pPr indent="-285750" marL="285750">
              <a:buFont charset="2" pitchFamily="2" typeface="Wingdings"/>
              <a:buChar char="Ø"/>
            </a:pPr>
            <a:r>
              <a:rPr b="1" dirty="0" lang="en-US" sz="1200"/>
              <a:t>Performance</a:t>
            </a:r>
            <a:r>
              <a:rPr dirty="0" lang="en-US" sz="1200"/>
              <a:t>:</a:t>
            </a:r>
          </a:p>
          <a:p>
            <a:pPr indent="-285750" marL="285750">
              <a:buFont charset="0" panose="020B0604020202020204" pitchFamily="34" typeface="Arial"/>
              <a:buChar char="•"/>
            </a:pPr>
            <a:r>
              <a:rPr dirty="0" lang="en-US" sz="1200"/>
              <a:t>Reduces drying time by 1.5–2 times compared to traditional sun-drying</a:t>
            </a:r>
          </a:p>
          <a:p>
            <a:pPr indent="-285750" marL="285750">
              <a:buFont charset="0" panose="020B0604020202020204" pitchFamily="34" typeface="Arial"/>
              <a:buChar char="•"/>
            </a:pPr>
            <a:r>
              <a:rPr dirty="0" lang="en-US" sz="1200"/>
              <a:t>Saves 60% electricity</a:t>
            </a:r>
          </a:p>
          <a:p>
            <a:pPr indent="-285750" marL="285750">
              <a:buFont charset="0" panose="020B0604020202020204" pitchFamily="34" typeface="Arial"/>
              <a:buChar char="•"/>
            </a:pPr>
            <a:r>
              <a:rPr dirty="0" lang="en-US" sz="1200"/>
              <a:t>Reduces raw material loss and increases product value</a:t>
            </a:r>
          </a:p>
        </p:txBody>
      </p:sp>
    </p:spTree>
    <p:extLst>
      <p:ext uri="{BB962C8B-B14F-4D97-AF65-F5344CB8AC3E}">
        <p14:creationId xmlns:p14="http://schemas.microsoft.com/office/powerpoint/2010/main" val="2603880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ACE84-38F4-8B19-F99B-0C5B5C2079C6}"/>
              </a:ext>
            </a:extLst>
          </p:cNvPr>
          <p:cNvSpPr>
            <a:spLocks noGrp="1"/>
          </p:cNvSpPr>
          <p:nvPr>
            <p:ph type="title"/>
          </p:nvPr>
        </p:nvSpPr>
        <p:spPr/>
        <p:txBody>
          <a:bodyPr>
            <a:normAutofit fontScale="90000"/>
          </a:bodyPr>
          <a:lstStyle/>
          <a:p>
            <a:r>
              <a:rPr lang="en-US" dirty="0">
                <a:solidFill>
                  <a:schemeClr val="accent1">
                    <a:lumMod val="50000"/>
                  </a:schemeClr>
                </a:solidFill>
              </a:rPr>
              <a:t>Discussion</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B9BE4B97-019F-6FE1-6770-2DD6C451DA84}"/>
              </a:ext>
            </a:extLst>
          </p:cNvPr>
          <p:cNvSpPr txBox="1"/>
          <p:nvPr/>
        </p:nvSpPr>
        <p:spPr>
          <a:xfrm>
            <a:off x="516467" y="1439670"/>
            <a:ext cx="8170333" cy="1345048"/>
          </a:xfrm>
          <a:prstGeom prst="rect">
            <a:avLst/>
          </a:prstGeom>
          <a:noFill/>
        </p:spPr>
        <p:txBody>
          <a:bodyPr wrap="square">
            <a:spAutoFit/>
          </a:bodyPr>
          <a:lstStyle/>
          <a:p>
            <a:pPr>
              <a:lnSpc>
                <a:spcPct val="150000"/>
              </a:lnSpc>
              <a:buNone/>
            </a:pPr>
            <a:r>
              <a:rPr lang="en-US" b="1" dirty="0"/>
              <a:t>Potential Integrated Solutions for Industrial Use</a:t>
            </a:r>
            <a:r>
              <a:rPr lang="en-US" dirty="0"/>
              <a:t>:</a:t>
            </a:r>
          </a:p>
          <a:p>
            <a:pPr>
              <a:lnSpc>
                <a:spcPct val="150000"/>
              </a:lnSpc>
              <a:buFont typeface="+mj-lt"/>
              <a:buAutoNum type="arabicPeriod"/>
            </a:pPr>
            <a:r>
              <a:rPr lang="en-US" dirty="0"/>
              <a:t>Solar water heating combined with a </a:t>
            </a:r>
            <a:r>
              <a:rPr lang="en-US" b="1" dirty="0"/>
              <a:t>heat pump</a:t>
            </a:r>
            <a:r>
              <a:rPr lang="en-US" dirty="0"/>
              <a:t> to supply hot water for production.</a:t>
            </a:r>
          </a:p>
          <a:p>
            <a:pPr>
              <a:lnSpc>
                <a:spcPct val="150000"/>
              </a:lnSpc>
              <a:buFont typeface="+mj-lt"/>
              <a:buAutoNum type="arabicPeriod"/>
            </a:pPr>
            <a:r>
              <a:rPr lang="en-US" dirty="0"/>
              <a:t>Solar water heating for </a:t>
            </a:r>
            <a:r>
              <a:rPr lang="en-US" b="1" dirty="0"/>
              <a:t>secondary heating</a:t>
            </a:r>
            <a:r>
              <a:rPr lang="en-US" dirty="0"/>
              <a:t> in boilers to improve efficiency.</a:t>
            </a:r>
          </a:p>
          <a:p>
            <a:pPr>
              <a:lnSpc>
                <a:spcPct val="150000"/>
              </a:lnSpc>
              <a:buNone/>
            </a:pPr>
            <a:r>
              <a:rPr lang="en-US" b="1" dirty="0"/>
              <a:t>Key Question</a:t>
            </a:r>
            <a:r>
              <a:rPr lang="en-US" dirty="0"/>
              <a:t>: What is the feasibility and effectiveness of these two solutions?</a:t>
            </a:r>
          </a:p>
        </p:txBody>
      </p:sp>
    </p:spTree>
    <p:extLst>
      <p:ext uri="{BB962C8B-B14F-4D97-AF65-F5344CB8AC3E}">
        <p14:creationId xmlns:p14="http://schemas.microsoft.com/office/powerpoint/2010/main" val="41087521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201">
          <a:extLst>
            <a:ext uri="{FF2B5EF4-FFF2-40B4-BE49-F238E27FC236}">
              <a16:creationId xmlns:a16="http://schemas.microsoft.com/office/drawing/2014/main" id="{A76F844F-8330-348D-B812-AAD84CD7339D}"/>
            </a:ext>
          </a:extLst>
        </p:cNvPr>
        <p:cNvGrpSpPr/>
        <p:nvPr/>
      </p:nvGrpSpPr>
      <p:grpSpPr>
        <a:xfrm>
          <a:off x="0" y="0"/>
          <a:ext cx="0" cy="0"/>
          <a:chOff x="0" y="0"/>
          <a:chExt cx="0" cy="0"/>
        </a:xfrm>
      </p:grpSpPr>
      <p:sp>
        <p:nvSpPr>
          <p:cNvPr id="3204" name="Google Shape;3204;p48">
            <a:extLst>
              <a:ext uri="{FF2B5EF4-FFF2-40B4-BE49-F238E27FC236}">
                <a16:creationId xmlns:a16="http://schemas.microsoft.com/office/drawing/2014/main" id="{A19117B0-F3E8-C8EE-1F93-499635771890}"/>
              </a:ext>
            </a:extLst>
          </p:cNvPr>
          <p:cNvSpPr/>
          <p:nvPr/>
        </p:nvSpPr>
        <p:spPr>
          <a:xfrm>
            <a:off x="3563377" y="1674745"/>
            <a:ext cx="1808400" cy="2241900"/>
          </a:xfrm>
          <a:prstGeom prst="roundRect">
            <a:avLst>
              <a:gd name="adj" fmla="val 16667"/>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0000"/>
              </a:solidFill>
              <a:latin typeface="+mj-lt"/>
            </a:endParaRPr>
          </a:p>
        </p:txBody>
      </p:sp>
      <p:grpSp>
        <p:nvGrpSpPr>
          <p:cNvPr id="3219" name="Google Shape;3219;p48">
            <a:extLst>
              <a:ext uri="{FF2B5EF4-FFF2-40B4-BE49-F238E27FC236}">
                <a16:creationId xmlns:a16="http://schemas.microsoft.com/office/drawing/2014/main" id="{D5086E3C-1B19-A0B1-1C99-C3AAAFC113C9}"/>
              </a:ext>
            </a:extLst>
          </p:cNvPr>
          <p:cNvGrpSpPr/>
          <p:nvPr/>
        </p:nvGrpSpPr>
        <p:grpSpPr>
          <a:xfrm>
            <a:off x="3569982" y="1576027"/>
            <a:ext cx="1831374" cy="1991446"/>
            <a:chOff x="6844858" y="1592050"/>
            <a:chExt cx="1831374" cy="1991446"/>
          </a:xfrm>
        </p:grpSpPr>
        <p:sp>
          <p:nvSpPr>
            <p:cNvPr id="3220" name="Google Shape;3220;p48">
              <a:extLst>
                <a:ext uri="{FF2B5EF4-FFF2-40B4-BE49-F238E27FC236}">
                  <a16:creationId xmlns:a16="http://schemas.microsoft.com/office/drawing/2014/main" id="{97D7AAE8-CA49-7EA8-DE5F-607BF0759C7D}"/>
                </a:ext>
              </a:extLst>
            </p:cNvPr>
            <p:cNvSpPr/>
            <p:nvPr/>
          </p:nvSpPr>
          <p:spPr>
            <a:xfrm>
              <a:off x="7482893" y="1592050"/>
              <a:ext cx="488700" cy="488700"/>
            </a:xfrm>
            <a:prstGeom prst="ellipse">
              <a:avLst/>
            </a:prstGeom>
            <a:solidFill>
              <a:schemeClr val="dk2"/>
            </a:solidFill>
            <a:ln w="38100" cap="flat" cmpd="sng">
              <a:solidFill>
                <a:srgbClr val="FDFDFD"/>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a:solidFill>
                    <a:schemeClr val="lt1"/>
                  </a:solidFill>
                  <a:latin typeface="+mj-lt"/>
                  <a:ea typeface="Fira Sans Extra Condensed Medium"/>
                  <a:cs typeface="Fira Sans Extra Condensed Medium"/>
                  <a:sym typeface="Fira Sans Extra Condensed Medium"/>
                </a:rPr>
                <a:t>4</a:t>
              </a:r>
              <a:endParaRPr>
                <a:latin typeface="+mj-lt"/>
              </a:endParaRPr>
            </a:p>
          </p:txBody>
        </p:sp>
        <p:sp>
          <p:nvSpPr>
            <p:cNvPr id="3221" name="Google Shape;3221;p48">
              <a:extLst>
                <a:ext uri="{FF2B5EF4-FFF2-40B4-BE49-F238E27FC236}">
                  <a16:creationId xmlns:a16="http://schemas.microsoft.com/office/drawing/2014/main" id="{2D01761C-E863-E25F-E050-3E947E824237}"/>
                </a:ext>
              </a:extLst>
            </p:cNvPr>
            <p:cNvSpPr txBox="1"/>
            <p:nvPr/>
          </p:nvSpPr>
          <p:spPr>
            <a:xfrm>
              <a:off x="6852059" y="2679427"/>
              <a:ext cx="1824173" cy="413100"/>
            </a:xfrm>
            <a:prstGeom prst="rect">
              <a:avLst/>
            </a:prstGeom>
            <a:noFill/>
            <a:ln>
              <a:noFill/>
            </a:ln>
          </p:spPr>
          <p:txBody>
            <a:bodyPr spcFirstLastPara="1" wrap="square" lIns="91425" tIns="91425" rIns="91425" bIns="91425" anchor="ctr" anchorCtr="0">
              <a:noAutofit/>
            </a:bodyPr>
            <a:lstStyle/>
            <a:p>
              <a:pPr lvl="0" algn="ctr"/>
              <a:r>
                <a:rPr lang="en-US" sz="1600" b="1" dirty="0">
                  <a:solidFill>
                    <a:srgbClr val="FDFDFD"/>
                  </a:solidFill>
                  <a:latin typeface="+mj-lt"/>
                  <a:sym typeface="Fira Sans Extra Condensed Medium"/>
                </a:rPr>
                <a:t>Biomass Energy</a:t>
              </a:r>
              <a:endParaRPr sz="1800" b="1" dirty="0">
                <a:solidFill>
                  <a:srgbClr val="FDFDFD"/>
                </a:solidFill>
                <a:latin typeface="+mj-lt"/>
                <a:sym typeface="Fira Sans Extra Condensed Medium"/>
              </a:endParaRPr>
            </a:p>
          </p:txBody>
        </p:sp>
        <p:sp>
          <p:nvSpPr>
            <p:cNvPr id="3222" name="Google Shape;3222;p48">
              <a:extLst>
                <a:ext uri="{FF2B5EF4-FFF2-40B4-BE49-F238E27FC236}">
                  <a16:creationId xmlns:a16="http://schemas.microsoft.com/office/drawing/2014/main" id="{5ED09779-B113-27F1-11C3-3CC7E9550866}"/>
                </a:ext>
              </a:extLst>
            </p:cNvPr>
            <p:cNvSpPr txBox="1"/>
            <p:nvPr/>
          </p:nvSpPr>
          <p:spPr>
            <a:xfrm>
              <a:off x="6844858" y="3056396"/>
              <a:ext cx="1808400" cy="527100"/>
            </a:xfrm>
            <a:prstGeom prst="rect">
              <a:avLst/>
            </a:prstGeom>
            <a:noFill/>
            <a:ln>
              <a:noFill/>
            </a:ln>
          </p:spPr>
          <p:txBody>
            <a:bodyPr spcFirstLastPara="1" wrap="square" lIns="91425" tIns="91425" rIns="91425" bIns="91425" anchor="ctr" anchorCtr="0">
              <a:noAutofit/>
            </a:bodyPr>
            <a:lstStyle/>
            <a:p>
              <a:pPr lvl="0" algn="ctr"/>
              <a:r>
                <a:rPr lang="en-US" sz="1200" dirty="0">
                  <a:solidFill>
                    <a:srgbClr val="FDFDFD"/>
                  </a:solidFill>
                  <a:latin typeface="+mj-lt"/>
                  <a:ea typeface="Roboto"/>
                  <a:cs typeface="Roboto"/>
                  <a:sym typeface="Roboto"/>
                </a:rPr>
                <a:t>Combustion and disposal of by-products in industry</a:t>
              </a:r>
              <a:endParaRPr sz="1200" dirty="0">
                <a:solidFill>
                  <a:srgbClr val="FDFDFD"/>
                </a:solidFill>
                <a:latin typeface="+mj-lt"/>
                <a:ea typeface="Roboto"/>
                <a:cs typeface="Roboto"/>
                <a:sym typeface="Roboto"/>
              </a:endParaRPr>
            </a:p>
          </p:txBody>
        </p:sp>
        <p:grpSp>
          <p:nvGrpSpPr>
            <p:cNvPr id="3223" name="Google Shape;3223;p48">
              <a:extLst>
                <a:ext uri="{FF2B5EF4-FFF2-40B4-BE49-F238E27FC236}">
                  <a16:creationId xmlns:a16="http://schemas.microsoft.com/office/drawing/2014/main" id="{EE8B117C-3CD3-7ACD-FD67-A473CD590F38}"/>
                </a:ext>
              </a:extLst>
            </p:cNvPr>
            <p:cNvGrpSpPr/>
            <p:nvPr/>
          </p:nvGrpSpPr>
          <p:grpSpPr>
            <a:xfrm>
              <a:off x="7610602" y="2360608"/>
              <a:ext cx="236218" cy="121084"/>
              <a:chOff x="40949" y="5440653"/>
              <a:chExt cx="236218" cy="121084"/>
            </a:xfrm>
          </p:grpSpPr>
          <p:sp>
            <p:nvSpPr>
              <p:cNvPr id="3227" name="Google Shape;3227;p48">
                <a:extLst>
                  <a:ext uri="{FF2B5EF4-FFF2-40B4-BE49-F238E27FC236}">
                    <a16:creationId xmlns:a16="http://schemas.microsoft.com/office/drawing/2014/main" id="{D8830590-819F-A80A-BA8C-3C900989F0F9}"/>
                  </a:ext>
                </a:extLst>
              </p:cNvPr>
              <p:cNvSpPr/>
              <p:nvPr/>
            </p:nvSpPr>
            <p:spPr>
              <a:xfrm>
                <a:off x="236118" y="5547023"/>
                <a:ext cx="40" cy="40"/>
              </a:xfrm>
              <a:custGeom>
                <a:avLst/>
                <a:gdLst/>
                <a:ahLst/>
                <a:cxnLst/>
                <a:rect l="l" t="t" r="r" b="b"/>
                <a:pathLst>
                  <a:path w="1" h="1" extrusionOk="0">
                    <a:moveTo>
                      <a:pt x="1" y="1"/>
                    </a:moveTo>
                    <a:lnTo>
                      <a:pt x="1" y="1"/>
                    </a:lnTo>
                    <a:lnTo>
                      <a:pt x="1" y="1"/>
                    </a:lnTo>
                    <a:lnTo>
                      <a:pt x="1" y="1"/>
                    </a:lnTo>
                    <a:lnTo>
                      <a:pt x="1" y="1"/>
                    </a:lnTo>
                    <a:lnTo>
                      <a:pt x="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28" name="Google Shape;3228;p48">
                <a:extLst>
                  <a:ext uri="{FF2B5EF4-FFF2-40B4-BE49-F238E27FC236}">
                    <a16:creationId xmlns:a16="http://schemas.microsoft.com/office/drawing/2014/main" id="{3F60EDF6-EDBB-42D7-E7C2-2F4EDEA6E5D3}"/>
                  </a:ext>
                </a:extLst>
              </p:cNvPr>
              <p:cNvSpPr/>
              <p:nvPr/>
            </p:nvSpPr>
            <p:spPr>
              <a:xfrm>
                <a:off x="251745" y="5561697"/>
                <a:ext cx="40" cy="40"/>
              </a:xfrm>
              <a:custGeom>
                <a:avLst/>
                <a:gdLst/>
                <a:ahLst/>
                <a:cxnLst/>
                <a:rect l="l" t="t" r="r" b="b"/>
                <a:pathLst>
                  <a:path w="1" h="1" extrusionOk="0">
                    <a:moveTo>
                      <a:pt x="0" y="0"/>
                    </a:moveTo>
                    <a:lnTo>
                      <a:pt x="0" y="0"/>
                    </a:lnTo>
                    <a:lnTo>
                      <a:pt x="0" y="0"/>
                    </a:lnTo>
                    <a:lnTo>
                      <a:pt x="0" y="0"/>
                    </a:lnTo>
                    <a:lnTo>
                      <a:pt x="0" y="0"/>
                    </a:lnTo>
                    <a:lnTo>
                      <a:pt x="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5" name="Google Shape;3235;p48">
                <a:extLst>
                  <a:ext uri="{FF2B5EF4-FFF2-40B4-BE49-F238E27FC236}">
                    <a16:creationId xmlns:a16="http://schemas.microsoft.com/office/drawing/2014/main" id="{77793D03-26F2-E5AA-94B3-1691D8B92F1C}"/>
                  </a:ext>
                </a:extLst>
              </p:cNvPr>
              <p:cNvSpPr/>
              <p:nvPr/>
            </p:nvSpPr>
            <p:spPr>
              <a:xfrm>
                <a:off x="133675" y="5440653"/>
                <a:ext cx="47830" cy="42991"/>
              </a:xfrm>
              <a:custGeom>
                <a:avLst/>
                <a:gdLst/>
                <a:ahLst/>
                <a:cxnLst/>
                <a:rect l="l" t="t" r="r" b="b"/>
                <a:pathLst>
                  <a:path w="1206" h="1084" extrusionOk="0">
                    <a:moveTo>
                      <a:pt x="246" y="1"/>
                    </a:moveTo>
                    <a:lnTo>
                      <a:pt x="197" y="26"/>
                    </a:lnTo>
                    <a:lnTo>
                      <a:pt x="74" y="99"/>
                    </a:lnTo>
                    <a:lnTo>
                      <a:pt x="25" y="222"/>
                    </a:lnTo>
                    <a:lnTo>
                      <a:pt x="0" y="370"/>
                    </a:lnTo>
                    <a:lnTo>
                      <a:pt x="25" y="567"/>
                    </a:lnTo>
                    <a:lnTo>
                      <a:pt x="74" y="715"/>
                    </a:lnTo>
                    <a:lnTo>
                      <a:pt x="172" y="838"/>
                    </a:lnTo>
                    <a:lnTo>
                      <a:pt x="295" y="936"/>
                    </a:lnTo>
                    <a:lnTo>
                      <a:pt x="418" y="1010"/>
                    </a:lnTo>
                    <a:lnTo>
                      <a:pt x="517" y="1059"/>
                    </a:lnTo>
                    <a:lnTo>
                      <a:pt x="591" y="1084"/>
                    </a:lnTo>
                    <a:lnTo>
                      <a:pt x="689" y="1059"/>
                    </a:lnTo>
                    <a:lnTo>
                      <a:pt x="787" y="1010"/>
                    </a:lnTo>
                    <a:lnTo>
                      <a:pt x="910" y="936"/>
                    </a:lnTo>
                    <a:lnTo>
                      <a:pt x="1034" y="838"/>
                    </a:lnTo>
                    <a:lnTo>
                      <a:pt x="1132" y="715"/>
                    </a:lnTo>
                    <a:lnTo>
                      <a:pt x="1181" y="567"/>
                    </a:lnTo>
                    <a:lnTo>
                      <a:pt x="1206" y="370"/>
                    </a:lnTo>
                    <a:lnTo>
                      <a:pt x="1181" y="222"/>
                    </a:lnTo>
                    <a:lnTo>
                      <a:pt x="1107" y="99"/>
                    </a:lnTo>
                    <a:lnTo>
                      <a:pt x="1009" y="26"/>
                    </a:lnTo>
                    <a:lnTo>
                      <a:pt x="960" y="1"/>
                    </a:lnTo>
                    <a:lnTo>
                      <a:pt x="787" y="1"/>
                    </a:lnTo>
                    <a:lnTo>
                      <a:pt x="714" y="50"/>
                    </a:lnTo>
                    <a:lnTo>
                      <a:pt x="664" y="99"/>
                    </a:lnTo>
                    <a:lnTo>
                      <a:pt x="591" y="173"/>
                    </a:lnTo>
                    <a:lnTo>
                      <a:pt x="541" y="99"/>
                    </a:lnTo>
                    <a:lnTo>
                      <a:pt x="492" y="50"/>
                    </a:lnTo>
                    <a:lnTo>
                      <a:pt x="418" y="1"/>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6" name="Google Shape;3236;p48">
                <a:extLst>
                  <a:ext uri="{FF2B5EF4-FFF2-40B4-BE49-F238E27FC236}">
                    <a16:creationId xmlns:a16="http://schemas.microsoft.com/office/drawing/2014/main" id="{925538D9-463F-4EF2-30E3-7A3207349997}"/>
                  </a:ext>
                </a:extLst>
              </p:cNvPr>
              <p:cNvSpPr/>
              <p:nvPr/>
            </p:nvSpPr>
            <p:spPr>
              <a:xfrm>
                <a:off x="229297" y="5460206"/>
                <a:ext cx="47870" cy="44895"/>
              </a:xfrm>
              <a:custGeom>
                <a:avLst/>
                <a:gdLst/>
                <a:ahLst/>
                <a:cxnLst/>
                <a:rect l="l" t="t" r="r" b="b"/>
                <a:pathLst>
                  <a:path w="1207" h="1132" extrusionOk="0">
                    <a:moveTo>
                      <a:pt x="370" y="0"/>
                    </a:moveTo>
                    <a:lnTo>
                      <a:pt x="247" y="25"/>
                    </a:lnTo>
                    <a:lnTo>
                      <a:pt x="123" y="98"/>
                    </a:lnTo>
                    <a:lnTo>
                      <a:pt x="50" y="246"/>
                    </a:lnTo>
                    <a:lnTo>
                      <a:pt x="0" y="418"/>
                    </a:lnTo>
                    <a:lnTo>
                      <a:pt x="0" y="591"/>
                    </a:lnTo>
                    <a:lnTo>
                      <a:pt x="50" y="738"/>
                    </a:lnTo>
                    <a:lnTo>
                      <a:pt x="99" y="861"/>
                    </a:lnTo>
                    <a:lnTo>
                      <a:pt x="173" y="984"/>
                    </a:lnTo>
                    <a:lnTo>
                      <a:pt x="247" y="1058"/>
                    </a:lnTo>
                    <a:lnTo>
                      <a:pt x="320" y="1132"/>
                    </a:lnTo>
                    <a:lnTo>
                      <a:pt x="665" y="1132"/>
                    </a:lnTo>
                    <a:lnTo>
                      <a:pt x="812" y="1083"/>
                    </a:lnTo>
                    <a:lnTo>
                      <a:pt x="935" y="1009"/>
                    </a:lnTo>
                    <a:lnTo>
                      <a:pt x="1083" y="886"/>
                    </a:lnTo>
                    <a:lnTo>
                      <a:pt x="1182" y="738"/>
                    </a:lnTo>
                    <a:lnTo>
                      <a:pt x="1206" y="591"/>
                    </a:lnTo>
                    <a:lnTo>
                      <a:pt x="1182" y="443"/>
                    </a:lnTo>
                    <a:lnTo>
                      <a:pt x="1132" y="320"/>
                    </a:lnTo>
                    <a:lnTo>
                      <a:pt x="1083" y="271"/>
                    </a:lnTo>
                    <a:lnTo>
                      <a:pt x="1009" y="246"/>
                    </a:lnTo>
                    <a:lnTo>
                      <a:pt x="935" y="222"/>
                    </a:lnTo>
                    <a:lnTo>
                      <a:pt x="862" y="222"/>
                    </a:lnTo>
                    <a:lnTo>
                      <a:pt x="763" y="246"/>
                    </a:lnTo>
                    <a:lnTo>
                      <a:pt x="689" y="295"/>
                    </a:lnTo>
                    <a:lnTo>
                      <a:pt x="665" y="197"/>
                    </a:lnTo>
                    <a:lnTo>
                      <a:pt x="640" y="123"/>
                    </a:lnTo>
                    <a:lnTo>
                      <a:pt x="566" y="74"/>
                    </a:lnTo>
                    <a:lnTo>
                      <a:pt x="493" y="25"/>
                    </a:lnTo>
                    <a:lnTo>
                      <a:pt x="443" y="0"/>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3237" name="Google Shape;3237;p48">
                <a:extLst>
                  <a:ext uri="{FF2B5EF4-FFF2-40B4-BE49-F238E27FC236}">
                    <a16:creationId xmlns:a16="http://schemas.microsoft.com/office/drawing/2014/main" id="{DD9285FC-6655-AD21-430C-9D9BE5659B23}"/>
                  </a:ext>
                </a:extLst>
              </p:cNvPr>
              <p:cNvSpPr/>
              <p:nvPr/>
            </p:nvSpPr>
            <p:spPr>
              <a:xfrm>
                <a:off x="40949" y="5459214"/>
                <a:ext cx="47870" cy="45887"/>
              </a:xfrm>
              <a:custGeom>
                <a:avLst/>
                <a:gdLst/>
                <a:ahLst/>
                <a:cxnLst/>
                <a:rect l="l" t="t" r="r" b="b"/>
                <a:pathLst>
                  <a:path w="1207" h="1157" extrusionOk="0">
                    <a:moveTo>
                      <a:pt x="788" y="0"/>
                    </a:moveTo>
                    <a:lnTo>
                      <a:pt x="714" y="25"/>
                    </a:lnTo>
                    <a:lnTo>
                      <a:pt x="640" y="50"/>
                    </a:lnTo>
                    <a:lnTo>
                      <a:pt x="591" y="99"/>
                    </a:lnTo>
                    <a:lnTo>
                      <a:pt x="517" y="173"/>
                    </a:lnTo>
                    <a:lnTo>
                      <a:pt x="493" y="247"/>
                    </a:lnTo>
                    <a:lnTo>
                      <a:pt x="493" y="320"/>
                    </a:lnTo>
                    <a:lnTo>
                      <a:pt x="394" y="296"/>
                    </a:lnTo>
                    <a:lnTo>
                      <a:pt x="320" y="271"/>
                    </a:lnTo>
                    <a:lnTo>
                      <a:pt x="247" y="271"/>
                    </a:lnTo>
                    <a:lnTo>
                      <a:pt x="148" y="320"/>
                    </a:lnTo>
                    <a:lnTo>
                      <a:pt x="99" y="345"/>
                    </a:lnTo>
                    <a:lnTo>
                      <a:pt x="50" y="394"/>
                    </a:lnTo>
                    <a:lnTo>
                      <a:pt x="0" y="517"/>
                    </a:lnTo>
                    <a:lnTo>
                      <a:pt x="0" y="665"/>
                    </a:lnTo>
                    <a:lnTo>
                      <a:pt x="50" y="812"/>
                    </a:lnTo>
                    <a:lnTo>
                      <a:pt x="148" y="960"/>
                    </a:lnTo>
                    <a:lnTo>
                      <a:pt x="296" y="1059"/>
                    </a:lnTo>
                    <a:lnTo>
                      <a:pt x="443" y="1132"/>
                    </a:lnTo>
                    <a:lnTo>
                      <a:pt x="591" y="1157"/>
                    </a:lnTo>
                    <a:lnTo>
                      <a:pt x="812" y="1157"/>
                    </a:lnTo>
                    <a:lnTo>
                      <a:pt x="911" y="1132"/>
                    </a:lnTo>
                    <a:lnTo>
                      <a:pt x="985" y="1059"/>
                    </a:lnTo>
                    <a:lnTo>
                      <a:pt x="1059" y="985"/>
                    </a:lnTo>
                    <a:lnTo>
                      <a:pt x="1108" y="862"/>
                    </a:lnTo>
                    <a:lnTo>
                      <a:pt x="1182" y="714"/>
                    </a:lnTo>
                    <a:lnTo>
                      <a:pt x="1206" y="566"/>
                    </a:lnTo>
                    <a:lnTo>
                      <a:pt x="1182" y="394"/>
                    </a:lnTo>
                    <a:lnTo>
                      <a:pt x="1132" y="222"/>
                    </a:lnTo>
                    <a:lnTo>
                      <a:pt x="1034" y="99"/>
                    </a:lnTo>
                    <a:lnTo>
                      <a:pt x="911" y="25"/>
                    </a:lnTo>
                    <a:lnTo>
                      <a:pt x="788" y="0"/>
                    </a:lnTo>
                    <a:close/>
                  </a:path>
                </a:pathLst>
              </a:custGeom>
              <a:solidFill>
                <a:srgbClr val="FD64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grpSp>
      </p:grpSp>
      <p:grpSp>
        <p:nvGrpSpPr>
          <p:cNvPr id="3290" name="Google Shape;634;p19">
            <a:extLst>
              <a:ext uri="{FF2B5EF4-FFF2-40B4-BE49-F238E27FC236}">
                <a16:creationId xmlns:a16="http://schemas.microsoft.com/office/drawing/2014/main" id="{CA2B9878-F378-7A80-5139-F308E8CD364D}"/>
              </a:ext>
            </a:extLst>
          </p:cNvPr>
          <p:cNvGrpSpPr/>
          <p:nvPr/>
        </p:nvGrpSpPr>
        <p:grpSpPr>
          <a:xfrm>
            <a:off x="4281073" y="2090332"/>
            <a:ext cx="386274" cy="465395"/>
            <a:chOff x="1793225" y="1448475"/>
            <a:chExt cx="175325" cy="259625"/>
          </a:xfrm>
        </p:grpSpPr>
        <p:sp>
          <p:nvSpPr>
            <p:cNvPr id="3291" name="Google Shape;635;p19">
              <a:extLst>
                <a:ext uri="{FF2B5EF4-FFF2-40B4-BE49-F238E27FC236}">
                  <a16:creationId xmlns:a16="http://schemas.microsoft.com/office/drawing/2014/main" id="{FDFABBC5-0732-F14C-25CC-C8AECB2AB7AD}"/>
                </a:ext>
              </a:extLst>
            </p:cNvPr>
            <p:cNvSpPr/>
            <p:nvPr/>
          </p:nvSpPr>
          <p:spPr>
            <a:xfrm>
              <a:off x="1859025" y="1448475"/>
              <a:ext cx="43700" cy="91700"/>
            </a:xfrm>
            <a:custGeom>
              <a:avLst/>
              <a:gdLst/>
              <a:ahLst/>
              <a:cxnLst/>
              <a:rect l="l" t="t" r="r" b="b"/>
              <a:pathLst>
                <a:path w="1748" h="3668" extrusionOk="0">
                  <a:moveTo>
                    <a:pt x="862" y="1"/>
                  </a:moveTo>
                  <a:lnTo>
                    <a:pt x="813" y="25"/>
                  </a:lnTo>
                  <a:lnTo>
                    <a:pt x="739" y="75"/>
                  </a:lnTo>
                  <a:lnTo>
                    <a:pt x="518" y="345"/>
                  </a:lnTo>
                  <a:lnTo>
                    <a:pt x="395" y="518"/>
                  </a:lnTo>
                  <a:lnTo>
                    <a:pt x="272" y="739"/>
                  </a:lnTo>
                  <a:lnTo>
                    <a:pt x="173" y="985"/>
                  </a:lnTo>
                  <a:lnTo>
                    <a:pt x="75" y="1231"/>
                  </a:lnTo>
                  <a:lnTo>
                    <a:pt x="26" y="1502"/>
                  </a:lnTo>
                  <a:lnTo>
                    <a:pt x="1" y="1797"/>
                  </a:lnTo>
                  <a:lnTo>
                    <a:pt x="26" y="2043"/>
                  </a:lnTo>
                  <a:lnTo>
                    <a:pt x="50" y="2289"/>
                  </a:lnTo>
                  <a:lnTo>
                    <a:pt x="149" y="2560"/>
                  </a:lnTo>
                  <a:lnTo>
                    <a:pt x="247" y="2830"/>
                  </a:lnTo>
                  <a:lnTo>
                    <a:pt x="419" y="3126"/>
                  </a:lnTo>
                  <a:lnTo>
                    <a:pt x="739" y="3519"/>
                  </a:lnTo>
                  <a:lnTo>
                    <a:pt x="862" y="3667"/>
                  </a:lnTo>
                  <a:lnTo>
                    <a:pt x="1010" y="3519"/>
                  </a:lnTo>
                  <a:lnTo>
                    <a:pt x="1157" y="3347"/>
                  </a:lnTo>
                  <a:lnTo>
                    <a:pt x="1305" y="3126"/>
                  </a:lnTo>
                  <a:lnTo>
                    <a:pt x="1477" y="2855"/>
                  </a:lnTo>
                  <a:lnTo>
                    <a:pt x="1625" y="2535"/>
                  </a:lnTo>
                  <a:lnTo>
                    <a:pt x="1674" y="2363"/>
                  </a:lnTo>
                  <a:lnTo>
                    <a:pt x="1723" y="2166"/>
                  </a:lnTo>
                  <a:lnTo>
                    <a:pt x="1748" y="1994"/>
                  </a:lnTo>
                  <a:lnTo>
                    <a:pt x="1748" y="1797"/>
                  </a:lnTo>
                  <a:lnTo>
                    <a:pt x="1723" y="1502"/>
                  </a:lnTo>
                  <a:lnTo>
                    <a:pt x="1674" y="1231"/>
                  </a:lnTo>
                  <a:lnTo>
                    <a:pt x="1576" y="985"/>
                  </a:lnTo>
                  <a:lnTo>
                    <a:pt x="1477" y="739"/>
                  </a:lnTo>
                  <a:lnTo>
                    <a:pt x="1354" y="518"/>
                  </a:lnTo>
                  <a:lnTo>
                    <a:pt x="1231" y="345"/>
                  </a:lnTo>
                  <a:lnTo>
                    <a:pt x="1010" y="75"/>
                  </a:lnTo>
                  <a:lnTo>
                    <a:pt x="936" y="25"/>
                  </a:lnTo>
                  <a:lnTo>
                    <a:pt x="86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636;p19">
              <a:extLst>
                <a:ext uri="{FF2B5EF4-FFF2-40B4-BE49-F238E27FC236}">
                  <a16:creationId xmlns:a16="http://schemas.microsoft.com/office/drawing/2014/main" id="{DC71B168-0311-DDA1-CDB5-E94CA01864E5}"/>
                </a:ext>
              </a:extLst>
            </p:cNvPr>
            <p:cNvSpPr/>
            <p:nvPr/>
          </p:nvSpPr>
          <p:spPr>
            <a:xfrm>
              <a:off x="1871950" y="1448475"/>
              <a:ext cx="30775" cy="91700"/>
            </a:xfrm>
            <a:custGeom>
              <a:avLst/>
              <a:gdLst/>
              <a:ahLst/>
              <a:cxnLst/>
              <a:rect l="l" t="t" r="r" b="b"/>
              <a:pathLst>
                <a:path w="1231" h="3668" extrusionOk="0">
                  <a:moveTo>
                    <a:pt x="345" y="1"/>
                  </a:moveTo>
                  <a:lnTo>
                    <a:pt x="296" y="25"/>
                  </a:lnTo>
                  <a:lnTo>
                    <a:pt x="222" y="75"/>
                  </a:lnTo>
                  <a:lnTo>
                    <a:pt x="1" y="345"/>
                  </a:lnTo>
                  <a:lnTo>
                    <a:pt x="198" y="641"/>
                  </a:lnTo>
                  <a:lnTo>
                    <a:pt x="370" y="985"/>
                  </a:lnTo>
                  <a:lnTo>
                    <a:pt x="444" y="1182"/>
                  </a:lnTo>
                  <a:lnTo>
                    <a:pt x="493" y="1379"/>
                  </a:lnTo>
                  <a:lnTo>
                    <a:pt x="517" y="1576"/>
                  </a:lnTo>
                  <a:lnTo>
                    <a:pt x="542" y="1797"/>
                  </a:lnTo>
                  <a:lnTo>
                    <a:pt x="517" y="2018"/>
                  </a:lnTo>
                  <a:lnTo>
                    <a:pt x="493" y="2215"/>
                  </a:lnTo>
                  <a:lnTo>
                    <a:pt x="444" y="2437"/>
                  </a:lnTo>
                  <a:lnTo>
                    <a:pt x="370" y="2609"/>
                  </a:lnTo>
                  <a:lnTo>
                    <a:pt x="198" y="2954"/>
                  </a:lnTo>
                  <a:lnTo>
                    <a:pt x="25" y="3249"/>
                  </a:lnTo>
                  <a:lnTo>
                    <a:pt x="247" y="3569"/>
                  </a:lnTo>
                  <a:lnTo>
                    <a:pt x="345" y="3667"/>
                  </a:lnTo>
                  <a:lnTo>
                    <a:pt x="493" y="3519"/>
                  </a:lnTo>
                  <a:lnTo>
                    <a:pt x="640" y="3347"/>
                  </a:lnTo>
                  <a:lnTo>
                    <a:pt x="788" y="3126"/>
                  </a:lnTo>
                  <a:lnTo>
                    <a:pt x="960" y="2855"/>
                  </a:lnTo>
                  <a:lnTo>
                    <a:pt x="1108" y="2535"/>
                  </a:lnTo>
                  <a:lnTo>
                    <a:pt x="1157" y="2363"/>
                  </a:lnTo>
                  <a:lnTo>
                    <a:pt x="1206" y="2166"/>
                  </a:lnTo>
                  <a:lnTo>
                    <a:pt x="1231" y="1994"/>
                  </a:lnTo>
                  <a:lnTo>
                    <a:pt x="1231" y="1797"/>
                  </a:lnTo>
                  <a:lnTo>
                    <a:pt x="1206" y="1502"/>
                  </a:lnTo>
                  <a:lnTo>
                    <a:pt x="1157" y="1231"/>
                  </a:lnTo>
                  <a:lnTo>
                    <a:pt x="1059" y="985"/>
                  </a:lnTo>
                  <a:lnTo>
                    <a:pt x="960" y="739"/>
                  </a:lnTo>
                  <a:lnTo>
                    <a:pt x="837" y="518"/>
                  </a:lnTo>
                  <a:lnTo>
                    <a:pt x="714" y="345"/>
                  </a:lnTo>
                  <a:lnTo>
                    <a:pt x="493" y="75"/>
                  </a:lnTo>
                  <a:lnTo>
                    <a:pt x="419" y="25"/>
                  </a:lnTo>
                  <a:lnTo>
                    <a:pt x="3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637;p19">
              <a:extLst>
                <a:ext uri="{FF2B5EF4-FFF2-40B4-BE49-F238E27FC236}">
                  <a16:creationId xmlns:a16="http://schemas.microsoft.com/office/drawing/2014/main" id="{3C68F7F1-76D3-951F-4024-E9D0240D9312}"/>
                </a:ext>
              </a:extLst>
            </p:cNvPr>
            <p:cNvSpPr/>
            <p:nvPr/>
          </p:nvSpPr>
          <p:spPr>
            <a:xfrm>
              <a:off x="1901475" y="1508775"/>
              <a:ext cx="66475" cy="66450"/>
            </a:xfrm>
            <a:custGeom>
              <a:avLst/>
              <a:gdLst/>
              <a:ahLst/>
              <a:cxnLst/>
              <a:rect l="l" t="t" r="r" b="b"/>
              <a:pathLst>
                <a:path w="2659" h="2658" extrusionOk="0">
                  <a:moveTo>
                    <a:pt x="2486" y="0"/>
                  </a:moveTo>
                  <a:lnTo>
                    <a:pt x="2191" y="49"/>
                  </a:lnTo>
                  <a:lnTo>
                    <a:pt x="1895" y="99"/>
                  </a:lnTo>
                  <a:lnTo>
                    <a:pt x="1600" y="197"/>
                  </a:lnTo>
                  <a:lnTo>
                    <a:pt x="1256" y="320"/>
                  </a:lnTo>
                  <a:lnTo>
                    <a:pt x="985" y="492"/>
                  </a:lnTo>
                  <a:lnTo>
                    <a:pt x="837" y="591"/>
                  </a:lnTo>
                  <a:lnTo>
                    <a:pt x="714" y="714"/>
                  </a:lnTo>
                  <a:lnTo>
                    <a:pt x="591" y="861"/>
                  </a:lnTo>
                  <a:lnTo>
                    <a:pt x="468" y="1009"/>
                  </a:lnTo>
                  <a:lnTo>
                    <a:pt x="370" y="1157"/>
                  </a:lnTo>
                  <a:lnTo>
                    <a:pt x="296" y="1329"/>
                  </a:lnTo>
                  <a:lnTo>
                    <a:pt x="173" y="1649"/>
                  </a:lnTo>
                  <a:lnTo>
                    <a:pt x="99" y="1944"/>
                  </a:lnTo>
                  <a:lnTo>
                    <a:pt x="50" y="2239"/>
                  </a:lnTo>
                  <a:lnTo>
                    <a:pt x="25" y="2461"/>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638;p19">
              <a:extLst>
                <a:ext uri="{FF2B5EF4-FFF2-40B4-BE49-F238E27FC236}">
                  <a16:creationId xmlns:a16="http://schemas.microsoft.com/office/drawing/2014/main" id="{E39B18BF-050A-5D30-103E-397B2E3A9131}"/>
                </a:ext>
              </a:extLst>
            </p:cNvPr>
            <p:cNvSpPr/>
            <p:nvPr/>
          </p:nvSpPr>
          <p:spPr>
            <a:xfrm>
              <a:off x="1901475" y="1508775"/>
              <a:ext cx="66475" cy="66450"/>
            </a:xfrm>
            <a:custGeom>
              <a:avLst/>
              <a:gdLst/>
              <a:ahLst/>
              <a:cxnLst/>
              <a:rect l="l" t="t" r="r" b="b"/>
              <a:pathLst>
                <a:path w="2659" h="2658" extrusionOk="0">
                  <a:moveTo>
                    <a:pt x="2486" y="0"/>
                  </a:moveTo>
                  <a:lnTo>
                    <a:pt x="2191" y="49"/>
                  </a:lnTo>
                  <a:lnTo>
                    <a:pt x="2043" y="74"/>
                  </a:lnTo>
                  <a:lnTo>
                    <a:pt x="1723" y="148"/>
                  </a:lnTo>
                  <a:lnTo>
                    <a:pt x="1723" y="197"/>
                  </a:lnTo>
                  <a:lnTo>
                    <a:pt x="1699" y="542"/>
                  </a:lnTo>
                  <a:lnTo>
                    <a:pt x="1649" y="763"/>
                  </a:lnTo>
                  <a:lnTo>
                    <a:pt x="1576" y="1009"/>
                  </a:lnTo>
                  <a:lnTo>
                    <a:pt x="1477" y="1255"/>
                  </a:lnTo>
                  <a:lnTo>
                    <a:pt x="1379" y="1501"/>
                  </a:lnTo>
                  <a:lnTo>
                    <a:pt x="1206" y="1723"/>
                  </a:lnTo>
                  <a:lnTo>
                    <a:pt x="1034" y="1944"/>
                  </a:lnTo>
                  <a:lnTo>
                    <a:pt x="788" y="2141"/>
                  </a:lnTo>
                  <a:lnTo>
                    <a:pt x="542" y="2313"/>
                  </a:lnTo>
                  <a:lnTo>
                    <a:pt x="271" y="2436"/>
                  </a:lnTo>
                  <a:lnTo>
                    <a:pt x="25" y="2510"/>
                  </a:lnTo>
                  <a:lnTo>
                    <a:pt x="1" y="2658"/>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639;p19">
              <a:extLst>
                <a:ext uri="{FF2B5EF4-FFF2-40B4-BE49-F238E27FC236}">
                  <a16:creationId xmlns:a16="http://schemas.microsoft.com/office/drawing/2014/main" id="{3F5AAA04-E6A0-ED85-57E8-4AE7BF4EB61F}"/>
                </a:ext>
              </a:extLst>
            </p:cNvPr>
            <p:cNvSpPr/>
            <p:nvPr/>
          </p:nvSpPr>
          <p:spPr>
            <a:xfrm>
              <a:off x="1795050" y="1546300"/>
              <a:ext cx="65850" cy="66450"/>
            </a:xfrm>
            <a:custGeom>
              <a:avLst/>
              <a:gdLst/>
              <a:ahLst/>
              <a:cxnLst/>
              <a:rect l="l" t="t" r="r" b="b"/>
              <a:pathLst>
                <a:path w="2634" h="2658" extrusionOk="0">
                  <a:moveTo>
                    <a:pt x="173" y="0"/>
                  </a:moveTo>
                  <a:lnTo>
                    <a:pt x="99" y="25"/>
                  </a:lnTo>
                  <a:lnTo>
                    <a:pt x="50" y="49"/>
                  </a:lnTo>
                  <a:lnTo>
                    <a:pt x="1" y="123"/>
                  </a:lnTo>
                  <a:lnTo>
                    <a:pt x="1" y="197"/>
                  </a:lnTo>
                  <a:lnTo>
                    <a:pt x="26" y="541"/>
                  </a:lnTo>
                  <a:lnTo>
                    <a:pt x="75" y="763"/>
                  </a:lnTo>
                  <a:lnTo>
                    <a:pt x="149" y="1009"/>
                  </a:lnTo>
                  <a:lnTo>
                    <a:pt x="222" y="1255"/>
                  </a:lnTo>
                  <a:lnTo>
                    <a:pt x="345" y="1501"/>
                  </a:lnTo>
                  <a:lnTo>
                    <a:pt x="493" y="1723"/>
                  </a:lnTo>
                  <a:lnTo>
                    <a:pt x="690" y="1944"/>
                  </a:lnTo>
                  <a:lnTo>
                    <a:pt x="838" y="2067"/>
                  </a:lnTo>
                  <a:lnTo>
                    <a:pt x="985" y="2190"/>
                  </a:lnTo>
                  <a:lnTo>
                    <a:pt x="1133" y="2288"/>
                  </a:lnTo>
                  <a:lnTo>
                    <a:pt x="1305" y="2362"/>
                  </a:lnTo>
                  <a:lnTo>
                    <a:pt x="1625" y="2485"/>
                  </a:lnTo>
                  <a:lnTo>
                    <a:pt x="1945" y="2584"/>
                  </a:lnTo>
                  <a:lnTo>
                    <a:pt x="2215" y="2633"/>
                  </a:lnTo>
                  <a:lnTo>
                    <a:pt x="2437"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640;p19">
              <a:extLst>
                <a:ext uri="{FF2B5EF4-FFF2-40B4-BE49-F238E27FC236}">
                  <a16:creationId xmlns:a16="http://schemas.microsoft.com/office/drawing/2014/main" id="{31BA3731-B406-27D1-9605-0855E1B2D1DD}"/>
                </a:ext>
              </a:extLst>
            </p:cNvPr>
            <p:cNvSpPr/>
            <p:nvPr/>
          </p:nvSpPr>
          <p:spPr>
            <a:xfrm>
              <a:off x="1795050" y="1546300"/>
              <a:ext cx="65850" cy="66450"/>
            </a:xfrm>
            <a:custGeom>
              <a:avLst/>
              <a:gdLst/>
              <a:ahLst/>
              <a:cxnLst/>
              <a:rect l="l" t="t" r="r" b="b"/>
              <a:pathLst>
                <a:path w="2634" h="2658" extrusionOk="0">
                  <a:moveTo>
                    <a:pt x="173" y="0"/>
                  </a:moveTo>
                  <a:lnTo>
                    <a:pt x="124" y="25"/>
                  </a:lnTo>
                  <a:lnTo>
                    <a:pt x="50" y="49"/>
                  </a:lnTo>
                  <a:lnTo>
                    <a:pt x="26" y="74"/>
                  </a:lnTo>
                  <a:lnTo>
                    <a:pt x="1" y="148"/>
                  </a:lnTo>
                  <a:lnTo>
                    <a:pt x="247" y="222"/>
                  </a:lnTo>
                  <a:lnTo>
                    <a:pt x="518" y="345"/>
                  </a:lnTo>
                  <a:lnTo>
                    <a:pt x="764" y="517"/>
                  </a:lnTo>
                  <a:lnTo>
                    <a:pt x="1010" y="714"/>
                  </a:lnTo>
                  <a:lnTo>
                    <a:pt x="1207" y="935"/>
                  </a:lnTo>
                  <a:lnTo>
                    <a:pt x="1354" y="1181"/>
                  </a:lnTo>
                  <a:lnTo>
                    <a:pt x="1477" y="1452"/>
                  </a:lnTo>
                  <a:lnTo>
                    <a:pt x="1576" y="1698"/>
                  </a:lnTo>
                  <a:lnTo>
                    <a:pt x="1625" y="1944"/>
                  </a:lnTo>
                  <a:lnTo>
                    <a:pt x="1674" y="2165"/>
                  </a:lnTo>
                  <a:lnTo>
                    <a:pt x="1699" y="2510"/>
                  </a:lnTo>
                  <a:lnTo>
                    <a:pt x="2068" y="2608"/>
                  </a:lnTo>
                  <a:lnTo>
                    <a:pt x="2363"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641;p19">
              <a:extLst>
                <a:ext uri="{FF2B5EF4-FFF2-40B4-BE49-F238E27FC236}">
                  <a16:creationId xmlns:a16="http://schemas.microsoft.com/office/drawing/2014/main" id="{5FE7E8D1-0F1B-D333-3014-1A7F57ABB9FE}"/>
                </a:ext>
              </a:extLst>
            </p:cNvPr>
            <p:cNvSpPr/>
            <p:nvPr/>
          </p:nvSpPr>
          <p:spPr>
            <a:xfrm>
              <a:off x="1819675" y="1481700"/>
              <a:ext cx="123650" cy="194400"/>
            </a:xfrm>
            <a:custGeom>
              <a:avLst/>
              <a:gdLst/>
              <a:ahLst/>
              <a:cxnLst/>
              <a:rect l="l" t="t" r="r" b="b"/>
              <a:pathLst>
                <a:path w="4946" h="7776" extrusionOk="0">
                  <a:moveTo>
                    <a:pt x="2461" y="1"/>
                  </a:moveTo>
                  <a:lnTo>
                    <a:pt x="2387" y="25"/>
                  </a:lnTo>
                  <a:lnTo>
                    <a:pt x="2338" y="50"/>
                  </a:lnTo>
                  <a:lnTo>
                    <a:pt x="2313" y="99"/>
                  </a:lnTo>
                  <a:lnTo>
                    <a:pt x="2289" y="173"/>
                  </a:lnTo>
                  <a:lnTo>
                    <a:pt x="2289" y="5709"/>
                  </a:lnTo>
                  <a:lnTo>
                    <a:pt x="271" y="3618"/>
                  </a:lnTo>
                  <a:lnTo>
                    <a:pt x="222" y="3568"/>
                  </a:lnTo>
                  <a:lnTo>
                    <a:pt x="99" y="3568"/>
                  </a:lnTo>
                  <a:lnTo>
                    <a:pt x="49" y="3618"/>
                  </a:lnTo>
                  <a:lnTo>
                    <a:pt x="0" y="3667"/>
                  </a:lnTo>
                  <a:lnTo>
                    <a:pt x="0" y="3716"/>
                  </a:lnTo>
                  <a:lnTo>
                    <a:pt x="0" y="3790"/>
                  </a:lnTo>
                  <a:lnTo>
                    <a:pt x="49" y="3839"/>
                  </a:lnTo>
                  <a:lnTo>
                    <a:pt x="2289" y="6152"/>
                  </a:lnTo>
                  <a:lnTo>
                    <a:pt x="2289" y="7604"/>
                  </a:lnTo>
                  <a:lnTo>
                    <a:pt x="2313" y="7678"/>
                  </a:lnTo>
                  <a:lnTo>
                    <a:pt x="2338" y="7727"/>
                  </a:lnTo>
                  <a:lnTo>
                    <a:pt x="2387" y="7776"/>
                  </a:lnTo>
                  <a:lnTo>
                    <a:pt x="2510" y="7776"/>
                  </a:lnTo>
                  <a:lnTo>
                    <a:pt x="2559" y="7727"/>
                  </a:lnTo>
                  <a:lnTo>
                    <a:pt x="2584" y="7678"/>
                  </a:lnTo>
                  <a:lnTo>
                    <a:pt x="2608" y="7628"/>
                  </a:lnTo>
                  <a:lnTo>
                    <a:pt x="2608" y="4577"/>
                  </a:lnTo>
                  <a:lnTo>
                    <a:pt x="4897" y="2338"/>
                  </a:lnTo>
                  <a:lnTo>
                    <a:pt x="4946" y="2289"/>
                  </a:lnTo>
                  <a:lnTo>
                    <a:pt x="4946" y="2240"/>
                  </a:lnTo>
                  <a:lnTo>
                    <a:pt x="4946" y="2166"/>
                  </a:lnTo>
                  <a:lnTo>
                    <a:pt x="4897" y="2117"/>
                  </a:lnTo>
                  <a:lnTo>
                    <a:pt x="4848" y="2092"/>
                  </a:lnTo>
                  <a:lnTo>
                    <a:pt x="4798" y="2067"/>
                  </a:lnTo>
                  <a:lnTo>
                    <a:pt x="4749" y="2092"/>
                  </a:lnTo>
                  <a:lnTo>
                    <a:pt x="4675" y="2117"/>
                  </a:lnTo>
                  <a:lnTo>
                    <a:pt x="2608" y="4134"/>
                  </a:lnTo>
                  <a:lnTo>
                    <a:pt x="2608" y="173"/>
                  </a:lnTo>
                  <a:lnTo>
                    <a:pt x="2584" y="99"/>
                  </a:lnTo>
                  <a:lnTo>
                    <a:pt x="2559" y="50"/>
                  </a:lnTo>
                  <a:lnTo>
                    <a:pt x="2510" y="25"/>
                  </a:lnTo>
                  <a:lnTo>
                    <a:pt x="246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642;p19">
              <a:extLst>
                <a:ext uri="{FF2B5EF4-FFF2-40B4-BE49-F238E27FC236}">
                  <a16:creationId xmlns:a16="http://schemas.microsoft.com/office/drawing/2014/main" id="{63F22028-03BC-4DD9-32F2-D200495E0DB7}"/>
                </a:ext>
              </a:extLst>
            </p:cNvPr>
            <p:cNvSpPr/>
            <p:nvPr/>
          </p:nvSpPr>
          <p:spPr>
            <a:xfrm>
              <a:off x="1793225" y="1657625"/>
              <a:ext cx="175325" cy="50475"/>
            </a:xfrm>
            <a:custGeom>
              <a:avLst/>
              <a:gdLst/>
              <a:ahLst/>
              <a:cxnLst/>
              <a:rect l="l" t="t" r="r" b="b"/>
              <a:pathLst>
                <a:path w="7013" h="2019" extrusionOk="0">
                  <a:moveTo>
                    <a:pt x="2264" y="1"/>
                  </a:moveTo>
                  <a:lnTo>
                    <a:pt x="2165" y="25"/>
                  </a:lnTo>
                  <a:lnTo>
                    <a:pt x="2042" y="50"/>
                  </a:lnTo>
                  <a:lnTo>
                    <a:pt x="1919" y="99"/>
                  </a:lnTo>
                  <a:lnTo>
                    <a:pt x="1846" y="148"/>
                  </a:lnTo>
                  <a:lnTo>
                    <a:pt x="1747" y="222"/>
                  </a:lnTo>
                  <a:lnTo>
                    <a:pt x="1698" y="296"/>
                  </a:lnTo>
                  <a:lnTo>
                    <a:pt x="1575" y="468"/>
                  </a:lnTo>
                  <a:lnTo>
                    <a:pt x="1501" y="641"/>
                  </a:lnTo>
                  <a:lnTo>
                    <a:pt x="1403" y="813"/>
                  </a:lnTo>
                  <a:lnTo>
                    <a:pt x="1304" y="985"/>
                  </a:lnTo>
                  <a:lnTo>
                    <a:pt x="1230" y="1034"/>
                  </a:lnTo>
                  <a:lnTo>
                    <a:pt x="1157" y="1083"/>
                  </a:lnTo>
                  <a:lnTo>
                    <a:pt x="1058" y="1133"/>
                  </a:lnTo>
                  <a:lnTo>
                    <a:pt x="960" y="1157"/>
                  </a:lnTo>
                  <a:lnTo>
                    <a:pt x="787" y="1182"/>
                  </a:lnTo>
                  <a:lnTo>
                    <a:pt x="615" y="1206"/>
                  </a:lnTo>
                  <a:lnTo>
                    <a:pt x="468" y="1280"/>
                  </a:lnTo>
                  <a:lnTo>
                    <a:pt x="369" y="1330"/>
                  </a:lnTo>
                  <a:lnTo>
                    <a:pt x="271" y="1403"/>
                  </a:lnTo>
                  <a:lnTo>
                    <a:pt x="197" y="1477"/>
                  </a:lnTo>
                  <a:lnTo>
                    <a:pt x="74" y="1625"/>
                  </a:lnTo>
                  <a:lnTo>
                    <a:pt x="25" y="1772"/>
                  </a:lnTo>
                  <a:lnTo>
                    <a:pt x="0" y="1895"/>
                  </a:lnTo>
                  <a:lnTo>
                    <a:pt x="0" y="2018"/>
                  </a:lnTo>
                  <a:lnTo>
                    <a:pt x="7013" y="2018"/>
                  </a:lnTo>
                  <a:lnTo>
                    <a:pt x="7013" y="1846"/>
                  </a:lnTo>
                  <a:lnTo>
                    <a:pt x="6964" y="1699"/>
                  </a:lnTo>
                  <a:lnTo>
                    <a:pt x="6914" y="1551"/>
                  </a:lnTo>
                  <a:lnTo>
                    <a:pt x="6816" y="1403"/>
                  </a:lnTo>
                  <a:lnTo>
                    <a:pt x="6693" y="1280"/>
                  </a:lnTo>
                  <a:lnTo>
                    <a:pt x="6496" y="1182"/>
                  </a:lnTo>
                  <a:lnTo>
                    <a:pt x="6250" y="1108"/>
                  </a:lnTo>
                  <a:lnTo>
                    <a:pt x="5930" y="1059"/>
                  </a:lnTo>
                  <a:lnTo>
                    <a:pt x="5807" y="1034"/>
                  </a:lnTo>
                  <a:lnTo>
                    <a:pt x="5684" y="1010"/>
                  </a:lnTo>
                  <a:lnTo>
                    <a:pt x="5586" y="960"/>
                  </a:lnTo>
                  <a:lnTo>
                    <a:pt x="5487" y="887"/>
                  </a:lnTo>
                  <a:lnTo>
                    <a:pt x="5340" y="764"/>
                  </a:lnTo>
                  <a:lnTo>
                    <a:pt x="5217" y="616"/>
                  </a:lnTo>
                  <a:lnTo>
                    <a:pt x="5118" y="444"/>
                  </a:lnTo>
                  <a:lnTo>
                    <a:pt x="4995" y="321"/>
                  </a:lnTo>
                  <a:lnTo>
                    <a:pt x="4872" y="198"/>
                  </a:lnTo>
                  <a:lnTo>
                    <a:pt x="4798" y="148"/>
                  </a:lnTo>
                  <a:lnTo>
                    <a:pt x="4700" y="124"/>
                  </a:lnTo>
                  <a:lnTo>
                    <a:pt x="4528" y="99"/>
                  </a:lnTo>
                  <a:lnTo>
                    <a:pt x="4380" y="124"/>
                  </a:lnTo>
                  <a:lnTo>
                    <a:pt x="4257" y="148"/>
                  </a:lnTo>
                  <a:lnTo>
                    <a:pt x="4109" y="198"/>
                  </a:lnTo>
                  <a:lnTo>
                    <a:pt x="3814" y="321"/>
                  </a:lnTo>
                  <a:lnTo>
                    <a:pt x="3642" y="395"/>
                  </a:lnTo>
                  <a:lnTo>
                    <a:pt x="3445" y="419"/>
                  </a:lnTo>
                  <a:lnTo>
                    <a:pt x="3273" y="419"/>
                  </a:lnTo>
                  <a:lnTo>
                    <a:pt x="3100" y="345"/>
                  </a:lnTo>
                  <a:lnTo>
                    <a:pt x="2953" y="271"/>
                  </a:lnTo>
                  <a:lnTo>
                    <a:pt x="2805" y="173"/>
                  </a:lnTo>
                  <a:lnTo>
                    <a:pt x="2633" y="75"/>
                  </a:lnTo>
                  <a:lnTo>
                    <a:pt x="2461" y="25"/>
                  </a:lnTo>
                  <a:lnTo>
                    <a:pt x="2264"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643;p19">
              <a:extLst>
                <a:ext uri="{FF2B5EF4-FFF2-40B4-BE49-F238E27FC236}">
                  <a16:creationId xmlns:a16="http://schemas.microsoft.com/office/drawing/2014/main" id="{797673B8-9F65-F944-2CF6-D2C9A66BCAFF}"/>
                </a:ext>
              </a:extLst>
            </p:cNvPr>
            <p:cNvSpPr/>
            <p:nvPr/>
          </p:nvSpPr>
          <p:spPr>
            <a:xfrm>
              <a:off x="1893475" y="1660100"/>
              <a:ext cx="75075" cy="48000"/>
            </a:xfrm>
            <a:custGeom>
              <a:avLst/>
              <a:gdLst/>
              <a:ahLst/>
              <a:cxnLst/>
              <a:rect l="l" t="t" r="r" b="b"/>
              <a:pathLst>
                <a:path w="3003" h="1920" extrusionOk="0">
                  <a:moveTo>
                    <a:pt x="493" y="0"/>
                  </a:moveTo>
                  <a:lnTo>
                    <a:pt x="321" y="25"/>
                  </a:lnTo>
                  <a:lnTo>
                    <a:pt x="173" y="74"/>
                  </a:lnTo>
                  <a:lnTo>
                    <a:pt x="1" y="148"/>
                  </a:lnTo>
                  <a:lnTo>
                    <a:pt x="99" y="246"/>
                  </a:lnTo>
                  <a:lnTo>
                    <a:pt x="198" y="369"/>
                  </a:lnTo>
                  <a:lnTo>
                    <a:pt x="370" y="615"/>
                  </a:lnTo>
                  <a:lnTo>
                    <a:pt x="493" y="738"/>
                  </a:lnTo>
                  <a:lnTo>
                    <a:pt x="616" y="837"/>
                  </a:lnTo>
                  <a:lnTo>
                    <a:pt x="788" y="911"/>
                  </a:lnTo>
                  <a:lnTo>
                    <a:pt x="1010" y="960"/>
                  </a:lnTo>
                  <a:lnTo>
                    <a:pt x="1305" y="1009"/>
                  </a:lnTo>
                  <a:lnTo>
                    <a:pt x="1551" y="1083"/>
                  </a:lnTo>
                  <a:lnTo>
                    <a:pt x="1748" y="1181"/>
                  </a:lnTo>
                  <a:lnTo>
                    <a:pt x="1871" y="1304"/>
                  </a:lnTo>
                  <a:lnTo>
                    <a:pt x="1969" y="1452"/>
                  </a:lnTo>
                  <a:lnTo>
                    <a:pt x="2043" y="1600"/>
                  </a:lnTo>
                  <a:lnTo>
                    <a:pt x="2068" y="1747"/>
                  </a:lnTo>
                  <a:lnTo>
                    <a:pt x="2092" y="1919"/>
                  </a:lnTo>
                  <a:lnTo>
                    <a:pt x="3003" y="1919"/>
                  </a:lnTo>
                  <a:lnTo>
                    <a:pt x="3003" y="1747"/>
                  </a:lnTo>
                  <a:lnTo>
                    <a:pt x="2954" y="1600"/>
                  </a:lnTo>
                  <a:lnTo>
                    <a:pt x="2904" y="1452"/>
                  </a:lnTo>
                  <a:lnTo>
                    <a:pt x="2806" y="1304"/>
                  </a:lnTo>
                  <a:lnTo>
                    <a:pt x="2683" y="1181"/>
                  </a:lnTo>
                  <a:lnTo>
                    <a:pt x="2486" y="1083"/>
                  </a:lnTo>
                  <a:lnTo>
                    <a:pt x="2240" y="1009"/>
                  </a:lnTo>
                  <a:lnTo>
                    <a:pt x="1920" y="960"/>
                  </a:lnTo>
                  <a:lnTo>
                    <a:pt x="1797" y="935"/>
                  </a:lnTo>
                  <a:lnTo>
                    <a:pt x="1674" y="911"/>
                  </a:lnTo>
                  <a:lnTo>
                    <a:pt x="1576" y="861"/>
                  </a:lnTo>
                  <a:lnTo>
                    <a:pt x="1477" y="788"/>
                  </a:lnTo>
                  <a:lnTo>
                    <a:pt x="1330" y="665"/>
                  </a:lnTo>
                  <a:lnTo>
                    <a:pt x="1207" y="517"/>
                  </a:lnTo>
                  <a:lnTo>
                    <a:pt x="1108" y="345"/>
                  </a:lnTo>
                  <a:lnTo>
                    <a:pt x="985" y="222"/>
                  </a:lnTo>
                  <a:lnTo>
                    <a:pt x="862" y="99"/>
                  </a:lnTo>
                  <a:lnTo>
                    <a:pt x="788" y="49"/>
                  </a:lnTo>
                  <a:lnTo>
                    <a:pt x="690" y="25"/>
                  </a:lnTo>
                  <a:lnTo>
                    <a:pt x="49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644;p19">
              <a:extLst>
                <a:ext uri="{FF2B5EF4-FFF2-40B4-BE49-F238E27FC236}">
                  <a16:creationId xmlns:a16="http://schemas.microsoft.com/office/drawing/2014/main" id="{C9AFD9E1-45E1-C242-9F33-54D4B5A80A6F}"/>
                </a:ext>
              </a:extLst>
            </p:cNvPr>
            <p:cNvSpPr/>
            <p:nvPr/>
          </p:nvSpPr>
          <p:spPr>
            <a:xfrm>
              <a:off x="1844275" y="1677925"/>
              <a:ext cx="7400" cy="8025"/>
            </a:xfrm>
            <a:custGeom>
              <a:avLst/>
              <a:gdLst/>
              <a:ahLst/>
              <a:cxnLst/>
              <a:rect l="l" t="t" r="r" b="b"/>
              <a:pathLst>
                <a:path w="296" h="321" extrusionOk="0">
                  <a:moveTo>
                    <a:pt x="148" y="1"/>
                  </a:moveTo>
                  <a:lnTo>
                    <a:pt x="74" y="25"/>
                  </a:lnTo>
                  <a:lnTo>
                    <a:pt x="25" y="50"/>
                  </a:lnTo>
                  <a:lnTo>
                    <a:pt x="0" y="99"/>
                  </a:lnTo>
                  <a:lnTo>
                    <a:pt x="0" y="173"/>
                  </a:lnTo>
                  <a:lnTo>
                    <a:pt x="0" y="222"/>
                  </a:lnTo>
                  <a:lnTo>
                    <a:pt x="25" y="271"/>
                  </a:lnTo>
                  <a:lnTo>
                    <a:pt x="74" y="321"/>
                  </a:lnTo>
                  <a:lnTo>
                    <a:pt x="197" y="321"/>
                  </a:lnTo>
                  <a:lnTo>
                    <a:pt x="246" y="271"/>
                  </a:lnTo>
                  <a:lnTo>
                    <a:pt x="296" y="222"/>
                  </a:lnTo>
                  <a:lnTo>
                    <a:pt x="296" y="173"/>
                  </a:lnTo>
                  <a:lnTo>
                    <a:pt x="296" y="99"/>
                  </a:lnTo>
                  <a:lnTo>
                    <a:pt x="246" y="50"/>
                  </a:lnTo>
                  <a:lnTo>
                    <a:pt x="197" y="25"/>
                  </a:lnTo>
                  <a:lnTo>
                    <a:pt x="14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645;p19">
              <a:extLst>
                <a:ext uri="{FF2B5EF4-FFF2-40B4-BE49-F238E27FC236}">
                  <a16:creationId xmlns:a16="http://schemas.microsoft.com/office/drawing/2014/main" id="{E192D7D3-31E3-FD48-CB92-A14C6DB5C089}"/>
                </a:ext>
              </a:extLst>
            </p:cNvPr>
            <p:cNvSpPr/>
            <p:nvPr/>
          </p:nvSpPr>
          <p:spPr>
            <a:xfrm>
              <a:off x="1884875" y="1689625"/>
              <a:ext cx="7400" cy="8025"/>
            </a:xfrm>
            <a:custGeom>
              <a:avLst/>
              <a:gdLst/>
              <a:ahLst/>
              <a:cxnLst/>
              <a:rect l="l" t="t" r="r" b="b"/>
              <a:pathLst>
                <a:path w="296" h="321" extrusionOk="0">
                  <a:moveTo>
                    <a:pt x="148" y="0"/>
                  </a:moveTo>
                  <a:lnTo>
                    <a:pt x="74" y="25"/>
                  </a:lnTo>
                  <a:lnTo>
                    <a:pt x="25" y="50"/>
                  </a:lnTo>
                  <a:lnTo>
                    <a:pt x="0" y="99"/>
                  </a:lnTo>
                  <a:lnTo>
                    <a:pt x="0" y="173"/>
                  </a:lnTo>
                  <a:lnTo>
                    <a:pt x="0" y="222"/>
                  </a:lnTo>
                  <a:lnTo>
                    <a:pt x="25" y="271"/>
                  </a:lnTo>
                  <a:lnTo>
                    <a:pt x="74" y="320"/>
                  </a:lnTo>
                  <a:lnTo>
                    <a:pt x="222" y="320"/>
                  </a:lnTo>
                  <a:lnTo>
                    <a:pt x="271" y="271"/>
                  </a:lnTo>
                  <a:lnTo>
                    <a:pt x="296" y="222"/>
                  </a:lnTo>
                  <a:lnTo>
                    <a:pt x="296" y="173"/>
                  </a:lnTo>
                  <a:lnTo>
                    <a:pt x="296" y="99"/>
                  </a:lnTo>
                  <a:lnTo>
                    <a:pt x="271" y="50"/>
                  </a:lnTo>
                  <a:lnTo>
                    <a:pt x="222" y="25"/>
                  </a:lnTo>
                  <a:lnTo>
                    <a:pt x="14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646;p19">
              <a:extLst>
                <a:ext uri="{FF2B5EF4-FFF2-40B4-BE49-F238E27FC236}">
                  <a16:creationId xmlns:a16="http://schemas.microsoft.com/office/drawing/2014/main" id="{55EA88D1-2C4C-BFD9-F059-21EA66634B8E}"/>
                </a:ext>
              </a:extLst>
            </p:cNvPr>
            <p:cNvSpPr/>
            <p:nvPr/>
          </p:nvSpPr>
          <p:spPr>
            <a:xfrm>
              <a:off x="1906400" y="1675475"/>
              <a:ext cx="7400" cy="8025"/>
            </a:xfrm>
            <a:custGeom>
              <a:avLst/>
              <a:gdLst/>
              <a:ahLst/>
              <a:cxnLst/>
              <a:rect l="l" t="t" r="r" b="b"/>
              <a:pathLst>
                <a:path w="296" h="321" extrusionOk="0">
                  <a:moveTo>
                    <a:pt x="74" y="0"/>
                  </a:moveTo>
                  <a:lnTo>
                    <a:pt x="25" y="50"/>
                  </a:lnTo>
                  <a:lnTo>
                    <a:pt x="1" y="99"/>
                  </a:lnTo>
                  <a:lnTo>
                    <a:pt x="1" y="148"/>
                  </a:lnTo>
                  <a:lnTo>
                    <a:pt x="1" y="222"/>
                  </a:lnTo>
                  <a:lnTo>
                    <a:pt x="25" y="271"/>
                  </a:lnTo>
                  <a:lnTo>
                    <a:pt x="74" y="296"/>
                  </a:lnTo>
                  <a:lnTo>
                    <a:pt x="148" y="320"/>
                  </a:lnTo>
                  <a:lnTo>
                    <a:pt x="222" y="296"/>
                  </a:lnTo>
                  <a:lnTo>
                    <a:pt x="271" y="271"/>
                  </a:lnTo>
                  <a:lnTo>
                    <a:pt x="296" y="222"/>
                  </a:lnTo>
                  <a:lnTo>
                    <a:pt x="296" y="148"/>
                  </a:lnTo>
                  <a:lnTo>
                    <a:pt x="296" y="99"/>
                  </a:lnTo>
                  <a:lnTo>
                    <a:pt x="271" y="50"/>
                  </a:lnTo>
                  <a:lnTo>
                    <a:pt x="22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03" name="Google Shape;574;p19">
            <a:extLst>
              <a:ext uri="{FF2B5EF4-FFF2-40B4-BE49-F238E27FC236}">
                <a16:creationId xmlns:a16="http://schemas.microsoft.com/office/drawing/2014/main" id="{6B08670D-42D3-5F8B-5E5D-9B379DE19583}"/>
              </a:ext>
            </a:extLst>
          </p:cNvPr>
          <p:cNvGrpSpPr/>
          <p:nvPr/>
        </p:nvGrpSpPr>
        <p:grpSpPr>
          <a:xfrm>
            <a:off x="4357634" y="3545750"/>
            <a:ext cx="335786" cy="350291"/>
            <a:chOff x="3199728" y="2845507"/>
            <a:chExt cx="519968" cy="514974"/>
          </a:xfrm>
        </p:grpSpPr>
        <p:sp>
          <p:nvSpPr>
            <p:cNvPr id="3304" name="Google Shape;575;p19">
              <a:extLst>
                <a:ext uri="{FF2B5EF4-FFF2-40B4-BE49-F238E27FC236}">
                  <a16:creationId xmlns:a16="http://schemas.microsoft.com/office/drawing/2014/main" id="{91220711-AFA9-917A-E095-3C35FCF87A53}"/>
                </a:ext>
              </a:extLst>
            </p:cNvPr>
            <p:cNvSpPr/>
            <p:nvPr/>
          </p:nvSpPr>
          <p:spPr>
            <a:xfrm>
              <a:off x="3281237" y="2851680"/>
              <a:ext cx="356951" cy="442152"/>
            </a:xfrm>
            <a:custGeom>
              <a:avLst/>
              <a:gdLst/>
              <a:ahLst/>
              <a:cxnLst/>
              <a:rect l="l" t="t" r="r" b="b"/>
              <a:pathLst>
                <a:path w="7112" h="8810" extrusionOk="0">
                  <a:moveTo>
                    <a:pt x="3544" y="0"/>
                  </a:moveTo>
                  <a:lnTo>
                    <a:pt x="3175" y="25"/>
                  </a:lnTo>
                  <a:lnTo>
                    <a:pt x="2830" y="74"/>
                  </a:lnTo>
                  <a:lnTo>
                    <a:pt x="2486" y="172"/>
                  </a:lnTo>
                  <a:lnTo>
                    <a:pt x="2166" y="271"/>
                  </a:lnTo>
                  <a:lnTo>
                    <a:pt x="1846" y="443"/>
                  </a:lnTo>
                  <a:lnTo>
                    <a:pt x="1575" y="615"/>
                  </a:lnTo>
                  <a:lnTo>
                    <a:pt x="1280" y="812"/>
                  </a:lnTo>
                  <a:lnTo>
                    <a:pt x="1034" y="1034"/>
                  </a:lnTo>
                  <a:lnTo>
                    <a:pt x="813" y="1304"/>
                  </a:lnTo>
                  <a:lnTo>
                    <a:pt x="616" y="1575"/>
                  </a:lnTo>
                  <a:lnTo>
                    <a:pt x="419" y="1870"/>
                  </a:lnTo>
                  <a:lnTo>
                    <a:pt x="271" y="2165"/>
                  </a:lnTo>
                  <a:lnTo>
                    <a:pt x="148" y="2510"/>
                  </a:lnTo>
                  <a:lnTo>
                    <a:pt x="74" y="2830"/>
                  </a:lnTo>
                  <a:lnTo>
                    <a:pt x="25" y="3199"/>
                  </a:lnTo>
                  <a:lnTo>
                    <a:pt x="1" y="3543"/>
                  </a:lnTo>
                  <a:lnTo>
                    <a:pt x="1" y="3839"/>
                  </a:lnTo>
                  <a:lnTo>
                    <a:pt x="50" y="4109"/>
                  </a:lnTo>
                  <a:lnTo>
                    <a:pt x="99" y="4380"/>
                  </a:lnTo>
                  <a:lnTo>
                    <a:pt x="173" y="4651"/>
                  </a:lnTo>
                  <a:lnTo>
                    <a:pt x="271" y="4897"/>
                  </a:lnTo>
                  <a:lnTo>
                    <a:pt x="370" y="5143"/>
                  </a:lnTo>
                  <a:lnTo>
                    <a:pt x="517" y="5389"/>
                  </a:lnTo>
                  <a:lnTo>
                    <a:pt x="665" y="5610"/>
                  </a:lnTo>
                  <a:lnTo>
                    <a:pt x="813" y="5832"/>
                  </a:lnTo>
                  <a:lnTo>
                    <a:pt x="985" y="6029"/>
                  </a:lnTo>
                  <a:lnTo>
                    <a:pt x="1182" y="6201"/>
                  </a:lnTo>
                  <a:lnTo>
                    <a:pt x="1378" y="6373"/>
                  </a:lnTo>
                  <a:lnTo>
                    <a:pt x="1600" y="6521"/>
                  </a:lnTo>
                  <a:lnTo>
                    <a:pt x="1846" y="6668"/>
                  </a:lnTo>
                  <a:lnTo>
                    <a:pt x="2067" y="6791"/>
                  </a:lnTo>
                  <a:lnTo>
                    <a:pt x="2338" y="6890"/>
                  </a:lnTo>
                  <a:lnTo>
                    <a:pt x="2338" y="8071"/>
                  </a:lnTo>
                  <a:lnTo>
                    <a:pt x="2338" y="8219"/>
                  </a:lnTo>
                  <a:lnTo>
                    <a:pt x="2387" y="8342"/>
                  </a:lnTo>
                  <a:lnTo>
                    <a:pt x="2461" y="8465"/>
                  </a:lnTo>
                  <a:lnTo>
                    <a:pt x="2535" y="8588"/>
                  </a:lnTo>
                  <a:lnTo>
                    <a:pt x="2658" y="8661"/>
                  </a:lnTo>
                  <a:lnTo>
                    <a:pt x="2781" y="8735"/>
                  </a:lnTo>
                  <a:lnTo>
                    <a:pt x="2904" y="8784"/>
                  </a:lnTo>
                  <a:lnTo>
                    <a:pt x="3052" y="8809"/>
                  </a:lnTo>
                  <a:lnTo>
                    <a:pt x="4036" y="8809"/>
                  </a:lnTo>
                  <a:lnTo>
                    <a:pt x="4184" y="8784"/>
                  </a:lnTo>
                  <a:lnTo>
                    <a:pt x="4331" y="8735"/>
                  </a:lnTo>
                  <a:lnTo>
                    <a:pt x="4454" y="8661"/>
                  </a:lnTo>
                  <a:lnTo>
                    <a:pt x="4553" y="8588"/>
                  </a:lnTo>
                  <a:lnTo>
                    <a:pt x="4651" y="8465"/>
                  </a:lnTo>
                  <a:lnTo>
                    <a:pt x="4725" y="8342"/>
                  </a:lnTo>
                  <a:lnTo>
                    <a:pt x="4749" y="8219"/>
                  </a:lnTo>
                  <a:lnTo>
                    <a:pt x="4774" y="8071"/>
                  </a:lnTo>
                  <a:lnTo>
                    <a:pt x="4774" y="6890"/>
                  </a:lnTo>
                  <a:lnTo>
                    <a:pt x="5020" y="6791"/>
                  </a:lnTo>
                  <a:lnTo>
                    <a:pt x="5266" y="6668"/>
                  </a:lnTo>
                  <a:lnTo>
                    <a:pt x="5488" y="6521"/>
                  </a:lnTo>
                  <a:lnTo>
                    <a:pt x="5709" y="6373"/>
                  </a:lnTo>
                  <a:lnTo>
                    <a:pt x="5906" y="6201"/>
                  </a:lnTo>
                  <a:lnTo>
                    <a:pt x="6103" y="6029"/>
                  </a:lnTo>
                  <a:lnTo>
                    <a:pt x="6275" y="5832"/>
                  </a:lnTo>
                  <a:lnTo>
                    <a:pt x="6447" y="5610"/>
                  </a:lnTo>
                  <a:lnTo>
                    <a:pt x="6595" y="5389"/>
                  </a:lnTo>
                  <a:lnTo>
                    <a:pt x="6718" y="5143"/>
                  </a:lnTo>
                  <a:lnTo>
                    <a:pt x="6841" y="4897"/>
                  </a:lnTo>
                  <a:lnTo>
                    <a:pt x="6939" y="4651"/>
                  </a:lnTo>
                  <a:lnTo>
                    <a:pt x="7013" y="4380"/>
                  </a:lnTo>
                  <a:lnTo>
                    <a:pt x="7062" y="4109"/>
                  </a:lnTo>
                  <a:lnTo>
                    <a:pt x="7087" y="3839"/>
                  </a:lnTo>
                  <a:lnTo>
                    <a:pt x="7112" y="3543"/>
                  </a:lnTo>
                  <a:lnTo>
                    <a:pt x="7087" y="3199"/>
                  </a:lnTo>
                  <a:lnTo>
                    <a:pt x="7038" y="2830"/>
                  </a:lnTo>
                  <a:lnTo>
                    <a:pt x="6939" y="2510"/>
                  </a:lnTo>
                  <a:lnTo>
                    <a:pt x="6816" y="2165"/>
                  </a:lnTo>
                  <a:lnTo>
                    <a:pt x="6669" y="1870"/>
                  </a:lnTo>
                  <a:lnTo>
                    <a:pt x="6497" y="1575"/>
                  </a:lnTo>
                  <a:lnTo>
                    <a:pt x="6300" y="1304"/>
                  </a:lnTo>
                  <a:lnTo>
                    <a:pt x="6054" y="1034"/>
                  </a:lnTo>
                  <a:lnTo>
                    <a:pt x="5808" y="812"/>
                  </a:lnTo>
                  <a:lnTo>
                    <a:pt x="5537" y="615"/>
                  </a:lnTo>
                  <a:lnTo>
                    <a:pt x="5242" y="443"/>
                  </a:lnTo>
                  <a:lnTo>
                    <a:pt x="4922" y="271"/>
                  </a:lnTo>
                  <a:lnTo>
                    <a:pt x="4602" y="172"/>
                  </a:lnTo>
                  <a:lnTo>
                    <a:pt x="4257" y="74"/>
                  </a:lnTo>
                  <a:lnTo>
                    <a:pt x="3913" y="25"/>
                  </a:lnTo>
                  <a:lnTo>
                    <a:pt x="354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5" name="Google Shape;576;p19">
              <a:extLst>
                <a:ext uri="{FF2B5EF4-FFF2-40B4-BE49-F238E27FC236}">
                  <a16:creationId xmlns:a16="http://schemas.microsoft.com/office/drawing/2014/main" id="{89D88BE7-5DD5-E294-85E9-F4162BF435B9}"/>
                </a:ext>
              </a:extLst>
            </p:cNvPr>
            <p:cNvSpPr/>
            <p:nvPr/>
          </p:nvSpPr>
          <p:spPr>
            <a:xfrm>
              <a:off x="3439335" y="2851680"/>
              <a:ext cx="198853" cy="442152"/>
            </a:xfrm>
            <a:custGeom>
              <a:avLst/>
              <a:gdLst/>
              <a:ahLst/>
              <a:cxnLst/>
              <a:rect l="l" t="t" r="r" b="b"/>
              <a:pathLst>
                <a:path w="3962" h="8810" extrusionOk="0">
                  <a:moveTo>
                    <a:pt x="394" y="0"/>
                  </a:moveTo>
                  <a:lnTo>
                    <a:pt x="0" y="25"/>
                  </a:lnTo>
                  <a:lnTo>
                    <a:pt x="320" y="74"/>
                  </a:lnTo>
                  <a:lnTo>
                    <a:pt x="640" y="172"/>
                  </a:lnTo>
                  <a:lnTo>
                    <a:pt x="935" y="271"/>
                  </a:lnTo>
                  <a:lnTo>
                    <a:pt x="1230" y="418"/>
                  </a:lnTo>
                  <a:lnTo>
                    <a:pt x="1501" y="566"/>
                  </a:lnTo>
                  <a:lnTo>
                    <a:pt x="1772" y="763"/>
                  </a:lnTo>
                  <a:lnTo>
                    <a:pt x="1993" y="960"/>
                  </a:lnTo>
                  <a:lnTo>
                    <a:pt x="2215" y="1181"/>
                  </a:lnTo>
                  <a:lnTo>
                    <a:pt x="2436" y="1427"/>
                  </a:lnTo>
                  <a:lnTo>
                    <a:pt x="2608" y="1698"/>
                  </a:lnTo>
                  <a:lnTo>
                    <a:pt x="2756" y="1969"/>
                  </a:lnTo>
                  <a:lnTo>
                    <a:pt x="2904" y="2264"/>
                  </a:lnTo>
                  <a:lnTo>
                    <a:pt x="3002" y="2559"/>
                  </a:lnTo>
                  <a:lnTo>
                    <a:pt x="3076" y="2879"/>
                  </a:lnTo>
                  <a:lnTo>
                    <a:pt x="3125" y="3224"/>
                  </a:lnTo>
                  <a:lnTo>
                    <a:pt x="3125" y="3543"/>
                  </a:lnTo>
                  <a:lnTo>
                    <a:pt x="3125" y="3839"/>
                  </a:lnTo>
                  <a:lnTo>
                    <a:pt x="3100" y="4109"/>
                  </a:lnTo>
                  <a:lnTo>
                    <a:pt x="3027" y="4380"/>
                  </a:lnTo>
                  <a:lnTo>
                    <a:pt x="2953" y="4651"/>
                  </a:lnTo>
                  <a:lnTo>
                    <a:pt x="2879" y="4897"/>
                  </a:lnTo>
                  <a:lnTo>
                    <a:pt x="2756" y="5143"/>
                  </a:lnTo>
                  <a:lnTo>
                    <a:pt x="2633" y="5389"/>
                  </a:lnTo>
                  <a:lnTo>
                    <a:pt x="2485" y="5610"/>
                  </a:lnTo>
                  <a:lnTo>
                    <a:pt x="2313" y="5832"/>
                  </a:lnTo>
                  <a:lnTo>
                    <a:pt x="2141" y="6029"/>
                  </a:lnTo>
                  <a:lnTo>
                    <a:pt x="1944" y="6201"/>
                  </a:lnTo>
                  <a:lnTo>
                    <a:pt x="1747" y="6373"/>
                  </a:lnTo>
                  <a:lnTo>
                    <a:pt x="1526" y="6521"/>
                  </a:lnTo>
                  <a:lnTo>
                    <a:pt x="1304" y="6668"/>
                  </a:lnTo>
                  <a:lnTo>
                    <a:pt x="1058" y="6791"/>
                  </a:lnTo>
                  <a:lnTo>
                    <a:pt x="812" y="6890"/>
                  </a:lnTo>
                  <a:lnTo>
                    <a:pt x="812" y="8071"/>
                  </a:lnTo>
                  <a:lnTo>
                    <a:pt x="787" y="8219"/>
                  </a:lnTo>
                  <a:lnTo>
                    <a:pt x="738" y="8342"/>
                  </a:lnTo>
                  <a:lnTo>
                    <a:pt x="689" y="8465"/>
                  </a:lnTo>
                  <a:lnTo>
                    <a:pt x="591" y="8588"/>
                  </a:lnTo>
                  <a:lnTo>
                    <a:pt x="492" y="8661"/>
                  </a:lnTo>
                  <a:lnTo>
                    <a:pt x="345" y="8735"/>
                  </a:lnTo>
                  <a:lnTo>
                    <a:pt x="222" y="8784"/>
                  </a:lnTo>
                  <a:lnTo>
                    <a:pt x="74" y="8809"/>
                  </a:lnTo>
                  <a:lnTo>
                    <a:pt x="886" y="8809"/>
                  </a:lnTo>
                  <a:lnTo>
                    <a:pt x="1034" y="8784"/>
                  </a:lnTo>
                  <a:lnTo>
                    <a:pt x="1181" y="8735"/>
                  </a:lnTo>
                  <a:lnTo>
                    <a:pt x="1304" y="8661"/>
                  </a:lnTo>
                  <a:lnTo>
                    <a:pt x="1403" y="8588"/>
                  </a:lnTo>
                  <a:lnTo>
                    <a:pt x="1501" y="8465"/>
                  </a:lnTo>
                  <a:lnTo>
                    <a:pt x="1575" y="8342"/>
                  </a:lnTo>
                  <a:lnTo>
                    <a:pt x="1599" y="8219"/>
                  </a:lnTo>
                  <a:lnTo>
                    <a:pt x="1624" y="8071"/>
                  </a:lnTo>
                  <a:lnTo>
                    <a:pt x="1624" y="6890"/>
                  </a:lnTo>
                  <a:lnTo>
                    <a:pt x="1870" y="6791"/>
                  </a:lnTo>
                  <a:lnTo>
                    <a:pt x="2116" y="6668"/>
                  </a:lnTo>
                  <a:lnTo>
                    <a:pt x="2338" y="6521"/>
                  </a:lnTo>
                  <a:lnTo>
                    <a:pt x="2559" y="6373"/>
                  </a:lnTo>
                  <a:lnTo>
                    <a:pt x="2756" y="6201"/>
                  </a:lnTo>
                  <a:lnTo>
                    <a:pt x="2953" y="6029"/>
                  </a:lnTo>
                  <a:lnTo>
                    <a:pt x="3125" y="5832"/>
                  </a:lnTo>
                  <a:lnTo>
                    <a:pt x="3297" y="5610"/>
                  </a:lnTo>
                  <a:lnTo>
                    <a:pt x="3445" y="5389"/>
                  </a:lnTo>
                  <a:lnTo>
                    <a:pt x="3568" y="5143"/>
                  </a:lnTo>
                  <a:lnTo>
                    <a:pt x="3691" y="4897"/>
                  </a:lnTo>
                  <a:lnTo>
                    <a:pt x="3789" y="4651"/>
                  </a:lnTo>
                  <a:lnTo>
                    <a:pt x="3863" y="4380"/>
                  </a:lnTo>
                  <a:lnTo>
                    <a:pt x="3912" y="4109"/>
                  </a:lnTo>
                  <a:lnTo>
                    <a:pt x="3937" y="3839"/>
                  </a:lnTo>
                  <a:lnTo>
                    <a:pt x="3962" y="3543"/>
                  </a:lnTo>
                  <a:lnTo>
                    <a:pt x="3937" y="3199"/>
                  </a:lnTo>
                  <a:lnTo>
                    <a:pt x="3888" y="2830"/>
                  </a:lnTo>
                  <a:lnTo>
                    <a:pt x="3789" y="2510"/>
                  </a:lnTo>
                  <a:lnTo>
                    <a:pt x="3666" y="2165"/>
                  </a:lnTo>
                  <a:lnTo>
                    <a:pt x="3519" y="1870"/>
                  </a:lnTo>
                  <a:lnTo>
                    <a:pt x="3347" y="1575"/>
                  </a:lnTo>
                  <a:lnTo>
                    <a:pt x="3150" y="1304"/>
                  </a:lnTo>
                  <a:lnTo>
                    <a:pt x="2904" y="1034"/>
                  </a:lnTo>
                  <a:lnTo>
                    <a:pt x="2658" y="812"/>
                  </a:lnTo>
                  <a:lnTo>
                    <a:pt x="2387" y="615"/>
                  </a:lnTo>
                  <a:lnTo>
                    <a:pt x="2092" y="443"/>
                  </a:lnTo>
                  <a:lnTo>
                    <a:pt x="1772" y="271"/>
                  </a:lnTo>
                  <a:lnTo>
                    <a:pt x="1452" y="172"/>
                  </a:lnTo>
                  <a:lnTo>
                    <a:pt x="1107" y="74"/>
                  </a:lnTo>
                  <a:lnTo>
                    <a:pt x="763" y="25"/>
                  </a:lnTo>
                  <a:lnTo>
                    <a:pt x="394"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577;p19">
              <a:extLst>
                <a:ext uri="{FF2B5EF4-FFF2-40B4-BE49-F238E27FC236}">
                  <a16:creationId xmlns:a16="http://schemas.microsoft.com/office/drawing/2014/main" id="{00FA26CF-D525-EF9D-1F35-3C81D8DA1772}"/>
                </a:ext>
              </a:extLst>
            </p:cNvPr>
            <p:cNvSpPr/>
            <p:nvPr/>
          </p:nvSpPr>
          <p:spPr>
            <a:xfrm>
              <a:off x="3273809" y="2845507"/>
              <a:ext cx="45773" cy="46976"/>
            </a:xfrm>
            <a:custGeom>
              <a:avLst/>
              <a:gdLst/>
              <a:ahLst/>
              <a:cxnLst/>
              <a:rect l="l" t="t" r="r" b="b"/>
              <a:pathLst>
                <a:path w="912" h="936" extrusionOk="0">
                  <a:moveTo>
                    <a:pt x="149" y="0"/>
                  </a:moveTo>
                  <a:lnTo>
                    <a:pt x="99" y="25"/>
                  </a:lnTo>
                  <a:lnTo>
                    <a:pt x="50" y="49"/>
                  </a:lnTo>
                  <a:lnTo>
                    <a:pt x="1" y="99"/>
                  </a:lnTo>
                  <a:lnTo>
                    <a:pt x="1" y="172"/>
                  </a:lnTo>
                  <a:lnTo>
                    <a:pt x="1" y="222"/>
                  </a:lnTo>
                  <a:lnTo>
                    <a:pt x="25" y="271"/>
                  </a:lnTo>
                  <a:lnTo>
                    <a:pt x="641" y="886"/>
                  </a:lnTo>
                  <a:lnTo>
                    <a:pt x="690" y="911"/>
                  </a:lnTo>
                  <a:lnTo>
                    <a:pt x="739" y="935"/>
                  </a:lnTo>
                  <a:lnTo>
                    <a:pt x="813" y="911"/>
                  </a:lnTo>
                  <a:lnTo>
                    <a:pt x="862" y="886"/>
                  </a:lnTo>
                  <a:lnTo>
                    <a:pt x="887" y="837"/>
                  </a:lnTo>
                  <a:lnTo>
                    <a:pt x="911" y="788"/>
                  </a:lnTo>
                  <a:lnTo>
                    <a:pt x="887" y="714"/>
                  </a:lnTo>
                  <a:lnTo>
                    <a:pt x="862" y="664"/>
                  </a:lnTo>
                  <a:lnTo>
                    <a:pt x="247" y="49"/>
                  </a:lnTo>
                  <a:lnTo>
                    <a:pt x="198" y="25"/>
                  </a:lnTo>
                  <a:lnTo>
                    <a:pt x="14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578;p19">
              <a:extLst>
                <a:ext uri="{FF2B5EF4-FFF2-40B4-BE49-F238E27FC236}">
                  <a16:creationId xmlns:a16="http://schemas.microsoft.com/office/drawing/2014/main" id="{7B24310A-597D-5716-2226-13906C2E9774}"/>
                </a:ext>
              </a:extLst>
            </p:cNvPr>
            <p:cNvSpPr/>
            <p:nvPr/>
          </p:nvSpPr>
          <p:spPr>
            <a:xfrm>
              <a:off x="3233055" y="2898605"/>
              <a:ext cx="51947" cy="37089"/>
            </a:xfrm>
            <a:custGeom>
              <a:avLst/>
              <a:gdLst/>
              <a:ahLst/>
              <a:cxnLst/>
              <a:rect l="l" t="t" r="r" b="b"/>
              <a:pathLst>
                <a:path w="1035" h="739" extrusionOk="0">
                  <a:moveTo>
                    <a:pt x="124" y="0"/>
                  </a:moveTo>
                  <a:lnTo>
                    <a:pt x="75" y="25"/>
                  </a:lnTo>
                  <a:lnTo>
                    <a:pt x="25" y="74"/>
                  </a:lnTo>
                  <a:lnTo>
                    <a:pt x="1" y="123"/>
                  </a:lnTo>
                  <a:lnTo>
                    <a:pt x="1" y="172"/>
                  </a:lnTo>
                  <a:lnTo>
                    <a:pt x="25" y="246"/>
                  </a:lnTo>
                  <a:lnTo>
                    <a:pt x="75" y="271"/>
                  </a:lnTo>
                  <a:lnTo>
                    <a:pt x="813" y="714"/>
                  </a:lnTo>
                  <a:lnTo>
                    <a:pt x="887" y="738"/>
                  </a:lnTo>
                  <a:lnTo>
                    <a:pt x="961" y="714"/>
                  </a:lnTo>
                  <a:lnTo>
                    <a:pt x="1034" y="665"/>
                  </a:lnTo>
                  <a:lnTo>
                    <a:pt x="1034" y="615"/>
                  </a:lnTo>
                  <a:lnTo>
                    <a:pt x="1034" y="542"/>
                  </a:lnTo>
                  <a:lnTo>
                    <a:pt x="1010" y="492"/>
                  </a:lnTo>
                  <a:lnTo>
                    <a:pt x="961" y="443"/>
                  </a:lnTo>
                  <a:lnTo>
                    <a:pt x="247" y="25"/>
                  </a:lnTo>
                  <a:lnTo>
                    <a:pt x="173"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579;p19">
              <a:extLst>
                <a:ext uri="{FF2B5EF4-FFF2-40B4-BE49-F238E27FC236}">
                  <a16:creationId xmlns:a16="http://schemas.microsoft.com/office/drawing/2014/main" id="{EA2F4437-A7E7-5A7A-614E-5AC63FDE016E}"/>
                </a:ext>
              </a:extLst>
            </p:cNvPr>
            <p:cNvSpPr/>
            <p:nvPr/>
          </p:nvSpPr>
          <p:spPr>
            <a:xfrm>
              <a:off x="3208361" y="2959081"/>
              <a:ext cx="56865" cy="27252"/>
            </a:xfrm>
            <a:custGeom>
              <a:avLst/>
              <a:gdLst/>
              <a:ahLst/>
              <a:cxnLst/>
              <a:rect l="l" t="t" r="r" b="b"/>
              <a:pathLst>
                <a:path w="1133" h="543" extrusionOk="0">
                  <a:moveTo>
                    <a:pt x="124" y="1"/>
                  </a:moveTo>
                  <a:lnTo>
                    <a:pt x="75" y="25"/>
                  </a:lnTo>
                  <a:lnTo>
                    <a:pt x="25" y="50"/>
                  </a:lnTo>
                  <a:lnTo>
                    <a:pt x="1" y="124"/>
                  </a:lnTo>
                  <a:lnTo>
                    <a:pt x="1" y="173"/>
                  </a:lnTo>
                  <a:lnTo>
                    <a:pt x="1" y="222"/>
                  </a:lnTo>
                  <a:lnTo>
                    <a:pt x="50" y="272"/>
                  </a:lnTo>
                  <a:lnTo>
                    <a:pt x="99" y="296"/>
                  </a:lnTo>
                  <a:lnTo>
                    <a:pt x="936" y="542"/>
                  </a:lnTo>
                  <a:lnTo>
                    <a:pt x="1010" y="542"/>
                  </a:lnTo>
                  <a:lnTo>
                    <a:pt x="1059" y="518"/>
                  </a:lnTo>
                  <a:lnTo>
                    <a:pt x="1083" y="468"/>
                  </a:lnTo>
                  <a:lnTo>
                    <a:pt x="1108" y="419"/>
                  </a:lnTo>
                  <a:lnTo>
                    <a:pt x="1133" y="370"/>
                  </a:lnTo>
                  <a:lnTo>
                    <a:pt x="1108" y="321"/>
                  </a:lnTo>
                  <a:lnTo>
                    <a:pt x="1059" y="272"/>
                  </a:lnTo>
                  <a:lnTo>
                    <a:pt x="1010" y="247"/>
                  </a:lnTo>
                  <a:lnTo>
                    <a:pt x="19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580;p19">
              <a:extLst>
                <a:ext uri="{FF2B5EF4-FFF2-40B4-BE49-F238E27FC236}">
                  <a16:creationId xmlns:a16="http://schemas.microsoft.com/office/drawing/2014/main" id="{F49946B9-2449-DBD9-A5A5-3BAD6CF5518E}"/>
                </a:ext>
              </a:extLst>
            </p:cNvPr>
            <p:cNvSpPr/>
            <p:nvPr/>
          </p:nvSpPr>
          <p:spPr>
            <a:xfrm>
              <a:off x="3199728" y="3024526"/>
              <a:ext cx="58070" cy="16110"/>
            </a:xfrm>
            <a:custGeom>
              <a:avLst/>
              <a:gdLst/>
              <a:ahLst/>
              <a:cxnLst/>
              <a:rect l="l" t="t" r="r" b="b"/>
              <a:pathLst>
                <a:path w="1157" h="321" extrusionOk="0">
                  <a:moveTo>
                    <a:pt x="74" y="1"/>
                  </a:moveTo>
                  <a:lnTo>
                    <a:pt x="25" y="50"/>
                  </a:lnTo>
                  <a:lnTo>
                    <a:pt x="1" y="99"/>
                  </a:lnTo>
                  <a:lnTo>
                    <a:pt x="1" y="149"/>
                  </a:lnTo>
                  <a:lnTo>
                    <a:pt x="1" y="198"/>
                  </a:lnTo>
                  <a:lnTo>
                    <a:pt x="25" y="247"/>
                  </a:lnTo>
                  <a:lnTo>
                    <a:pt x="74" y="296"/>
                  </a:lnTo>
                  <a:lnTo>
                    <a:pt x="148" y="296"/>
                  </a:lnTo>
                  <a:lnTo>
                    <a:pt x="1009" y="321"/>
                  </a:lnTo>
                  <a:lnTo>
                    <a:pt x="1059" y="296"/>
                  </a:lnTo>
                  <a:lnTo>
                    <a:pt x="1108" y="272"/>
                  </a:lnTo>
                  <a:lnTo>
                    <a:pt x="1132" y="222"/>
                  </a:lnTo>
                  <a:lnTo>
                    <a:pt x="1157" y="173"/>
                  </a:lnTo>
                  <a:lnTo>
                    <a:pt x="1132" y="99"/>
                  </a:lnTo>
                  <a:lnTo>
                    <a:pt x="1108" y="50"/>
                  </a:lnTo>
                  <a:lnTo>
                    <a:pt x="1059" y="26"/>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581;p19">
              <a:extLst>
                <a:ext uri="{FF2B5EF4-FFF2-40B4-BE49-F238E27FC236}">
                  <a16:creationId xmlns:a16="http://schemas.microsoft.com/office/drawing/2014/main" id="{D0228431-1FD7-0306-0DB5-4DB09AE2AD50}"/>
                </a:ext>
              </a:extLst>
            </p:cNvPr>
            <p:cNvSpPr/>
            <p:nvPr/>
          </p:nvSpPr>
          <p:spPr>
            <a:xfrm>
              <a:off x="3207156" y="3078879"/>
              <a:ext cx="58070" cy="25997"/>
            </a:xfrm>
            <a:custGeom>
              <a:avLst/>
              <a:gdLst/>
              <a:ahLst/>
              <a:cxnLst/>
              <a:rect l="l" t="t" r="r" b="b"/>
              <a:pathLst>
                <a:path w="1157" h="518" extrusionOk="0">
                  <a:moveTo>
                    <a:pt x="960" y="1"/>
                  </a:moveTo>
                  <a:lnTo>
                    <a:pt x="123" y="222"/>
                  </a:lnTo>
                  <a:lnTo>
                    <a:pt x="74" y="247"/>
                  </a:lnTo>
                  <a:lnTo>
                    <a:pt x="25" y="296"/>
                  </a:lnTo>
                  <a:lnTo>
                    <a:pt x="0" y="345"/>
                  </a:lnTo>
                  <a:lnTo>
                    <a:pt x="25" y="419"/>
                  </a:lnTo>
                  <a:lnTo>
                    <a:pt x="25" y="444"/>
                  </a:lnTo>
                  <a:lnTo>
                    <a:pt x="74" y="493"/>
                  </a:lnTo>
                  <a:lnTo>
                    <a:pt x="123" y="517"/>
                  </a:lnTo>
                  <a:lnTo>
                    <a:pt x="197" y="517"/>
                  </a:lnTo>
                  <a:lnTo>
                    <a:pt x="1034" y="296"/>
                  </a:lnTo>
                  <a:lnTo>
                    <a:pt x="1083" y="271"/>
                  </a:lnTo>
                  <a:lnTo>
                    <a:pt x="1132" y="247"/>
                  </a:lnTo>
                  <a:lnTo>
                    <a:pt x="1157" y="173"/>
                  </a:lnTo>
                  <a:lnTo>
                    <a:pt x="1132" y="124"/>
                  </a:lnTo>
                  <a:lnTo>
                    <a:pt x="1107" y="74"/>
                  </a:lnTo>
                  <a:lnTo>
                    <a:pt x="1083" y="25"/>
                  </a:lnTo>
                  <a:lnTo>
                    <a:pt x="100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1" name="Google Shape;582;p19">
              <a:extLst>
                <a:ext uri="{FF2B5EF4-FFF2-40B4-BE49-F238E27FC236}">
                  <a16:creationId xmlns:a16="http://schemas.microsoft.com/office/drawing/2014/main" id="{0C347673-E6D7-1ACF-615D-7BBB6579634B}"/>
                </a:ext>
              </a:extLst>
            </p:cNvPr>
            <p:cNvSpPr/>
            <p:nvPr/>
          </p:nvSpPr>
          <p:spPr>
            <a:xfrm>
              <a:off x="3233055" y="3129518"/>
              <a:ext cx="53151" cy="37089"/>
            </a:xfrm>
            <a:custGeom>
              <a:avLst/>
              <a:gdLst/>
              <a:ahLst/>
              <a:cxnLst/>
              <a:rect l="l" t="t" r="r" b="b"/>
              <a:pathLst>
                <a:path w="1059" h="739" extrusionOk="0">
                  <a:moveTo>
                    <a:pt x="887" y="0"/>
                  </a:moveTo>
                  <a:lnTo>
                    <a:pt x="813" y="25"/>
                  </a:lnTo>
                  <a:lnTo>
                    <a:pt x="75" y="443"/>
                  </a:lnTo>
                  <a:lnTo>
                    <a:pt x="25" y="493"/>
                  </a:lnTo>
                  <a:lnTo>
                    <a:pt x="1" y="542"/>
                  </a:lnTo>
                  <a:lnTo>
                    <a:pt x="1" y="591"/>
                  </a:lnTo>
                  <a:lnTo>
                    <a:pt x="25" y="640"/>
                  </a:lnTo>
                  <a:lnTo>
                    <a:pt x="75" y="714"/>
                  </a:lnTo>
                  <a:lnTo>
                    <a:pt x="149" y="739"/>
                  </a:lnTo>
                  <a:lnTo>
                    <a:pt x="222" y="714"/>
                  </a:lnTo>
                  <a:lnTo>
                    <a:pt x="961" y="296"/>
                  </a:lnTo>
                  <a:lnTo>
                    <a:pt x="1010" y="247"/>
                  </a:lnTo>
                  <a:lnTo>
                    <a:pt x="1034" y="197"/>
                  </a:lnTo>
                  <a:lnTo>
                    <a:pt x="1059" y="148"/>
                  </a:lnTo>
                  <a:lnTo>
                    <a:pt x="1034" y="74"/>
                  </a:lnTo>
                  <a:lnTo>
                    <a:pt x="985" y="25"/>
                  </a:lnTo>
                  <a:lnTo>
                    <a:pt x="93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2" name="Google Shape;583;p19">
              <a:extLst>
                <a:ext uri="{FF2B5EF4-FFF2-40B4-BE49-F238E27FC236}">
                  <a16:creationId xmlns:a16="http://schemas.microsoft.com/office/drawing/2014/main" id="{69EF6AD3-5430-3F23-259E-61459A3A2A77}"/>
                </a:ext>
              </a:extLst>
            </p:cNvPr>
            <p:cNvSpPr/>
            <p:nvPr/>
          </p:nvSpPr>
          <p:spPr>
            <a:xfrm>
              <a:off x="3272604" y="3172729"/>
              <a:ext cx="46978" cy="45771"/>
            </a:xfrm>
            <a:custGeom>
              <a:avLst/>
              <a:gdLst/>
              <a:ahLst/>
              <a:cxnLst/>
              <a:rect l="l" t="t" r="r" b="b"/>
              <a:pathLst>
                <a:path w="936" h="912" extrusionOk="0">
                  <a:moveTo>
                    <a:pt x="763" y="1"/>
                  </a:moveTo>
                  <a:lnTo>
                    <a:pt x="714" y="25"/>
                  </a:lnTo>
                  <a:lnTo>
                    <a:pt x="665" y="50"/>
                  </a:lnTo>
                  <a:lnTo>
                    <a:pt x="49" y="640"/>
                  </a:lnTo>
                  <a:lnTo>
                    <a:pt x="25" y="690"/>
                  </a:lnTo>
                  <a:lnTo>
                    <a:pt x="0" y="763"/>
                  </a:lnTo>
                  <a:lnTo>
                    <a:pt x="25" y="813"/>
                  </a:lnTo>
                  <a:lnTo>
                    <a:pt x="49" y="862"/>
                  </a:lnTo>
                  <a:lnTo>
                    <a:pt x="99" y="911"/>
                  </a:lnTo>
                  <a:lnTo>
                    <a:pt x="222" y="911"/>
                  </a:lnTo>
                  <a:lnTo>
                    <a:pt x="271" y="862"/>
                  </a:lnTo>
                  <a:lnTo>
                    <a:pt x="886" y="271"/>
                  </a:lnTo>
                  <a:lnTo>
                    <a:pt x="911" y="222"/>
                  </a:lnTo>
                  <a:lnTo>
                    <a:pt x="935" y="173"/>
                  </a:lnTo>
                  <a:lnTo>
                    <a:pt x="911" y="99"/>
                  </a:lnTo>
                  <a:lnTo>
                    <a:pt x="886" y="50"/>
                  </a:lnTo>
                  <a:lnTo>
                    <a:pt x="837" y="25"/>
                  </a:lnTo>
                  <a:lnTo>
                    <a:pt x="763"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584;p19">
              <a:extLst>
                <a:ext uri="{FF2B5EF4-FFF2-40B4-BE49-F238E27FC236}">
                  <a16:creationId xmlns:a16="http://schemas.microsoft.com/office/drawing/2014/main" id="{5159AF59-7F33-19A3-BA8E-BE49522BF11D}"/>
                </a:ext>
              </a:extLst>
            </p:cNvPr>
            <p:cNvSpPr/>
            <p:nvPr/>
          </p:nvSpPr>
          <p:spPr>
            <a:xfrm>
              <a:off x="3599843" y="3172729"/>
              <a:ext cx="45773" cy="46976"/>
            </a:xfrm>
            <a:custGeom>
              <a:avLst/>
              <a:gdLst/>
              <a:ahLst/>
              <a:cxnLst/>
              <a:rect l="l" t="t" r="r" b="b"/>
              <a:pathLst>
                <a:path w="912" h="936" extrusionOk="0">
                  <a:moveTo>
                    <a:pt x="149" y="1"/>
                  </a:moveTo>
                  <a:lnTo>
                    <a:pt x="99" y="25"/>
                  </a:lnTo>
                  <a:lnTo>
                    <a:pt x="50" y="50"/>
                  </a:lnTo>
                  <a:lnTo>
                    <a:pt x="1" y="99"/>
                  </a:lnTo>
                  <a:lnTo>
                    <a:pt x="1" y="148"/>
                  </a:lnTo>
                  <a:lnTo>
                    <a:pt x="1" y="222"/>
                  </a:lnTo>
                  <a:lnTo>
                    <a:pt x="50" y="271"/>
                  </a:lnTo>
                  <a:lnTo>
                    <a:pt x="641" y="886"/>
                  </a:lnTo>
                  <a:lnTo>
                    <a:pt x="690" y="911"/>
                  </a:lnTo>
                  <a:lnTo>
                    <a:pt x="764" y="936"/>
                  </a:lnTo>
                  <a:lnTo>
                    <a:pt x="813" y="911"/>
                  </a:lnTo>
                  <a:lnTo>
                    <a:pt x="862" y="886"/>
                  </a:lnTo>
                  <a:lnTo>
                    <a:pt x="887" y="837"/>
                  </a:lnTo>
                  <a:lnTo>
                    <a:pt x="911" y="763"/>
                  </a:lnTo>
                  <a:lnTo>
                    <a:pt x="887" y="714"/>
                  </a:lnTo>
                  <a:lnTo>
                    <a:pt x="862" y="665"/>
                  </a:lnTo>
                  <a:lnTo>
                    <a:pt x="272" y="50"/>
                  </a:lnTo>
                  <a:lnTo>
                    <a:pt x="222" y="25"/>
                  </a:lnTo>
                  <a:lnTo>
                    <a:pt x="149"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585;p19">
              <a:extLst>
                <a:ext uri="{FF2B5EF4-FFF2-40B4-BE49-F238E27FC236}">
                  <a16:creationId xmlns:a16="http://schemas.microsoft.com/office/drawing/2014/main" id="{86F56800-9516-DA9D-9D91-EF7F492BA56F}"/>
                </a:ext>
              </a:extLst>
            </p:cNvPr>
            <p:cNvSpPr/>
            <p:nvPr/>
          </p:nvSpPr>
          <p:spPr>
            <a:xfrm>
              <a:off x="3633219" y="3129518"/>
              <a:ext cx="51896" cy="37089"/>
            </a:xfrm>
            <a:custGeom>
              <a:avLst/>
              <a:gdLst/>
              <a:ahLst/>
              <a:cxnLst/>
              <a:rect l="l" t="t" r="r" b="b"/>
              <a:pathLst>
                <a:path w="1034" h="739" extrusionOk="0">
                  <a:moveTo>
                    <a:pt x="123" y="0"/>
                  </a:moveTo>
                  <a:lnTo>
                    <a:pt x="49" y="25"/>
                  </a:lnTo>
                  <a:lnTo>
                    <a:pt x="25" y="74"/>
                  </a:lnTo>
                  <a:lnTo>
                    <a:pt x="0" y="124"/>
                  </a:lnTo>
                  <a:lnTo>
                    <a:pt x="0" y="197"/>
                  </a:lnTo>
                  <a:lnTo>
                    <a:pt x="25" y="247"/>
                  </a:lnTo>
                  <a:lnTo>
                    <a:pt x="74" y="296"/>
                  </a:lnTo>
                  <a:lnTo>
                    <a:pt x="812" y="714"/>
                  </a:lnTo>
                  <a:lnTo>
                    <a:pt x="886" y="739"/>
                  </a:lnTo>
                  <a:lnTo>
                    <a:pt x="960" y="739"/>
                  </a:lnTo>
                  <a:lnTo>
                    <a:pt x="1009" y="665"/>
                  </a:lnTo>
                  <a:lnTo>
                    <a:pt x="1034" y="616"/>
                  </a:lnTo>
                  <a:lnTo>
                    <a:pt x="1034" y="566"/>
                  </a:lnTo>
                  <a:lnTo>
                    <a:pt x="1009" y="493"/>
                  </a:lnTo>
                  <a:lnTo>
                    <a:pt x="960" y="468"/>
                  </a:lnTo>
                  <a:lnTo>
                    <a:pt x="222" y="25"/>
                  </a:lnTo>
                  <a:lnTo>
                    <a:pt x="172"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5" name="Google Shape;586;p19">
              <a:extLst>
                <a:ext uri="{FF2B5EF4-FFF2-40B4-BE49-F238E27FC236}">
                  <a16:creationId xmlns:a16="http://schemas.microsoft.com/office/drawing/2014/main" id="{28AABBB3-3DBD-5786-E6C0-204513548E15}"/>
                </a:ext>
              </a:extLst>
            </p:cNvPr>
            <p:cNvSpPr/>
            <p:nvPr/>
          </p:nvSpPr>
          <p:spPr>
            <a:xfrm>
              <a:off x="3654199" y="3078879"/>
              <a:ext cx="56865" cy="27202"/>
            </a:xfrm>
            <a:custGeom>
              <a:avLst/>
              <a:gdLst/>
              <a:ahLst/>
              <a:cxnLst/>
              <a:rect l="l" t="t" r="r" b="b"/>
              <a:pathLst>
                <a:path w="1133" h="542" extrusionOk="0">
                  <a:moveTo>
                    <a:pt x="124" y="1"/>
                  </a:moveTo>
                  <a:lnTo>
                    <a:pt x="74" y="25"/>
                  </a:lnTo>
                  <a:lnTo>
                    <a:pt x="25" y="74"/>
                  </a:lnTo>
                  <a:lnTo>
                    <a:pt x="1" y="124"/>
                  </a:lnTo>
                  <a:lnTo>
                    <a:pt x="1" y="173"/>
                  </a:lnTo>
                  <a:lnTo>
                    <a:pt x="25" y="222"/>
                  </a:lnTo>
                  <a:lnTo>
                    <a:pt x="50" y="271"/>
                  </a:lnTo>
                  <a:lnTo>
                    <a:pt x="99" y="296"/>
                  </a:lnTo>
                  <a:lnTo>
                    <a:pt x="936" y="542"/>
                  </a:lnTo>
                  <a:lnTo>
                    <a:pt x="1034" y="542"/>
                  </a:lnTo>
                  <a:lnTo>
                    <a:pt x="1059" y="517"/>
                  </a:lnTo>
                  <a:lnTo>
                    <a:pt x="1108" y="468"/>
                  </a:lnTo>
                  <a:lnTo>
                    <a:pt x="1132" y="444"/>
                  </a:lnTo>
                  <a:lnTo>
                    <a:pt x="1132" y="370"/>
                  </a:lnTo>
                  <a:lnTo>
                    <a:pt x="1108" y="321"/>
                  </a:lnTo>
                  <a:lnTo>
                    <a:pt x="1059" y="271"/>
                  </a:lnTo>
                  <a:lnTo>
                    <a:pt x="1009" y="247"/>
                  </a:lnTo>
                  <a:lnTo>
                    <a:pt x="19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6" name="Google Shape;587;p19">
              <a:extLst>
                <a:ext uri="{FF2B5EF4-FFF2-40B4-BE49-F238E27FC236}">
                  <a16:creationId xmlns:a16="http://schemas.microsoft.com/office/drawing/2014/main" id="{8574A399-E49B-B120-3F15-282BEAE06EDC}"/>
                </a:ext>
              </a:extLst>
            </p:cNvPr>
            <p:cNvSpPr/>
            <p:nvPr/>
          </p:nvSpPr>
          <p:spPr>
            <a:xfrm>
              <a:off x="3661627" y="3024526"/>
              <a:ext cx="58070" cy="16110"/>
            </a:xfrm>
            <a:custGeom>
              <a:avLst/>
              <a:gdLst/>
              <a:ahLst/>
              <a:cxnLst/>
              <a:rect l="l" t="t" r="r" b="b"/>
              <a:pathLst>
                <a:path w="1157" h="321" extrusionOk="0">
                  <a:moveTo>
                    <a:pt x="148" y="1"/>
                  </a:moveTo>
                  <a:lnTo>
                    <a:pt x="74" y="26"/>
                  </a:lnTo>
                  <a:lnTo>
                    <a:pt x="25" y="50"/>
                  </a:lnTo>
                  <a:lnTo>
                    <a:pt x="0" y="99"/>
                  </a:lnTo>
                  <a:lnTo>
                    <a:pt x="0" y="149"/>
                  </a:lnTo>
                  <a:lnTo>
                    <a:pt x="0" y="222"/>
                  </a:lnTo>
                  <a:lnTo>
                    <a:pt x="25" y="272"/>
                  </a:lnTo>
                  <a:lnTo>
                    <a:pt x="74" y="296"/>
                  </a:lnTo>
                  <a:lnTo>
                    <a:pt x="148" y="321"/>
                  </a:lnTo>
                  <a:lnTo>
                    <a:pt x="1058" y="321"/>
                  </a:lnTo>
                  <a:lnTo>
                    <a:pt x="1107" y="272"/>
                  </a:lnTo>
                  <a:lnTo>
                    <a:pt x="1132" y="222"/>
                  </a:lnTo>
                  <a:lnTo>
                    <a:pt x="1157" y="173"/>
                  </a:lnTo>
                  <a:lnTo>
                    <a:pt x="1132" y="124"/>
                  </a:lnTo>
                  <a:lnTo>
                    <a:pt x="1107" y="75"/>
                  </a:lnTo>
                  <a:lnTo>
                    <a:pt x="1058" y="26"/>
                  </a:lnTo>
                  <a:lnTo>
                    <a:pt x="1009" y="26"/>
                  </a:lnTo>
                  <a:lnTo>
                    <a:pt x="148"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7" name="Google Shape;588;p19">
              <a:extLst>
                <a:ext uri="{FF2B5EF4-FFF2-40B4-BE49-F238E27FC236}">
                  <a16:creationId xmlns:a16="http://schemas.microsoft.com/office/drawing/2014/main" id="{C464ECDB-15B8-50E1-7096-7241BC9FC862}"/>
                </a:ext>
              </a:extLst>
            </p:cNvPr>
            <p:cNvSpPr/>
            <p:nvPr/>
          </p:nvSpPr>
          <p:spPr>
            <a:xfrm>
              <a:off x="3654199" y="2960336"/>
              <a:ext cx="56865" cy="25997"/>
            </a:xfrm>
            <a:custGeom>
              <a:avLst/>
              <a:gdLst/>
              <a:ahLst/>
              <a:cxnLst/>
              <a:rect l="l" t="t" r="r" b="b"/>
              <a:pathLst>
                <a:path w="1133" h="518" extrusionOk="0">
                  <a:moveTo>
                    <a:pt x="936" y="0"/>
                  </a:moveTo>
                  <a:lnTo>
                    <a:pt x="124" y="222"/>
                  </a:lnTo>
                  <a:lnTo>
                    <a:pt x="50" y="247"/>
                  </a:lnTo>
                  <a:lnTo>
                    <a:pt x="25" y="271"/>
                  </a:lnTo>
                  <a:lnTo>
                    <a:pt x="1" y="345"/>
                  </a:lnTo>
                  <a:lnTo>
                    <a:pt x="1" y="394"/>
                  </a:lnTo>
                  <a:lnTo>
                    <a:pt x="25" y="443"/>
                  </a:lnTo>
                  <a:lnTo>
                    <a:pt x="50" y="493"/>
                  </a:lnTo>
                  <a:lnTo>
                    <a:pt x="99" y="517"/>
                  </a:lnTo>
                  <a:lnTo>
                    <a:pt x="197" y="517"/>
                  </a:lnTo>
                  <a:lnTo>
                    <a:pt x="1009" y="296"/>
                  </a:lnTo>
                  <a:lnTo>
                    <a:pt x="1083" y="271"/>
                  </a:lnTo>
                  <a:lnTo>
                    <a:pt x="1108" y="222"/>
                  </a:lnTo>
                  <a:lnTo>
                    <a:pt x="1132" y="173"/>
                  </a:lnTo>
                  <a:lnTo>
                    <a:pt x="1132" y="99"/>
                  </a:lnTo>
                  <a:lnTo>
                    <a:pt x="1108" y="50"/>
                  </a:lnTo>
                  <a:lnTo>
                    <a:pt x="1059" y="25"/>
                  </a:lnTo>
                  <a:lnTo>
                    <a:pt x="100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8" name="Google Shape;589;p19">
              <a:extLst>
                <a:ext uri="{FF2B5EF4-FFF2-40B4-BE49-F238E27FC236}">
                  <a16:creationId xmlns:a16="http://schemas.microsoft.com/office/drawing/2014/main" id="{4B093F17-9ABF-ECDE-5107-0C0572D0A045}"/>
                </a:ext>
              </a:extLst>
            </p:cNvPr>
            <p:cNvSpPr/>
            <p:nvPr/>
          </p:nvSpPr>
          <p:spPr>
            <a:xfrm>
              <a:off x="3633219" y="2898605"/>
              <a:ext cx="53151" cy="37089"/>
            </a:xfrm>
            <a:custGeom>
              <a:avLst/>
              <a:gdLst/>
              <a:ahLst/>
              <a:cxnLst/>
              <a:rect l="l" t="t" r="r" b="b"/>
              <a:pathLst>
                <a:path w="1059" h="739" extrusionOk="0">
                  <a:moveTo>
                    <a:pt x="886" y="0"/>
                  </a:moveTo>
                  <a:lnTo>
                    <a:pt x="812" y="25"/>
                  </a:lnTo>
                  <a:lnTo>
                    <a:pt x="74" y="443"/>
                  </a:lnTo>
                  <a:lnTo>
                    <a:pt x="25" y="492"/>
                  </a:lnTo>
                  <a:lnTo>
                    <a:pt x="0" y="542"/>
                  </a:lnTo>
                  <a:lnTo>
                    <a:pt x="0" y="591"/>
                  </a:lnTo>
                  <a:lnTo>
                    <a:pt x="25" y="665"/>
                  </a:lnTo>
                  <a:lnTo>
                    <a:pt x="74" y="714"/>
                  </a:lnTo>
                  <a:lnTo>
                    <a:pt x="148" y="738"/>
                  </a:lnTo>
                  <a:lnTo>
                    <a:pt x="222" y="714"/>
                  </a:lnTo>
                  <a:lnTo>
                    <a:pt x="984" y="295"/>
                  </a:lnTo>
                  <a:lnTo>
                    <a:pt x="1009" y="246"/>
                  </a:lnTo>
                  <a:lnTo>
                    <a:pt x="1034" y="197"/>
                  </a:lnTo>
                  <a:lnTo>
                    <a:pt x="1058" y="148"/>
                  </a:lnTo>
                  <a:lnTo>
                    <a:pt x="1034" y="99"/>
                  </a:lnTo>
                  <a:lnTo>
                    <a:pt x="984" y="49"/>
                  </a:lnTo>
                  <a:lnTo>
                    <a:pt x="935" y="25"/>
                  </a:lnTo>
                  <a:lnTo>
                    <a:pt x="886"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9" name="Google Shape;590;p19">
              <a:extLst>
                <a:ext uri="{FF2B5EF4-FFF2-40B4-BE49-F238E27FC236}">
                  <a16:creationId xmlns:a16="http://schemas.microsoft.com/office/drawing/2014/main" id="{04FD8755-0E68-2A0A-82E0-A7478F1F72A8}"/>
                </a:ext>
              </a:extLst>
            </p:cNvPr>
            <p:cNvSpPr/>
            <p:nvPr/>
          </p:nvSpPr>
          <p:spPr>
            <a:xfrm>
              <a:off x="3599843" y="2846711"/>
              <a:ext cx="45773" cy="45771"/>
            </a:xfrm>
            <a:custGeom>
              <a:avLst/>
              <a:gdLst/>
              <a:ahLst/>
              <a:cxnLst/>
              <a:rect l="l" t="t" r="r" b="b"/>
              <a:pathLst>
                <a:path w="912" h="912" extrusionOk="0">
                  <a:moveTo>
                    <a:pt x="714" y="1"/>
                  </a:moveTo>
                  <a:lnTo>
                    <a:pt x="665" y="50"/>
                  </a:lnTo>
                  <a:lnTo>
                    <a:pt x="50" y="640"/>
                  </a:lnTo>
                  <a:lnTo>
                    <a:pt x="1" y="690"/>
                  </a:lnTo>
                  <a:lnTo>
                    <a:pt x="1" y="764"/>
                  </a:lnTo>
                  <a:lnTo>
                    <a:pt x="1" y="813"/>
                  </a:lnTo>
                  <a:lnTo>
                    <a:pt x="50" y="862"/>
                  </a:lnTo>
                  <a:lnTo>
                    <a:pt x="99" y="887"/>
                  </a:lnTo>
                  <a:lnTo>
                    <a:pt x="149" y="911"/>
                  </a:lnTo>
                  <a:lnTo>
                    <a:pt x="198" y="887"/>
                  </a:lnTo>
                  <a:lnTo>
                    <a:pt x="272" y="862"/>
                  </a:lnTo>
                  <a:lnTo>
                    <a:pt x="862" y="271"/>
                  </a:lnTo>
                  <a:lnTo>
                    <a:pt x="911" y="222"/>
                  </a:lnTo>
                  <a:lnTo>
                    <a:pt x="911" y="148"/>
                  </a:lnTo>
                  <a:lnTo>
                    <a:pt x="911" y="99"/>
                  </a:lnTo>
                  <a:lnTo>
                    <a:pt x="887" y="50"/>
                  </a:lnTo>
                  <a:lnTo>
                    <a:pt x="837" y="1"/>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591;p19">
              <a:extLst>
                <a:ext uri="{FF2B5EF4-FFF2-40B4-BE49-F238E27FC236}">
                  <a16:creationId xmlns:a16="http://schemas.microsoft.com/office/drawing/2014/main" id="{57215B89-1D09-825F-9DD1-7CA7499EE523}"/>
                </a:ext>
              </a:extLst>
            </p:cNvPr>
            <p:cNvSpPr/>
            <p:nvPr/>
          </p:nvSpPr>
          <p:spPr>
            <a:xfrm>
              <a:off x="3413387" y="3014689"/>
              <a:ext cx="92651" cy="239595"/>
            </a:xfrm>
            <a:custGeom>
              <a:avLst/>
              <a:gdLst/>
              <a:ahLst/>
              <a:cxnLst/>
              <a:rect l="l" t="t" r="r" b="b"/>
              <a:pathLst>
                <a:path w="1846" h="4774" extrusionOk="0">
                  <a:moveTo>
                    <a:pt x="862" y="0"/>
                  </a:moveTo>
                  <a:lnTo>
                    <a:pt x="812" y="25"/>
                  </a:lnTo>
                  <a:lnTo>
                    <a:pt x="763" y="74"/>
                  </a:lnTo>
                  <a:lnTo>
                    <a:pt x="763" y="148"/>
                  </a:lnTo>
                  <a:lnTo>
                    <a:pt x="763" y="2215"/>
                  </a:lnTo>
                  <a:lnTo>
                    <a:pt x="246" y="1747"/>
                  </a:lnTo>
                  <a:lnTo>
                    <a:pt x="197" y="1723"/>
                  </a:lnTo>
                  <a:lnTo>
                    <a:pt x="148" y="1698"/>
                  </a:lnTo>
                  <a:lnTo>
                    <a:pt x="99" y="1723"/>
                  </a:lnTo>
                  <a:lnTo>
                    <a:pt x="50" y="1747"/>
                  </a:lnTo>
                  <a:lnTo>
                    <a:pt x="0" y="1796"/>
                  </a:lnTo>
                  <a:lnTo>
                    <a:pt x="0" y="1870"/>
                  </a:lnTo>
                  <a:lnTo>
                    <a:pt x="0" y="1919"/>
                  </a:lnTo>
                  <a:lnTo>
                    <a:pt x="50" y="1969"/>
                  </a:lnTo>
                  <a:lnTo>
                    <a:pt x="763" y="2633"/>
                  </a:lnTo>
                  <a:lnTo>
                    <a:pt x="763" y="4601"/>
                  </a:lnTo>
                  <a:lnTo>
                    <a:pt x="763" y="4675"/>
                  </a:lnTo>
                  <a:lnTo>
                    <a:pt x="812" y="4724"/>
                  </a:lnTo>
                  <a:lnTo>
                    <a:pt x="862" y="4749"/>
                  </a:lnTo>
                  <a:lnTo>
                    <a:pt x="911" y="4774"/>
                  </a:lnTo>
                  <a:lnTo>
                    <a:pt x="985" y="4749"/>
                  </a:lnTo>
                  <a:lnTo>
                    <a:pt x="1034" y="4724"/>
                  </a:lnTo>
                  <a:lnTo>
                    <a:pt x="1058" y="4675"/>
                  </a:lnTo>
                  <a:lnTo>
                    <a:pt x="1058" y="4601"/>
                  </a:lnTo>
                  <a:lnTo>
                    <a:pt x="1058" y="2633"/>
                  </a:lnTo>
                  <a:lnTo>
                    <a:pt x="1797" y="1969"/>
                  </a:lnTo>
                  <a:lnTo>
                    <a:pt x="1821" y="1919"/>
                  </a:lnTo>
                  <a:lnTo>
                    <a:pt x="1846" y="1870"/>
                  </a:lnTo>
                  <a:lnTo>
                    <a:pt x="1821" y="1796"/>
                  </a:lnTo>
                  <a:lnTo>
                    <a:pt x="1797" y="1747"/>
                  </a:lnTo>
                  <a:lnTo>
                    <a:pt x="1747" y="1723"/>
                  </a:lnTo>
                  <a:lnTo>
                    <a:pt x="1698" y="1698"/>
                  </a:lnTo>
                  <a:lnTo>
                    <a:pt x="1624" y="1723"/>
                  </a:lnTo>
                  <a:lnTo>
                    <a:pt x="1575" y="1747"/>
                  </a:lnTo>
                  <a:lnTo>
                    <a:pt x="1058" y="2215"/>
                  </a:lnTo>
                  <a:lnTo>
                    <a:pt x="1058" y="148"/>
                  </a:lnTo>
                  <a:lnTo>
                    <a:pt x="1058" y="74"/>
                  </a:lnTo>
                  <a:lnTo>
                    <a:pt x="1034" y="25"/>
                  </a:lnTo>
                  <a:lnTo>
                    <a:pt x="9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592;p19">
              <a:extLst>
                <a:ext uri="{FF2B5EF4-FFF2-40B4-BE49-F238E27FC236}">
                  <a16:creationId xmlns:a16="http://schemas.microsoft.com/office/drawing/2014/main" id="{4AE3F566-0048-39B4-6868-8899BAB45DAC}"/>
                </a:ext>
              </a:extLst>
            </p:cNvPr>
            <p:cNvSpPr/>
            <p:nvPr/>
          </p:nvSpPr>
          <p:spPr>
            <a:xfrm>
              <a:off x="3342971" y="3029494"/>
              <a:ext cx="88987" cy="88982"/>
            </a:xfrm>
            <a:custGeom>
              <a:avLst/>
              <a:gdLst/>
              <a:ahLst/>
              <a:cxnLst/>
              <a:rect l="l" t="t" r="r" b="b"/>
              <a:pathLst>
                <a:path w="1773" h="1773" extrusionOk="0">
                  <a:moveTo>
                    <a:pt x="124" y="0"/>
                  </a:moveTo>
                  <a:lnTo>
                    <a:pt x="75" y="25"/>
                  </a:lnTo>
                  <a:lnTo>
                    <a:pt x="50" y="50"/>
                  </a:lnTo>
                  <a:lnTo>
                    <a:pt x="25" y="74"/>
                  </a:lnTo>
                  <a:lnTo>
                    <a:pt x="1" y="123"/>
                  </a:lnTo>
                  <a:lnTo>
                    <a:pt x="25" y="345"/>
                  </a:lnTo>
                  <a:lnTo>
                    <a:pt x="99" y="665"/>
                  </a:lnTo>
                  <a:lnTo>
                    <a:pt x="173" y="837"/>
                  </a:lnTo>
                  <a:lnTo>
                    <a:pt x="247" y="985"/>
                  </a:lnTo>
                  <a:lnTo>
                    <a:pt x="345" y="1157"/>
                  </a:lnTo>
                  <a:lnTo>
                    <a:pt x="468" y="1305"/>
                  </a:lnTo>
                  <a:lnTo>
                    <a:pt x="616" y="1428"/>
                  </a:lnTo>
                  <a:lnTo>
                    <a:pt x="788" y="1526"/>
                  </a:lnTo>
                  <a:lnTo>
                    <a:pt x="936" y="1600"/>
                  </a:lnTo>
                  <a:lnTo>
                    <a:pt x="1108" y="1674"/>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2" name="Google Shape;593;p19">
              <a:extLst>
                <a:ext uri="{FF2B5EF4-FFF2-40B4-BE49-F238E27FC236}">
                  <a16:creationId xmlns:a16="http://schemas.microsoft.com/office/drawing/2014/main" id="{61614214-C960-F9A2-8F62-B03150BB798C}"/>
                </a:ext>
              </a:extLst>
            </p:cNvPr>
            <p:cNvSpPr/>
            <p:nvPr/>
          </p:nvSpPr>
          <p:spPr>
            <a:xfrm>
              <a:off x="3342971" y="3029494"/>
              <a:ext cx="88987" cy="88982"/>
            </a:xfrm>
            <a:custGeom>
              <a:avLst/>
              <a:gdLst/>
              <a:ahLst/>
              <a:cxnLst/>
              <a:rect l="l" t="t" r="r" b="b"/>
              <a:pathLst>
                <a:path w="1773" h="1773" extrusionOk="0">
                  <a:moveTo>
                    <a:pt x="75" y="0"/>
                  </a:moveTo>
                  <a:lnTo>
                    <a:pt x="50" y="25"/>
                  </a:lnTo>
                  <a:lnTo>
                    <a:pt x="25" y="74"/>
                  </a:lnTo>
                  <a:lnTo>
                    <a:pt x="1" y="99"/>
                  </a:lnTo>
                  <a:lnTo>
                    <a:pt x="173" y="173"/>
                  </a:lnTo>
                  <a:lnTo>
                    <a:pt x="321" y="246"/>
                  </a:lnTo>
                  <a:lnTo>
                    <a:pt x="493" y="345"/>
                  </a:lnTo>
                  <a:lnTo>
                    <a:pt x="616" y="468"/>
                  </a:lnTo>
                  <a:lnTo>
                    <a:pt x="739" y="616"/>
                  </a:lnTo>
                  <a:lnTo>
                    <a:pt x="862" y="788"/>
                  </a:lnTo>
                  <a:lnTo>
                    <a:pt x="936" y="935"/>
                  </a:lnTo>
                  <a:lnTo>
                    <a:pt x="985" y="1108"/>
                  </a:lnTo>
                  <a:lnTo>
                    <a:pt x="1059" y="1403"/>
                  </a:lnTo>
                  <a:lnTo>
                    <a:pt x="1083" y="1649"/>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3" name="Google Shape;594;p19">
              <a:extLst>
                <a:ext uri="{FF2B5EF4-FFF2-40B4-BE49-F238E27FC236}">
                  <a16:creationId xmlns:a16="http://schemas.microsoft.com/office/drawing/2014/main" id="{163E2224-C3A2-8E71-6732-51F2D61A0DA3}"/>
                </a:ext>
              </a:extLst>
            </p:cNvPr>
            <p:cNvSpPr/>
            <p:nvPr/>
          </p:nvSpPr>
          <p:spPr>
            <a:xfrm>
              <a:off x="3487468" y="3029494"/>
              <a:ext cx="87732" cy="88982"/>
            </a:xfrm>
            <a:custGeom>
              <a:avLst/>
              <a:gdLst/>
              <a:ahLst/>
              <a:cxnLst/>
              <a:rect l="l" t="t" r="r" b="b"/>
              <a:pathLst>
                <a:path w="1748" h="1773" extrusionOk="0">
                  <a:moveTo>
                    <a:pt x="1625" y="0"/>
                  </a:moveTo>
                  <a:lnTo>
                    <a:pt x="1403" y="25"/>
                  </a:lnTo>
                  <a:lnTo>
                    <a:pt x="1108" y="99"/>
                  </a:lnTo>
                  <a:lnTo>
                    <a:pt x="936" y="173"/>
                  </a:lnTo>
                  <a:lnTo>
                    <a:pt x="764" y="246"/>
                  </a:lnTo>
                  <a:lnTo>
                    <a:pt x="616" y="345"/>
                  </a:lnTo>
                  <a:lnTo>
                    <a:pt x="468" y="468"/>
                  </a:lnTo>
                  <a:lnTo>
                    <a:pt x="345" y="616"/>
                  </a:lnTo>
                  <a:lnTo>
                    <a:pt x="222" y="788"/>
                  </a:lnTo>
                  <a:lnTo>
                    <a:pt x="148" y="935"/>
                  </a:lnTo>
                  <a:lnTo>
                    <a:pt x="99" y="1108"/>
                  </a:lnTo>
                  <a:lnTo>
                    <a:pt x="25" y="1403"/>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4" name="Google Shape;595;p19">
              <a:extLst>
                <a:ext uri="{FF2B5EF4-FFF2-40B4-BE49-F238E27FC236}">
                  <a16:creationId xmlns:a16="http://schemas.microsoft.com/office/drawing/2014/main" id="{E2FFD219-7C80-0D15-D78E-1437F35499EF}"/>
                </a:ext>
              </a:extLst>
            </p:cNvPr>
            <p:cNvSpPr/>
            <p:nvPr/>
          </p:nvSpPr>
          <p:spPr>
            <a:xfrm>
              <a:off x="3487468" y="3029494"/>
              <a:ext cx="87732" cy="88982"/>
            </a:xfrm>
            <a:custGeom>
              <a:avLst/>
              <a:gdLst/>
              <a:ahLst/>
              <a:cxnLst/>
              <a:rect l="l" t="t" r="r" b="b"/>
              <a:pathLst>
                <a:path w="1748" h="1773" extrusionOk="0">
                  <a:moveTo>
                    <a:pt x="1625" y="0"/>
                  </a:moveTo>
                  <a:lnTo>
                    <a:pt x="1354" y="50"/>
                  </a:lnTo>
                  <a:lnTo>
                    <a:pt x="1182" y="74"/>
                  </a:lnTo>
                  <a:lnTo>
                    <a:pt x="985" y="148"/>
                  </a:lnTo>
                  <a:lnTo>
                    <a:pt x="960" y="369"/>
                  </a:lnTo>
                  <a:lnTo>
                    <a:pt x="862" y="665"/>
                  </a:lnTo>
                  <a:lnTo>
                    <a:pt x="813" y="812"/>
                  </a:lnTo>
                  <a:lnTo>
                    <a:pt x="739" y="960"/>
                  </a:lnTo>
                  <a:lnTo>
                    <a:pt x="640" y="1083"/>
                  </a:lnTo>
                  <a:lnTo>
                    <a:pt x="542" y="1206"/>
                  </a:lnTo>
                  <a:lnTo>
                    <a:pt x="419" y="1329"/>
                  </a:lnTo>
                  <a:lnTo>
                    <a:pt x="271" y="1403"/>
                  </a:lnTo>
                  <a:lnTo>
                    <a:pt x="148" y="1477"/>
                  </a:lnTo>
                  <a:lnTo>
                    <a:pt x="1" y="1551"/>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596;p19">
              <a:extLst>
                <a:ext uri="{FF2B5EF4-FFF2-40B4-BE49-F238E27FC236}">
                  <a16:creationId xmlns:a16="http://schemas.microsoft.com/office/drawing/2014/main" id="{8B205585-F6FC-AD1B-7ED9-BC46ABB3EA93}"/>
                </a:ext>
              </a:extLst>
            </p:cNvPr>
            <p:cNvSpPr/>
            <p:nvPr/>
          </p:nvSpPr>
          <p:spPr>
            <a:xfrm>
              <a:off x="3429448" y="2925757"/>
              <a:ext cx="59325" cy="121052"/>
            </a:xfrm>
            <a:custGeom>
              <a:avLst/>
              <a:gdLst/>
              <a:ahLst/>
              <a:cxnLst/>
              <a:rect l="l" t="t" r="r" b="b"/>
              <a:pathLst>
                <a:path w="1182" h="2412" extrusionOk="0">
                  <a:moveTo>
                    <a:pt x="591" y="1"/>
                  </a:moveTo>
                  <a:lnTo>
                    <a:pt x="542" y="25"/>
                  </a:lnTo>
                  <a:lnTo>
                    <a:pt x="517" y="50"/>
                  </a:lnTo>
                  <a:lnTo>
                    <a:pt x="369" y="222"/>
                  </a:lnTo>
                  <a:lnTo>
                    <a:pt x="197" y="493"/>
                  </a:lnTo>
                  <a:lnTo>
                    <a:pt x="123" y="665"/>
                  </a:lnTo>
                  <a:lnTo>
                    <a:pt x="74" y="837"/>
                  </a:lnTo>
                  <a:lnTo>
                    <a:pt x="25" y="1009"/>
                  </a:lnTo>
                  <a:lnTo>
                    <a:pt x="0" y="1206"/>
                  </a:lnTo>
                  <a:lnTo>
                    <a:pt x="25" y="1403"/>
                  </a:lnTo>
                  <a:lnTo>
                    <a:pt x="74" y="1600"/>
                  </a:lnTo>
                  <a:lnTo>
                    <a:pt x="123" y="1772"/>
                  </a:lnTo>
                  <a:lnTo>
                    <a:pt x="197" y="1920"/>
                  </a:lnTo>
                  <a:lnTo>
                    <a:pt x="369" y="2190"/>
                  </a:lnTo>
                  <a:lnTo>
                    <a:pt x="517" y="2363"/>
                  </a:lnTo>
                  <a:lnTo>
                    <a:pt x="542" y="2412"/>
                  </a:lnTo>
                  <a:lnTo>
                    <a:pt x="640" y="2412"/>
                  </a:lnTo>
                  <a:lnTo>
                    <a:pt x="665" y="2363"/>
                  </a:lnTo>
                  <a:lnTo>
                    <a:pt x="812" y="2190"/>
                  </a:lnTo>
                  <a:lnTo>
                    <a:pt x="984" y="1920"/>
                  </a:lnTo>
                  <a:lnTo>
                    <a:pt x="1058" y="1772"/>
                  </a:lnTo>
                  <a:lnTo>
                    <a:pt x="1132" y="1600"/>
                  </a:lnTo>
                  <a:lnTo>
                    <a:pt x="1157" y="1403"/>
                  </a:lnTo>
                  <a:lnTo>
                    <a:pt x="1181" y="1206"/>
                  </a:lnTo>
                  <a:lnTo>
                    <a:pt x="1157" y="1009"/>
                  </a:lnTo>
                  <a:lnTo>
                    <a:pt x="1132" y="837"/>
                  </a:lnTo>
                  <a:lnTo>
                    <a:pt x="1058" y="665"/>
                  </a:lnTo>
                  <a:lnTo>
                    <a:pt x="984" y="493"/>
                  </a:lnTo>
                  <a:lnTo>
                    <a:pt x="812" y="222"/>
                  </a:lnTo>
                  <a:lnTo>
                    <a:pt x="665" y="50"/>
                  </a:lnTo>
                  <a:lnTo>
                    <a:pt x="640" y="25"/>
                  </a:lnTo>
                  <a:lnTo>
                    <a:pt x="591"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597;p19">
              <a:extLst>
                <a:ext uri="{FF2B5EF4-FFF2-40B4-BE49-F238E27FC236}">
                  <a16:creationId xmlns:a16="http://schemas.microsoft.com/office/drawing/2014/main" id="{7669E63D-C4AE-E977-102B-522087642048}"/>
                </a:ext>
              </a:extLst>
            </p:cNvPr>
            <p:cNvSpPr/>
            <p:nvPr/>
          </p:nvSpPr>
          <p:spPr>
            <a:xfrm>
              <a:off x="3442999" y="2925757"/>
              <a:ext cx="45773" cy="121052"/>
            </a:xfrm>
            <a:custGeom>
              <a:avLst/>
              <a:gdLst/>
              <a:ahLst/>
              <a:cxnLst/>
              <a:rect l="l" t="t" r="r" b="b"/>
              <a:pathLst>
                <a:path w="912" h="2412" extrusionOk="0">
                  <a:moveTo>
                    <a:pt x="321" y="1"/>
                  </a:moveTo>
                  <a:lnTo>
                    <a:pt x="272" y="25"/>
                  </a:lnTo>
                  <a:lnTo>
                    <a:pt x="247" y="50"/>
                  </a:lnTo>
                  <a:lnTo>
                    <a:pt x="124" y="197"/>
                  </a:lnTo>
                  <a:lnTo>
                    <a:pt x="1" y="394"/>
                  </a:lnTo>
                  <a:lnTo>
                    <a:pt x="75" y="566"/>
                  </a:lnTo>
                  <a:lnTo>
                    <a:pt x="173" y="763"/>
                  </a:lnTo>
                  <a:lnTo>
                    <a:pt x="222" y="985"/>
                  </a:lnTo>
                  <a:lnTo>
                    <a:pt x="247" y="1206"/>
                  </a:lnTo>
                  <a:lnTo>
                    <a:pt x="222" y="1428"/>
                  </a:lnTo>
                  <a:lnTo>
                    <a:pt x="173" y="1649"/>
                  </a:lnTo>
                  <a:lnTo>
                    <a:pt x="75" y="1846"/>
                  </a:lnTo>
                  <a:lnTo>
                    <a:pt x="1" y="2018"/>
                  </a:lnTo>
                  <a:lnTo>
                    <a:pt x="124" y="2215"/>
                  </a:lnTo>
                  <a:lnTo>
                    <a:pt x="247" y="2363"/>
                  </a:lnTo>
                  <a:lnTo>
                    <a:pt x="272" y="2412"/>
                  </a:lnTo>
                  <a:lnTo>
                    <a:pt x="370" y="2412"/>
                  </a:lnTo>
                  <a:lnTo>
                    <a:pt x="395" y="2363"/>
                  </a:lnTo>
                  <a:lnTo>
                    <a:pt x="542" y="2190"/>
                  </a:lnTo>
                  <a:lnTo>
                    <a:pt x="714" y="1920"/>
                  </a:lnTo>
                  <a:lnTo>
                    <a:pt x="788" y="1772"/>
                  </a:lnTo>
                  <a:lnTo>
                    <a:pt x="862" y="1600"/>
                  </a:lnTo>
                  <a:lnTo>
                    <a:pt x="887" y="1403"/>
                  </a:lnTo>
                  <a:lnTo>
                    <a:pt x="911" y="1206"/>
                  </a:lnTo>
                  <a:lnTo>
                    <a:pt x="887" y="1009"/>
                  </a:lnTo>
                  <a:lnTo>
                    <a:pt x="862" y="837"/>
                  </a:lnTo>
                  <a:lnTo>
                    <a:pt x="788" y="665"/>
                  </a:lnTo>
                  <a:lnTo>
                    <a:pt x="714" y="493"/>
                  </a:lnTo>
                  <a:lnTo>
                    <a:pt x="542" y="222"/>
                  </a:lnTo>
                  <a:lnTo>
                    <a:pt x="395" y="50"/>
                  </a:lnTo>
                  <a:lnTo>
                    <a:pt x="370" y="25"/>
                  </a:lnTo>
                  <a:lnTo>
                    <a:pt x="32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598;p19">
              <a:extLst>
                <a:ext uri="{FF2B5EF4-FFF2-40B4-BE49-F238E27FC236}">
                  <a16:creationId xmlns:a16="http://schemas.microsoft.com/office/drawing/2014/main" id="{47DB3630-F618-F23E-32B3-AA5E3204F217}"/>
                </a:ext>
              </a:extLst>
            </p:cNvPr>
            <p:cNvSpPr/>
            <p:nvPr/>
          </p:nvSpPr>
          <p:spPr>
            <a:xfrm>
              <a:off x="3398581" y="3227083"/>
              <a:ext cx="122313" cy="133398"/>
            </a:xfrm>
            <a:custGeom>
              <a:avLst/>
              <a:gdLst/>
              <a:ahLst/>
              <a:cxnLst/>
              <a:rect l="l" t="t" r="r" b="b"/>
              <a:pathLst>
                <a:path w="2437" h="2658" extrusionOk="0">
                  <a:moveTo>
                    <a:pt x="714" y="0"/>
                  </a:moveTo>
                  <a:lnTo>
                    <a:pt x="566" y="25"/>
                  </a:lnTo>
                  <a:lnTo>
                    <a:pt x="443" y="50"/>
                  </a:lnTo>
                  <a:lnTo>
                    <a:pt x="320" y="123"/>
                  </a:lnTo>
                  <a:lnTo>
                    <a:pt x="197" y="222"/>
                  </a:lnTo>
                  <a:lnTo>
                    <a:pt x="123" y="320"/>
                  </a:lnTo>
                  <a:lnTo>
                    <a:pt x="49" y="443"/>
                  </a:lnTo>
                  <a:lnTo>
                    <a:pt x="0" y="591"/>
                  </a:lnTo>
                  <a:lnTo>
                    <a:pt x="0" y="739"/>
                  </a:lnTo>
                  <a:lnTo>
                    <a:pt x="0" y="1920"/>
                  </a:lnTo>
                  <a:lnTo>
                    <a:pt x="0" y="2067"/>
                  </a:lnTo>
                  <a:lnTo>
                    <a:pt x="49" y="2215"/>
                  </a:lnTo>
                  <a:lnTo>
                    <a:pt x="123" y="2338"/>
                  </a:lnTo>
                  <a:lnTo>
                    <a:pt x="197" y="2461"/>
                  </a:lnTo>
                  <a:lnTo>
                    <a:pt x="320" y="2535"/>
                  </a:lnTo>
                  <a:lnTo>
                    <a:pt x="443" y="2609"/>
                  </a:lnTo>
                  <a:lnTo>
                    <a:pt x="566" y="2658"/>
                  </a:lnTo>
                  <a:lnTo>
                    <a:pt x="1846" y="2658"/>
                  </a:lnTo>
                  <a:lnTo>
                    <a:pt x="1993" y="2609"/>
                  </a:lnTo>
                  <a:lnTo>
                    <a:pt x="2116" y="2535"/>
                  </a:lnTo>
                  <a:lnTo>
                    <a:pt x="2215" y="2461"/>
                  </a:lnTo>
                  <a:lnTo>
                    <a:pt x="2313" y="2338"/>
                  </a:lnTo>
                  <a:lnTo>
                    <a:pt x="2387" y="2215"/>
                  </a:lnTo>
                  <a:lnTo>
                    <a:pt x="2411" y="2067"/>
                  </a:lnTo>
                  <a:lnTo>
                    <a:pt x="2436" y="1920"/>
                  </a:lnTo>
                  <a:lnTo>
                    <a:pt x="2436" y="739"/>
                  </a:lnTo>
                  <a:lnTo>
                    <a:pt x="2411" y="591"/>
                  </a:lnTo>
                  <a:lnTo>
                    <a:pt x="2387" y="443"/>
                  </a:lnTo>
                  <a:lnTo>
                    <a:pt x="2313" y="320"/>
                  </a:lnTo>
                  <a:lnTo>
                    <a:pt x="2215" y="222"/>
                  </a:lnTo>
                  <a:lnTo>
                    <a:pt x="2116" y="123"/>
                  </a:lnTo>
                  <a:lnTo>
                    <a:pt x="1993" y="50"/>
                  </a:lnTo>
                  <a:lnTo>
                    <a:pt x="1846" y="25"/>
                  </a:lnTo>
                  <a:lnTo>
                    <a:pt x="1698"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599;p19">
              <a:extLst>
                <a:ext uri="{FF2B5EF4-FFF2-40B4-BE49-F238E27FC236}">
                  <a16:creationId xmlns:a16="http://schemas.microsoft.com/office/drawing/2014/main" id="{E31B0F2F-CEC7-B343-F010-D174C1B01B1E}"/>
                </a:ext>
              </a:extLst>
            </p:cNvPr>
            <p:cNvSpPr/>
            <p:nvPr/>
          </p:nvSpPr>
          <p:spPr>
            <a:xfrm>
              <a:off x="3439335" y="3227083"/>
              <a:ext cx="81559" cy="133398"/>
            </a:xfrm>
            <a:custGeom>
              <a:avLst/>
              <a:gdLst/>
              <a:ahLst/>
              <a:cxnLst/>
              <a:rect l="l" t="t" r="r" b="b"/>
              <a:pathLst>
                <a:path w="1625" h="2658" extrusionOk="0">
                  <a:moveTo>
                    <a:pt x="0" y="0"/>
                  </a:moveTo>
                  <a:lnTo>
                    <a:pt x="148" y="25"/>
                  </a:lnTo>
                  <a:lnTo>
                    <a:pt x="271" y="50"/>
                  </a:lnTo>
                  <a:lnTo>
                    <a:pt x="394" y="123"/>
                  </a:lnTo>
                  <a:lnTo>
                    <a:pt x="517" y="222"/>
                  </a:lnTo>
                  <a:lnTo>
                    <a:pt x="591" y="320"/>
                  </a:lnTo>
                  <a:lnTo>
                    <a:pt x="664" y="443"/>
                  </a:lnTo>
                  <a:lnTo>
                    <a:pt x="714" y="591"/>
                  </a:lnTo>
                  <a:lnTo>
                    <a:pt x="714" y="739"/>
                  </a:lnTo>
                  <a:lnTo>
                    <a:pt x="714" y="1920"/>
                  </a:lnTo>
                  <a:lnTo>
                    <a:pt x="714" y="2067"/>
                  </a:lnTo>
                  <a:lnTo>
                    <a:pt x="664" y="2215"/>
                  </a:lnTo>
                  <a:lnTo>
                    <a:pt x="591" y="2338"/>
                  </a:lnTo>
                  <a:lnTo>
                    <a:pt x="517" y="2461"/>
                  </a:lnTo>
                  <a:lnTo>
                    <a:pt x="394" y="2535"/>
                  </a:lnTo>
                  <a:lnTo>
                    <a:pt x="271" y="2609"/>
                  </a:lnTo>
                  <a:lnTo>
                    <a:pt x="148" y="2658"/>
                  </a:lnTo>
                  <a:lnTo>
                    <a:pt x="1034" y="2658"/>
                  </a:lnTo>
                  <a:lnTo>
                    <a:pt x="1181" y="2609"/>
                  </a:lnTo>
                  <a:lnTo>
                    <a:pt x="1304" y="2535"/>
                  </a:lnTo>
                  <a:lnTo>
                    <a:pt x="1403" y="2461"/>
                  </a:lnTo>
                  <a:lnTo>
                    <a:pt x="1501" y="2338"/>
                  </a:lnTo>
                  <a:lnTo>
                    <a:pt x="1575" y="2215"/>
                  </a:lnTo>
                  <a:lnTo>
                    <a:pt x="1599" y="2067"/>
                  </a:lnTo>
                  <a:lnTo>
                    <a:pt x="1624" y="1920"/>
                  </a:lnTo>
                  <a:lnTo>
                    <a:pt x="1624" y="739"/>
                  </a:lnTo>
                  <a:lnTo>
                    <a:pt x="1599" y="591"/>
                  </a:lnTo>
                  <a:lnTo>
                    <a:pt x="1575" y="443"/>
                  </a:lnTo>
                  <a:lnTo>
                    <a:pt x="1501" y="320"/>
                  </a:lnTo>
                  <a:lnTo>
                    <a:pt x="1403" y="222"/>
                  </a:lnTo>
                  <a:lnTo>
                    <a:pt x="1304" y="123"/>
                  </a:lnTo>
                  <a:lnTo>
                    <a:pt x="1181" y="50"/>
                  </a:lnTo>
                  <a:lnTo>
                    <a:pt x="1034" y="25"/>
                  </a:lnTo>
                  <a:lnTo>
                    <a:pt x="886"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9" name="Google Shape;600;p19">
              <a:extLst>
                <a:ext uri="{FF2B5EF4-FFF2-40B4-BE49-F238E27FC236}">
                  <a16:creationId xmlns:a16="http://schemas.microsoft.com/office/drawing/2014/main" id="{DE2044C3-27FE-D1A7-9DD8-5BC80B00BEF7}"/>
                </a:ext>
              </a:extLst>
            </p:cNvPr>
            <p:cNvSpPr/>
            <p:nvPr/>
          </p:nvSpPr>
          <p:spPr>
            <a:xfrm>
              <a:off x="3372633" y="3219655"/>
              <a:ext cx="181587" cy="43262"/>
            </a:xfrm>
            <a:custGeom>
              <a:avLst/>
              <a:gdLst/>
              <a:ahLst/>
              <a:cxnLst/>
              <a:rect l="l" t="t" r="r" b="b"/>
              <a:pathLst>
                <a:path w="3618" h="862" extrusionOk="0">
                  <a:moveTo>
                    <a:pt x="3248" y="1"/>
                  </a:moveTo>
                  <a:lnTo>
                    <a:pt x="320" y="173"/>
                  </a:lnTo>
                  <a:lnTo>
                    <a:pt x="197" y="222"/>
                  </a:lnTo>
                  <a:lnTo>
                    <a:pt x="99" y="296"/>
                  </a:lnTo>
                  <a:lnTo>
                    <a:pt x="25" y="394"/>
                  </a:lnTo>
                  <a:lnTo>
                    <a:pt x="0" y="542"/>
                  </a:lnTo>
                  <a:lnTo>
                    <a:pt x="0" y="591"/>
                  </a:lnTo>
                  <a:lnTo>
                    <a:pt x="25" y="665"/>
                  </a:lnTo>
                  <a:lnTo>
                    <a:pt x="99" y="788"/>
                  </a:lnTo>
                  <a:lnTo>
                    <a:pt x="222" y="862"/>
                  </a:lnTo>
                  <a:lnTo>
                    <a:pt x="369" y="862"/>
                  </a:lnTo>
                  <a:lnTo>
                    <a:pt x="3298" y="690"/>
                  </a:lnTo>
                  <a:lnTo>
                    <a:pt x="3421" y="665"/>
                  </a:lnTo>
                  <a:lnTo>
                    <a:pt x="3519" y="591"/>
                  </a:lnTo>
                  <a:lnTo>
                    <a:pt x="3593" y="493"/>
                  </a:lnTo>
                  <a:lnTo>
                    <a:pt x="3617" y="345"/>
                  </a:lnTo>
                  <a:lnTo>
                    <a:pt x="3617" y="271"/>
                  </a:lnTo>
                  <a:lnTo>
                    <a:pt x="3593" y="222"/>
                  </a:lnTo>
                  <a:lnTo>
                    <a:pt x="3519" y="99"/>
                  </a:lnTo>
                  <a:lnTo>
                    <a:pt x="3396" y="25"/>
                  </a:lnTo>
                  <a:lnTo>
                    <a:pt x="3322" y="25"/>
                  </a:lnTo>
                  <a:lnTo>
                    <a:pt x="3248" y="1"/>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0" name="Google Shape;601;p19">
              <a:extLst>
                <a:ext uri="{FF2B5EF4-FFF2-40B4-BE49-F238E27FC236}">
                  <a16:creationId xmlns:a16="http://schemas.microsoft.com/office/drawing/2014/main" id="{8DFF988C-8E2A-8FE0-0160-C72F1ED0C237}"/>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1" name="Google Shape;602;p19">
              <a:extLst>
                <a:ext uri="{FF2B5EF4-FFF2-40B4-BE49-F238E27FC236}">
                  <a16:creationId xmlns:a16="http://schemas.microsoft.com/office/drawing/2014/main" id="{B3678EB1-ABD2-1C8B-B083-4CE5925CD1A8}"/>
                </a:ext>
              </a:extLst>
            </p:cNvPr>
            <p:cNvSpPr/>
            <p:nvPr/>
          </p:nvSpPr>
          <p:spPr>
            <a:xfrm>
              <a:off x="3372633" y="3290068"/>
              <a:ext cx="181587" cy="43262"/>
            </a:xfrm>
            <a:custGeom>
              <a:avLst/>
              <a:gdLst/>
              <a:ahLst/>
              <a:cxnLst/>
              <a:rect l="l" t="t" r="r" b="b"/>
              <a:pathLst>
                <a:path w="3618" h="862" extrusionOk="0">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728656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BF326F47-3175-D9C0-36C2-C046C940FF7B}"/>
            </a:ext>
          </a:extLst>
        </p:cNvPr>
        <p:cNvGrpSpPr/>
        <p:nvPr/>
      </p:nvGrpSpPr>
      <p:grpSpPr>
        <a:xfrm>
          <a:off x="0" y="0"/>
          <a:ext cx="0" cy="0"/>
          <a:chOff x="0" y="0"/>
          <a:chExt cx="0" cy="0"/>
        </a:xfrm>
      </p:grpSpPr>
      <p:sp>
        <p:nvSpPr>
          <p:cNvPr id="476" name="Google Shape;476;p18">
            <a:extLst>
              <a:ext uri="{FF2B5EF4-FFF2-40B4-BE49-F238E27FC236}">
                <a16:creationId xmlns:a16="http://schemas.microsoft.com/office/drawing/2014/main" id="{B29FA756-E0C5-5B90-65B8-67EEDDE60D62}"/>
              </a:ext>
            </a:extLst>
          </p:cNvPr>
          <p:cNvSpPr txBox="1">
            <a:spLocks noGrp="1"/>
          </p:cNvSpPr>
          <p:nvPr>
            <p:ph type="title"/>
          </p:nvPr>
        </p:nvSpPr>
        <p:spPr>
          <a:xfrm>
            <a:off x="457199" y="391719"/>
            <a:ext cx="8229600" cy="371400"/>
          </a:xfrm>
          <a:prstGeom prst="rect">
            <a:avLst/>
          </a:prstGeom>
        </p:spPr>
        <p:txBody>
          <a:bodyPr spcFirstLastPara="1" wrap="square" lIns="91425" tIns="91425" rIns="91425" bIns="91425" anchor="ctr" anchorCtr="0">
            <a:noAutofit/>
          </a:bodyPr>
          <a:lstStyle/>
          <a:p>
            <a:pPr lvl="0"/>
            <a:r>
              <a:rPr lang="en" sz="2400">
                <a:solidFill>
                  <a:schemeClr val="accent1">
                    <a:lumMod val="50000"/>
                  </a:schemeClr>
                </a:solidFill>
              </a:rPr>
              <a:t>BIO ENERGY</a:t>
            </a:r>
            <a:endParaRPr sz="2400" dirty="0">
              <a:solidFill>
                <a:schemeClr val="accent1">
                  <a:lumMod val="50000"/>
                </a:schemeClr>
              </a:solidFill>
              <a:latin typeface="+mn-lt"/>
            </a:endParaRPr>
          </a:p>
        </p:txBody>
      </p:sp>
      <p:grpSp>
        <p:nvGrpSpPr>
          <p:cNvPr id="483" name="Google Shape;483;p18">
            <a:extLst>
              <a:ext uri="{FF2B5EF4-FFF2-40B4-BE49-F238E27FC236}">
                <a16:creationId xmlns:a16="http://schemas.microsoft.com/office/drawing/2014/main" id="{1B983E7B-6DF2-6BE5-4467-B735265DADD6}"/>
              </a:ext>
            </a:extLst>
          </p:cNvPr>
          <p:cNvGrpSpPr/>
          <p:nvPr/>
        </p:nvGrpSpPr>
        <p:grpSpPr>
          <a:xfrm>
            <a:off x="457199" y="1964417"/>
            <a:ext cx="8229572" cy="777606"/>
            <a:chOff x="886329" y="1213756"/>
            <a:chExt cx="7822526" cy="777606"/>
          </a:xfrm>
        </p:grpSpPr>
        <p:sp>
          <p:nvSpPr>
            <p:cNvPr id="484" name="Google Shape;484;p18">
              <a:extLst>
                <a:ext uri="{FF2B5EF4-FFF2-40B4-BE49-F238E27FC236}">
                  <a16:creationId xmlns:a16="http://schemas.microsoft.com/office/drawing/2014/main" id="{C8424BB1-A719-7925-B05F-B917169F7034}"/>
                </a:ext>
              </a:extLst>
            </p:cNvPr>
            <p:cNvSpPr txBox="1"/>
            <p:nvPr/>
          </p:nvSpPr>
          <p:spPr>
            <a:xfrm>
              <a:off x="1545048" y="1213756"/>
              <a:ext cx="2859311" cy="265800"/>
            </a:xfrm>
            <a:prstGeom prst="rect">
              <a:avLst/>
            </a:prstGeom>
            <a:noFill/>
            <a:ln>
              <a:noFill/>
            </a:ln>
          </p:spPr>
          <p:txBody>
            <a:bodyPr spcFirstLastPara="1" wrap="square" lIns="91425" tIns="91425" rIns="91425" bIns="91425" anchor="ctr" anchorCtr="0">
              <a:noAutofit/>
            </a:bodyPr>
            <a:lstStyle/>
            <a:p>
              <a:pPr lvl="0"/>
              <a:r>
                <a:rPr lang="en-US" sz="1800" b="1" dirty="0">
                  <a:latin typeface="+mn-lt"/>
                </a:rPr>
                <a:t>Biomass</a:t>
              </a:r>
            </a:p>
          </p:txBody>
        </p:sp>
        <p:sp>
          <p:nvSpPr>
            <p:cNvPr id="485" name="Google Shape;485;p18">
              <a:extLst>
                <a:ext uri="{FF2B5EF4-FFF2-40B4-BE49-F238E27FC236}">
                  <a16:creationId xmlns:a16="http://schemas.microsoft.com/office/drawing/2014/main" id="{C36701A2-1A95-B46E-DE7A-CFD60CFC29A4}"/>
                </a:ext>
              </a:extLst>
            </p:cNvPr>
            <p:cNvSpPr txBox="1"/>
            <p:nvPr/>
          </p:nvSpPr>
          <p:spPr>
            <a:xfrm>
              <a:off x="1541403" y="1523062"/>
              <a:ext cx="7167452"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Biomass and by-products from industrial facilities (wood waste, sawdust, coconut shells, bagasse, etc.), rice husks, straw, etc.</a:t>
              </a:r>
              <a:endParaRPr lang="vi-VN">
                <a:latin typeface="+mn-lt"/>
              </a:endParaRPr>
            </a:p>
          </p:txBody>
        </p:sp>
        <p:grpSp>
          <p:nvGrpSpPr>
            <p:cNvPr id="488" name="Google Shape;488;p18">
              <a:extLst>
                <a:ext uri="{FF2B5EF4-FFF2-40B4-BE49-F238E27FC236}">
                  <a16:creationId xmlns:a16="http://schemas.microsoft.com/office/drawing/2014/main" id="{89E3205A-EA44-B672-ED05-1A48ABA0BEE8}"/>
                </a:ext>
              </a:extLst>
            </p:cNvPr>
            <p:cNvGrpSpPr/>
            <p:nvPr/>
          </p:nvGrpSpPr>
          <p:grpSpPr>
            <a:xfrm>
              <a:off x="886329" y="1418337"/>
              <a:ext cx="330393" cy="325685"/>
              <a:chOff x="-3298675" y="613575"/>
              <a:chExt cx="330393" cy="325685"/>
            </a:xfrm>
          </p:grpSpPr>
          <p:sp>
            <p:nvSpPr>
              <p:cNvPr id="489" name="Google Shape;489;p18">
                <a:extLst>
                  <a:ext uri="{FF2B5EF4-FFF2-40B4-BE49-F238E27FC236}">
                    <a16:creationId xmlns:a16="http://schemas.microsoft.com/office/drawing/2014/main" id="{CDA9D056-E717-9BAB-EBB1-3D7CC39B498E}"/>
                  </a:ext>
                </a:extLst>
              </p:cNvPr>
              <p:cNvSpPr/>
              <p:nvPr/>
            </p:nvSpPr>
            <p:spPr>
              <a:xfrm>
                <a:off x="-3298675" y="613575"/>
                <a:ext cx="186340" cy="116666"/>
              </a:xfrm>
              <a:custGeom>
                <a:avLst/>
                <a:gdLst/>
                <a:ahLst/>
                <a:cxnLst/>
                <a:rect l="l" t="t" r="r" b="b"/>
                <a:pathLst>
                  <a:path w="5857" h="3667" extrusionOk="0">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0" name="Google Shape;490;p18">
                <a:extLst>
                  <a:ext uri="{FF2B5EF4-FFF2-40B4-BE49-F238E27FC236}">
                    <a16:creationId xmlns:a16="http://schemas.microsoft.com/office/drawing/2014/main" id="{86D169B3-BD5A-C636-0B70-FB1B8060293A}"/>
                  </a:ext>
                </a:extLst>
              </p:cNvPr>
              <p:cNvSpPr/>
              <p:nvPr/>
            </p:nvSpPr>
            <p:spPr>
              <a:xfrm>
                <a:off x="-3091215" y="720820"/>
                <a:ext cx="122933" cy="9417"/>
              </a:xfrm>
              <a:custGeom>
                <a:avLst/>
                <a:gdLst/>
                <a:ahLst/>
                <a:cxnLst/>
                <a:rect l="l" t="t" r="r" b="b"/>
                <a:pathLst>
                  <a:path w="3864" h="296" extrusionOk="0">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1" name="Google Shape;491;p18">
                <a:extLst>
                  <a:ext uri="{FF2B5EF4-FFF2-40B4-BE49-F238E27FC236}">
                    <a16:creationId xmlns:a16="http://schemas.microsoft.com/office/drawing/2014/main" id="{03E881AB-9C13-0F32-C0E8-4EB5D21D79C4}"/>
                  </a:ext>
                </a:extLst>
              </p:cNvPr>
              <p:cNvSpPr/>
              <p:nvPr/>
            </p:nvSpPr>
            <p:spPr>
              <a:xfrm>
                <a:off x="-3231356" y="747449"/>
                <a:ext cx="217678" cy="32897"/>
              </a:xfrm>
              <a:custGeom>
                <a:avLst/>
                <a:gdLst/>
                <a:ahLst/>
                <a:cxnLst/>
                <a:rect l="l" t="t" r="r" b="b"/>
                <a:pathLst>
                  <a:path w="6842" h="1034" extrusionOk="0">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2" name="Google Shape;492;p18">
                <a:extLst>
                  <a:ext uri="{FF2B5EF4-FFF2-40B4-BE49-F238E27FC236}">
                    <a16:creationId xmlns:a16="http://schemas.microsoft.com/office/drawing/2014/main" id="{8C152358-AF2D-8ABC-63AE-FA8E59E41492}"/>
                  </a:ext>
                </a:extLst>
              </p:cNvPr>
              <p:cNvSpPr/>
              <p:nvPr/>
            </p:nvSpPr>
            <p:spPr>
              <a:xfrm>
                <a:off x="-3262661" y="641762"/>
                <a:ext cx="198080" cy="61880"/>
              </a:xfrm>
              <a:custGeom>
                <a:avLst/>
                <a:gdLst/>
                <a:ahLst/>
                <a:cxnLst/>
                <a:rect l="l" t="t" r="r" b="b"/>
                <a:pathLst>
                  <a:path w="6226" h="1945" extrusionOk="0">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3" name="Google Shape;493;p18">
                <a:extLst>
                  <a:ext uri="{FF2B5EF4-FFF2-40B4-BE49-F238E27FC236}">
                    <a16:creationId xmlns:a16="http://schemas.microsoft.com/office/drawing/2014/main" id="{DC2FE2A1-2767-E2D3-7FE3-38A9B8E4A04B}"/>
                  </a:ext>
                </a:extLst>
              </p:cNvPr>
              <p:cNvSpPr/>
              <p:nvPr/>
            </p:nvSpPr>
            <p:spPr>
              <a:xfrm>
                <a:off x="-3048934" y="693429"/>
                <a:ext cx="59526" cy="10213"/>
              </a:xfrm>
              <a:custGeom>
                <a:avLst/>
                <a:gdLst/>
                <a:ahLst/>
                <a:cxnLst/>
                <a:rect l="l" t="t" r="r" b="b"/>
                <a:pathLst>
                  <a:path w="1871" h="321" extrusionOk="0">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4" name="Google Shape;494;p18">
                <a:extLst>
                  <a:ext uri="{FF2B5EF4-FFF2-40B4-BE49-F238E27FC236}">
                    <a16:creationId xmlns:a16="http://schemas.microsoft.com/office/drawing/2014/main" id="{4BCA0B55-21FC-358D-34D3-A219677669EE}"/>
                  </a:ext>
                </a:extLst>
              </p:cNvPr>
              <p:cNvSpPr/>
              <p:nvPr/>
            </p:nvSpPr>
            <p:spPr>
              <a:xfrm>
                <a:off x="-3152267" y="803028"/>
                <a:ext cx="37605" cy="136232"/>
              </a:xfrm>
              <a:custGeom>
                <a:avLst/>
                <a:gdLst/>
                <a:ahLst/>
                <a:cxnLst/>
                <a:rect l="l" t="t" r="r" b="b"/>
                <a:pathLst>
                  <a:path w="1182" h="4282" extrusionOk="0">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5" name="Google Shape;495;p18">
                <a:extLst>
                  <a:ext uri="{FF2B5EF4-FFF2-40B4-BE49-F238E27FC236}">
                    <a16:creationId xmlns:a16="http://schemas.microsoft.com/office/drawing/2014/main" id="{E276DD7F-86E5-54C1-830B-C296497C5784}"/>
                  </a:ext>
                </a:extLst>
              </p:cNvPr>
              <p:cNvSpPr/>
              <p:nvPr/>
            </p:nvSpPr>
            <p:spPr>
              <a:xfrm>
                <a:off x="-3144440" y="803028"/>
                <a:ext cx="29779" cy="136232"/>
              </a:xfrm>
              <a:custGeom>
                <a:avLst/>
                <a:gdLst/>
                <a:ahLst/>
                <a:cxnLst/>
                <a:rect l="l" t="t" r="r" b="b"/>
                <a:pathLst>
                  <a:path w="936" h="4282" extrusionOk="0">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6" name="Google Shape;496;p18">
                <a:extLst>
                  <a:ext uri="{FF2B5EF4-FFF2-40B4-BE49-F238E27FC236}">
                    <a16:creationId xmlns:a16="http://schemas.microsoft.com/office/drawing/2014/main" id="{B431F2BE-C3E9-55B9-8D07-AC5813E51074}"/>
                  </a:ext>
                </a:extLst>
              </p:cNvPr>
              <p:cNvSpPr/>
              <p:nvPr/>
            </p:nvSpPr>
            <p:spPr>
              <a:xfrm>
                <a:off x="-3154621" y="618283"/>
                <a:ext cx="42282" cy="185545"/>
              </a:xfrm>
              <a:custGeom>
                <a:avLst/>
                <a:gdLst/>
                <a:ahLst/>
                <a:cxnLst/>
                <a:rect l="l" t="t" r="r" b="b"/>
                <a:pathLst>
                  <a:path w="1329" h="5832" extrusionOk="0">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7" name="Google Shape;497;p18">
                <a:extLst>
                  <a:ext uri="{FF2B5EF4-FFF2-40B4-BE49-F238E27FC236}">
                    <a16:creationId xmlns:a16="http://schemas.microsoft.com/office/drawing/2014/main" id="{884E4DB1-7230-AFDF-CDEC-69BB768622D1}"/>
                  </a:ext>
                </a:extLst>
              </p:cNvPr>
              <p:cNvSpPr/>
              <p:nvPr/>
            </p:nvSpPr>
            <p:spPr>
              <a:xfrm>
                <a:off x="-3144440" y="618283"/>
                <a:ext cx="32101" cy="185545"/>
              </a:xfrm>
              <a:custGeom>
                <a:avLst/>
                <a:gdLst/>
                <a:ahLst/>
                <a:cxnLst/>
                <a:rect l="l" t="t" r="r" b="b"/>
                <a:pathLst>
                  <a:path w="1009" h="5832" extrusionOk="0">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8" name="Google Shape;498;p18">
                <a:extLst>
                  <a:ext uri="{FF2B5EF4-FFF2-40B4-BE49-F238E27FC236}">
                    <a16:creationId xmlns:a16="http://schemas.microsoft.com/office/drawing/2014/main" id="{83EA0D45-5FB4-A217-8A8B-C04FC3CF377F}"/>
                  </a:ext>
                </a:extLst>
              </p:cNvPr>
              <p:cNvSpPr/>
              <p:nvPr/>
            </p:nvSpPr>
            <p:spPr>
              <a:xfrm>
                <a:off x="-3134292" y="797524"/>
                <a:ext cx="161302" cy="101013"/>
              </a:xfrm>
              <a:custGeom>
                <a:avLst/>
                <a:gdLst/>
                <a:ahLst/>
                <a:cxnLst/>
                <a:rect l="l" t="t" r="r" b="b"/>
                <a:pathLst>
                  <a:path w="5070" h="3175" extrusionOk="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499" name="Google Shape;499;p18">
                <a:extLst>
                  <a:ext uri="{FF2B5EF4-FFF2-40B4-BE49-F238E27FC236}">
                    <a16:creationId xmlns:a16="http://schemas.microsoft.com/office/drawing/2014/main" id="{3BC30EC0-F1FE-585E-D6D9-703304EEE0B5}"/>
                  </a:ext>
                </a:extLst>
              </p:cNvPr>
              <p:cNvSpPr/>
              <p:nvPr/>
            </p:nvSpPr>
            <p:spPr>
              <a:xfrm>
                <a:off x="-3129583" y="797524"/>
                <a:ext cx="156593" cy="101013"/>
              </a:xfrm>
              <a:custGeom>
                <a:avLst/>
                <a:gdLst/>
                <a:ahLst/>
                <a:cxnLst/>
                <a:rect l="l" t="t" r="r" b="b"/>
                <a:pathLst>
                  <a:path w="4922" h="3175" extrusionOk="0">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00" name="Google Shape;500;p18">
                <a:extLst>
                  <a:ext uri="{FF2B5EF4-FFF2-40B4-BE49-F238E27FC236}">
                    <a16:creationId xmlns:a16="http://schemas.microsoft.com/office/drawing/2014/main" id="{5E693D10-6D53-E45C-5F4C-109F347BAD70}"/>
                  </a:ext>
                </a:extLst>
              </p:cNvPr>
              <p:cNvSpPr/>
              <p:nvPr/>
            </p:nvSpPr>
            <p:spPr>
              <a:xfrm>
                <a:off x="-3293967" y="798320"/>
                <a:ext cx="162066" cy="99454"/>
              </a:xfrm>
              <a:custGeom>
                <a:avLst/>
                <a:gdLst/>
                <a:ahLst/>
                <a:cxnLst/>
                <a:rect l="l" t="t" r="r" b="b"/>
                <a:pathLst>
                  <a:path w="5094" h="3126" extrusionOk="0">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01" name="Google Shape;501;p18">
                <a:extLst>
                  <a:ext uri="{FF2B5EF4-FFF2-40B4-BE49-F238E27FC236}">
                    <a16:creationId xmlns:a16="http://schemas.microsoft.com/office/drawing/2014/main" id="{07BB3D56-5198-9CCD-FE2A-701F25E50A36}"/>
                  </a:ext>
                </a:extLst>
              </p:cNvPr>
              <p:cNvSpPr/>
              <p:nvPr/>
            </p:nvSpPr>
            <p:spPr>
              <a:xfrm>
                <a:off x="-3293967" y="798320"/>
                <a:ext cx="162066" cy="99454"/>
              </a:xfrm>
              <a:custGeom>
                <a:avLst/>
                <a:gdLst/>
                <a:ahLst/>
                <a:cxnLst/>
                <a:rect l="l" t="t" r="r" b="b"/>
                <a:pathLst>
                  <a:path w="5094" h="3126" extrusionOk="0">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02" name="Google Shape;502;p18">
                <a:extLst>
                  <a:ext uri="{FF2B5EF4-FFF2-40B4-BE49-F238E27FC236}">
                    <a16:creationId xmlns:a16="http://schemas.microsoft.com/office/drawing/2014/main" id="{DB50B9A3-B63A-B11E-C4AB-22CBDB6EC011}"/>
                  </a:ext>
                </a:extLst>
              </p:cNvPr>
              <p:cNvSpPr/>
              <p:nvPr/>
            </p:nvSpPr>
            <p:spPr>
              <a:xfrm>
                <a:off x="-3153062" y="782667"/>
                <a:ext cx="39960" cy="39960"/>
              </a:xfrm>
              <a:custGeom>
                <a:avLst/>
                <a:gdLst/>
                <a:ahLst/>
                <a:cxnLst/>
                <a:rect l="l" t="t" r="r" b="b"/>
                <a:pathLst>
                  <a:path w="1256" h="1256" extrusionOk="0">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03" name="Google Shape;503;p18">
                <a:extLst>
                  <a:ext uri="{FF2B5EF4-FFF2-40B4-BE49-F238E27FC236}">
                    <a16:creationId xmlns:a16="http://schemas.microsoft.com/office/drawing/2014/main" id="{AA6E955B-5287-9C12-9C4E-806E21955AE4}"/>
                  </a:ext>
                </a:extLst>
              </p:cNvPr>
              <p:cNvSpPr/>
              <p:nvPr/>
            </p:nvSpPr>
            <p:spPr>
              <a:xfrm>
                <a:off x="-3143677" y="782667"/>
                <a:ext cx="30574" cy="39960"/>
              </a:xfrm>
              <a:custGeom>
                <a:avLst/>
                <a:gdLst/>
                <a:ahLst/>
                <a:cxnLst/>
                <a:rect l="l" t="t" r="r" b="b"/>
                <a:pathLst>
                  <a:path w="961" h="1256" extrusionOk="0">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grpSp>
      </p:grpSp>
      <p:grpSp>
        <p:nvGrpSpPr>
          <p:cNvPr id="504" name="Google Shape;504;p18">
            <a:extLst>
              <a:ext uri="{FF2B5EF4-FFF2-40B4-BE49-F238E27FC236}">
                <a16:creationId xmlns:a16="http://schemas.microsoft.com/office/drawing/2014/main" id="{32C04300-D4FE-5C63-4AD2-A2ABC1D764D2}"/>
              </a:ext>
            </a:extLst>
          </p:cNvPr>
          <p:cNvGrpSpPr/>
          <p:nvPr/>
        </p:nvGrpSpPr>
        <p:grpSpPr>
          <a:xfrm>
            <a:off x="457199" y="2854428"/>
            <a:ext cx="8229572" cy="662245"/>
            <a:chOff x="886342" y="2209464"/>
            <a:chExt cx="7822173" cy="662245"/>
          </a:xfrm>
        </p:grpSpPr>
        <p:sp>
          <p:nvSpPr>
            <p:cNvPr id="505" name="Google Shape;505;p18">
              <a:extLst>
                <a:ext uri="{FF2B5EF4-FFF2-40B4-BE49-F238E27FC236}">
                  <a16:creationId xmlns:a16="http://schemas.microsoft.com/office/drawing/2014/main" id="{F7557450-466C-5F99-D1D1-27C9B1D681B5}"/>
                </a:ext>
              </a:extLst>
            </p:cNvPr>
            <p:cNvSpPr txBox="1"/>
            <p:nvPr/>
          </p:nvSpPr>
          <p:spPr>
            <a:xfrm>
              <a:off x="1545048" y="2209464"/>
              <a:ext cx="3026951" cy="265800"/>
            </a:xfrm>
            <a:prstGeom prst="rect">
              <a:avLst/>
            </a:prstGeom>
            <a:noFill/>
            <a:ln>
              <a:noFill/>
            </a:ln>
          </p:spPr>
          <p:txBody>
            <a:bodyPr spcFirstLastPara="1" wrap="square" lIns="91425" tIns="91425" rIns="91425" bIns="91425" anchor="ctr" anchorCtr="0">
              <a:noAutofit/>
            </a:bodyPr>
            <a:lstStyle/>
            <a:p>
              <a:pPr lvl="0"/>
              <a:r>
                <a:rPr lang="en-US" sz="1800" b="1">
                  <a:latin typeface="+mn-lt"/>
                </a:rPr>
                <a:t>B</a:t>
              </a:r>
              <a:r>
                <a:rPr lang="vi-VN" sz="1800" b="1">
                  <a:latin typeface="+mn-lt"/>
                </a:rPr>
                <a:t>iogas</a:t>
              </a:r>
            </a:p>
          </p:txBody>
        </p:sp>
        <p:sp>
          <p:nvSpPr>
            <p:cNvPr id="506" name="Google Shape;506;p18">
              <a:extLst>
                <a:ext uri="{FF2B5EF4-FFF2-40B4-BE49-F238E27FC236}">
                  <a16:creationId xmlns:a16="http://schemas.microsoft.com/office/drawing/2014/main" id="{42C0CA1A-BAE5-9D66-8B35-281E6FECB103}"/>
                </a:ext>
              </a:extLst>
            </p:cNvPr>
            <p:cNvSpPr txBox="1"/>
            <p:nvPr/>
          </p:nvSpPr>
          <p:spPr>
            <a:xfrm>
              <a:off x="1541051" y="2403409"/>
              <a:ext cx="7167464"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Biogas produced during anaerobic digestion is a mixture of several gases.</a:t>
              </a:r>
              <a:endParaRPr lang="vi-VN">
                <a:latin typeface="+mn-lt"/>
              </a:endParaRPr>
            </a:p>
          </p:txBody>
        </p:sp>
        <p:grpSp>
          <p:nvGrpSpPr>
            <p:cNvPr id="509" name="Google Shape;509;p18">
              <a:extLst>
                <a:ext uri="{FF2B5EF4-FFF2-40B4-BE49-F238E27FC236}">
                  <a16:creationId xmlns:a16="http://schemas.microsoft.com/office/drawing/2014/main" id="{0FAD69E8-F3B7-8E9E-5CC8-8CFB1756C6F8}"/>
                </a:ext>
              </a:extLst>
            </p:cNvPr>
            <p:cNvGrpSpPr/>
            <p:nvPr/>
          </p:nvGrpSpPr>
          <p:grpSpPr>
            <a:xfrm>
              <a:off x="886342" y="2406599"/>
              <a:ext cx="330367" cy="330360"/>
              <a:chOff x="-1236709" y="1851209"/>
              <a:chExt cx="330367" cy="330360"/>
            </a:xfrm>
          </p:grpSpPr>
          <p:sp>
            <p:nvSpPr>
              <p:cNvPr id="511" name="Google Shape;511;p18">
                <a:extLst>
                  <a:ext uri="{FF2B5EF4-FFF2-40B4-BE49-F238E27FC236}">
                    <a16:creationId xmlns:a16="http://schemas.microsoft.com/office/drawing/2014/main" id="{C7E546DB-C202-DC93-BAA0-EFC320AFF283}"/>
                  </a:ext>
                </a:extLst>
              </p:cNvPr>
              <p:cNvSpPr/>
              <p:nvPr/>
            </p:nvSpPr>
            <p:spPr>
              <a:xfrm>
                <a:off x="-1002653" y="1851209"/>
                <a:ext cx="87714" cy="147208"/>
              </a:xfrm>
              <a:custGeom>
                <a:avLst/>
                <a:gdLst/>
                <a:ahLst/>
                <a:cxnLst/>
                <a:rect l="l" t="t" r="r" b="b"/>
                <a:pathLst>
                  <a:path w="2757" h="4627" extrusionOk="0">
                    <a:moveTo>
                      <a:pt x="443" y="0"/>
                    </a:moveTo>
                    <a:lnTo>
                      <a:pt x="222" y="25"/>
                    </a:lnTo>
                    <a:lnTo>
                      <a:pt x="0" y="49"/>
                    </a:lnTo>
                    <a:lnTo>
                      <a:pt x="197" y="99"/>
                    </a:lnTo>
                    <a:lnTo>
                      <a:pt x="369" y="172"/>
                    </a:lnTo>
                    <a:lnTo>
                      <a:pt x="566" y="246"/>
                    </a:lnTo>
                    <a:lnTo>
                      <a:pt x="738" y="345"/>
                    </a:lnTo>
                    <a:lnTo>
                      <a:pt x="886" y="443"/>
                    </a:lnTo>
                    <a:lnTo>
                      <a:pt x="1034" y="566"/>
                    </a:lnTo>
                    <a:lnTo>
                      <a:pt x="1181" y="689"/>
                    </a:lnTo>
                    <a:lnTo>
                      <a:pt x="1304" y="837"/>
                    </a:lnTo>
                    <a:lnTo>
                      <a:pt x="1427" y="1009"/>
                    </a:lnTo>
                    <a:lnTo>
                      <a:pt x="1526" y="1157"/>
                    </a:lnTo>
                    <a:lnTo>
                      <a:pt x="1624" y="1329"/>
                    </a:lnTo>
                    <a:lnTo>
                      <a:pt x="1698" y="1526"/>
                    </a:lnTo>
                    <a:lnTo>
                      <a:pt x="1772" y="1698"/>
                    </a:lnTo>
                    <a:lnTo>
                      <a:pt x="1796" y="1895"/>
                    </a:lnTo>
                    <a:lnTo>
                      <a:pt x="1821" y="2116"/>
                    </a:lnTo>
                    <a:lnTo>
                      <a:pt x="1846" y="2313"/>
                    </a:lnTo>
                    <a:lnTo>
                      <a:pt x="1821" y="2510"/>
                    </a:lnTo>
                    <a:lnTo>
                      <a:pt x="1796" y="2731"/>
                    </a:lnTo>
                    <a:lnTo>
                      <a:pt x="1772" y="2928"/>
                    </a:lnTo>
                    <a:lnTo>
                      <a:pt x="1698" y="3101"/>
                    </a:lnTo>
                    <a:lnTo>
                      <a:pt x="1624" y="3297"/>
                    </a:lnTo>
                    <a:lnTo>
                      <a:pt x="1526" y="3470"/>
                    </a:lnTo>
                    <a:lnTo>
                      <a:pt x="1427" y="3642"/>
                    </a:lnTo>
                    <a:lnTo>
                      <a:pt x="1304" y="3790"/>
                    </a:lnTo>
                    <a:lnTo>
                      <a:pt x="1181" y="3937"/>
                    </a:lnTo>
                    <a:lnTo>
                      <a:pt x="1034" y="4060"/>
                    </a:lnTo>
                    <a:lnTo>
                      <a:pt x="886" y="4183"/>
                    </a:lnTo>
                    <a:lnTo>
                      <a:pt x="738" y="4282"/>
                    </a:lnTo>
                    <a:lnTo>
                      <a:pt x="566" y="4380"/>
                    </a:lnTo>
                    <a:lnTo>
                      <a:pt x="369" y="4454"/>
                    </a:lnTo>
                    <a:lnTo>
                      <a:pt x="197" y="4528"/>
                    </a:lnTo>
                    <a:lnTo>
                      <a:pt x="0" y="4577"/>
                    </a:lnTo>
                    <a:lnTo>
                      <a:pt x="222" y="4602"/>
                    </a:lnTo>
                    <a:lnTo>
                      <a:pt x="443" y="4626"/>
                    </a:lnTo>
                    <a:lnTo>
                      <a:pt x="689" y="4602"/>
                    </a:lnTo>
                    <a:lnTo>
                      <a:pt x="911" y="4577"/>
                    </a:lnTo>
                    <a:lnTo>
                      <a:pt x="1132" y="4528"/>
                    </a:lnTo>
                    <a:lnTo>
                      <a:pt x="1354" y="4454"/>
                    </a:lnTo>
                    <a:lnTo>
                      <a:pt x="1550" y="4355"/>
                    </a:lnTo>
                    <a:lnTo>
                      <a:pt x="1747" y="4232"/>
                    </a:lnTo>
                    <a:lnTo>
                      <a:pt x="1919" y="4085"/>
                    </a:lnTo>
                    <a:lnTo>
                      <a:pt x="2092" y="3937"/>
                    </a:lnTo>
                    <a:lnTo>
                      <a:pt x="2239" y="3790"/>
                    </a:lnTo>
                    <a:lnTo>
                      <a:pt x="2362" y="3617"/>
                    </a:lnTo>
                    <a:lnTo>
                      <a:pt x="2485" y="3420"/>
                    </a:lnTo>
                    <a:lnTo>
                      <a:pt x="2584" y="3224"/>
                    </a:lnTo>
                    <a:lnTo>
                      <a:pt x="2658" y="3002"/>
                    </a:lnTo>
                    <a:lnTo>
                      <a:pt x="2707" y="2781"/>
                    </a:lnTo>
                    <a:lnTo>
                      <a:pt x="2756" y="2559"/>
                    </a:lnTo>
                    <a:lnTo>
                      <a:pt x="2756" y="2313"/>
                    </a:lnTo>
                    <a:lnTo>
                      <a:pt x="2756" y="2067"/>
                    </a:lnTo>
                    <a:lnTo>
                      <a:pt x="2707" y="1846"/>
                    </a:lnTo>
                    <a:lnTo>
                      <a:pt x="2658" y="1624"/>
                    </a:lnTo>
                    <a:lnTo>
                      <a:pt x="2584" y="1427"/>
                    </a:lnTo>
                    <a:lnTo>
                      <a:pt x="2485" y="1206"/>
                    </a:lnTo>
                    <a:lnTo>
                      <a:pt x="2362" y="1034"/>
                    </a:lnTo>
                    <a:lnTo>
                      <a:pt x="2239" y="837"/>
                    </a:lnTo>
                    <a:lnTo>
                      <a:pt x="2092" y="689"/>
                    </a:lnTo>
                    <a:lnTo>
                      <a:pt x="1919" y="542"/>
                    </a:lnTo>
                    <a:lnTo>
                      <a:pt x="1747" y="394"/>
                    </a:lnTo>
                    <a:lnTo>
                      <a:pt x="1550" y="296"/>
                    </a:lnTo>
                    <a:lnTo>
                      <a:pt x="1354" y="197"/>
                    </a:lnTo>
                    <a:lnTo>
                      <a:pt x="1132" y="99"/>
                    </a:lnTo>
                    <a:lnTo>
                      <a:pt x="911" y="49"/>
                    </a:lnTo>
                    <a:lnTo>
                      <a:pt x="689" y="25"/>
                    </a:lnTo>
                    <a:lnTo>
                      <a:pt x="443" y="0"/>
                    </a:lnTo>
                    <a:close/>
                  </a:path>
                </a:pathLst>
              </a:custGeom>
              <a:solidFill>
                <a:srgbClr val="8BB96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12" name="Google Shape;512;p18">
                <a:extLst>
                  <a:ext uri="{FF2B5EF4-FFF2-40B4-BE49-F238E27FC236}">
                    <a16:creationId xmlns:a16="http://schemas.microsoft.com/office/drawing/2014/main" id="{264FC318-86E0-3ECC-DC39-1195E3192457}"/>
                  </a:ext>
                </a:extLst>
              </p:cNvPr>
              <p:cNvSpPr/>
              <p:nvPr/>
            </p:nvSpPr>
            <p:spPr>
              <a:xfrm>
                <a:off x="-968230" y="2005412"/>
                <a:ext cx="61117" cy="61085"/>
              </a:xfrm>
              <a:custGeom>
                <a:avLst/>
                <a:gdLst/>
                <a:ahLst/>
                <a:cxnLst/>
                <a:rect l="l" t="t" r="r" b="b"/>
                <a:pathLst>
                  <a:path w="1921" h="1920" extrusionOk="0">
                    <a:moveTo>
                      <a:pt x="961" y="1"/>
                    </a:moveTo>
                    <a:lnTo>
                      <a:pt x="764" y="25"/>
                    </a:lnTo>
                    <a:lnTo>
                      <a:pt x="591" y="74"/>
                    </a:lnTo>
                    <a:lnTo>
                      <a:pt x="419" y="173"/>
                    </a:lnTo>
                    <a:lnTo>
                      <a:pt x="296" y="296"/>
                    </a:lnTo>
                    <a:lnTo>
                      <a:pt x="173" y="444"/>
                    </a:lnTo>
                    <a:lnTo>
                      <a:pt x="75" y="591"/>
                    </a:lnTo>
                    <a:lnTo>
                      <a:pt x="25" y="763"/>
                    </a:lnTo>
                    <a:lnTo>
                      <a:pt x="1" y="960"/>
                    </a:lnTo>
                    <a:lnTo>
                      <a:pt x="25" y="1157"/>
                    </a:lnTo>
                    <a:lnTo>
                      <a:pt x="75" y="1329"/>
                    </a:lnTo>
                    <a:lnTo>
                      <a:pt x="173" y="1502"/>
                    </a:lnTo>
                    <a:lnTo>
                      <a:pt x="296" y="1649"/>
                    </a:lnTo>
                    <a:lnTo>
                      <a:pt x="419" y="1748"/>
                    </a:lnTo>
                    <a:lnTo>
                      <a:pt x="591" y="1846"/>
                    </a:lnTo>
                    <a:lnTo>
                      <a:pt x="764" y="1895"/>
                    </a:lnTo>
                    <a:lnTo>
                      <a:pt x="961" y="1920"/>
                    </a:lnTo>
                    <a:lnTo>
                      <a:pt x="1157" y="1895"/>
                    </a:lnTo>
                    <a:lnTo>
                      <a:pt x="1330" y="1846"/>
                    </a:lnTo>
                    <a:lnTo>
                      <a:pt x="1502" y="1748"/>
                    </a:lnTo>
                    <a:lnTo>
                      <a:pt x="1625" y="1649"/>
                    </a:lnTo>
                    <a:lnTo>
                      <a:pt x="1748" y="1502"/>
                    </a:lnTo>
                    <a:lnTo>
                      <a:pt x="1846" y="1329"/>
                    </a:lnTo>
                    <a:lnTo>
                      <a:pt x="1896" y="1157"/>
                    </a:lnTo>
                    <a:lnTo>
                      <a:pt x="1920" y="960"/>
                    </a:lnTo>
                    <a:lnTo>
                      <a:pt x="1896" y="763"/>
                    </a:lnTo>
                    <a:lnTo>
                      <a:pt x="1846" y="591"/>
                    </a:lnTo>
                    <a:lnTo>
                      <a:pt x="1748" y="444"/>
                    </a:lnTo>
                    <a:lnTo>
                      <a:pt x="1625" y="296"/>
                    </a:lnTo>
                    <a:lnTo>
                      <a:pt x="1502" y="173"/>
                    </a:lnTo>
                    <a:lnTo>
                      <a:pt x="1330" y="74"/>
                    </a:lnTo>
                    <a:lnTo>
                      <a:pt x="1157" y="25"/>
                    </a:lnTo>
                    <a:lnTo>
                      <a:pt x="961" y="1"/>
                    </a:lnTo>
                    <a:close/>
                  </a:path>
                </a:pathLst>
              </a:custGeom>
              <a:solidFill>
                <a:srgbClr val="9DC67D"/>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13" name="Google Shape;513;p18">
                <a:extLst>
                  <a:ext uri="{FF2B5EF4-FFF2-40B4-BE49-F238E27FC236}">
                    <a16:creationId xmlns:a16="http://schemas.microsoft.com/office/drawing/2014/main" id="{C5982A60-323C-6487-6121-8CA595D79520}"/>
                  </a:ext>
                </a:extLst>
              </p:cNvPr>
              <p:cNvSpPr/>
              <p:nvPr/>
            </p:nvSpPr>
            <p:spPr>
              <a:xfrm>
                <a:off x="-952546" y="2005412"/>
                <a:ext cx="45432" cy="61085"/>
              </a:xfrm>
              <a:custGeom>
                <a:avLst/>
                <a:gdLst/>
                <a:ahLst/>
                <a:cxnLst/>
                <a:rect l="l" t="t" r="r" b="b"/>
                <a:pathLst>
                  <a:path w="1428" h="1920" extrusionOk="0">
                    <a:moveTo>
                      <a:pt x="468" y="1"/>
                    </a:moveTo>
                    <a:lnTo>
                      <a:pt x="344" y="25"/>
                    </a:lnTo>
                    <a:lnTo>
                      <a:pt x="221" y="50"/>
                    </a:lnTo>
                    <a:lnTo>
                      <a:pt x="123" y="74"/>
                    </a:lnTo>
                    <a:lnTo>
                      <a:pt x="0" y="124"/>
                    </a:lnTo>
                    <a:lnTo>
                      <a:pt x="123" y="197"/>
                    </a:lnTo>
                    <a:lnTo>
                      <a:pt x="221" y="271"/>
                    </a:lnTo>
                    <a:lnTo>
                      <a:pt x="295" y="370"/>
                    </a:lnTo>
                    <a:lnTo>
                      <a:pt x="369" y="468"/>
                    </a:lnTo>
                    <a:lnTo>
                      <a:pt x="418" y="591"/>
                    </a:lnTo>
                    <a:lnTo>
                      <a:pt x="468" y="714"/>
                    </a:lnTo>
                    <a:lnTo>
                      <a:pt x="492" y="837"/>
                    </a:lnTo>
                    <a:lnTo>
                      <a:pt x="492" y="960"/>
                    </a:lnTo>
                    <a:lnTo>
                      <a:pt x="492" y="1108"/>
                    </a:lnTo>
                    <a:lnTo>
                      <a:pt x="468" y="1231"/>
                    </a:lnTo>
                    <a:lnTo>
                      <a:pt x="418" y="1354"/>
                    </a:lnTo>
                    <a:lnTo>
                      <a:pt x="369" y="1452"/>
                    </a:lnTo>
                    <a:lnTo>
                      <a:pt x="295" y="1551"/>
                    </a:lnTo>
                    <a:lnTo>
                      <a:pt x="221" y="1649"/>
                    </a:lnTo>
                    <a:lnTo>
                      <a:pt x="123" y="1723"/>
                    </a:lnTo>
                    <a:lnTo>
                      <a:pt x="0" y="1797"/>
                    </a:lnTo>
                    <a:lnTo>
                      <a:pt x="123" y="1846"/>
                    </a:lnTo>
                    <a:lnTo>
                      <a:pt x="221" y="1895"/>
                    </a:lnTo>
                    <a:lnTo>
                      <a:pt x="344" y="1920"/>
                    </a:lnTo>
                    <a:lnTo>
                      <a:pt x="468" y="1920"/>
                    </a:lnTo>
                    <a:lnTo>
                      <a:pt x="664" y="1895"/>
                    </a:lnTo>
                    <a:lnTo>
                      <a:pt x="837" y="1846"/>
                    </a:lnTo>
                    <a:lnTo>
                      <a:pt x="1009" y="1748"/>
                    </a:lnTo>
                    <a:lnTo>
                      <a:pt x="1132" y="1649"/>
                    </a:lnTo>
                    <a:lnTo>
                      <a:pt x="1255" y="1502"/>
                    </a:lnTo>
                    <a:lnTo>
                      <a:pt x="1353" y="1329"/>
                    </a:lnTo>
                    <a:lnTo>
                      <a:pt x="1403" y="1157"/>
                    </a:lnTo>
                    <a:lnTo>
                      <a:pt x="1427" y="960"/>
                    </a:lnTo>
                    <a:lnTo>
                      <a:pt x="1403" y="763"/>
                    </a:lnTo>
                    <a:lnTo>
                      <a:pt x="1353" y="591"/>
                    </a:lnTo>
                    <a:lnTo>
                      <a:pt x="1255" y="444"/>
                    </a:lnTo>
                    <a:lnTo>
                      <a:pt x="1132" y="296"/>
                    </a:lnTo>
                    <a:lnTo>
                      <a:pt x="1009" y="173"/>
                    </a:lnTo>
                    <a:lnTo>
                      <a:pt x="837" y="74"/>
                    </a:lnTo>
                    <a:lnTo>
                      <a:pt x="664" y="25"/>
                    </a:lnTo>
                    <a:lnTo>
                      <a:pt x="468" y="1"/>
                    </a:lnTo>
                    <a:close/>
                  </a:path>
                </a:pathLst>
              </a:custGeom>
              <a:solidFill>
                <a:srgbClr val="8BB96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14" name="Google Shape;514;p18">
                <a:extLst>
                  <a:ext uri="{FF2B5EF4-FFF2-40B4-BE49-F238E27FC236}">
                    <a16:creationId xmlns:a16="http://schemas.microsoft.com/office/drawing/2014/main" id="{D027A458-6B8A-7355-9F6E-EDA0087A86E3}"/>
                  </a:ext>
                </a:extLst>
              </p:cNvPr>
              <p:cNvSpPr/>
              <p:nvPr/>
            </p:nvSpPr>
            <p:spPr>
              <a:xfrm>
                <a:off x="-1232796" y="1851972"/>
                <a:ext cx="172246" cy="235686"/>
              </a:xfrm>
              <a:custGeom>
                <a:avLst/>
                <a:gdLst/>
                <a:ahLst/>
                <a:cxnLst/>
                <a:rect l="l" t="t" r="r" b="b"/>
                <a:pathLst>
                  <a:path w="5414" h="7408" extrusionOk="0">
                    <a:moveTo>
                      <a:pt x="2534" y="1"/>
                    </a:moveTo>
                    <a:lnTo>
                      <a:pt x="2362" y="25"/>
                    </a:lnTo>
                    <a:lnTo>
                      <a:pt x="2190" y="75"/>
                    </a:lnTo>
                    <a:lnTo>
                      <a:pt x="2042" y="124"/>
                    </a:lnTo>
                    <a:lnTo>
                      <a:pt x="1895" y="198"/>
                    </a:lnTo>
                    <a:lnTo>
                      <a:pt x="1747" y="296"/>
                    </a:lnTo>
                    <a:lnTo>
                      <a:pt x="1624" y="395"/>
                    </a:lnTo>
                    <a:lnTo>
                      <a:pt x="1501" y="493"/>
                    </a:lnTo>
                    <a:lnTo>
                      <a:pt x="1378" y="616"/>
                    </a:lnTo>
                    <a:lnTo>
                      <a:pt x="1280" y="764"/>
                    </a:lnTo>
                    <a:lnTo>
                      <a:pt x="1206" y="887"/>
                    </a:lnTo>
                    <a:lnTo>
                      <a:pt x="1132" y="1034"/>
                    </a:lnTo>
                    <a:lnTo>
                      <a:pt x="1058" y="1207"/>
                    </a:lnTo>
                    <a:lnTo>
                      <a:pt x="1033" y="1354"/>
                    </a:lnTo>
                    <a:lnTo>
                      <a:pt x="1009" y="1526"/>
                    </a:lnTo>
                    <a:lnTo>
                      <a:pt x="984" y="1699"/>
                    </a:lnTo>
                    <a:lnTo>
                      <a:pt x="1009" y="1920"/>
                    </a:lnTo>
                    <a:lnTo>
                      <a:pt x="1033" y="2117"/>
                    </a:lnTo>
                    <a:lnTo>
                      <a:pt x="1107" y="2314"/>
                    </a:lnTo>
                    <a:lnTo>
                      <a:pt x="1181" y="2486"/>
                    </a:lnTo>
                    <a:lnTo>
                      <a:pt x="935" y="2683"/>
                    </a:lnTo>
                    <a:lnTo>
                      <a:pt x="689" y="2929"/>
                    </a:lnTo>
                    <a:lnTo>
                      <a:pt x="492" y="3175"/>
                    </a:lnTo>
                    <a:lnTo>
                      <a:pt x="320" y="3446"/>
                    </a:lnTo>
                    <a:lnTo>
                      <a:pt x="197" y="3741"/>
                    </a:lnTo>
                    <a:lnTo>
                      <a:pt x="98" y="4061"/>
                    </a:lnTo>
                    <a:lnTo>
                      <a:pt x="25" y="4381"/>
                    </a:lnTo>
                    <a:lnTo>
                      <a:pt x="0" y="4725"/>
                    </a:lnTo>
                    <a:lnTo>
                      <a:pt x="25" y="4996"/>
                    </a:lnTo>
                    <a:lnTo>
                      <a:pt x="74" y="5267"/>
                    </a:lnTo>
                    <a:lnTo>
                      <a:pt x="123" y="5513"/>
                    </a:lnTo>
                    <a:lnTo>
                      <a:pt x="221" y="5759"/>
                    </a:lnTo>
                    <a:lnTo>
                      <a:pt x="345" y="6005"/>
                    </a:lnTo>
                    <a:lnTo>
                      <a:pt x="468" y="6226"/>
                    </a:lnTo>
                    <a:lnTo>
                      <a:pt x="615" y="6448"/>
                    </a:lnTo>
                    <a:lnTo>
                      <a:pt x="787" y="6620"/>
                    </a:lnTo>
                    <a:lnTo>
                      <a:pt x="984" y="6792"/>
                    </a:lnTo>
                    <a:lnTo>
                      <a:pt x="1206" y="6964"/>
                    </a:lnTo>
                    <a:lnTo>
                      <a:pt x="1427" y="7087"/>
                    </a:lnTo>
                    <a:lnTo>
                      <a:pt x="1649" y="7210"/>
                    </a:lnTo>
                    <a:lnTo>
                      <a:pt x="1895" y="7284"/>
                    </a:lnTo>
                    <a:lnTo>
                      <a:pt x="2165" y="7358"/>
                    </a:lnTo>
                    <a:lnTo>
                      <a:pt x="2436" y="7407"/>
                    </a:lnTo>
                    <a:lnTo>
                      <a:pt x="2977" y="7407"/>
                    </a:lnTo>
                    <a:lnTo>
                      <a:pt x="3248" y="7358"/>
                    </a:lnTo>
                    <a:lnTo>
                      <a:pt x="3519" y="7284"/>
                    </a:lnTo>
                    <a:lnTo>
                      <a:pt x="3765" y="7210"/>
                    </a:lnTo>
                    <a:lnTo>
                      <a:pt x="3986" y="7087"/>
                    </a:lnTo>
                    <a:lnTo>
                      <a:pt x="4208" y="6964"/>
                    </a:lnTo>
                    <a:lnTo>
                      <a:pt x="4429" y="6792"/>
                    </a:lnTo>
                    <a:lnTo>
                      <a:pt x="4601" y="6620"/>
                    </a:lnTo>
                    <a:lnTo>
                      <a:pt x="4798" y="6448"/>
                    </a:lnTo>
                    <a:lnTo>
                      <a:pt x="4946" y="6226"/>
                    </a:lnTo>
                    <a:lnTo>
                      <a:pt x="5069" y="6005"/>
                    </a:lnTo>
                    <a:lnTo>
                      <a:pt x="5192" y="5759"/>
                    </a:lnTo>
                    <a:lnTo>
                      <a:pt x="5290" y="5513"/>
                    </a:lnTo>
                    <a:lnTo>
                      <a:pt x="5340" y="5267"/>
                    </a:lnTo>
                    <a:lnTo>
                      <a:pt x="5389" y="4996"/>
                    </a:lnTo>
                    <a:lnTo>
                      <a:pt x="5413" y="4725"/>
                    </a:lnTo>
                    <a:lnTo>
                      <a:pt x="5389" y="4381"/>
                    </a:lnTo>
                    <a:lnTo>
                      <a:pt x="5315" y="4061"/>
                    </a:lnTo>
                    <a:lnTo>
                      <a:pt x="5217" y="3741"/>
                    </a:lnTo>
                    <a:lnTo>
                      <a:pt x="5093" y="3446"/>
                    </a:lnTo>
                    <a:lnTo>
                      <a:pt x="4921" y="3175"/>
                    </a:lnTo>
                    <a:lnTo>
                      <a:pt x="4700" y="2929"/>
                    </a:lnTo>
                    <a:lnTo>
                      <a:pt x="4478" y="2683"/>
                    </a:lnTo>
                    <a:lnTo>
                      <a:pt x="4232" y="2486"/>
                    </a:lnTo>
                    <a:lnTo>
                      <a:pt x="4306" y="2314"/>
                    </a:lnTo>
                    <a:lnTo>
                      <a:pt x="4380" y="2117"/>
                    </a:lnTo>
                    <a:lnTo>
                      <a:pt x="4405" y="1920"/>
                    </a:lnTo>
                    <a:lnTo>
                      <a:pt x="4429" y="1699"/>
                    </a:lnTo>
                    <a:lnTo>
                      <a:pt x="4405" y="1526"/>
                    </a:lnTo>
                    <a:lnTo>
                      <a:pt x="4380" y="1354"/>
                    </a:lnTo>
                    <a:lnTo>
                      <a:pt x="4355" y="1207"/>
                    </a:lnTo>
                    <a:lnTo>
                      <a:pt x="4281" y="1034"/>
                    </a:lnTo>
                    <a:lnTo>
                      <a:pt x="4208" y="887"/>
                    </a:lnTo>
                    <a:lnTo>
                      <a:pt x="4134" y="764"/>
                    </a:lnTo>
                    <a:lnTo>
                      <a:pt x="4035" y="616"/>
                    </a:lnTo>
                    <a:lnTo>
                      <a:pt x="3912" y="493"/>
                    </a:lnTo>
                    <a:lnTo>
                      <a:pt x="3789" y="395"/>
                    </a:lnTo>
                    <a:lnTo>
                      <a:pt x="3666" y="296"/>
                    </a:lnTo>
                    <a:lnTo>
                      <a:pt x="3519" y="198"/>
                    </a:lnTo>
                    <a:lnTo>
                      <a:pt x="3371" y="124"/>
                    </a:lnTo>
                    <a:lnTo>
                      <a:pt x="3223" y="75"/>
                    </a:lnTo>
                    <a:lnTo>
                      <a:pt x="3051" y="25"/>
                    </a:lnTo>
                    <a:lnTo>
                      <a:pt x="2879" y="1"/>
                    </a:lnTo>
                    <a:close/>
                  </a:path>
                </a:pathLst>
              </a:custGeom>
              <a:solidFill>
                <a:srgbClr val="9DC67D"/>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18" name="Google Shape;518;p18">
                <a:extLst>
                  <a:ext uri="{FF2B5EF4-FFF2-40B4-BE49-F238E27FC236}">
                    <a16:creationId xmlns:a16="http://schemas.microsoft.com/office/drawing/2014/main" id="{176D8F84-B1E0-DC57-6BD7-FAF90DCB7D9C}"/>
                  </a:ext>
                </a:extLst>
              </p:cNvPr>
              <p:cNvSpPr/>
              <p:nvPr/>
            </p:nvSpPr>
            <p:spPr>
              <a:xfrm>
                <a:off x="-1236709" y="2101713"/>
                <a:ext cx="330367" cy="79856"/>
              </a:xfrm>
              <a:custGeom>
                <a:avLst/>
                <a:gdLst/>
                <a:ahLst/>
                <a:cxnLst/>
                <a:rect l="l" t="t" r="r" b="b"/>
                <a:pathLst>
                  <a:path w="10384" h="2510" extrusionOk="0">
                    <a:moveTo>
                      <a:pt x="6275" y="0"/>
                    </a:moveTo>
                    <a:lnTo>
                      <a:pt x="6102" y="25"/>
                    </a:lnTo>
                    <a:lnTo>
                      <a:pt x="5930" y="74"/>
                    </a:lnTo>
                    <a:lnTo>
                      <a:pt x="5782" y="148"/>
                    </a:lnTo>
                    <a:lnTo>
                      <a:pt x="5659" y="271"/>
                    </a:lnTo>
                    <a:lnTo>
                      <a:pt x="5561" y="394"/>
                    </a:lnTo>
                    <a:lnTo>
                      <a:pt x="5463" y="541"/>
                    </a:lnTo>
                    <a:lnTo>
                      <a:pt x="5413" y="714"/>
                    </a:lnTo>
                    <a:lnTo>
                      <a:pt x="5413" y="886"/>
                    </a:lnTo>
                    <a:lnTo>
                      <a:pt x="5216" y="861"/>
                    </a:lnTo>
                    <a:lnTo>
                      <a:pt x="5118" y="861"/>
                    </a:lnTo>
                    <a:lnTo>
                      <a:pt x="5020" y="886"/>
                    </a:lnTo>
                    <a:lnTo>
                      <a:pt x="4847" y="960"/>
                    </a:lnTo>
                    <a:lnTo>
                      <a:pt x="4724" y="1107"/>
                    </a:lnTo>
                    <a:lnTo>
                      <a:pt x="4626" y="1255"/>
                    </a:lnTo>
                    <a:lnTo>
                      <a:pt x="4601" y="1083"/>
                    </a:lnTo>
                    <a:lnTo>
                      <a:pt x="4528" y="935"/>
                    </a:lnTo>
                    <a:lnTo>
                      <a:pt x="4454" y="788"/>
                    </a:lnTo>
                    <a:lnTo>
                      <a:pt x="4331" y="664"/>
                    </a:lnTo>
                    <a:lnTo>
                      <a:pt x="4208" y="566"/>
                    </a:lnTo>
                    <a:lnTo>
                      <a:pt x="4060" y="492"/>
                    </a:lnTo>
                    <a:lnTo>
                      <a:pt x="3888" y="443"/>
                    </a:lnTo>
                    <a:lnTo>
                      <a:pt x="3716" y="418"/>
                    </a:lnTo>
                    <a:lnTo>
                      <a:pt x="3592" y="443"/>
                    </a:lnTo>
                    <a:lnTo>
                      <a:pt x="3469" y="468"/>
                    </a:lnTo>
                    <a:lnTo>
                      <a:pt x="3346" y="517"/>
                    </a:lnTo>
                    <a:lnTo>
                      <a:pt x="3223" y="566"/>
                    </a:lnTo>
                    <a:lnTo>
                      <a:pt x="3125" y="664"/>
                    </a:lnTo>
                    <a:lnTo>
                      <a:pt x="3051" y="738"/>
                    </a:lnTo>
                    <a:lnTo>
                      <a:pt x="2977" y="837"/>
                    </a:lnTo>
                    <a:lnTo>
                      <a:pt x="2904" y="960"/>
                    </a:lnTo>
                    <a:lnTo>
                      <a:pt x="2805" y="886"/>
                    </a:lnTo>
                    <a:lnTo>
                      <a:pt x="2682" y="837"/>
                    </a:lnTo>
                    <a:lnTo>
                      <a:pt x="2559" y="788"/>
                    </a:lnTo>
                    <a:lnTo>
                      <a:pt x="2288" y="788"/>
                    </a:lnTo>
                    <a:lnTo>
                      <a:pt x="2165" y="837"/>
                    </a:lnTo>
                    <a:lnTo>
                      <a:pt x="2042" y="911"/>
                    </a:lnTo>
                    <a:lnTo>
                      <a:pt x="1944" y="984"/>
                    </a:lnTo>
                    <a:lnTo>
                      <a:pt x="1845" y="1083"/>
                    </a:lnTo>
                    <a:lnTo>
                      <a:pt x="1772" y="1206"/>
                    </a:lnTo>
                    <a:lnTo>
                      <a:pt x="1747" y="1329"/>
                    </a:lnTo>
                    <a:lnTo>
                      <a:pt x="1722" y="1476"/>
                    </a:lnTo>
                    <a:lnTo>
                      <a:pt x="1058" y="1476"/>
                    </a:lnTo>
                    <a:lnTo>
                      <a:pt x="837" y="1501"/>
                    </a:lnTo>
                    <a:lnTo>
                      <a:pt x="640" y="1550"/>
                    </a:lnTo>
                    <a:lnTo>
                      <a:pt x="468" y="1649"/>
                    </a:lnTo>
                    <a:lnTo>
                      <a:pt x="320" y="1772"/>
                    </a:lnTo>
                    <a:lnTo>
                      <a:pt x="197" y="1944"/>
                    </a:lnTo>
                    <a:lnTo>
                      <a:pt x="98" y="2116"/>
                    </a:lnTo>
                    <a:lnTo>
                      <a:pt x="25" y="2313"/>
                    </a:lnTo>
                    <a:lnTo>
                      <a:pt x="0" y="2510"/>
                    </a:lnTo>
                    <a:lnTo>
                      <a:pt x="10384" y="2510"/>
                    </a:lnTo>
                    <a:lnTo>
                      <a:pt x="10384" y="2313"/>
                    </a:lnTo>
                    <a:lnTo>
                      <a:pt x="10310" y="2116"/>
                    </a:lnTo>
                    <a:lnTo>
                      <a:pt x="10212" y="1944"/>
                    </a:lnTo>
                    <a:lnTo>
                      <a:pt x="10088" y="1772"/>
                    </a:lnTo>
                    <a:lnTo>
                      <a:pt x="9941" y="1649"/>
                    </a:lnTo>
                    <a:lnTo>
                      <a:pt x="9769" y="1550"/>
                    </a:lnTo>
                    <a:lnTo>
                      <a:pt x="9572" y="1501"/>
                    </a:lnTo>
                    <a:lnTo>
                      <a:pt x="9350" y="1476"/>
                    </a:lnTo>
                    <a:lnTo>
                      <a:pt x="8735" y="1476"/>
                    </a:lnTo>
                    <a:lnTo>
                      <a:pt x="8711" y="1280"/>
                    </a:lnTo>
                    <a:lnTo>
                      <a:pt x="8661" y="1107"/>
                    </a:lnTo>
                    <a:lnTo>
                      <a:pt x="8563" y="960"/>
                    </a:lnTo>
                    <a:lnTo>
                      <a:pt x="8464" y="837"/>
                    </a:lnTo>
                    <a:lnTo>
                      <a:pt x="8317" y="714"/>
                    </a:lnTo>
                    <a:lnTo>
                      <a:pt x="8145" y="640"/>
                    </a:lnTo>
                    <a:lnTo>
                      <a:pt x="7972" y="591"/>
                    </a:lnTo>
                    <a:lnTo>
                      <a:pt x="7800" y="566"/>
                    </a:lnTo>
                    <a:lnTo>
                      <a:pt x="7628" y="591"/>
                    </a:lnTo>
                    <a:lnTo>
                      <a:pt x="7456" y="640"/>
                    </a:lnTo>
                    <a:lnTo>
                      <a:pt x="7308" y="714"/>
                    </a:lnTo>
                    <a:lnTo>
                      <a:pt x="7185" y="812"/>
                    </a:lnTo>
                    <a:lnTo>
                      <a:pt x="7160" y="664"/>
                    </a:lnTo>
                    <a:lnTo>
                      <a:pt x="7087" y="492"/>
                    </a:lnTo>
                    <a:lnTo>
                      <a:pt x="7013" y="345"/>
                    </a:lnTo>
                    <a:lnTo>
                      <a:pt x="6890" y="222"/>
                    </a:lnTo>
                    <a:lnTo>
                      <a:pt x="6767" y="123"/>
                    </a:lnTo>
                    <a:lnTo>
                      <a:pt x="6619" y="49"/>
                    </a:lnTo>
                    <a:lnTo>
                      <a:pt x="6447" y="0"/>
                    </a:lnTo>
                    <a:close/>
                  </a:path>
                </a:pathLst>
              </a:custGeom>
              <a:solidFill>
                <a:srgbClr val="70934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19" name="Google Shape;519;p18">
                <a:extLst>
                  <a:ext uri="{FF2B5EF4-FFF2-40B4-BE49-F238E27FC236}">
                    <a16:creationId xmlns:a16="http://schemas.microsoft.com/office/drawing/2014/main" id="{0F184676-B170-D4B3-AD62-EB20B7764F9F}"/>
                  </a:ext>
                </a:extLst>
              </p:cNvPr>
              <p:cNvSpPr/>
              <p:nvPr/>
            </p:nvSpPr>
            <p:spPr>
              <a:xfrm>
                <a:off x="-1174099" y="2131460"/>
                <a:ext cx="827" cy="795"/>
              </a:xfrm>
              <a:custGeom>
                <a:avLst/>
                <a:gdLst/>
                <a:ahLst/>
                <a:cxnLst/>
                <a:rect l="l" t="t" r="r" b="b"/>
                <a:pathLst>
                  <a:path w="26" h="25" extrusionOk="0">
                    <a:moveTo>
                      <a:pt x="25" y="0"/>
                    </a:moveTo>
                    <a:lnTo>
                      <a:pt x="0" y="25"/>
                    </a:lnTo>
                    <a:lnTo>
                      <a:pt x="25" y="25"/>
                    </a:lnTo>
                    <a:lnTo>
                      <a:pt x="25" y="0"/>
                    </a:lnTo>
                    <a:close/>
                  </a:path>
                </a:pathLst>
              </a:custGeom>
              <a:solidFill>
                <a:srgbClr val="8BB96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grpSp>
      </p:grpSp>
      <p:grpSp>
        <p:nvGrpSpPr>
          <p:cNvPr id="521" name="Google Shape;521;p18">
            <a:extLst>
              <a:ext uri="{FF2B5EF4-FFF2-40B4-BE49-F238E27FC236}">
                <a16:creationId xmlns:a16="http://schemas.microsoft.com/office/drawing/2014/main" id="{F130A1B0-2F26-427A-7C7F-E44F9D300DE3}"/>
              </a:ext>
            </a:extLst>
          </p:cNvPr>
          <p:cNvGrpSpPr/>
          <p:nvPr/>
        </p:nvGrpSpPr>
        <p:grpSpPr>
          <a:xfrm>
            <a:off x="457220" y="3560179"/>
            <a:ext cx="8229558" cy="874447"/>
            <a:chOff x="885932" y="3196583"/>
            <a:chExt cx="8098007" cy="874447"/>
          </a:xfrm>
        </p:grpSpPr>
        <p:sp>
          <p:nvSpPr>
            <p:cNvPr id="522" name="Google Shape;522;p18">
              <a:extLst>
                <a:ext uri="{FF2B5EF4-FFF2-40B4-BE49-F238E27FC236}">
                  <a16:creationId xmlns:a16="http://schemas.microsoft.com/office/drawing/2014/main" id="{EC5B185D-4FC3-31E1-9891-797EC416EB83}"/>
                </a:ext>
              </a:extLst>
            </p:cNvPr>
            <p:cNvSpPr txBox="1"/>
            <p:nvPr/>
          </p:nvSpPr>
          <p:spPr>
            <a:xfrm>
              <a:off x="1545048" y="3196583"/>
              <a:ext cx="3621311" cy="265800"/>
            </a:xfrm>
            <a:prstGeom prst="rect">
              <a:avLst/>
            </a:prstGeom>
            <a:noFill/>
            <a:ln>
              <a:noFill/>
            </a:ln>
          </p:spPr>
          <p:txBody>
            <a:bodyPr spcFirstLastPara="1" wrap="square" lIns="91425" tIns="91425" rIns="91425" bIns="91425" anchor="ctr" anchorCtr="0">
              <a:noAutofit/>
            </a:bodyPr>
            <a:lstStyle/>
            <a:p>
              <a:pPr lvl="0"/>
              <a:r>
                <a:rPr lang="en-US" sz="1800" b="1">
                  <a:latin typeface="+mn-lt"/>
                </a:rPr>
                <a:t>B</a:t>
              </a:r>
              <a:r>
                <a:rPr lang="vi-VN" sz="1800" b="1">
                  <a:latin typeface="+mn-lt"/>
                </a:rPr>
                <a:t>iodiesel</a:t>
              </a:r>
            </a:p>
          </p:txBody>
        </p:sp>
        <p:sp>
          <p:nvSpPr>
            <p:cNvPr id="523" name="Google Shape;523;p18">
              <a:extLst>
                <a:ext uri="{FF2B5EF4-FFF2-40B4-BE49-F238E27FC236}">
                  <a16:creationId xmlns:a16="http://schemas.microsoft.com/office/drawing/2014/main" id="{34F50641-C055-75BF-7557-4276554DC6B2}"/>
                </a:ext>
              </a:extLst>
            </p:cNvPr>
            <p:cNvSpPr txBox="1"/>
            <p:nvPr/>
          </p:nvSpPr>
          <p:spPr>
            <a:xfrm>
              <a:off x="1545035" y="3602730"/>
              <a:ext cx="7438904" cy="468300"/>
            </a:xfrm>
            <a:prstGeom prst="rect">
              <a:avLst/>
            </a:prstGeom>
            <a:noFill/>
            <a:ln>
              <a:noFill/>
            </a:ln>
          </p:spPr>
          <p:txBody>
            <a:bodyPr spcFirstLastPara="1" wrap="square" lIns="91425" tIns="91425" rIns="91425" bIns="91425" anchor="ctr" anchorCtr="0">
              <a:noAutofit/>
            </a:bodyPr>
            <a:lstStyle/>
            <a:p>
              <a:pPr algn="just"/>
              <a:r>
                <a:rPr lang="en-US">
                  <a:solidFill>
                    <a:schemeClr val="dk1"/>
                  </a:solidFill>
                  <a:latin typeface="+mn-lt"/>
                  <a:ea typeface="Roboto"/>
                  <a:cs typeface="Roboto"/>
                </a:rPr>
                <a:t>Fuels are formed from compounds of animal and plant origin (biological) such as fuels extracted from animal and plant fats (animal fat, coconut oil, etc.), cereals (wheat, corn, soybeans, etc.)</a:t>
              </a:r>
              <a:endParaRPr lang="vi-VN">
                <a:solidFill>
                  <a:schemeClr val="dk1"/>
                </a:solidFill>
                <a:latin typeface="+mn-lt"/>
                <a:ea typeface="Roboto"/>
                <a:cs typeface="Roboto"/>
              </a:endParaRPr>
            </a:p>
          </p:txBody>
        </p:sp>
        <p:grpSp>
          <p:nvGrpSpPr>
            <p:cNvPr id="526" name="Google Shape;526;p18">
              <a:extLst>
                <a:ext uri="{FF2B5EF4-FFF2-40B4-BE49-F238E27FC236}">
                  <a16:creationId xmlns:a16="http://schemas.microsoft.com/office/drawing/2014/main" id="{E8F02303-99AB-7A05-5C5F-937D00588834}"/>
                </a:ext>
              </a:extLst>
            </p:cNvPr>
            <p:cNvGrpSpPr/>
            <p:nvPr/>
          </p:nvGrpSpPr>
          <p:grpSpPr>
            <a:xfrm>
              <a:off x="885932" y="3397578"/>
              <a:ext cx="331187" cy="329602"/>
              <a:chOff x="-385810" y="1877805"/>
              <a:chExt cx="331187" cy="329602"/>
            </a:xfrm>
          </p:grpSpPr>
          <p:sp>
            <p:nvSpPr>
              <p:cNvPr id="527" name="Google Shape;527;p18">
                <a:extLst>
                  <a:ext uri="{FF2B5EF4-FFF2-40B4-BE49-F238E27FC236}">
                    <a16:creationId xmlns:a16="http://schemas.microsoft.com/office/drawing/2014/main" id="{8A7B44F7-5876-391E-B8F0-261E7C2527F3}"/>
                  </a:ext>
                </a:extLst>
              </p:cNvPr>
              <p:cNvSpPr/>
              <p:nvPr/>
            </p:nvSpPr>
            <p:spPr>
              <a:xfrm>
                <a:off x="-385810" y="1945920"/>
                <a:ext cx="173837" cy="261487"/>
              </a:xfrm>
              <a:custGeom>
                <a:avLst/>
                <a:gdLst/>
                <a:ahLst/>
                <a:cxnLst/>
                <a:rect l="l" t="t" r="r" b="b"/>
                <a:pathLst>
                  <a:path w="5464" h="8219" extrusionOk="0">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28" name="Google Shape;528;p18">
                <a:extLst>
                  <a:ext uri="{FF2B5EF4-FFF2-40B4-BE49-F238E27FC236}">
                    <a16:creationId xmlns:a16="http://schemas.microsoft.com/office/drawing/2014/main" id="{1968A47E-0F69-245A-ADF2-6CA228797E36}"/>
                  </a:ext>
                </a:extLst>
              </p:cNvPr>
              <p:cNvSpPr/>
              <p:nvPr/>
            </p:nvSpPr>
            <p:spPr>
              <a:xfrm>
                <a:off x="-312987" y="1945920"/>
                <a:ext cx="101013" cy="261487"/>
              </a:xfrm>
              <a:custGeom>
                <a:avLst/>
                <a:gdLst/>
                <a:ahLst/>
                <a:cxnLst/>
                <a:rect l="l" t="t" r="r" b="b"/>
                <a:pathLst>
                  <a:path w="3175" h="8219" extrusionOk="0">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29" name="Google Shape;529;p18">
                <a:extLst>
                  <a:ext uri="{FF2B5EF4-FFF2-40B4-BE49-F238E27FC236}">
                    <a16:creationId xmlns:a16="http://schemas.microsoft.com/office/drawing/2014/main" id="{EC0DB897-EAC4-5C7D-0D90-4557990C27B1}"/>
                  </a:ext>
                </a:extLst>
              </p:cNvPr>
              <p:cNvSpPr/>
              <p:nvPr/>
            </p:nvSpPr>
            <p:spPr>
              <a:xfrm>
                <a:off x="-211246" y="1877805"/>
                <a:ext cx="113548" cy="166011"/>
              </a:xfrm>
              <a:custGeom>
                <a:avLst/>
                <a:gdLst/>
                <a:ahLst/>
                <a:cxnLst/>
                <a:rect l="l" t="t" r="r" b="b"/>
                <a:pathLst>
                  <a:path w="3569" h="5218" extrusionOk="0">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0" name="Google Shape;530;p18">
                <a:extLst>
                  <a:ext uri="{FF2B5EF4-FFF2-40B4-BE49-F238E27FC236}">
                    <a16:creationId xmlns:a16="http://schemas.microsoft.com/office/drawing/2014/main" id="{72C577CD-FE48-6E9D-2F10-90A8E22B3F86}"/>
                  </a:ext>
                </a:extLst>
              </p:cNvPr>
              <p:cNvSpPr/>
              <p:nvPr/>
            </p:nvSpPr>
            <p:spPr>
              <a:xfrm>
                <a:off x="-168965" y="1877805"/>
                <a:ext cx="71266" cy="166011"/>
              </a:xfrm>
              <a:custGeom>
                <a:avLst/>
                <a:gdLst/>
                <a:ahLst/>
                <a:cxnLst/>
                <a:rect l="l" t="t" r="r" b="b"/>
                <a:pathLst>
                  <a:path w="2240" h="5218" extrusionOk="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1" name="Google Shape;531;p18">
                <a:extLst>
                  <a:ext uri="{FF2B5EF4-FFF2-40B4-BE49-F238E27FC236}">
                    <a16:creationId xmlns:a16="http://schemas.microsoft.com/office/drawing/2014/main" id="{77AC56EE-5EC8-A1D4-1074-FA6A39B565B1}"/>
                  </a:ext>
                </a:extLst>
              </p:cNvPr>
              <p:cNvSpPr/>
              <p:nvPr/>
            </p:nvSpPr>
            <p:spPr>
              <a:xfrm>
                <a:off x="-132156" y="2057874"/>
                <a:ext cx="77533" cy="112752"/>
              </a:xfrm>
              <a:custGeom>
                <a:avLst/>
                <a:gdLst/>
                <a:ahLst/>
                <a:cxnLst/>
                <a:rect l="l" t="t" r="r" b="b"/>
                <a:pathLst>
                  <a:path w="2437" h="3544" extrusionOk="0">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2" name="Google Shape;532;p18">
                <a:extLst>
                  <a:ext uri="{FF2B5EF4-FFF2-40B4-BE49-F238E27FC236}">
                    <a16:creationId xmlns:a16="http://schemas.microsoft.com/office/drawing/2014/main" id="{0C14D80C-2057-C0A5-198F-6B4089C09630}"/>
                  </a:ext>
                </a:extLst>
              </p:cNvPr>
              <p:cNvSpPr/>
              <p:nvPr/>
            </p:nvSpPr>
            <p:spPr>
              <a:xfrm>
                <a:off x="-107914" y="2057874"/>
                <a:ext cx="53290" cy="112752"/>
              </a:xfrm>
              <a:custGeom>
                <a:avLst/>
                <a:gdLst/>
                <a:ahLst/>
                <a:cxnLst/>
                <a:rect l="l" t="t" r="r" b="b"/>
                <a:pathLst>
                  <a:path w="1675" h="3544" extrusionOk="0">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3" name="Google Shape;533;p18">
                <a:extLst>
                  <a:ext uri="{FF2B5EF4-FFF2-40B4-BE49-F238E27FC236}">
                    <a16:creationId xmlns:a16="http://schemas.microsoft.com/office/drawing/2014/main" id="{AC0C5F77-FF43-1831-8B96-5DC5890EAA02}"/>
                  </a:ext>
                </a:extLst>
              </p:cNvPr>
              <p:cNvSpPr/>
              <p:nvPr/>
            </p:nvSpPr>
            <p:spPr>
              <a:xfrm>
                <a:off x="-303602" y="2109540"/>
                <a:ext cx="71266" cy="75942"/>
              </a:xfrm>
              <a:custGeom>
                <a:avLst/>
                <a:gdLst/>
                <a:ahLst/>
                <a:cxnLst/>
                <a:rect l="l" t="t" r="r" b="b"/>
                <a:pathLst>
                  <a:path w="2240" h="2387" extrusionOk="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4" name="Google Shape;534;p18">
                <a:extLst>
                  <a:ext uri="{FF2B5EF4-FFF2-40B4-BE49-F238E27FC236}">
                    <a16:creationId xmlns:a16="http://schemas.microsoft.com/office/drawing/2014/main" id="{ACCF4D16-7F95-2C42-FA87-DB94D1F50965}"/>
                  </a:ext>
                </a:extLst>
              </p:cNvPr>
              <p:cNvSpPr/>
              <p:nvPr/>
            </p:nvSpPr>
            <p:spPr>
              <a:xfrm>
                <a:off x="-158784" y="1978020"/>
                <a:ext cx="43078" cy="44636"/>
              </a:xfrm>
              <a:custGeom>
                <a:avLst/>
                <a:gdLst/>
                <a:ahLst/>
                <a:cxnLst/>
                <a:rect l="l" t="t" r="r" b="b"/>
                <a:pathLst>
                  <a:path w="1354" h="1403" extrusionOk="0">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sp>
            <p:nvSpPr>
              <p:cNvPr id="535" name="Google Shape;535;p18">
                <a:extLst>
                  <a:ext uri="{FF2B5EF4-FFF2-40B4-BE49-F238E27FC236}">
                    <a16:creationId xmlns:a16="http://schemas.microsoft.com/office/drawing/2014/main" id="{6F5D060A-C2D4-3028-0356-8072BB04E4E4}"/>
                  </a:ext>
                </a:extLst>
              </p:cNvPr>
              <p:cNvSpPr/>
              <p:nvPr/>
            </p:nvSpPr>
            <p:spPr>
              <a:xfrm>
                <a:off x="-116503" y="2097800"/>
                <a:ext cx="17244" cy="52463"/>
              </a:xfrm>
              <a:custGeom>
                <a:avLst/>
                <a:gdLst/>
                <a:ahLst/>
                <a:cxnLst/>
                <a:rect l="l" t="t" r="r" b="b"/>
                <a:pathLst>
                  <a:path w="542" h="1649" extrusionOk="0">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spcFirstLastPara="1" wrap="square" lIns="91425" tIns="91425" rIns="91425" bIns="91425" anchor="ctr" anchorCtr="0">
                <a:noAutofit/>
              </a:bodyPr>
              <a:lstStyle/>
              <a:p>
                <a:pPr marL="0" lvl="0" indent="0" algn="just" rtl="0">
                  <a:spcBef>
                    <a:spcPts val="0"/>
                  </a:spcBef>
                  <a:spcAft>
                    <a:spcPts val="0"/>
                  </a:spcAft>
                  <a:buNone/>
                </a:pPr>
                <a:endParaRPr>
                  <a:latin typeface="+mn-lt"/>
                </a:endParaRPr>
              </a:p>
            </p:txBody>
          </p:sp>
        </p:grpSp>
      </p:grpSp>
      <p:sp>
        <p:nvSpPr>
          <p:cNvPr id="3" name="Google Shape;760;p21">
            <a:extLst>
              <a:ext uri="{FF2B5EF4-FFF2-40B4-BE49-F238E27FC236}">
                <a16:creationId xmlns:a16="http://schemas.microsoft.com/office/drawing/2014/main" id="{F9AB6C2A-77B0-6B6F-D16C-36FE71A871D1}"/>
              </a:ext>
            </a:extLst>
          </p:cNvPr>
          <p:cNvSpPr txBox="1"/>
          <p:nvPr/>
        </p:nvSpPr>
        <p:spPr>
          <a:xfrm>
            <a:off x="457199" y="1061915"/>
            <a:ext cx="3187680" cy="331800"/>
          </a:xfrm>
          <a:prstGeom prst="rect">
            <a:avLst/>
          </a:prstGeom>
          <a:noFill/>
          <a:ln>
            <a:noFill/>
          </a:ln>
        </p:spPr>
        <p:txBody>
          <a:bodyPr spcFirstLastPara="1" wrap="square" lIns="91425" tIns="91425" rIns="91425" bIns="91425" anchor="ctr" anchorCtr="0">
            <a:noAutofit/>
          </a:bodyPr>
          <a:lstStyle/>
          <a:p>
            <a:pPr lvl="0"/>
            <a:r>
              <a:rPr lang="en-US" sz="1800" b="1">
                <a:solidFill>
                  <a:schemeClr val="dk1"/>
                </a:solidFill>
                <a:latin typeface="+mn-lt"/>
                <a:ea typeface="Fira Sans Extra Condensed"/>
                <a:cs typeface="Fira Sans Extra Condensed"/>
                <a:sym typeface="Fira Sans Extra Condensed"/>
              </a:rPr>
              <a:t>1. About technology:</a:t>
            </a:r>
            <a:endParaRPr sz="1800" b="1" dirty="0">
              <a:latin typeface="+mn-lt"/>
              <a:ea typeface="Fira Sans Extra Condensed"/>
              <a:cs typeface="Fira Sans Extra Condensed"/>
              <a:sym typeface="Fira Sans Extra Condensed"/>
            </a:endParaRPr>
          </a:p>
        </p:txBody>
      </p:sp>
      <p:sp>
        <p:nvSpPr>
          <p:cNvPr id="6" name="TextBox 5">
            <a:extLst>
              <a:ext uri="{FF2B5EF4-FFF2-40B4-BE49-F238E27FC236}">
                <a16:creationId xmlns:a16="http://schemas.microsoft.com/office/drawing/2014/main" id="{AA05FBB4-F814-EE76-FF4C-A287C0F7195D}"/>
              </a:ext>
            </a:extLst>
          </p:cNvPr>
          <p:cNvSpPr txBox="1"/>
          <p:nvPr/>
        </p:nvSpPr>
        <p:spPr>
          <a:xfrm>
            <a:off x="457199" y="1441197"/>
            <a:ext cx="8163701" cy="523220"/>
          </a:xfrm>
          <a:prstGeom prst="rect">
            <a:avLst/>
          </a:prstGeom>
          <a:noFill/>
        </p:spPr>
        <p:txBody>
          <a:bodyPr wrap="square">
            <a:spAutoFit/>
          </a:bodyPr>
          <a:lstStyle/>
          <a:p>
            <a:pPr algn="just"/>
            <a:r>
              <a:rPr lang="en-US" dirty="0"/>
              <a:t>Bio energy can be used to produce electricity or as fuel for transport, heating and cooking (biomass, biogas and biofuels)</a:t>
            </a:r>
          </a:p>
        </p:txBody>
      </p:sp>
    </p:spTree>
    <p:extLst>
      <p:ext uri="{BB962C8B-B14F-4D97-AF65-F5344CB8AC3E}">
        <p14:creationId xmlns:p14="http://schemas.microsoft.com/office/powerpoint/2010/main" val="17334186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32621D44-90F2-2F79-9354-DB4CE1403341}"/>
            </a:ext>
          </a:extLst>
        </p:cNvPr>
        <p:cNvGrpSpPr/>
        <p:nvPr/>
      </p:nvGrpSpPr>
      <p:grpSpPr>
        <a:xfrm>
          <a:off x="0" y="0"/>
          <a:ext cx="0" cy="0"/>
          <a:chOff x="0" y="0"/>
          <a:chExt cx="0" cy="0"/>
        </a:xfrm>
      </p:grpSpPr>
      <p:sp>
        <p:nvSpPr>
          <p:cNvPr id="11" name="Google Shape;476;p18">
            <a:extLst>
              <a:ext uri="{FF2B5EF4-FFF2-40B4-BE49-F238E27FC236}">
                <a16:creationId xmlns:a16="http://schemas.microsoft.com/office/drawing/2014/main" id="{B29FA756-E0C5-5B90-65B8-67EEDDE60D62}"/>
              </a:ext>
            </a:extLst>
          </p:cNvPr>
          <p:cNvSpPr txBox="1">
            <a:spLocks noGrp="1"/>
          </p:cNvSpPr>
          <p:nvPr>
            <p:ph type="title"/>
          </p:nvPr>
        </p:nvSpPr>
        <p:spPr>
          <a:xfrm>
            <a:off x="457199" y="391719"/>
            <a:ext cx="8229600" cy="371400"/>
          </a:xfrm>
          <a:prstGeom prst="rect">
            <a:avLst/>
          </a:prstGeom>
        </p:spPr>
        <p:txBody>
          <a:bodyPr spcFirstLastPara="1" wrap="square" lIns="91425" tIns="91425" rIns="91425" bIns="91425" anchor="ctr" anchorCtr="0">
            <a:noAutofit/>
          </a:bodyPr>
          <a:lstStyle/>
          <a:p>
            <a:pPr lvl="0"/>
            <a:r>
              <a:rPr lang="en-US" sz="2400" dirty="0">
                <a:solidFill>
                  <a:schemeClr val="accent1">
                    <a:lumMod val="50000"/>
                  </a:schemeClr>
                </a:solidFill>
                <a:latin typeface="+mn-lt"/>
              </a:rPr>
              <a:t>PRINCIPLE</a:t>
            </a:r>
          </a:p>
        </p:txBody>
      </p:sp>
      <p:pic>
        <p:nvPicPr>
          <p:cNvPr id="10" name="Picture 9">
            <a:extLst>
              <a:ext uri="{FF2B5EF4-FFF2-40B4-BE49-F238E27FC236}">
                <a16:creationId xmlns:a16="http://schemas.microsoft.com/office/drawing/2014/main" id="{1A0940D5-753B-0468-38CB-4965EDA0755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362680" y="987198"/>
            <a:ext cx="4241493" cy="1415375"/>
          </a:xfrm>
          <a:prstGeom prst="rect">
            <a:avLst/>
          </a:prstGeom>
        </p:spPr>
      </p:pic>
      <p:pic>
        <p:nvPicPr>
          <p:cNvPr id="12" name="Picture 11">
            <a:extLst>
              <a:ext uri="{FF2B5EF4-FFF2-40B4-BE49-F238E27FC236}">
                <a16:creationId xmlns:a16="http://schemas.microsoft.com/office/drawing/2014/main" id="{AA8E0E6F-FA06-A404-5C82-317FF996645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4362680" y="2576819"/>
            <a:ext cx="4241493" cy="1503778"/>
          </a:xfrm>
          <a:prstGeom prst="rect">
            <a:avLst/>
          </a:prstGeom>
        </p:spPr>
      </p:pic>
      <p:pic>
        <p:nvPicPr>
          <p:cNvPr id="16" name="Picture 15">
            <a:extLst>
              <a:ext uri="{FF2B5EF4-FFF2-40B4-BE49-F238E27FC236}">
                <a16:creationId xmlns:a16="http://schemas.microsoft.com/office/drawing/2014/main" id="{F1087EFA-B7F5-7345-8A9F-83750476119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57199" y="987198"/>
            <a:ext cx="3134023" cy="2559031"/>
          </a:xfrm>
          <a:prstGeom prst="rect">
            <a:avLst/>
          </a:prstGeom>
        </p:spPr>
      </p:pic>
      <p:pic>
        <p:nvPicPr>
          <p:cNvPr id="17" name="Picture 16">
            <a:extLst>
              <a:ext uri="{FF2B5EF4-FFF2-40B4-BE49-F238E27FC236}">
                <a16:creationId xmlns:a16="http://schemas.microsoft.com/office/drawing/2014/main" id="{97AB2087-0878-ECC9-FAB1-5BDE6158B824}"/>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457199" y="3646583"/>
            <a:ext cx="3226002" cy="926617"/>
          </a:xfrm>
          <a:prstGeom prst="rect">
            <a:avLst/>
          </a:prstGeom>
        </p:spPr>
      </p:pic>
      <p:sp>
        <p:nvSpPr>
          <p:cNvPr id="18" name="TextBox 17">
            <a:extLst>
              <a:ext uri="{FF2B5EF4-FFF2-40B4-BE49-F238E27FC236}">
                <a16:creationId xmlns:a16="http://schemas.microsoft.com/office/drawing/2014/main" id="{4A314684-6CE2-5930-5701-4761B7960014}"/>
              </a:ext>
            </a:extLst>
          </p:cNvPr>
          <p:cNvSpPr txBox="1"/>
          <p:nvPr/>
        </p:nvSpPr>
        <p:spPr>
          <a:xfrm>
            <a:off x="4065224" y="4050893"/>
            <a:ext cx="4830895" cy="1092607"/>
          </a:xfrm>
          <a:prstGeom prst="rect">
            <a:avLst/>
          </a:prstGeom>
          <a:noFill/>
        </p:spPr>
        <p:txBody>
          <a:bodyPr wrap="square">
            <a:spAutoFit/>
          </a:bodyPr>
          <a:lstStyle/>
          <a:p>
            <a:pPr algn="just"/>
            <a:r>
              <a:rPr lang="en-US" sz="1300"/>
              <a:t>Waste incineration is a mature technology, while waste gas combustion is commercialized but still being refined. However, there are a number of other emerging technologies that can produce energy from waste and other fuels without direct combustion.</a:t>
            </a:r>
            <a:endParaRPr lang="en-US" sz="1300" dirty="0"/>
          </a:p>
        </p:txBody>
      </p:sp>
    </p:spTree>
    <p:extLst>
      <p:ext uri="{BB962C8B-B14F-4D97-AF65-F5344CB8AC3E}">
        <p14:creationId xmlns:p14="http://schemas.microsoft.com/office/powerpoint/2010/main" val="4293808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sp>
        <p:nvSpPr>
          <p:cNvPr id="1254" name="Google Shape;1254;p29"/>
          <p:cNvSpPr txBox="1">
            <a:spLocks noGrp="1"/>
          </p:cNvSpPr>
          <p:nvPr>
            <p:ph type="title"/>
          </p:nvPr>
        </p:nvSpPr>
        <p:spPr>
          <a:xfrm>
            <a:off x="0" y="400459"/>
            <a:ext cx="9144000" cy="371400"/>
          </a:xfrm>
          <a:prstGeom prst="rect">
            <a:avLst/>
          </a:prstGeom>
          <a:noFill/>
          <a:ln>
            <a:noFill/>
          </a:ln>
        </p:spPr>
        <p:txBody>
          <a:bodyPr spcFirstLastPara="1" wrap="square" lIns="91425" tIns="91425" rIns="91425" bIns="91425" anchor="ctr" anchorCtr="0">
            <a:noAutofit/>
          </a:bodyPr>
          <a:lstStyle/>
          <a:p>
            <a:pPr lvl="0"/>
            <a:r>
              <a:rPr lang="en-US" sz="2000">
                <a:solidFill>
                  <a:srgbClr val="327176"/>
                </a:solidFill>
              </a:rPr>
              <a:t>THE ROLE OF RENEWABLE ENERGY IN GREEN TRANSFORMATION</a:t>
            </a:r>
            <a:endParaRPr sz="2000">
              <a:solidFill>
                <a:srgbClr val="327176"/>
              </a:solidFill>
            </a:endParaRPr>
          </a:p>
        </p:txBody>
      </p:sp>
      <p:sp>
        <p:nvSpPr>
          <p:cNvPr id="1255" name="Google Shape;1255;p29"/>
          <p:cNvSpPr txBox="1"/>
          <p:nvPr/>
        </p:nvSpPr>
        <p:spPr>
          <a:xfrm>
            <a:off x="381000" y="1126030"/>
            <a:ext cx="8382000" cy="2031285"/>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50000"/>
              </a:lnSpc>
              <a:spcBef>
                <a:spcPts val="0"/>
              </a:spcBef>
              <a:spcAft>
                <a:spcPts val="0"/>
              </a:spcAft>
              <a:buClr>
                <a:srgbClr val="000000"/>
              </a:buClr>
              <a:buSzPts val="1600"/>
              <a:buFont typeface="Noto Sans Symbols"/>
              <a:buChar char="❖"/>
            </a:pPr>
            <a:r>
              <a:rPr lang="en-US" b="1" i="0" u="none" strike="noStrike" cap="none" dirty="0">
                <a:solidFill>
                  <a:srgbClr val="FF0000"/>
                </a:solidFill>
                <a:sym typeface="Arial"/>
              </a:rPr>
              <a:t>Green Transformation is </a:t>
            </a:r>
            <a:r>
              <a:rPr lang="en-US" b="0" i="0" u="none" strike="noStrike" cap="none" dirty="0">
                <a:solidFill>
                  <a:srgbClr val="333333"/>
                </a:solidFill>
                <a:sym typeface="Arial"/>
              </a:rPr>
              <a:t>a term that refers to efforts to achieve a sustainable and environmentally friendly future. This concept includes a set of policies, strategies and practices with the aim of ensuring economic, social and environmental sustainability.</a:t>
            </a:r>
            <a:endParaRPr b="0" i="0" u="none" strike="noStrike" cap="none" dirty="0">
              <a:solidFill>
                <a:srgbClr val="333333"/>
              </a:solidFill>
              <a:sym typeface="Arial"/>
            </a:endParaRPr>
          </a:p>
          <a:p>
            <a:pPr marL="285750" marR="0" lvl="0" indent="-285750" algn="just" rtl="0">
              <a:lnSpc>
                <a:spcPct val="150000"/>
              </a:lnSpc>
              <a:spcBef>
                <a:spcPts val="0"/>
              </a:spcBef>
              <a:spcAft>
                <a:spcPts val="0"/>
              </a:spcAft>
              <a:buClr>
                <a:srgbClr val="000000"/>
              </a:buClr>
              <a:buSzPts val="1600"/>
              <a:buFont typeface="Noto Sans Symbols"/>
              <a:buChar char="❖"/>
            </a:pPr>
            <a:r>
              <a:rPr lang="en-US" b="0" i="0" u="none" strike="noStrike" cap="none" dirty="0">
                <a:solidFill>
                  <a:srgbClr val="333333"/>
                </a:solidFill>
                <a:sym typeface="Arial"/>
              </a:rPr>
              <a:t>The main goals of green transformation include </a:t>
            </a:r>
            <a:r>
              <a:rPr lang="en-US" b="1" i="0" u="none" strike="noStrike" cap="none" dirty="0">
                <a:solidFill>
                  <a:srgbClr val="FF0000"/>
                </a:solidFill>
                <a:sym typeface="Arial"/>
              </a:rPr>
              <a:t>increasing energy efficiency, reducing carbon emissions, promoting sustainable use of natural resources, minimizing environmental pollution and enhancing social participation.</a:t>
            </a:r>
            <a:endParaRPr b="1" i="0" u="none" strike="noStrike" cap="none" dirty="0">
              <a:solidFill>
                <a:srgbClr val="FF0000"/>
              </a:solidFill>
              <a:sym typeface="Arial"/>
            </a:endParaRPr>
          </a:p>
        </p:txBody>
      </p:sp>
    </p:spTree>
    <p:extLst>
      <p:ext uri="{BB962C8B-B14F-4D97-AF65-F5344CB8AC3E}">
        <p14:creationId xmlns:p14="http://schemas.microsoft.com/office/powerpoint/2010/main" val="36949060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07A64B48-772B-A952-4040-A11508E631B3}"/>
            </a:ext>
          </a:extLst>
        </p:cNvPr>
        <p:cNvGrpSpPr/>
        <p:nvPr/>
      </p:nvGrpSpPr>
      <p:grpSpPr>
        <a:xfrm>
          <a:off x="0" y="0"/>
          <a:ext cx="0" cy="0"/>
          <a:chOff x="0" y="0"/>
          <a:chExt cx="0" cy="0"/>
        </a:xfrm>
      </p:grpSpPr>
      <p:grpSp>
        <p:nvGrpSpPr>
          <p:cNvPr id="4" name="Google Shape;483;p18">
            <a:extLst>
              <a:ext uri="{FF2B5EF4-FFF2-40B4-BE49-F238E27FC236}">
                <a16:creationId xmlns:a16="http://schemas.microsoft.com/office/drawing/2014/main" id="{9D493026-E725-0D7F-4267-E9C1F1C33783}"/>
              </a:ext>
            </a:extLst>
          </p:cNvPr>
          <p:cNvGrpSpPr/>
          <p:nvPr/>
        </p:nvGrpSpPr>
        <p:grpSpPr>
          <a:xfrm>
            <a:off x="457199" y="1064544"/>
            <a:ext cx="8222216" cy="762129"/>
            <a:chOff x="731425" y="1213756"/>
            <a:chExt cx="8222216" cy="762129"/>
          </a:xfrm>
        </p:grpSpPr>
        <p:sp>
          <p:nvSpPr>
            <p:cNvPr id="8" name="Google Shape;484;p18">
              <a:extLst>
                <a:ext uri="{FF2B5EF4-FFF2-40B4-BE49-F238E27FC236}">
                  <a16:creationId xmlns:a16="http://schemas.microsoft.com/office/drawing/2014/main" id="{AF201B0A-E3C5-333B-54D4-A01E01913ED6}"/>
                </a:ext>
              </a:extLst>
            </p:cNvPr>
            <p:cNvSpPr txBox="1"/>
            <p:nvPr/>
          </p:nvSpPr>
          <p:spPr>
            <a:xfrm>
              <a:off x="1545048" y="1213756"/>
              <a:ext cx="3202026" cy="265800"/>
            </a:xfrm>
            <a:prstGeom prst="rect">
              <a:avLst/>
            </a:prstGeom>
            <a:noFill/>
            <a:ln>
              <a:noFill/>
            </a:ln>
          </p:spPr>
          <p:txBody>
            <a:bodyPr spcFirstLastPara="1" wrap="square" lIns="91425" tIns="91425" rIns="91425" bIns="91425" anchor="ctr" anchorCtr="0">
              <a:noAutofit/>
            </a:bodyPr>
            <a:lstStyle/>
            <a:p>
              <a:pPr lvl="0"/>
              <a:r>
                <a:rPr lang="en-US" sz="1800" b="1">
                  <a:latin typeface="+mn-lt"/>
                </a:rPr>
                <a:t>Recreate</a:t>
              </a:r>
              <a:endParaRPr lang="en-US" sz="1800" b="1" dirty="0">
                <a:latin typeface="+mn-lt"/>
                <a:sym typeface="Fira Sans Extra Condensed"/>
              </a:endParaRPr>
            </a:p>
          </p:txBody>
        </p:sp>
        <p:sp>
          <p:nvSpPr>
            <p:cNvPr id="11" name="Google Shape;485;p18">
              <a:extLst>
                <a:ext uri="{FF2B5EF4-FFF2-40B4-BE49-F238E27FC236}">
                  <a16:creationId xmlns:a16="http://schemas.microsoft.com/office/drawing/2014/main" id="{EE041E9E-8C82-D39F-F45B-4A46B3942F51}"/>
                </a:ext>
              </a:extLst>
            </p:cNvPr>
            <p:cNvSpPr txBox="1"/>
            <p:nvPr/>
          </p:nvSpPr>
          <p:spPr>
            <a:xfrm>
              <a:off x="1545047" y="1507585"/>
              <a:ext cx="7408594" cy="468300"/>
            </a:xfrm>
            <a:prstGeom prst="rect">
              <a:avLst/>
            </a:prstGeom>
            <a:noFill/>
            <a:ln>
              <a:noFill/>
            </a:ln>
          </p:spPr>
          <p:txBody>
            <a:bodyPr spcFirstLastPara="1" wrap="square" lIns="91425" tIns="91425" rIns="91425" bIns="91425" anchor="ctr" anchorCtr="0">
              <a:noAutofit/>
            </a:bodyPr>
            <a:lstStyle/>
            <a:p>
              <a:pPr algn="just"/>
              <a:r>
                <a:rPr lang="en-US">
                  <a:solidFill>
                    <a:srgbClr val="111111"/>
                  </a:solidFill>
                  <a:latin typeface="+mn-lt"/>
                </a:rPr>
                <a:t>Bioenergy is produced from renewable resources such as crops, organic waste and other living organisms.</a:t>
              </a:r>
              <a:endParaRPr lang="vi-VN" dirty="0">
                <a:solidFill>
                  <a:schemeClr val="dk1"/>
                </a:solidFill>
                <a:latin typeface="+mn-lt"/>
                <a:ea typeface="Roboto"/>
                <a:cs typeface="Roboto"/>
              </a:endParaRPr>
            </a:p>
          </p:txBody>
        </p:sp>
        <p:grpSp>
          <p:nvGrpSpPr>
            <p:cNvPr id="13" name="Google Shape;486;p18">
              <a:extLst>
                <a:ext uri="{FF2B5EF4-FFF2-40B4-BE49-F238E27FC236}">
                  <a16:creationId xmlns:a16="http://schemas.microsoft.com/office/drawing/2014/main" id="{07E73803-6ACE-D004-D34C-E78767C6642A}"/>
                </a:ext>
              </a:extLst>
            </p:cNvPr>
            <p:cNvGrpSpPr/>
            <p:nvPr/>
          </p:nvGrpSpPr>
          <p:grpSpPr>
            <a:xfrm>
              <a:off x="731425" y="1261079"/>
              <a:ext cx="640200" cy="640200"/>
              <a:chOff x="731425" y="1261079"/>
              <a:chExt cx="640200" cy="640200"/>
            </a:xfrm>
          </p:grpSpPr>
          <p:sp>
            <p:nvSpPr>
              <p:cNvPr id="15" name="Google Shape;487;p18">
                <a:extLst>
                  <a:ext uri="{FF2B5EF4-FFF2-40B4-BE49-F238E27FC236}">
                    <a16:creationId xmlns:a16="http://schemas.microsoft.com/office/drawing/2014/main" id="{5440564A-7C7E-081E-A250-BB178889B086}"/>
                  </a:ext>
                </a:extLst>
              </p:cNvPr>
              <p:cNvSpPr/>
              <p:nvPr/>
            </p:nvSpPr>
            <p:spPr>
              <a:xfrm>
                <a:off x="731425" y="1261079"/>
                <a:ext cx="640200" cy="6402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16" name="Google Shape;488;p18">
                <a:extLst>
                  <a:ext uri="{FF2B5EF4-FFF2-40B4-BE49-F238E27FC236}">
                    <a16:creationId xmlns:a16="http://schemas.microsoft.com/office/drawing/2014/main" id="{41343295-9F86-C0E4-8C02-E568119243A6}"/>
                  </a:ext>
                </a:extLst>
              </p:cNvPr>
              <p:cNvGrpSpPr/>
              <p:nvPr/>
            </p:nvGrpSpPr>
            <p:grpSpPr>
              <a:xfrm>
                <a:off x="886329" y="1418337"/>
                <a:ext cx="330393" cy="325685"/>
                <a:chOff x="-3298675" y="613575"/>
                <a:chExt cx="330393" cy="325685"/>
              </a:xfrm>
            </p:grpSpPr>
            <p:sp>
              <p:nvSpPr>
                <p:cNvPr id="17" name="Google Shape;489;p18">
                  <a:extLst>
                    <a:ext uri="{FF2B5EF4-FFF2-40B4-BE49-F238E27FC236}">
                      <a16:creationId xmlns:a16="http://schemas.microsoft.com/office/drawing/2014/main" id="{87D13CB0-7CB9-792F-7855-46784D20520D}"/>
                    </a:ext>
                  </a:extLst>
                </p:cNvPr>
                <p:cNvSpPr/>
                <p:nvPr/>
              </p:nvSpPr>
              <p:spPr>
                <a:xfrm>
                  <a:off x="-3298675" y="613575"/>
                  <a:ext cx="186340" cy="116666"/>
                </a:xfrm>
                <a:custGeom>
                  <a:avLst/>
                  <a:gdLst/>
                  <a:ahLst/>
                  <a:cxnLst/>
                  <a:rect l="l" t="t" r="r" b="b"/>
                  <a:pathLst>
                    <a:path w="5857" h="3667" extrusionOk="0">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 name="Google Shape;490;p18">
                  <a:extLst>
                    <a:ext uri="{FF2B5EF4-FFF2-40B4-BE49-F238E27FC236}">
                      <a16:creationId xmlns:a16="http://schemas.microsoft.com/office/drawing/2014/main" id="{30A8F19C-D925-59F0-194D-6AB75E6C12BC}"/>
                    </a:ext>
                  </a:extLst>
                </p:cNvPr>
                <p:cNvSpPr/>
                <p:nvPr/>
              </p:nvSpPr>
              <p:spPr>
                <a:xfrm>
                  <a:off x="-3091215" y="720820"/>
                  <a:ext cx="122933" cy="9417"/>
                </a:xfrm>
                <a:custGeom>
                  <a:avLst/>
                  <a:gdLst/>
                  <a:ahLst/>
                  <a:cxnLst/>
                  <a:rect l="l" t="t" r="r" b="b"/>
                  <a:pathLst>
                    <a:path w="3864" h="296" extrusionOk="0">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 name="Google Shape;491;p18">
                  <a:extLst>
                    <a:ext uri="{FF2B5EF4-FFF2-40B4-BE49-F238E27FC236}">
                      <a16:creationId xmlns:a16="http://schemas.microsoft.com/office/drawing/2014/main" id="{7BE9640F-F1A5-E79B-D494-EA0D8AB7AB14}"/>
                    </a:ext>
                  </a:extLst>
                </p:cNvPr>
                <p:cNvSpPr/>
                <p:nvPr/>
              </p:nvSpPr>
              <p:spPr>
                <a:xfrm>
                  <a:off x="-3231356" y="747449"/>
                  <a:ext cx="217678" cy="32897"/>
                </a:xfrm>
                <a:custGeom>
                  <a:avLst/>
                  <a:gdLst/>
                  <a:ahLst/>
                  <a:cxnLst/>
                  <a:rect l="l" t="t" r="r" b="b"/>
                  <a:pathLst>
                    <a:path w="6842" h="1034" extrusionOk="0">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 name="Google Shape;492;p18">
                  <a:extLst>
                    <a:ext uri="{FF2B5EF4-FFF2-40B4-BE49-F238E27FC236}">
                      <a16:creationId xmlns:a16="http://schemas.microsoft.com/office/drawing/2014/main" id="{B271BE64-7E1E-2273-7FFF-9EC9D6CB66DB}"/>
                    </a:ext>
                  </a:extLst>
                </p:cNvPr>
                <p:cNvSpPr/>
                <p:nvPr/>
              </p:nvSpPr>
              <p:spPr>
                <a:xfrm>
                  <a:off x="-3262661" y="641762"/>
                  <a:ext cx="198080" cy="61880"/>
                </a:xfrm>
                <a:custGeom>
                  <a:avLst/>
                  <a:gdLst/>
                  <a:ahLst/>
                  <a:cxnLst/>
                  <a:rect l="l" t="t" r="r" b="b"/>
                  <a:pathLst>
                    <a:path w="6226" h="1945" extrusionOk="0">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 name="Google Shape;493;p18">
                  <a:extLst>
                    <a:ext uri="{FF2B5EF4-FFF2-40B4-BE49-F238E27FC236}">
                      <a16:creationId xmlns:a16="http://schemas.microsoft.com/office/drawing/2014/main" id="{C39EF92B-B6B5-F4CE-83D2-EBABB635D0EB}"/>
                    </a:ext>
                  </a:extLst>
                </p:cNvPr>
                <p:cNvSpPr/>
                <p:nvPr/>
              </p:nvSpPr>
              <p:spPr>
                <a:xfrm>
                  <a:off x="-3048934" y="693429"/>
                  <a:ext cx="59526" cy="10213"/>
                </a:xfrm>
                <a:custGeom>
                  <a:avLst/>
                  <a:gdLst/>
                  <a:ahLst/>
                  <a:cxnLst/>
                  <a:rect l="l" t="t" r="r" b="b"/>
                  <a:pathLst>
                    <a:path w="1871" h="321" extrusionOk="0">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 name="Google Shape;494;p18">
                  <a:extLst>
                    <a:ext uri="{FF2B5EF4-FFF2-40B4-BE49-F238E27FC236}">
                      <a16:creationId xmlns:a16="http://schemas.microsoft.com/office/drawing/2014/main" id="{37466224-B070-3811-228B-177D5DE64E62}"/>
                    </a:ext>
                  </a:extLst>
                </p:cNvPr>
                <p:cNvSpPr/>
                <p:nvPr/>
              </p:nvSpPr>
              <p:spPr>
                <a:xfrm>
                  <a:off x="-3152267" y="803028"/>
                  <a:ext cx="37605" cy="136232"/>
                </a:xfrm>
                <a:custGeom>
                  <a:avLst/>
                  <a:gdLst/>
                  <a:ahLst/>
                  <a:cxnLst/>
                  <a:rect l="l" t="t" r="r" b="b"/>
                  <a:pathLst>
                    <a:path w="1182" h="4282" extrusionOk="0">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 name="Google Shape;495;p18">
                  <a:extLst>
                    <a:ext uri="{FF2B5EF4-FFF2-40B4-BE49-F238E27FC236}">
                      <a16:creationId xmlns:a16="http://schemas.microsoft.com/office/drawing/2014/main" id="{FA9C3CE8-07FA-4E4C-2676-7FC0F23EC97A}"/>
                    </a:ext>
                  </a:extLst>
                </p:cNvPr>
                <p:cNvSpPr/>
                <p:nvPr/>
              </p:nvSpPr>
              <p:spPr>
                <a:xfrm>
                  <a:off x="-3144440" y="803028"/>
                  <a:ext cx="29779" cy="136232"/>
                </a:xfrm>
                <a:custGeom>
                  <a:avLst/>
                  <a:gdLst/>
                  <a:ahLst/>
                  <a:cxnLst/>
                  <a:rect l="l" t="t" r="r" b="b"/>
                  <a:pathLst>
                    <a:path w="936" h="4282" extrusionOk="0">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 name="Google Shape;496;p18">
                  <a:extLst>
                    <a:ext uri="{FF2B5EF4-FFF2-40B4-BE49-F238E27FC236}">
                      <a16:creationId xmlns:a16="http://schemas.microsoft.com/office/drawing/2014/main" id="{D30B34DE-BDE8-E490-427B-23E366E4E1EA}"/>
                    </a:ext>
                  </a:extLst>
                </p:cNvPr>
                <p:cNvSpPr/>
                <p:nvPr/>
              </p:nvSpPr>
              <p:spPr>
                <a:xfrm>
                  <a:off x="-3154621" y="618283"/>
                  <a:ext cx="42282" cy="185545"/>
                </a:xfrm>
                <a:custGeom>
                  <a:avLst/>
                  <a:gdLst/>
                  <a:ahLst/>
                  <a:cxnLst/>
                  <a:rect l="l" t="t" r="r" b="b"/>
                  <a:pathLst>
                    <a:path w="1329" h="5832" extrusionOk="0">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 name="Google Shape;497;p18">
                  <a:extLst>
                    <a:ext uri="{FF2B5EF4-FFF2-40B4-BE49-F238E27FC236}">
                      <a16:creationId xmlns:a16="http://schemas.microsoft.com/office/drawing/2014/main" id="{4FCEC2D8-625D-99FD-FAFD-F58C84904B91}"/>
                    </a:ext>
                  </a:extLst>
                </p:cNvPr>
                <p:cNvSpPr/>
                <p:nvPr/>
              </p:nvSpPr>
              <p:spPr>
                <a:xfrm>
                  <a:off x="-3144440" y="618283"/>
                  <a:ext cx="32101" cy="185545"/>
                </a:xfrm>
                <a:custGeom>
                  <a:avLst/>
                  <a:gdLst/>
                  <a:ahLst/>
                  <a:cxnLst/>
                  <a:rect l="l" t="t" r="r" b="b"/>
                  <a:pathLst>
                    <a:path w="1009" h="5832" extrusionOk="0">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 name="Google Shape;498;p18">
                  <a:extLst>
                    <a:ext uri="{FF2B5EF4-FFF2-40B4-BE49-F238E27FC236}">
                      <a16:creationId xmlns:a16="http://schemas.microsoft.com/office/drawing/2014/main" id="{03AB6506-88D3-2BE0-9722-2B94EE0C1070}"/>
                    </a:ext>
                  </a:extLst>
                </p:cNvPr>
                <p:cNvSpPr/>
                <p:nvPr/>
              </p:nvSpPr>
              <p:spPr>
                <a:xfrm>
                  <a:off x="-3134292" y="797524"/>
                  <a:ext cx="161302" cy="101013"/>
                </a:xfrm>
                <a:custGeom>
                  <a:avLst/>
                  <a:gdLst/>
                  <a:ahLst/>
                  <a:cxnLst/>
                  <a:rect l="l" t="t" r="r" b="b"/>
                  <a:pathLst>
                    <a:path w="5070" h="3175" extrusionOk="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 name="Google Shape;499;p18">
                  <a:extLst>
                    <a:ext uri="{FF2B5EF4-FFF2-40B4-BE49-F238E27FC236}">
                      <a16:creationId xmlns:a16="http://schemas.microsoft.com/office/drawing/2014/main" id="{DC88B335-1441-0FFD-D51B-8864E1FA387F}"/>
                    </a:ext>
                  </a:extLst>
                </p:cNvPr>
                <p:cNvSpPr/>
                <p:nvPr/>
              </p:nvSpPr>
              <p:spPr>
                <a:xfrm>
                  <a:off x="-3129583" y="797524"/>
                  <a:ext cx="156593" cy="101013"/>
                </a:xfrm>
                <a:custGeom>
                  <a:avLst/>
                  <a:gdLst/>
                  <a:ahLst/>
                  <a:cxnLst/>
                  <a:rect l="l" t="t" r="r" b="b"/>
                  <a:pathLst>
                    <a:path w="4922" h="3175" extrusionOk="0">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 name="Google Shape;500;p18">
                  <a:extLst>
                    <a:ext uri="{FF2B5EF4-FFF2-40B4-BE49-F238E27FC236}">
                      <a16:creationId xmlns:a16="http://schemas.microsoft.com/office/drawing/2014/main" id="{2EC75625-B813-FE10-F0D3-22B418168FC4}"/>
                    </a:ext>
                  </a:extLst>
                </p:cNvPr>
                <p:cNvSpPr/>
                <p:nvPr/>
              </p:nvSpPr>
              <p:spPr>
                <a:xfrm>
                  <a:off x="-3293967" y="798320"/>
                  <a:ext cx="162066" cy="99454"/>
                </a:xfrm>
                <a:custGeom>
                  <a:avLst/>
                  <a:gdLst/>
                  <a:ahLst/>
                  <a:cxnLst/>
                  <a:rect l="l" t="t" r="r" b="b"/>
                  <a:pathLst>
                    <a:path w="5094" h="3126" extrusionOk="0">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 name="Google Shape;501;p18">
                  <a:extLst>
                    <a:ext uri="{FF2B5EF4-FFF2-40B4-BE49-F238E27FC236}">
                      <a16:creationId xmlns:a16="http://schemas.microsoft.com/office/drawing/2014/main" id="{058BF514-95A1-FA10-42FD-172AF2C163D2}"/>
                    </a:ext>
                  </a:extLst>
                </p:cNvPr>
                <p:cNvSpPr/>
                <p:nvPr/>
              </p:nvSpPr>
              <p:spPr>
                <a:xfrm>
                  <a:off x="-3293967" y="798320"/>
                  <a:ext cx="162066" cy="99454"/>
                </a:xfrm>
                <a:custGeom>
                  <a:avLst/>
                  <a:gdLst/>
                  <a:ahLst/>
                  <a:cxnLst/>
                  <a:rect l="l" t="t" r="r" b="b"/>
                  <a:pathLst>
                    <a:path w="5094" h="3126" extrusionOk="0">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 name="Google Shape;502;p18">
                  <a:extLst>
                    <a:ext uri="{FF2B5EF4-FFF2-40B4-BE49-F238E27FC236}">
                      <a16:creationId xmlns:a16="http://schemas.microsoft.com/office/drawing/2014/main" id="{DACA4EF5-6E87-F747-82EC-563BCEC33FD1}"/>
                    </a:ext>
                  </a:extLst>
                </p:cNvPr>
                <p:cNvSpPr/>
                <p:nvPr/>
              </p:nvSpPr>
              <p:spPr>
                <a:xfrm>
                  <a:off x="-3153062" y="782667"/>
                  <a:ext cx="39960" cy="39960"/>
                </a:xfrm>
                <a:custGeom>
                  <a:avLst/>
                  <a:gdLst/>
                  <a:ahLst/>
                  <a:cxnLst/>
                  <a:rect l="l" t="t" r="r" b="b"/>
                  <a:pathLst>
                    <a:path w="1256" h="1256" extrusionOk="0">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 name="Google Shape;503;p18">
                  <a:extLst>
                    <a:ext uri="{FF2B5EF4-FFF2-40B4-BE49-F238E27FC236}">
                      <a16:creationId xmlns:a16="http://schemas.microsoft.com/office/drawing/2014/main" id="{67E1EA2F-132A-9481-BBD1-632A7E6CDF97}"/>
                    </a:ext>
                  </a:extLst>
                </p:cNvPr>
                <p:cNvSpPr/>
                <p:nvPr/>
              </p:nvSpPr>
              <p:spPr>
                <a:xfrm>
                  <a:off x="-3143677" y="782667"/>
                  <a:ext cx="30574" cy="39960"/>
                </a:xfrm>
                <a:custGeom>
                  <a:avLst/>
                  <a:gdLst/>
                  <a:ahLst/>
                  <a:cxnLst/>
                  <a:rect l="l" t="t" r="r" b="b"/>
                  <a:pathLst>
                    <a:path w="961" h="1256" extrusionOk="0">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grpSp>
        <p:nvGrpSpPr>
          <p:cNvPr id="32" name="Google Shape;504;p18">
            <a:extLst>
              <a:ext uri="{FF2B5EF4-FFF2-40B4-BE49-F238E27FC236}">
                <a16:creationId xmlns:a16="http://schemas.microsoft.com/office/drawing/2014/main" id="{DEC41626-8F22-31F7-ED2F-0598C69A994D}"/>
              </a:ext>
            </a:extLst>
          </p:cNvPr>
          <p:cNvGrpSpPr/>
          <p:nvPr/>
        </p:nvGrpSpPr>
        <p:grpSpPr>
          <a:xfrm>
            <a:off x="457198" y="1954908"/>
            <a:ext cx="8229600" cy="823131"/>
            <a:chOff x="731425" y="2209464"/>
            <a:chExt cx="8229600" cy="823131"/>
          </a:xfrm>
        </p:grpSpPr>
        <p:sp>
          <p:nvSpPr>
            <p:cNvPr id="33" name="Google Shape;505;p18">
              <a:extLst>
                <a:ext uri="{FF2B5EF4-FFF2-40B4-BE49-F238E27FC236}">
                  <a16:creationId xmlns:a16="http://schemas.microsoft.com/office/drawing/2014/main" id="{C1755B47-2B41-C836-78F6-FC0099C2DB70}"/>
                </a:ext>
              </a:extLst>
            </p:cNvPr>
            <p:cNvSpPr txBox="1"/>
            <p:nvPr/>
          </p:nvSpPr>
          <p:spPr>
            <a:xfrm>
              <a:off x="1545048" y="2209464"/>
              <a:ext cx="3995241" cy="265800"/>
            </a:xfrm>
            <a:prstGeom prst="rect">
              <a:avLst/>
            </a:prstGeom>
            <a:noFill/>
            <a:ln>
              <a:noFill/>
            </a:ln>
          </p:spPr>
          <p:txBody>
            <a:bodyPr spcFirstLastPara="1" wrap="square" lIns="91425" tIns="91425" rIns="91425" bIns="91425" anchor="ctr" anchorCtr="0">
              <a:noAutofit/>
            </a:bodyPr>
            <a:lstStyle/>
            <a:p>
              <a:pPr lvl="0"/>
              <a:r>
                <a:rPr lang="en-US" sz="1800" b="1">
                  <a:latin typeface="+mn-lt"/>
                  <a:sym typeface="Fira Sans Extra Condensed"/>
                </a:rPr>
                <a:t>Rich and diverse</a:t>
              </a:r>
              <a:endParaRPr lang="en-US" sz="1800" b="1" dirty="0">
                <a:latin typeface="+mn-lt"/>
                <a:sym typeface="Fira Sans Extra Condensed"/>
              </a:endParaRPr>
            </a:p>
          </p:txBody>
        </p:sp>
        <p:sp>
          <p:nvSpPr>
            <p:cNvPr id="34" name="Google Shape;506;p18">
              <a:extLst>
                <a:ext uri="{FF2B5EF4-FFF2-40B4-BE49-F238E27FC236}">
                  <a16:creationId xmlns:a16="http://schemas.microsoft.com/office/drawing/2014/main" id="{1442474C-B5FF-F167-6429-D590F812F79E}"/>
                </a:ext>
              </a:extLst>
            </p:cNvPr>
            <p:cNvSpPr txBox="1"/>
            <p:nvPr/>
          </p:nvSpPr>
          <p:spPr>
            <a:xfrm>
              <a:off x="1548749" y="2564295"/>
              <a:ext cx="7412276" cy="468300"/>
            </a:xfrm>
            <a:prstGeom prst="rect">
              <a:avLst/>
            </a:prstGeom>
            <a:noFill/>
            <a:ln>
              <a:noFill/>
            </a:ln>
          </p:spPr>
          <p:txBody>
            <a:bodyPr spcFirstLastPara="1" wrap="square" lIns="91425" tIns="91425" rIns="91425" bIns="91425" anchor="ctr" anchorCtr="0">
              <a:noAutofit/>
            </a:bodyPr>
            <a:lstStyle/>
            <a:p>
              <a:pPr algn="just"/>
              <a:r>
                <a:rPr lang="en-US">
                  <a:solidFill>
                    <a:srgbClr val="111111"/>
                  </a:solidFill>
                  <a:latin typeface="+mn-lt"/>
                </a:rPr>
                <a:t>Bioenergy is derived from a variety of organic resources, including agricultural crops, organic waste from industry, by-products…</a:t>
              </a:r>
              <a:endParaRPr lang="vi-VN" dirty="0">
                <a:solidFill>
                  <a:srgbClr val="111111"/>
                </a:solidFill>
                <a:latin typeface="+mn-lt"/>
              </a:endParaRPr>
            </a:p>
          </p:txBody>
        </p:sp>
        <p:grpSp>
          <p:nvGrpSpPr>
            <p:cNvPr id="35" name="Google Shape;507;p18">
              <a:extLst>
                <a:ext uri="{FF2B5EF4-FFF2-40B4-BE49-F238E27FC236}">
                  <a16:creationId xmlns:a16="http://schemas.microsoft.com/office/drawing/2014/main" id="{BC545596-25A1-E029-4D40-C5934CC2CB09}"/>
                </a:ext>
              </a:extLst>
            </p:cNvPr>
            <p:cNvGrpSpPr/>
            <p:nvPr/>
          </p:nvGrpSpPr>
          <p:grpSpPr>
            <a:xfrm>
              <a:off x="731425" y="2251679"/>
              <a:ext cx="640200" cy="640200"/>
              <a:chOff x="731425" y="2251679"/>
              <a:chExt cx="640200" cy="640200"/>
            </a:xfrm>
          </p:grpSpPr>
          <p:sp>
            <p:nvSpPr>
              <p:cNvPr id="36" name="Google Shape;508;p18">
                <a:extLst>
                  <a:ext uri="{FF2B5EF4-FFF2-40B4-BE49-F238E27FC236}">
                    <a16:creationId xmlns:a16="http://schemas.microsoft.com/office/drawing/2014/main" id="{1F68BDE1-1B0E-B2D9-E01A-4D4A333D8949}"/>
                  </a:ext>
                </a:extLst>
              </p:cNvPr>
              <p:cNvSpPr/>
              <p:nvPr/>
            </p:nvSpPr>
            <p:spPr>
              <a:xfrm>
                <a:off x="731425" y="2251679"/>
                <a:ext cx="640200" cy="640200"/>
              </a:xfrm>
              <a:prstGeom prst="ellipse">
                <a:avLst/>
              </a:prstGeom>
              <a:solidFill>
                <a:schemeClr val="accent1"/>
              </a:solidFill>
              <a:ln w="38100" cap="flat" cmpd="sng">
                <a:solidFill>
                  <a:schemeClr val="accent4"/>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37" name="Google Shape;509;p18">
                <a:extLst>
                  <a:ext uri="{FF2B5EF4-FFF2-40B4-BE49-F238E27FC236}">
                    <a16:creationId xmlns:a16="http://schemas.microsoft.com/office/drawing/2014/main" id="{FE4EA821-6E3F-A312-F7D5-FA4B8B09D34E}"/>
                  </a:ext>
                </a:extLst>
              </p:cNvPr>
              <p:cNvGrpSpPr/>
              <p:nvPr/>
            </p:nvGrpSpPr>
            <p:grpSpPr>
              <a:xfrm>
                <a:off x="886342" y="2406599"/>
                <a:ext cx="330367" cy="330360"/>
                <a:chOff x="-1236709" y="1851209"/>
                <a:chExt cx="330367" cy="330360"/>
              </a:xfrm>
            </p:grpSpPr>
            <p:sp>
              <p:nvSpPr>
                <p:cNvPr id="38" name="Google Shape;510;p18">
                  <a:extLst>
                    <a:ext uri="{FF2B5EF4-FFF2-40B4-BE49-F238E27FC236}">
                      <a16:creationId xmlns:a16="http://schemas.microsoft.com/office/drawing/2014/main" id="{B3E1B618-B90D-0705-CDA2-9EA930965C40}"/>
                    </a:ext>
                  </a:extLst>
                </p:cNvPr>
                <p:cNvSpPr/>
                <p:nvPr/>
              </p:nvSpPr>
              <p:spPr>
                <a:xfrm>
                  <a:off x="-1061382" y="1851209"/>
                  <a:ext cx="146444" cy="147208"/>
                </a:xfrm>
                <a:custGeom>
                  <a:avLst/>
                  <a:gdLst/>
                  <a:ahLst/>
                  <a:cxnLst/>
                  <a:rect l="l" t="t" r="r" b="b"/>
                  <a:pathLst>
                    <a:path w="4603" h="4627" extrusionOk="0">
                      <a:moveTo>
                        <a:pt x="2289" y="0"/>
                      </a:moveTo>
                      <a:lnTo>
                        <a:pt x="2068" y="25"/>
                      </a:lnTo>
                      <a:lnTo>
                        <a:pt x="1846" y="49"/>
                      </a:lnTo>
                      <a:lnTo>
                        <a:pt x="1625" y="99"/>
                      </a:lnTo>
                      <a:lnTo>
                        <a:pt x="1403" y="197"/>
                      </a:lnTo>
                      <a:lnTo>
                        <a:pt x="1206" y="296"/>
                      </a:lnTo>
                      <a:lnTo>
                        <a:pt x="1010" y="394"/>
                      </a:lnTo>
                      <a:lnTo>
                        <a:pt x="837" y="542"/>
                      </a:lnTo>
                      <a:lnTo>
                        <a:pt x="665" y="689"/>
                      </a:lnTo>
                      <a:lnTo>
                        <a:pt x="517" y="837"/>
                      </a:lnTo>
                      <a:lnTo>
                        <a:pt x="394" y="1034"/>
                      </a:lnTo>
                      <a:lnTo>
                        <a:pt x="271" y="1206"/>
                      </a:lnTo>
                      <a:lnTo>
                        <a:pt x="173" y="1427"/>
                      </a:lnTo>
                      <a:lnTo>
                        <a:pt x="99" y="1624"/>
                      </a:lnTo>
                      <a:lnTo>
                        <a:pt x="25" y="1846"/>
                      </a:lnTo>
                      <a:lnTo>
                        <a:pt x="1" y="2067"/>
                      </a:lnTo>
                      <a:lnTo>
                        <a:pt x="1" y="2313"/>
                      </a:lnTo>
                      <a:lnTo>
                        <a:pt x="1" y="2559"/>
                      </a:lnTo>
                      <a:lnTo>
                        <a:pt x="25" y="2781"/>
                      </a:lnTo>
                      <a:lnTo>
                        <a:pt x="99" y="3002"/>
                      </a:lnTo>
                      <a:lnTo>
                        <a:pt x="173" y="3224"/>
                      </a:lnTo>
                      <a:lnTo>
                        <a:pt x="271" y="3420"/>
                      </a:lnTo>
                      <a:lnTo>
                        <a:pt x="394" y="3617"/>
                      </a:lnTo>
                      <a:lnTo>
                        <a:pt x="517" y="3790"/>
                      </a:lnTo>
                      <a:lnTo>
                        <a:pt x="665" y="3937"/>
                      </a:lnTo>
                      <a:lnTo>
                        <a:pt x="837" y="4085"/>
                      </a:lnTo>
                      <a:lnTo>
                        <a:pt x="1010" y="4232"/>
                      </a:lnTo>
                      <a:lnTo>
                        <a:pt x="1206" y="4355"/>
                      </a:lnTo>
                      <a:lnTo>
                        <a:pt x="1403" y="4454"/>
                      </a:lnTo>
                      <a:lnTo>
                        <a:pt x="1625" y="4528"/>
                      </a:lnTo>
                      <a:lnTo>
                        <a:pt x="1846" y="4577"/>
                      </a:lnTo>
                      <a:lnTo>
                        <a:pt x="2068" y="4602"/>
                      </a:lnTo>
                      <a:lnTo>
                        <a:pt x="2289" y="4626"/>
                      </a:lnTo>
                      <a:lnTo>
                        <a:pt x="2535" y="4602"/>
                      </a:lnTo>
                      <a:lnTo>
                        <a:pt x="2757" y="4577"/>
                      </a:lnTo>
                      <a:lnTo>
                        <a:pt x="2978" y="4528"/>
                      </a:lnTo>
                      <a:lnTo>
                        <a:pt x="3200" y="4454"/>
                      </a:lnTo>
                      <a:lnTo>
                        <a:pt x="3396" y="4355"/>
                      </a:lnTo>
                      <a:lnTo>
                        <a:pt x="3593" y="4232"/>
                      </a:lnTo>
                      <a:lnTo>
                        <a:pt x="3765" y="4085"/>
                      </a:lnTo>
                      <a:lnTo>
                        <a:pt x="3938" y="3937"/>
                      </a:lnTo>
                      <a:lnTo>
                        <a:pt x="4085" y="3790"/>
                      </a:lnTo>
                      <a:lnTo>
                        <a:pt x="4208" y="3617"/>
                      </a:lnTo>
                      <a:lnTo>
                        <a:pt x="4331" y="3420"/>
                      </a:lnTo>
                      <a:lnTo>
                        <a:pt x="4430" y="3224"/>
                      </a:lnTo>
                      <a:lnTo>
                        <a:pt x="4504" y="3002"/>
                      </a:lnTo>
                      <a:lnTo>
                        <a:pt x="4553" y="2781"/>
                      </a:lnTo>
                      <a:lnTo>
                        <a:pt x="4602" y="2559"/>
                      </a:lnTo>
                      <a:lnTo>
                        <a:pt x="4602" y="2313"/>
                      </a:lnTo>
                      <a:lnTo>
                        <a:pt x="4602" y="2067"/>
                      </a:lnTo>
                      <a:lnTo>
                        <a:pt x="4553" y="1846"/>
                      </a:lnTo>
                      <a:lnTo>
                        <a:pt x="4504" y="1624"/>
                      </a:lnTo>
                      <a:lnTo>
                        <a:pt x="4430" y="1427"/>
                      </a:lnTo>
                      <a:lnTo>
                        <a:pt x="4331" y="1206"/>
                      </a:lnTo>
                      <a:lnTo>
                        <a:pt x="4208" y="1034"/>
                      </a:lnTo>
                      <a:lnTo>
                        <a:pt x="4085" y="837"/>
                      </a:lnTo>
                      <a:lnTo>
                        <a:pt x="3938" y="689"/>
                      </a:lnTo>
                      <a:lnTo>
                        <a:pt x="3765" y="542"/>
                      </a:lnTo>
                      <a:lnTo>
                        <a:pt x="3593" y="394"/>
                      </a:lnTo>
                      <a:lnTo>
                        <a:pt x="3396" y="296"/>
                      </a:lnTo>
                      <a:lnTo>
                        <a:pt x="3200" y="197"/>
                      </a:lnTo>
                      <a:lnTo>
                        <a:pt x="2978" y="99"/>
                      </a:lnTo>
                      <a:lnTo>
                        <a:pt x="2757" y="49"/>
                      </a:lnTo>
                      <a:lnTo>
                        <a:pt x="2535" y="25"/>
                      </a:lnTo>
                      <a:lnTo>
                        <a:pt x="228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9" name="Google Shape;511;p18">
                  <a:extLst>
                    <a:ext uri="{FF2B5EF4-FFF2-40B4-BE49-F238E27FC236}">
                      <a16:creationId xmlns:a16="http://schemas.microsoft.com/office/drawing/2014/main" id="{9C51A28E-9D88-9BB2-A0F6-C3A82EC3253F}"/>
                    </a:ext>
                  </a:extLst>
                </p:cNvPr>
                <p:cNvSpPr/>
                <p:nvPr/>
              </p:nvSpPr>
              <p:spPr>
                <a:xfrm>
                  <a:off x="-1002653" y="1851209"/>
                  <a:ext cx="87714" cy="147208"/>
                </a:xfrm>
                <a:custGeom>
                  <a:avLst/>
                  <a:gdLst/>
                  <a:ahLst/>
                  <a:cxnLst/>
                  <a:rect l="l" t="t" r="r" b="b"/>
                  <a:pathLst>
                    <a:path w="2757" h="4627" extrusionOk="0">
                      <a:moveTo>
                        <a:pt x="443" y="0"/>
                      </a:moveTo>
                      <a:lnTo>
                        <a:pt x="222" y="25"/>
                      </a:lnTo>
                      <a:lnTo>
                        <a:pt x="0" y="49"/>
                      </a:lnTo>
                      <a:lnTo>
                        <a:pt x="197" y="99"/>
                      </a:lnTo>
                      <a:lnTo>
                        <a:pt x="369" y="172"/>
                      </a:lnTo>
                      <a:lnTo>
                        <a:pt x="566" y="246"/>
                      </a:lnTo>
                      <a:lnTo>
                        <a:pt x="738" y="345"/>
                      </a:lnTo>
                      <a:lnTo>
                        <a:pt x="886" y="443"/>
                      </a:lnTo>
                      <a:lnTo>
                        <a:pt x="1034" y="566"/>
                      </a:lnTo>
                      <a:lnTo>
                        <a:pt x="1181" y="689"/>
                      </a:lnTo>
                      <a:lnTo>
                        <a:pt x="1304" y="837"/>
                      </a:lnTo>
                      <a:lnTo>
                        <a:pt x="1427" y="1009"/>
                      </a:lnTo>
                      <a:lnTo>
                        <a:pt x="1526" y="1157"/>
                      </a:lnTo>
                      <a:lnTo>
                        <a:pt x="1624" y="1329"/>
                      </a:lnTo>
                      <a:lnTo>
                        <a:pt x="1698" y="1526"/>
                      </a:lnTo>
                      <a:lnTo>
                        <a:pt x="1772" y="1698"/>
                      </a:lnTo>
                      <a:lnTo>
                        <a:pt x="1796" y="1895"/>
                      </a:lnTo>
                      <a:lnTo>
                        <a:pt x="1821" y="2116"/>
                      </a:lnTo>
                      <a:lnTo>
                        <a:pt x="1846" y="2313"/>
                      </a:lnTo>
                      <a:lnTo>
                        <a:pt x="1821" y="2510"/>
                      </a:lnTo>
                      <a:lnTo>
                        <a:pt x="1796" y="2731"/>
                      </a:lnTo>
                      <a:lnTo>
                        <a:pt x="1772" y="2928"/>
                      </a:lnTo>
                      <a:lnTo>
                        <a:pt x="1698" y="3101"/>
                      </a:lnTo>
                      <a:lnTo>
                        <a:pt x="1624" y="3297"/>
                      </a:lnTo>
                      <a:lnTo>
                        <a:pt x="1526" y="3470"/>
                      </a:lnTo>
                      <a:lnTo>
                        <a:pt x="1427" y="3642"/>
                      </a:lnTo>
                      <a:lnTo>
                        <a:pt x="1304" y="3790"/>
                      </a:lnTo>
                      <a:lnTo>
                        <a:pt x="1181" y="3937"/>
                      </a:lnTo>
                      <a:lnTo>
                        <a:pt x="1034" y="4060"/>
                      </a:lnTo>
                      <a:lnTo>
                        <a:pt x="886" y="4183"/>
                      </a:lnTo>
                      <a:lnTo>
                        <a:pt x="738" y="4282"/>
                      </a:lnTo>
                      <a:lnTo>
                        <a:pt x="566" y="4380"/>
                      </a:lnTo>
                      <a:lnTo>
                        <a:pt x="369" y="4454"/>
                      </a:lnTo>
                      <a:lnTo>
                        <a:pt x="197" y="4528"/>
                      </a:lnTo>
                      <a:lnTo>
                        <a:pt x="0" y="4577"/>
                      </a:lnTo>
                      <a:lnTo>
                        <a:pt x="222" y="4602"/>
                      </a:lnTo>
                      <a:lnTo>
                        <a:pt x="443" y="4626"/>
                      </a:lnTo>
                      <a:lnTo>
                        <a:pt x="689" y="4602"/>
                      </a:lnTo>
                      <a:lnTo>
                        <a:pt x="911" y="4577"/>
                      </a:lnTo>
                      <a:lnTo>
                        <a:pt x="1132" y="4528"/>
                      </a:lnTo>
                      <a:lnTo>
                        <a:pt x="1354" y="4454"/>
                      </a:lnTo>
                      <a:lnTo>
                        <a:pt x="1550" y="4355"/>
                      </a:lnTo>
                      <a:lnTo>
                        <a:pt x="1747" y="4232"/>
                      </a:lnTo>
                      <a:lnTo>
                        <a:pt x="1919" y="4085"/>
                      </a:lnTo>
                      <a:lnTo>
                        <a:pt x="2092" y="3937"/>
                      </a:lnTo>
                      <a:lnTo>
                        <a:pt x="2239" y="3790"/>
                      </a:lnTo>
                      <a:lnTo>
                        <a:pt x="2362" y="3617"/>
                      </a:lnTo>
                      <a:lnTo>
                        <a:pt x="2485" y="3420"/>
                      </a:lnTo>
                      <a:lnTo>
                        <a:pt x="2584" y="3224"/>
                      </a:lnTo>
                      <a:lnTo>
                        <a:pt x="2658" y="3002"/>
                      </a:lnTo>
                      <a:lnTo>
                        <a:pt x="2707" y="2781"/>
                      </a:lnTo>
                      <a:lnTo>
                        <a:pt x="2756" y="2559"/>
                      </a:lnTo>
                      <a:lnTo>
                        <a:pt x="2756" y="2313"/>
                      </a:lnTo>
                      <a:lnTo>
                        <a:pt x="2756" y="2067"/>
                      </a:lnTo>
                      <a:lnTo>
                        <a:pt x="2707" y="1846"/>
                      </a:lnTo>
                      <a:lnTo>
                        <a:pt x="2658" y="1624"/>
                      </a:lnTo>
                      <a:lnTo>
                        <a:pt x="2584" y="1427"/>
                      </a:lnTo>
                      <a:lnTo>
                        <a:pt x="2485" y="1206"/>
                      </a:lnTo>
                      <a:lnTo>
                        <a:pt x="2362" y="1034"/>
                      </a:lnTo>
                      <a:lnTo>
                        <a:pt x="2239" y="837"/>
                      </a:lnTo>
                      <a:lnTo>
                        <a:pt x="2092" y="689"/>
                      </a:lnTo>
                      <a:lnTo>
                        <a:pt x="1919" y="542"/>
                      </a:lnTo>
                      <a:lnTo>
                        <a:pt x="1747" y="394"/>
                      </a:lnTo>
                      <a:lnTo>
                        <a:pt x="1550" y="296"/>
                      </a:lnTo>
                      <a:lnTo>
                        <a:pt x="1354" y="197"/>
                      </a:lnTo>
                      <a:lnTo>
                        <a:pt x="1132" y="99"/>
                      </a:lnTo>
                      <a:lnTo>
                        <a:pt x="911" y="49"/>
                      </a:lnTo>
                      <a:lnTo>
                        <a:pt x="689" y="25"/>
                      </a:lnTo>
                      <a:lnTo>
                        <a:pt x="4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0" name="Google Shape;512;p18">
                  <a:extLst>
                    <a:ext uri="{FF2B5EF4-FFF2-40B4-BE49-F238E27FC236}">
                      <a16:creationId xmlns:a16="http://schemas.microsoft.com/office/drawing/2014/main" id="{EF7262C7-FDA4-3792-C8EF-884685F0F7BB}"/>
                    </a:ext>
                  </a:extLst>
                </p:cNvPr>
                <p:cNvSpPr/>
                <p:nvPr/>
              </p:nvSpPr>
              <p:spPr>
                <a:xfrm>
                  <a:off x="-968230" y="2005412"/>
                  <a:ext cx="61117" cy="61085"/>
                </a:xfrm>
                <a:custGeom>
                  <a:avLst/>
                  <a:gdLst/>
                  <a:ahLst/>
                  <a:cxnLst/>
                  <a:rect l="l" t="t" r="r" b="b"/>
                  <a:pathLst>
                    <a:path w="1921" h="1920" extrusionOk="0">
                      <a:moveTo>
                        <a:pt x="961" y="1"/>
                      </a:moveTo>
                      <a:lnTo>
                        <a:pt x="764" y="25"/>
                      </a:lnTo>
                      <a:lnTo>
                        <a:pt x="591" y="74"/>
                      </a:lnTo>
                      <a:lnTo>
                        <a:pt x="419" y="173"/>
                      </a:lnTo>
                      <a:lnTo>
                        <a:pt x="296" y="296"/>
                      </a:lnTo>
                      <a:lnTo>
                        <a:pt x="173" y="444"/>
                      </a:lnTo>
                      <a:lnTo>
                        <a:pt x="75" y="591"/>
                      </a:lnTo>
                      <a:lnTo>
                        <a:pt x="25" y="763"/>
                      </a:lnTo>
                      <a:lnTo>
                        <a:pt x="1" y="960"/>
                      </a:lnTo>
                      <a:lnTo>
                        <a:pt x="25" y="1157"/>
                      </a:lnTo>
                      <a:lnTo>
                        <a:pt x="75" y="1329"/>
                      </a:lnTo>
                      <a:lnTo>
                        <a:pt x="173" y="1502"/>
                      </a:lnTo>
                      <a:lnTo>
                        <a:pt x="296" y="1649"/>
                      </a:lnTo>
                      <a:lnTo>
                        <a:pt x="419" y="1748"/>
                      </a:lnTo>
                      <a:lnTo>
                        <a:pt x="591" y="1846"/>
                      </a:lnTo>
                      <a:lnTo>
                        <a:pt x="764" y="1895"/>
                      </a:lnTo>
                      <a:lnTo>
                        <a:pt x="961" y="1920"/>
                      </a:lnTo>
                      <a:lnTo>
                        <a:pt x="1157" y="1895"/>
                      </a:lnTo>
                      <a:lnTo>
                        <a:pt x="1330" y="1846"/>
                      </a:lnTo>
                      <a:lnTo>
                        <a:pt x="1502" y="1748"/>
                      </a:lnTo>
                      <a:lnTo>
                        <a:pt x="1625" y="1649"/>
                      </a:lnTo>
                      <a:lnTo>
                        <a:pt x="1748" y="1502"/>
                      </a:lnTo>
                      <a:lnTo>
                        <a:pt x="1846" y="1329"/>
                      </a:lnTo>
                      <a:lnTo>
                        <a:pt x="1896" y="1157"/>
                      </a:lnTo>
                      <a:lnTo>
                        <a:pt x="1920" y="960"/>
                      </a:lnTo>
                      <a:lnTo>
                        <a:pt x="1896" y="763"/>
                      </a:lnTo>
                      <a:lnTo>
                        <a:pt x="1846" y="591"/>
                      </a:lnTo>
                      <a:lnTo>
                        <a:pt x="1748" y="444"/>
                      </a:lnTo>
                      <a:lnTo>
                        <a:pt x="1625" y="296"/>
                      </a:lnTo>
                      <a:lnTo>
                        <a:pt x="1502" y="173"/>
                      </a:lnTo>
                      <a:lnTo>
                        <a:pt x="1330" y="74"/>
                      </a:lnTo>
                      <a:lnTo>
                        <a:pt x="1157" y="25"/>
                      </a:lnTo>
                      <a:lnTo>
                        <a:pt x="961"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1" name="Google Shape;513;p18">
                  <a:extLst>
                    <a:ext uri="{FF2B5EF4-FFF2-40B4-BE49-F238E27FC236}">
                      <a16:creationId xmlns:a16="http://schemas.microsoft.com/office/drawing/2014/main" id="{B4DB0CF3-55D5-6C59-0029-406BD9F4BA1A}"/>
                    </a:ext>
                  </a:extLst>
                </p:cNvPr>
                <p:cNvSpPr/>
                <p:nvPr/>
              </p:nvSpPr>
              <p:spPr>
                <a:xfrm>
                  <a:off x="-952546" y="2005412"/>
                  <a:ext cx="45432" cy="61085"/>
                </a:xfrm>
                <a:custGeom>
                  <a:avLst/>
                  <a:gdLst/>
                  <a:ahLst/>
                  <a:cxnLst/>
                  <a:rect l="l" t="t" r="r" b="b"/>
                  <a:pathLst>
                    <a:path w="1428" h="1920" extrusionOk="0">
                      <a:moveTo>
                        <a:pt x="468" y="1"/>
                      </a:moveTo>
                      <a:lnTo>
                        <a:pt x="344" y="25"/>
                      </a:lnTo>
                      <a:lnTo>
                        <a:pt x="221" y="50"/>
                      </a:lnTo>
                      <a:lnTo>
                        <a:pt x="123" y="74"/>
                      </a:lnTo>
                      <a:lnTo>
                        <a:pt x="0" y="124"/>
                      </a:lnTo>
                      <a:lnTo>
                        <a:pt x="123" y="197"/>
                      </a:lnTo>
                      <a:lnTo>
                        <a:pt x="221" y="271"/>
                      </a:lnTo>
                      <a:lnTo>
                        <a:pt x="295" y="370"/>
                      </a:lnTo>
                      <a:lnTo>
                        <a:pt x="369" y="468"/>
                      </a:lnTo>
                      <a:lnTo>
                        <a:pt x="418" y="591"/>
                      </a:lnTo>
                      <a:lnTo>
                        <a:pt x="468" y="714"/>
                      </a:lnTo>
                      <a:lnTo>
                        <a:pt x="492" y="837"/>
                      </a:lnTo>
                      <a:lnTo>
                        <a:pt x="492" y="960"/>
                      </a:lnTo>
                      <a:lnTo>
                        <a:pt x="492" y="1108"/>
                      </a:lnTo>
                      <a:lnTo>
                        <a:pt x="468" y="1231"/>
                      </a:lnTo>
                      <a:lnTo>
                        <a:pt x="418" y="1354"/>
                      </a:lnTo>
                      <a:lnTo>
                        <a:pt x="369" y="1452"/>
                      </a:lnTo>
                      <a:lnTo>
                        <a:pt x="295" y="1551"/>
                      </a:lnTo>
                      <a:lnTo>
                        <a:pt x="221" y="1649"/>
                      </a:lnTo>
                      <a:lnTo>
                        <a:pt x="123" y="1723"/>
                      </a:lnTo>
                      <a:lnTo>
                        <a:pt x="0" y="1797"/>
                      </a:lnTo>
                      <a:lnTo>
                        <a:pt x="123" y="1846"/>
                      </a:lnTo>
                      <a:lnTo>
                        <a:pt x="221" y="1895"/>
                      </a:lnTo>
                      <a:lnTo>
                        <a:pt x="344" y="1920"/>
                      </a:lnTo>
                      <a:lnTo>
                        <a:pt x="468" y="1920"/>
                      </a:lnTo>
                      <a:lnTo>
                        <a:pt x="664" y="1895"/>
                      </a:lnTo>
                      <a:lnTo>
                        <a:pt x="837" y="1846"/>
                      </a:lnTo>
                      <a:lnTo>
                        <a:pt x="1009" y="1748"/>
                      </a:lnTo>
                      <a:lnTo>
                        <a:pt x="1132" y="1649"/>
                      </a:lnTo>
                      <a:lnTo>
                        <a:pt x="1255" y="1502"/>
                      </a:lnTo>
                      <a:lnTo>
                        <a:pt x="1353" y="1329"/>
                      </a:lnTo>
                      <a:lnTo>
                        <a:pt x="1403" y="1157"/>
                      </a:lnTo>
                      <a:lnTo>
                        <a:pt x="1427" y="960"/>
                      </a:lnTo>
                      <a:lnTo>
                        <a:pt x="1403" y="763"/>
                      </a:lnTo>
                      <a:lnTo>
                        <a:pt x="1353" y="591"/>
                      </a:lnTo>
                      <a:lnTo>
                        <a:pt x="1255" y="444"/>
                      </a:lnTo>
                      <a:lnTo>
                        <a:pt x="1132" y="296"/>
                      </a:lnTo>
                      <a:lnTo>
                        <a:pt x="1009" y="173"/>
                      </a:lnTo>
                      <a:lnTo>
                        <a:pt x="837" y="74"/>
                      </a:lnTo>
                      <a:lnTo>
                        <a:pt x="664" y="25"/>
                      </a:lnTo>
                      <a:lnTo>
                        <a:pt x="46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2" name="Google Shape;514;p18">
                  <a:extLst>
                    <a:ext uri="{FF2B5EF4-FFF2-40B4-BE49-F238E27FC236}">
                      <a16:creationId xmlns:a16="http://schemas.microsoft.com/office/drawing/2014/main" id="{CE0A0423-E3A6-DBD0-2C2C-49A5D49D5C61}"/>
                    </a:ext>
                  </a:extLst>
                </p:cNvPr>
                <p:cNvSpPr/>
                <p:nvPr/>
              </p:nvSpPr>
              <p:spPr>
                <a:xfrm>
                  <a:off x="-1232796" y="1851972"/>
                  <a:ext cx="172246" cy="235686"/>
                </a:xfrm>
                <a:custGeom>
                  <a:avLst/>
                  <a:gdLst/>
                  <a:ahLst/>
                  <a:cxnLst/>
                  <a:rect l="l" t="t" r="r" b="b"/>
                  <a:pathLst>
                    <a:path w="5414" h="7408" extrusionOk="0">
                      <a:moveTo>
                        <a:pt x="2534" y="1"/>
                      </a:moveTo>
                      <a:lnTo>
                        <a:pt x="2362" y="25"/>
                      </a:lnTo>
                      <a:lnTo>
                        <a:pt x="2190" y="75"/>
                      </a:lnTo>
                      <a:lnTo>
                        <a:pt x="2042" y="124"/>
                      </a:lnTo>
                      <a:lnTo>
                        <a:pt x="1895" y="198"/>
                      </a:lnTo>
                      <a:lnTo>
                        <a:pt x="1747" y="296"/>
                      </a:lnTo>
                      <a:lnTo>
                        <a:pt x="1624" y="395"/>
                      </a:lnTo>
                      <a:lnTo>
                        <a:pt x="1501" y="493"/>
                      </a:lnTo>
                      <a:lnTo>
                        <a:pt x="1378" y="616"/>
                      </a:lnTo>
                      <a:lnTo>
                        <a:pt x="1280" y="764"/>
                      </a:lnTo>
                      <a:lnTo>
                        <a:pt x="1206" y="887"/>
                      </a:lnTo>
                      <a:lnTo>
                        <a:pt x="1132" y="1034"/>
                      </a:lnTo>
                      <a:lnTo>
                        <a:pt x="1058" y="1207"/>
                      </a:lnTo>
                      <a:lnTo>
                        <a:pt x="1033" y="1354"/>
                      </a:lnTo>
                      <a:lnTo>
                        <a:pt x="1009" y="1526"/>
                      </a:lnTo>
                      <a:lnTo>
                        <a:pt x="984" y="1699"/>
                      </a:lnTo>
                      <a:lnTo>
                        <a:pt x="1009" y="1920"/>
                      </a:lnTo>
                      <a:lnTo>
                        <a:pt x="1033" y="2117"/>
                      </a:lnTo>
                      <a:lnTo>
                        <a:pt x="1107" y="2314"/>
                      </a:lnTo>
                      <a:lnTo>
                        <a:pt x="1181" y="2486"/>
                      </a:lnTo>
                      <a:lnTo>
                        <a:pt x="935" y="2683"/>
                      </a:lnTo>
                      <a:lnTo>
                        <a:pt x="689" y="2929"/>
                      </a:lnTo>
                      <a:lnTo>
                        <a:pt x="492" y="3175"/>
                      </a:lnTo>
                      <a:lnTo>
                        <a:pt x="320" y="3446"/>
                      </a:lnTo>
                      <a:lnTo>
                        <a:pt x="197" y="3741"/>
                      </a:lnTo>
                      <a:lnTo>
                        <a:pt x="98" y="4061"/>
                      </a:lnTo>
                      <a:lnTo>
                        <a:pt x="25" y="4381"/>
                      </a:lnTo>
                      <a:lnTo>
                        <a:pt x="0" y="4725"/>
                      </a:lnTo>
                      <a:lnTo>
                        <a:pt x="25" y="4996"/>
                      </a:lnTo>
                      <a:lnTo>
                        <a:pt x="74" y="5267"/>
                      </a:lnTo>
                      <a:lnTo>
                        <a:pt x="123" y="5513"/>
                      </a:lnTo>
                      <a:lnTo>
                        <a:pt x="221" y="5759"/>
                      </a:lnTo>
                      <a:lnTo>
                        <a:pt x="345" y="6005"/>
                      </a:lnTo>
                      <a:lnTo>
                        <a:pt x="468" y="6226"/>
                      </a:lnTo>
                      <a:lnTo>
                        <a:pt x="615" y="6448"/>
                      </a:lnTo>
                      <a:lnTo>
                        <a:pt x="787" y="6620"/>
                      </a:lnTo>
                      <a:lnTo>
                        <a:pt x="984" y="6792"/>
                      </a:lnTo>
                      <a:lnTo>
                        <a:pt x="1206" y="6964"/>
                      </a:lnTo>
                      <a:lnTo>
                        <a:pt x="1427" y="7087"/>
                      </a:lnTo>
                      <a:lnTo>
                        <a:pt x="1649" y="7210"/>
                      </a:lnTo>
                      <a:lnTo>
                        <a:pt x="1895" y="7284"/>
                      </a:lnTo>
                      <a:lnTo>
                        <a:pt x="2165" y="7358"/>
                      </a:lnTo>
                      <a:lnTo>
                        <a:pt x="2436" y="7407"/>
                      </a:lnTo>
                      <a:lnTo>
                        <a:pt x="2977" y="7407"/>
                      </a:lnTo>
                      <a:lnTo>
                        <a:pt x="3248" y="7358"/>
                      </a:lnTo>
                      <a:lnTo>
                        <a:pt x="3519" y="7284"/>
                      </a:lnTo>
                      <a:lnTo>
                        <a:pt x="3765" y="7210"/>
                      </a:lnTo>
                      <a:lnTo>
                        <a:pt x="3986" y="7087"/>
                      </a:lnTo>
                      <a:lnTo>
                        <a:pt x="4208" y="6964"/>
                      </a:lnTo>
                      <a:lnTo>
                        <a:pt x="4429" y="6792"/>
                      </a:lnTo>
                      <a:lnTo>
                        <a:pt x="4601" y="6620"/>
                      </a:lnTo>
                      <a:lnTo>
                        <a:pt x="4798" y="6448"/>
                      </a:lnTo>
                      <a:lnTo>
                        <a:pt x="4946" y="6226"/>
                      </a:lnTo>
                      <a:lnTo>
                        <a:pt x="5069" y="6005"/>
                      </a:lnTo>
                      <a:lnTo>
                        <a:pt x="5192" y="5759"/>
                      </a:lnTo>
                      <a:lnTo>
                        <a:pt x="5290" y="5513"/>
                      </a:lnTo>
                      <a:lnTo>
                        <a:pt x="5340" y="5267"/>
                      </a:lnTo>
                      <a:lnTo>
                        <a:pt x="5389" y="4996"/>
                      </a:lnTo>
                      <a:lnTo>
                        <a:pt x="5413" y="4725"/>
                      </a:lnTo>
                      <a:lnTo>
                        <a:pt x="5389" y="4381"/>
                      </a:lnTo>
                      <a:lnTo>
                        <a:pt x="5315" y="4061"/>
                      </a:lnTo>
                      <a:lnTo>
                        <a:pt x="5217" y="3741"/>
                      </a:lnTo>
                      <a:lnTo>
                        <a:pt x="5093" y="3446"/>
                      </a:lnTo>
                      <a:lnTo>
                        <a:pt x="4921" y="3175"/>
                      </a:lnTo>
                      <a:lnTo>
                        <a:pt x="4700" y="2929"/>
                      </a:lnTo>
                      <a:lnTo>
                        <a:pt x="4478" y="2683"/>
                      </a:lnTo>
                      <a:lnTo>
                        <a:pt x="4232" y="2486"/>
                      </a:lnTo>
                      <a:lnTo>
                        <a:pt x="4306" y="2314"/>
                      </a:lnTo>
                      <a:lnTo>
                        <a:pt x="4380" y="2117"/>
                      </a:lnTo>
                      <a:lnTo>
                        <a:pt x="4405" y="1920"/>
                      </a:lnTo>
                      <a:lnTo>
                        <a:pt x="4429" y="1699"/>
                      </a:lnTo>
                      <a:lnTo>
                        <a:pt x="4405" y="1526"/>
                      </a:lnTo>
                      <a:lnTo>
                        <a:pt x="4380" y="1354"/>
                      </a:lnTo>
                      <a:lnTo>
                        <a:pt x="4355" y="1207"/>
                      </a:lnTo>
                      <a:lnTo>
                        <a:pt x="4281" y="1034"/>
                      </a:lnTo>
                      <a:lnTo>
                        <a:pt x="4208" y="887"/>
                      </a:lnTo>
                      <a:lnTo>
                        <a:pt x="4134" y="764"/>
                      </a:lnTo>
                      <a:lnTo>
                        <a:pt x="4035" y="616"/>
                      </a:lnTo>
                      <a:lnTo>
                        <a:pt x="3912" y="493"/>
                      </a:lnTo>
                      <a:lnTo>
                        <a:pt x="3789" y="395"/>
                      </a:lnTo>
                      <a:lnTo>
                        <a:pt x="3666" y="296"/>
                      </a:lnTo>
                      <a:lnTo>
                        <a:pt x="3519" y="198"/>
                      </a:lnTo>
                      <a:lnTo>
                        <a:pt x="3371" y="124"/>
                      </a:lnTo>
                      <a:lnTo>
                        <a:pt x="3223" y="75"/>
                      </a:lnTo>
                      <a:lnTo>
                        <a:pt x="3051" y="25"/>
                      </a:lnTo>
                      <a:lnTo>
                        <a:pt x="287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3" name="Google Shape;515;p18">
                  <a:extLst>
                    <a:ext uri="{FF2B5EF4-FFF2-40B4-BE49-F238E27FC236}">
                      <a16:creationId xmlns:a16="http://schemas.microsoft.com/office/drawing/2014/main" id="{480BC4EA-02A6-47AC-D4D4-576B49A3A444}"/>
                    </a:ext>
                  </a:extLst>
                </p:cNvPr>
                <p:cNvSpPr/>
                <p:nvPr/>
              </p:nvSpPr>
              <p:spPr>
                <a:xfrm>
                  <a:off x="-1162359" y="1851972"/>
                  <a:ext cx="101808" cy="235686"/>
                </a:xfrm>
                <a:custGeom>
                  <a:avLst/>
                  <a:gdLst/>
                  <a:ahLst/>
                  <a:cxnLst/>
                  <a:rect l="l" t="t" r="r" b="b"/>
                  <a:pathLst>
                    <a:path w="3200" h="7408" extrusionOk="0">
                      <a:moveTo>
                        <a:pt x="493" y="1"/>
                      </a:moveTo>
                      <a:lnTo>
                        <a:pt x="247" y="25"/>
                      </a:lnTo>
                      <a:lnTo>
                        <a:pt x="1" y="75"/>
                      </a:lnTo>
                      <a:lnTo>
                        <a:pt x="247" y="173"/>
                      </a:lnTo>
                      <a:lnTo>
                        <a:pt x="493" y="296"/>
                      </a:lnTo>
                      <a:lnTo>
                        <a:pt x="690" y="468"/>
                      </a:lnTo>
                      <a:lnTo>
                        <a:pt x="886" y="690"/>
                      </a:lnTo>
                      <a:lnTo>
                        <a:pt x="1034" y="911"/>
                      </a:lnTo>
                      <a:lnTo>
                        <a:pt x="1132" y="1157"/>
                      </a:lnTo>
                      <a:lnTo>
                        <a:pt x="1206" y="1428"/>
                      </a:lnTo>
                      <a:lnTo>
                        <a:pt x="1231" y="1699"/>
                      </a:lnTo>
                      <a:lnTo>
                        <a:pt x="1206" y="1920"/>
                      </a:lnTo>
                      <a:lnTo>
                        <a:pt x="1182" y="2117"/>
                      </a:lnTo>
                      <a:lnTo>
                        <a:pt x="1108" y="2314"/>
                      </a:lnTo>
                      <a:lnTo>
                        <a:pt x="1034" y="2486"/>
                      </a:lnTo>
                      <a:lnTo>
                        <a:pt x="1280" y="2683"/>
                      </a:lnTo>
                      <a:lnTo>
                        <a:pt x="1526" y="2929"/>
                      </a:lnTo>
                      <a:lnTo>
                        <a:pt x="1723" y="3175"/>
                      </a:lnTo>
                      <a:lnTo>
                        <a:pt x="1895" y="3446"/>
                      </a:lnTo>
                      <a:lnTo>
                        <a:pt x="2018" y="3741"/>
                      </a:lnTo>
                      <a:lnTo>
                        <a:pt x="2117" y="4061"/>
                      </a:lnTo>
                      <a:lnTo>
                        <a:pt x="2191" y="4381"/>
                      </a:lnTo>
                      <a:lnTo>
                        <a:pt x="2215" y="4725"/>
                      </a:lnTo>
                      <a:lnTo>
                        <a:pt x="2191" y="4971"/>
                      </a:lnTo>
                      <a:lnTo>
                        <a:pt x="2166" y="5193"/>
                      </a:lnTo>
                      <a:lnTo>
                        <a:pt x="2117" y="5439"/>
                      </a:lnTo>
                      <a:lnTo>
                        <a:pt x="2043" y="5660"/>
                      </a:lnTo>
                      <a:lnTo>
                        <a:pt x="1944" y="5882"/>
                      </a:lnTo>
                      <a:lnTo>
                        <a:pt x="1846" y="6078"/>
                      </a:lnTo>
                      <a:lnTo>
                        <a:pt x="1723" y="6275"/>
                      </a:lnTo>
                      <a:lnTo>
                        <a:pt x="1575" y="6448"/>
                      </a:lnTo>
                      <a:lnTo>
                        <a:pt x="1428" y="6620"/>
                      </a:lnTo>
                      <a:lnTo>
                        <a:pt x="1255" y="6792"/>
                      </a:lnTo>
                      <a:lnTo>
                        <a:pt x="1059" y="6915"/>
                      </a:lnTo>
                      <a:lnTo>
                        <a:pt x="886" y="7038"/>
                      </a:lnTo>
                      <a:lnTo>
                        <a:pt x="665" y="7161"/>
                      </a:lnTo>
                      <a:lnTo>
                        <a:pt x="468" y="7235"/>
                      </a:lnTo>
                      <a:lnTo>
                        <a:pt x="222" y="7309"/>
                      </a:lnTo>
                      <a:lnTo>
                        <a:pt x="1" y="7383"/>
                      </a:lnTo>
                      <a:lnTo>
                        <a:pt x="247" y="7407"/>
                      </a:lnTo>
                      <a:lnTo>
                        <a:pt x="763" y="7407"/>
                      </a:lnTo>
                      <a:lnTo>
                        <a:pt x="1034" y="7358"/>
                      </a:lnTo>
                      <a:lnTo>
                        <a:pt x="1305" y="7284"/>
                      </a:lnTo>
                      <a:lnTo>
                        <a:pt x="1551" y="7210"/>
                      </a:lnTo>
                      <a:lnTo>
                        <a:pt x="1772" y="7087"/>
                      </a:lnTo>
                      <a:lnTo>
                        <a:pt x="1994" y="6964"/>
                      </a:lnTo>
                      <a:lnTo>
                        <a:pt x="2215" y="6792"/>
                      </a:lnTo>
                      <a:lnTo>
                        <a:pt x="2387" y="6620"/>
                      </a:lnTo>
                      <a:lnTo>
                        <a:pt x="2584" y="6448"/>
                      </a:lnTo>
                      <a:lnTo>
                        <a:pt x="2732" y="6226"/>
                      </a:lnTo>
                      <a:lnTo>
                        <a:pt x="2855" y="6005"/>
                      </a:lnTo>
                      <a:lnTo>
                        <a:pt x="2978" y="5759"/>
                      </a:lnTo>
                      <a:lnTo>
                        <a:pt x="3076" y="5513"/>
                      </a:lnTo>
                      <a:lnTo>
                        <a:pt x="3126" y="5267"/>
                      </a:lnTo>
                      <a:lnTo>
                        <a:pt x="3175" y="4996"/>
                      </a:lnTo>
                      <a:lnTo>
                        <a:pt x="3199" y="4725"/>
                      </a:lnTo>
                      <a:lnTo>
                        <a:pt x="3175" y="4381"/>
                      </a:lnTo>
                      <a:lnTo>
                        <a:pt x="3101" y="4061"/>
                      </a:lnTo>
                      <a:lnTo>
                        <a:pt x="3003" y="3741"/>
                      </a:lnTo>
                      <a:lnTo>
                        <a:pt x="2879" y="3446"/>
                      </a:lnTo>
                      <a:lnTo>
                        <a:pt x="2707" y="3175"/>
                      </a:lnTo>
                      <a:lnTo>
                        <a:pt x="2486" y="2929"/>
                      </a:lnTo>
                      <a:lnTo>
                        <a:pt x="2264" y="2683"/>
                      </a:lnTo>
                      <a:lnTo>
                        <a:pt x="2018" y="2486"/>
                      </a:lnTo>
                      <a:lnTo>
                        <a:pt x="2092" y="2314"/>
                      </a:lnTo>
                      <a:lnTo>
                        <a:pt x="2166" y="2117"/>
                      </a:lnTo>
                      <a:lnTo>
                        <a:pt x="2191" y="1920"/>
                      </a:lnTo>
                      <a:lnTo>
                        <a:pt x="2215" y="1699"/>
                      </a:lnTo>
                      <a:lnTo>
                        <a:pt x="2191" y="1526"/>
                      </a:lnTo>
                      <a:lnTo>
                        <a:pt x="2166" y="1354"/>
                      </a:lnTo>
                      <a:lnTo>
                        <a:pt x="2141" y="1207"/>
                      </a:lnTo>
                      <a:lnTo>
                        <a:pt x="2067" y="1034"/>
                      </a:lnTo>
                      <a:lnTo>
                        <a:pt x="1994" y="887"/>
                      </a:lnTo>
                      <a:lnTo>
                        <a:pt x="1920" y="764"/>
                      </a:lnTo>
                      <a:lnTo>
                        <a:pt x="1821" y="616"/>
                      </a:lnTo>
                      <a:lnTo>
                        <a:pt x="1698" y="493"/>
                      </a:lnTo>
                      <a:lnTo>
                        <a:pt x="1575" y="395"/>
                      </a:lnTo>
                      <a:lnTo>
                        <a:pt x="1452" y="296"/>
                      </a:lnTo>
                      <a:lnTo>
                        <a:pt x="1305" y="198"/>
                      </a:lnTo>
                      <a:lnTo>
                        <a:pt x="1157" y="124"/>
                      </a:lnTo>
                      <a:lnTo>
                        <a:pt x="1009" y="75"/>
                      </a:lnTo>
                      <a:lnTo>
                        <a:pt x="837" y="25"/>
                      </a:lnTo>
                      <a:lnTo>
                        <a:pt x="66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4" name="Google Shape;516;p18">
                  <a:extLst>
                    <a:ext uri="{FF2B5EF4-FFF2-40B4-BE49-F238E27FC236}">
                      <a16:creationId xmlns:a16="http://schemas.microsoft.com/office/drawing/2014/main" id="{FEA265DB-A8DB-5D87-43FA-172B2727C3A6}"/>
                    </a:ext>
                  </a:extLst>
                </p:cNvPr>
                <p:cNvSpPr/>
                <p:nvPr/>
              </p:nvSpPr>
              <p:spPr>
                <a:xfrm>
                  <a:off x="-993268" y="1920086"/>
                  <a:ext cx="61085" cy="234095"/>
                </a:xfrm>
                <a:custGeom>
                  <a:avLst/>
                  <a:gdLst/>
                  <a:ahLst/>
                  <a:cxnLst/>
                  <a:rect l="l" t="t" r="r" b="b"/>
                  <a:pathLst>
                    <a:path w="1920" h="7358" extrusionOk="0">
                      <a:moveTo>
                        <a:pt x="99" y="1"/>
                      </a:moveTo>
                      <a:lnTo>
                        <a:pt x="50" y="25"/>
                      </a:lnTo>
                      <a:lnTo>
                        <a:pt x="25" y="74"/>
                      </a:lnTo>
                      <a:lnTo>
                        <a:pt x="0" y="148"/>
                      </a:lnTo>
                      <a:lnTo>
                        <a:pt x="0" y="7185"/>
                      </a:lnTo>
                      <a:lnTo>
                        <a:pt x="25" y="7259"/>
                      </a:lnTo>
                      <a:lnTo>
                        <a:pt x="50" y="7308"/>
                      </a:lnTo>
                      <a:lnTo>
                        <a:pt x="99" y="7333"/>
                      </a:lnTo>
                      <a:lnTo>
                        <a:pt x="148" y="7358"/>
                      </a:lnTo>
                      <a:lnTo>
                        <a:pt x="222" y="7333"/>
                      </a:lnTo>
                      <a:lnTo>
                        <a:pt x="271" y="7308"/>
                      </a:lnTo>
                      <a:lnTo>
                        <a:pt x="296" y="7259"/>
                      </a:lnTo>
                      <a:lnTo>
                        <a:pt x="320" y="7185"/>
                      </a:lnTo>
                      <a:lnTo>
                        <a:pt x="320" y="5315"/>
                      </a:lnTo>
                      <a:lnTo>
                        <a:pt x="1871" y="3765"/>
                      </a:lnTo>
                      <a:lnTo>
                        <a:pt x="1895" y="3716"/>
                      </a:lnTo>
                      <a:lnTo>
                        <a:pt x="1920" y="3667"/>
                      </a:lnTo>
                      <a:lnTo>
                        <a:pt x="1895" y="3593"/>
                      </a:lnTo>
                      <a:lnTo>
                        <a:pt x="1871" y="3544"/>
                      </a:lnTo>
                      <a:lnTo>
                        <a:pt x="1821" y="3519"/>
                      </a:lnTo>
                      <a:lnTo>
                        <a:pt x="1748" y="3495"/>
                      </a:lnTo>
                      <a:lnTo>
                        <a:pt x="1698" y="3519"/>
                      </a:lnTo>
                      <a:lnTo>
                        <a:pt x="1649" y="3544"/>
                      </a:lnTo>
                      <a:lnTo>
                        <a:pt x="320" y="4873"/>
                      </a:lnTo>
                      <a:lnTo>
                        <a:pt x="320" y="148"/>
                      </a:lnTo>
                      <a:lnTo>
                        <a:pt x="296" y="74"/>
                      </a:lnTo>
                      <a:lnTo>
                        <a:pt x="271" y="25"/>
                      </a:lnTo>
                      <a:lnTo>
                        <a:pt x="222"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5" name="Google Shape;517;p18">
                  <a:extLst>
                    <a:ext uri="{FF2B5EF4-FFF2-40B4-BE49-F238E27FC236}">
                      <a16:creationId xmlns:a16="http://schemas.microsoft.com/office/drawing/2014/main" id="{E54756F5-E16B-B8D8-9AC4-ECDBB3CDDA26}"/>
                    </a:ext>
                  </a:extLst>
                </p:cNvPr>
                <p:cNvSpPr/>
                <p:nvPr/>
              </p:nvSpPr>
              <p:spPr>
                <a:xfrm>
                  <a:off x="-1195223" y="1899725"/>
                  <a:ext cx="81446" cy="276377"/>
                </a:xfrm>
                <a:custGeom>
                  <a:avLst/>
                  <a:gdLst/>
                  <a:ahLst/>
                  <a:cxnLst/>
                  <a:rect l="l" t="t" r="r" b="b"/>
                  <a:pathLst>
                    <a:path w="2560" h="8687" extrusionOk="0">
                      <a:moveTo>
                        <a:pt x="1526" y="1"/>
                      </a:moveTo>
                      <a:lnTo>
                        <a:pt x="1476" y="25"/>
                      </a:lnTo>
                      <a:lnTo>
                        <a:pt x="1403" y="50"/>
                      </a:lnTo>
                      <a:lnTo>
                        <a:pt x="1378" y="99"/>
                      </a:lnTo>
                      <a:lnTo>
                        <a:pt x="1378" y="173"/>
                      </a:lnTo>
                      <a:lnTo>
                        <a:pt x="1378" y="4085"/>
                      </a:lnTo>
                      <a:lnTo>
                        <a:pt x="246" y="2978"/>
                      </a:lnTo>
                      <a:lnTo>
                        <a:pt x="197" y="2954"/>
                      </a:lnTo>
                      <a:lnTo>
                        <a:pt x="148" y="2929"/>
                      </a:lnTo>
                      <a:lnTo>
                        <a:pt x="99" y="2954"/>
                      </a:lnTo>
                      <a:lnTo>
                        <a:pt x="25" y="2978"/>
                      </a:lnTo>
                      <a:lnTo>
                        <a:pt x="0" y="3027"/>
                      </a:lnTo>
                      <a:lnTo>
                        <a:pt x="0" y="3101"/>
                      </a:lnTo>
                      <a:lnTo>
                        <a:pt x="0" y="3150"/>
                      </a:lnTo>
                      <a:lnTo>
                        <a:pt x="25" y="3200"/>
                      </a:lnTo>
                      <a:lnTo>
                        <a:pt x="1378" y="4528"/>
                      </a:lnTo>
                      <a:lnTo>
                        <a:pt x="1378" y="8514"/>
                      </a:lnTo>
                      <a:lnTo>
                        <a:pt x="1378" y="8588"/>
                      </a:lnTo>
                      <a:lnTo>
                        <a:pt x="1403" y="8637"/>
                      </a:lnTo>
                      <a:lnTo>
                        <a:pt x="1476" y="8662"/>
                      </a:lnTo>
                      <a:lnTo>
                        <a:pt x="1526" y="8687"/>
                      </a:lnTo>
                      <a:lnTo>
                        <a:pt x="1575" y="8662"/>
                      </a:lnTo>
                      <a:lnTo>
                        <a:pt x="1624" y="8637"/>
                      </a:lnTo>
                      <a:lnTo>
                        <a:pt x="1673" y="8588"/>
                      </a:lnTo>
                      <a:lnTo>
                        <a:pt x="1673" y="8514"/>
                      </a:lnTo>
                      <a:lnTo>
                        <a:pt x="1673" y="2880"/>
                      </a:lnTo>
                      <a:lnTo>
                        <a:pt x="2535" y="2043"/>
                      </a:lnTo>
                      <a:lnTo>
                        <a:pt x="2559" y="1994"/>
                      </a:lnTo>
                      <a:lnTo>
                        <a:pt x="2559" y="1945"/>
                      </a:lnTo>
                      <a:lnTo>
                        <a:pt x="2559" y="1871"/>
                      </a:lnTo>
                      <a:lnTo>
                        <a:pt x="2535" y="1822"/>
                      </a:lnTo>
                      <a:lnTo>
                        <a:pt x="2461" y="1797"/>
                      </a:lnTo>
                      <a:lnTo>
                        <a:pt x="2412" y="1772"/>
                      </a:lnTo>
                      <a:lnTo>
                        <a:pt x="2362" y="1797"/>
                      </a:lnTo>
                      <a:lnTo>
                        <a:pt x="2313" y="1822"/>
                      </a:lnTo>
                      <a:lnTo>
                        <a:pt x="1673" y="2437"/>
                      </a:lnTo>
                      <a:lnTo>
                        <a:pt x="1673" y="173"/>
                      </a:lnTo>
                      <a:lnTo>
                        <a:pt x="1673" y="99"/>
                      </a:lnTo>
                      <a:lnTo>
                        <a:pt x="1624" y="50"/>
                      </a:lnTo>
                      <a:lnTo>
                        <a:pt x="1575" y="25"/>
                      </a:lnTo>
                      <a:lnTo>
                        <a:pt x="1526" y="1"/>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6" name="Google Shape;518;p18">
                  <a:extLst>
                    <a:ext uri="{FF2B5EF4-FFF2-40B4-BE49-F238E27FC236}">
                      <a16:creationId xmlns:a16="http://schemas.microsoft.com/office/drawing/2014/main" id="{CE085765-CF5C-352B-FC8D-CD67F45FF4A8}"/>
                    </a:ext>
                  </a:extLst>
                </p:cNvPr>
                <p:cNvSpPr/>
                <p:nvPr/>
              </p:nvSpPr>
              <p:spPr>
                <a:xfrm>
                  <a:off x="-1236709" y="2101713"/>
                  <a:ext cx="330367" cy="79856"/>
                </a:xfrm>
                <a:custGeom>
                  <a:avLst/>
                  <a:gdLst/>
                  <a:ahLst/>
                  <a:cxnLst/>
                  <a:rect l="l" t="t" r="r" b="b"/>
                  <a:pathLst>
                    <a:path w="10384" h="2510" extrusionOk="0">
                      <a:moveTo>
                        <a:pt x="6275" y="0"/>
                      </a:moveTo>
                      <a:lnTo>
                        <a:pt x="6102" y="25"/>
                      </a:lnTo>
                      <a:lnTo>
                        <a:pt x="5930" y="74"/>
                      </a:lnTo>
                      <a:lnTo>
                        <a:pt x="5782" y="148"/>
                      </a:lnTo>
                      <a:lnTo>
                        <a:pt x="5659" y="271"/>
                      </a:lnTo>
                      <a:lnTo>
                        <a:pt x="5561" y="394"/>
                      </a:lnTo>
                      <a:lnTo>
                        <a:pt x="5463" y="541"/>
                      </a:lnTo>
                      <a:lnTo>
                        <a:pt x="5413" y="714"/>
                      </a:lnTo>
                      <a:lnTo>
                        <a:pt x="5413" y="886"/>
                      </a:lnTo>
                      <a:lnTo>
                        <a:pt x="5216" y="861"/>
                      </a:lnTo>
                      <a:lnTo>
                        <a:pt x="5118" y="861"/>
                      </a:lnTo>
                      <a:lnTo>
                        <a:pt x="5020" y="886"/>
                      </a:lnTo>
                      <a:lnTo>
                        <a:pt x="4847" y="960"/>
                      </a:lnTo>
                      <a:lnTo>
                        <a:pt x="4724" y="1107"/>
                      </a:lnTo>
                      <a:lnTo>
                        <a:pt x="4626" y="1255"/>
                      </a:lnTo>
                      <a:lnTo>
                        <a:pt x="4601" y="1083"/>
                      </a:lnTo>
                      <a:lnTo>
                        <a:pt x="4528" y="935"/>
                      </a:lnTo>
                      <a:lnTo>
                        <a:pt x="4454" y="788"/>
                      </a:lnTo>
                      <a:lnTo>
                        <a:pt x="4331" y="664"/>
                      </a:lnTo>
                      <a:lnTo>
                        <a:pt x="4208" y="566"/>
                      </a:lnTo>
                      <a:lnTo>
                        <a:pt x="4060" y="492"/>
                      </a:lnTo>
                      <a:lnTo>
                        <a:pt x="3888" y="443"/>
                      </a:lnTo>
                      <a:lnTo>
                        <a:pt x="3716" y="418"/>
                      </a:lnTo>
                      <a:lnTo>
                        <a:pt x="3592" y="443"/>
                      </a:lnTo>
                      <a:lnTo>
                        <a:pt x="3469" y="468"/>
                      </a:lnTo>
                      <a:lnTo>
                        <a:pt x="3346" y="517"/>
                      </a:lnTo>
                      <a:lnTo>
                        <a:pt x="3223" y="566"/>
                      </a:lnTo>
                      <a:lnTo>
                        <a:pt x="3125" y="664"/>
                      </a:lnTo>
                      <a:lnTo>
                        <a:pt x="3051" y="738"/>
                      </a:lnTo>
                      <a:lnTo>
                        <a:pt x="2977" y="837"/>
                      </a:lnTo>
                      <a:lnTo>
                        <a:pt x="2904" y="960"/>
                      </a:lnTo>
                      <a:lnTo>
                        <a:pt x="2805" y="886"/>
                      </a:lnTo>
                      <a:lnTo>
                        <a:pt x="2682" y="837"/>
                      </a:lnTo>
                      <a:lnTo>
                        <a:pt x="2559" y="788"/>
                      </a:lnTo>
                      <a:lnTo>
                        <a:pt x="2288" y="788"/>
                      </a:lnTo>
                      <a:lnTo>
                        <a:pt x="2165" y="837"/>
                      </a:lnTo>
                      <a:lnTo>
                        <a:pt x="2042" y="911"/>
                      </a:lnTo>
                      <a:lnTo>
                        <a:pt x="1944" y="984"/>
                      </a:lnTo>
                      <a:lnTo>
                        <a:pt x="1845" y="1083"/>
                      </a:lnTo>
                      <a:lnTo>
                        <a:pt x="1772" y="1206"/>
                      </a:lnTo>
                      <a:lnTo>
                        <a:pt x="1747" y="1329"/>
                      </a:lnTo>
                      <a:lnTo>
                        <a:pt x="1722" y="1476"/>
                      </a:lnTo>
                      <a:lnTo>
                        <a:pt x="1058" y="1476"/>
                      </a:lnTo>
                      <a:lnTo>
                        <a:pt x="837" y="1501"/>
                      </a:lnTo>
                      <a:lnTo>
                        <a:pt x="640" y="1550"/>
                      </a:lnTo>
                      <a:lnTo>
                        <a:pt x="468" y="1649"/>
                      </a:lnTo>
                      <a:lnTo>
                        <a:pt x="320" y="1772"/>
                      </a:lnTo>
                      <a:lnTo>
                        <a:pt x="197" y="1944"/>
                      </a:lnTo>
                      <a:lnTo>
                        <a:pt x="98" y="2116"/>
                      </a:lnTo>
                      <a:lnTo>
                        <a:pt x="25" y="2313"/>
                      </a:lnTo>
                      <a:lnTo>
                        <a:pt x="0" y="2510"/>
                      </a:lnTo>
                      <a:lnTo>
                        <a:pt x="10384" y="2510"/>
                      </a:lnTo>
                      <a:lnTo>
                        <a:pt x="10384" y="2313"/>
                      </a:lnTo>
                      <a:lnTo>
                        <a:pt x="10310" y="2116"/>
                      </a:lnTo>
                      <a:lnTo>
                        <a:pt x="10212" y="1944"/>
                      </a:lnTo>
                      <a:lnTo>
                        <a:pt x="10088" y="1772"/>
                      </a:lnTo>
                      <a:lnTo>
                        <a:pt x="9941" y="1649"/>
                      </a:lnTo>
                      <a:lnTo>
                        <a:pt x="9769" y="1550"/>
                      </a:lnTo>
                      <a:lnTo>
                        <a:pt x="9572" y="1501"/>
                      </a:lnTo>
                      <a:lnTo>
                        <a:pt x="9350" y="1476"/>
                      </a:lnTo>
                      <a:lnTo>
                        <a:pt x="8735" y="1476"/>
                      </a:lnTo>
                      <a:lnTo>
                        <a:pt x="8711" y="1280"/>
                      </a:lnTo>
                      <a:lnTo>
                        <a:pt x="8661" y="1107"/>
                      </a:lnTo>
                      <a:lnTo>
                        <a:pt x="8563" y="960"/>
                      </a:lnTo>
                      <a:lnTo>
                        <a:pt x="8464" y="837"/>
                      </a:lnTo>
                      <a:lnTo>
                        <a:pt x="8317" y="714"/>
                      </a:lnTo>
                      <a:lnTo>
                        <a:pt x="8145" y="640"/>
                      </a:lnTo>
                      <a:lnTo>
                        <a:pt x="7972" y="591"/>
                      </a:lnTo>
                      <a:lnTo>
                        <a:pt x="7800" y="566"/>
                      </a:lnTo>
                      <a:lnTo>
                        <a:pt x="7628" y="591"/>
                      </a:lnTo>
                      <a:lnTo>
                        <a:pt x="7456" y="640"/>
                      </a:lnTo>
                      <a:lnTo>
                        <a:pt x="7308" y="714"/>
                      </a:lnTo>
                      <a:lnTo>
                        <a:pt x="7185" y="812"/>
                      </a:lnTo>
                      <a:lnTo>
                        <a:pt x="7160" y="664"/>
                      </a:lnTo>
                      <a:lnTo>
                        <a:pt x="7087" y="492"/>
                      </a:lnTo>
                      <a:lnTo>
                        <a:pt x="7013" y="345"/>
                      </a:lnTo>
                      <a:lnTo>
                        <a:pt x="6890" y="222"/>
                      </a:lnTo>
                      <a:lnTo>
                        <a:pt x="6767" y="123"/>
                      </a:lnTo>
                      <a:lnTo>
                        <a:pt x="6619" y="49"/>
                      </a:lnTo>
                      <a:lnTo>
                        <a:pt x="644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7" name="Google Shape;519;p18">
                  <a:extLst>
                    <a:ext uri="{FF2B5EF4-FFF2-40B4-BE49-F238E27FC236}">
                      <a16:creationId xmlns:a16="http://schemas.microsoft.com/office/drawing/2014/main" id="{840F7C3E-2F7D-6562-E28C-7CAD6AFDF5CE}"/>
                    </a:ext>
                  </a:extLst>
                </p:cNvPr>
                <p:cNvSpPr/>
                <p:nvPr/>
              </p:nvSpPr>
              <p:spPr>
                <a:xfrm>
                  <a:off x="-1174099" y="2131460"/>
                  <a:ext cx="827" cy="795"/>
                </a:xfrm>
                <a:custGeom>
                  <a:avLst/>
                  <a:gdLst/>
                  <a:ahLst/>
                  <a:cxnLst/>
                  <a:rect l="l" t="t" r="r" b="b"/>
                  <a:pathLst>
                    <a:path w="26" h="25" extrusionOk="0">
                      <a:moveTo>
                        <a:pt x="25" y="0"/>
                      </a:moveTo>
                      <a:lnTo>
                        <a:pt x="0" y="25"/>
                      </a:lnTo>
                      <a:lnTo>
                        <a:pt x="25" y="25"/>
                      </a:lnTo>
                      <a:lnTo>
                        <a:pt x="2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48" name="Google Shape;520;p18">
                  <a:extLst>
                    <a:ext uri="{FF2B5EF4-FFF2-40B4-BE49-F238E27FC236}">
                      <a16:creationId xmlns:a16="http://schemas.microsoft.com/office/drawing/2014/main" id="{B99ED31E-9D73-3EDC-D5B1-454DFF0291B1}"/>
                    </a:ext>
                  </a:extLst>
                </p:cNvPr>
                <p:cNvSpPr/>
                <p:nvPr/>
              </p:nvSpPr>
              <p:spPr>
                <a:xfrm>
                  <a:off x="-1002653" y="2119720"/>
                  <a:ext cx="96304" cy="61848"/>
                </a:xfrm>
                <a:custGeom>
                  <a:avLst/>
                  <a:gdLst/>
                  <a:ahLst/>
                  <a:cxnLst/>
                  <a:rect l="l" t="t" r="r" b="b"/>
                  <a:pathLst>
                    <a:path w="3027" h="1944" extrusionOk="0">
                      <a:moveTo>
                        <a:pt x="443" y="0"/>
                      </a:moveTo>
                      <a:lnTo>
                        <a:pt x="320" y="25"/>
                      </a:lnTo>
                      <a:lnTo>
                        <a:pt x="197" y="49"/>
                      </a:lnTo>
                      <a:lnTo>
                        <a:pt x="0" y="123"/>
                      </a:lnTo>
                      <a:lnTo>
                        <a:pt x="172" y="271"/>
                      </a:lnTo>
                      <a:lnTo>
                        <a:pt x="320" y="443"/>
                      </a:lnTo>
                      <a:lnTo>
                        <a:pt x="394" y="566"/>
                      </a:lnTo>
                      <a:lnTo>
                        <a:pt x="419" y="664"/>
                      </a:lnTo>
                      <a:lnTo>
                        <a:pt x="443" y="787"/>
                      </a:lnTo>
                      <a:lnTo>
                        <a:pt x="468" y="910"/>
                      </a:lnTo>
                      <a:lnTo>
                        <a:pt x="1083" y="910"/>
                      </a:lnTo>
                      <a:lnTo>
                        <a:pt x="1280" y="935"/>
                      </a:lnTo>
                      <a:lnTo>
                        <a:pt x="1477" y="984"/>
                      </a:lnTo>
                      <a:lnTo>
                        <a:pt x="1649" y="1083"/>
                      </a:lnTo>
                      <a:lnTo>
                        <a:pt x="1821" y="1206"/>
                      </a:lnTo>
                      <a:lnTo>
                        <a:pt x="1944" y="1378"/>
                      </a:lnTo>
                      <a:lnTo>
                        <a:pt x="2043" y="1550"/>
                      </a:lnTo>
                      <a:lnTo>
                        <a:pt x="2092" y="1747"/>
                      </a:lnTo>
                      <a:lnTo>
                        <a:pt x="2116" y="1944"/>
                      </a:lnTo>
                      <a:lnTo>
                        <a:pt x="3027" y="1944"/>
                      </a:lnTo>
                      <a:lnTo>
                        <a:pt x="3027" y="1747"/>
                      </a:lnTo>
                      <a:lnTo>
                        <a:pt x="2953" y="1550"/>
                      </a:lnTo>
                      <a:lnTo>
                        <a:pt x="2855" y="1378"/>
                      </a:lnTo>
                      <a:lnTo>
                        <a:pt x="2731" y="1206"/>
                      </a:lnTo>
                      <a:lnTo>
                        <a:pt x="2584" y="1083"/>
                      </a:lnTo>
                      <a:lnTo>
                        <a:pt x="2412" y="984"/>
                      </a:lnTo>
                      <a:lnTo>
                        <a:pt x="2215" y="935"/>
                      </a:lnTo>
                      <a:lnTo>
                        <a:pt x="1993" y="910"/>
                      </a:lnTo>
                      <a:lnTo>
                        <a:pt x="1378" y="910"/>
                      </a:lnTo>
                      <a:lnTo>
                        <a:pt x="1354" y="714"/>
                      </a:lnTo>
                      <a:lnTo>
                        <a:pt x="1304" y="541"/>
                      </a:lnTo>
                      <a:lnTo>
                        <a:pt x="1206" y="394"/>
                      </a:lnTo>
                      <a:lnTo>
                        <a:pt x="1107" y="271"/>
                      </a:lnTo>
                      <a:lnTo>
                        <a:pt x="960" y="148"/>
                      </a:lnTo>
                      <a:lnTo>
                        <a:pt x="788" y="74"/>
                      </a:lnTo>
                      <a:lnTo>
                        <a:pt x="615" y="25"/>
                      </a:lnTo>
                      <a:lnTo>
                        <a:pt x="4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grpSp>
        <p:nvGrpSpPr>
          <p:cNvPr id="49" name="Google Shape;521;p18">
            <a:extLst>
              <a:ext uri="{FF2B5EF4-FFF2-40B4-BE49-F238E27FC236}">
                <a16:creationId xmlns:a16="http://schemas.microsoft.com/office/drawing/2014/main" id="{FC544BC1-CF75-050F-8FA3-ACAD1810427D}"/>
              </a:ext>
            </a:extLst>
          </p:cNvPr>
          <p:cNvGrpSpPr/>
          <p:nvPr/>
        </p:nvGrpSpPr>
        <p:grpSpPr>
          <a:xfrm>
            <a:off x="457199" y="2889746"/>
            <a:ext cx="8229599" cy="734100"/>
            <a:chOff x="731425" y="3196583"/>
            <a:chExt cx="8229599" cy="734100"/>
          </a:xfrm>
        </p:grpSpPr>
        <p:sp>
          <p:nvSpPr>
            <p:cNvPr id="50" name="Google Shape;522;p18">
              <a:extLst>
                <a:ext uri="{FF2B5EF4-FFF2-40B4-BE49-F238E27FC236}">
                  <a16:creationId xmlns:a16="http://schemas.microsoft.com/office/drawing/2014/main" id="{916BDF2F-4004-973F-3540-B3A6F5EB2D0E}"/>
                </a:ext>
              </a:extLst>
            </p:cNvPr>
            <p:cNvSpPr txBox="1"/>
            <p:nvPr/>
          </p:nvSpPr>
          <p:spPr>
            <a:xfrm>
              <a:off x="1545048" y="3196583"/>
              <a:ext cx="3621311" cy="265800"/>
            </a:xfrm>
            <a:prstGeom prst="rect">
              <a:avLst/>
            </a:prstGeom>
            <a:noFill/>
            <a:ln>
              <a:noFill/>
            </a:ln>
          </p:spPr>
          <p:txBody>
            <a:bodyPr spcFirstLastPara="1" wrap="square" lIns="91425" tIns="91425" rIns="91425" bIns="91425" anchor="ctr" anchorCtr="0">
              <a:noAutofit/>
            </a:bodyPr>
            <a:lstStyle/>
            <a:p>
              <a:pPr lvl="0"/>
              <a:r>
                <a:rPr lang="en-US" sz="1800" b="1">
                  <a:latin typeface="+mn-lt"/>
                  <a:sym typeface="Fira Sans Extra Condensed"/>
                </a:rPr>
                <a:t>Less pollution</a:t>
              </a:r>
              <a:endParaRPr lang="en-US" sz="1800" b="1" dirty="0">
                <a:latin typeface="+mn-lt"/>
                <a:sym typeface="Fira Sans Extra Condensed"/>
              </a:endParaRPr>
            </a:p>
          </p:txBody>
        </p:sp>
        <p:sp>
          <p:nvSpPr>
            <p:cNvPr id="51" name="Google Shape;523;p18">
              <a:extLst>
                <a:ext uri="{FF2B5EF4-FFF2-40B4-BE49-F238E27FC236}">
                  <a16:creationId xmlns:a16="http://schemas.microsoft.com/office/drawing/2014/main" id="{09A3A882-3870-F4A4-CBFB-0CBCDFB83EC3}"/>
                </a:ext>
              </a:extLst>
            </p:cNvPr>
            <p:cNvSpPr txBox="1"/>
            <p:nvPr/>
          </p:nvSpPr>
          <p:spPr>
            <a:xfrm>
              <a:off x="1548701" y="3462383"/>
              <a:ext cx="7412323" cy="468300"/>
            </a:xfrm>
            <a:prstGeom prst="rect">
              <a:avLst/>
            </a:prstGeom>
            <a:noFill/>
            <a:ln>
              <a:noFill/>
            </a:ln>
          </p:spPr>
          <p:txBody>
            <a:bodyPr spcFirstLastPara="1" wrap="square" lIns="91425" tIns="91425" rIns="91425" bIns="91425" anchor="ctr" anchorCtr="0">
              <a:noAutofit/>
            </a:bodyPr>
            <a:lstStyle/>
            <a:p>
              <a:pPr algn="just"/>
              <a:r>
                <a:rPr lang="en-US">
                  <a:solidFill>
                    <a:srgbClr val="111111"/>
                  </a:solidFill>
                  <a:latin typeface="+mn-lt"/>
                </a:rPr>
                <a:t>Minimize negative impact on the environment.</a:t>
              </a:r>
              <a:endParaRPr lang="vi-VN" dirty="0">
                <a:solidFill>
                  <a:srgbClr val="111111"/>
                </a:solidFill>
                <a:latin typeface="+mn-lt"/>
              </a:endParaRPr>
            </a:p>
          </p:txBody>
        </p:sp>
        <p:grpSp>
          <p:nvGrpSpPr>
            <p:cNvPr id="52" name="Google Shape;524;p18">
              <a:extLst>
                <a:ext uri="{FF2B5EF4-FFF2-40B4-BE49-F238E27FC236}">
                  <a16:creationId xmlns:a16="http://schemas.microsoft.com/office/drawing/2014/main" id="{24BF63D6-A865-2A05-5140-71318C685028}"/>
                </a:ext>
              </a:extLst>
            </p:cNvPr>
            <p:cNvGrpSpPr/>
            <p:nvPr/>
          </p:nvGrpSpPr>
          <p:grpSpPr>
            <a:xfrm>
              <a:off x="731425" y="3242279"/>
              <a:ext cx="637024" cy="625218"/>
              <a:chOff x="731425" y="3242279"/>
              <a:chExt cx="637024" cy="625218"/>
            </a:xfrm>
          </p:grpSpPr>
          <p:sp>
            <p:nvSpPr>
              <p:cNvPr id="53" name="Google Shape;525;p18">
                <a:extLst>
                  <a:ext uri="{FF2B5EF4-FFF2-40B4-BE49-F238E27FC236}">
                    <a16:creationId xmlns:a16="http://schemas.microsoft.com/office/drawing/2014/main" id="{77269C2D-64D6-56DB-0ED2-4D6C0F2B087A}"/>
                  </a:ext>
                </a:extLst>
              </p:cNvPr>
              <p:cNvSpPr/>
              <p:nvPr/>
            </p:nvSpPr>
            <p:spPr>
              <a:xfrm>
                <a:off x="731425" y="3242279"/>
                <a:ext cx="637024" cy="625218"/>
              </a:xfrm>
              <a:prstGeom prst="ellipse">
                <a:avLst/>
              </a:prstGeom>
              <a:solidFill>
                <a:schemeClr val="lt2"/>
              </a:solidFill>
              <a:ln w="38100" cap="flat" cmpd="sng">
                <a:solidFill>
                  <a:srgbClr val="D5D1B7"/>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endParaRPr>
                  <a:solidFill>
                    <a:schemeClr val="lt1"/>
                  </a:solidFill>
                  <a:latin typeface="+mn-lt"/>
                </a:endParaRPr>
              </a:p>
            </p:txBody>
          </p:sp>
          <p:grpSp>
            <p:nvGrpSpPr>
              <p:cNvPr id="54" name="Google Shape;526;p18">
                <a:extLst>
                  <a:ext uri="{FF2B5EF4-FFF2-40B4-BE49-F238E27FC236}">
                    <a16:creationId xmlns:a16="http://schemas.microsoft.com/office/drawing/2014/main" id="{4110D6D2-1BC9-F002-67B9-277C67E95C1E}"/>
                  </a:ext>
                </a:extLst>
              </p:cNvPr>
              <p:cNvGrpSpPr/>
              <p:nvPr/>
            </p:nvGrpSpPr>
            <p:grpSpPr>
              <a:xfrm>
                <a:off x="885932" y="3397578"/>
                <a:ext cx="331187" cy="329602"/>
                <a:chOff x="-385810" y="1877805"/>
                <a:chExt cx="331187" cy="329602"/>
              </a:xfrm>
            </p:grpSpPr>
            <p:sp>
              <p:nvSpPr>
                <p:cNvPr id="55" name="Google Shape;527;p18">
                  <a:extLst>
                    <a:ext uri="{FF2B5EF4-FFF2-40B4-BE49-F238E27FC236}">
                      <a16:creationId xmlns:a16="http://schemas.microsoft.com/office/drawing/2014/main" id="{F33F5B80-BE6D-964F-8B9B-790270FE9AFC}"/>
                    </a:ext>
                  </a:extLst>
                </p:cNvPr>
                <p:cNvSpPr/>
                <p:nvPr/>
              </p:nvSpPr>
              <p:spPr>
                <a:xfrm>
                  <a:off x="-385810" y="1945920"/>
                  <a:ext cx="173837" cy="261487"/>
                </a:xfrm>
                <a:custGeom>
                  <a:avLst/>
                  <a:gdLst/>
                  <a:ahLst/>
                  <a:cxnLst/>
                  <a:rect l="l" t="t" r="r" b="b"/>
                  <a:pathLst>
                    <a:path w="5464" h="8219" extrusionOk="0">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28;p18">
                  <a:extLst>
                    <a:ext uri="{FF2B5EF4-FFF2-40B4-BE49-F238E27FC236}">
                      <a16:creationId xmlns:a16="http://schemas.microsoft.com/office/drawing/2014/main" id="{8E88E846-772A-EA19-07E2-A32DA6072E8B}"/>
                    </a:ext>
                  </a:extLst>
                </p:cNvPr>
                <p:cNvSpPr/>
                <p:nvPr/>
              </p:nvSpPr>
              <p:spPr>
                <a:xfrm>
                  <a:off x="-312987" y="1945920"/>
                  <a:ext cx="101013" cy="261487"/>
                </a:xfrm>
                <a:custGeom>
                  <a:avLst/>
                  <a:gdLst/>
                  <a:ahLst/>
                  <a:cxnLst/>
                  <a:rect l="l" t="t" r="r" b="b"/>
                  <a:pathLst>
                    <a:path w="3175" h="8219" extrusionOk="0">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29;p18">
                  <a:extLst>
                    <a:ext uri="{FF2B5EF4-FFF2-40B4-BE49-F238E27FC236}">
                      <a16:creationId xmlns:a16="http://schemas.microsoft.com/office/drawing/2014/main" id="{684C0346-1D39-FB09-693E-E7A7D57ECB5E}"/>
                    </a:ext>
                  </a:extLst>
                </p:cNvPr>
                <p:cNvSpPr/>
                <p:nvPr/>
              </p:nvSpPr>
              <p:spPr>
                <a:xfrm>
                  <a:off x="-211246" y="1877805"/>
                  <a:ext cx="113548" cy="166011"/>
                </a:xfrm>
                <a:custGeom>
                  <a:avLst/>
                  <a:gdLst/>
                  <a:ahLst/>
                  <a:cxnLst/>
                  <a:rect l="l" t="t" r="r" b="b"/>
                  <a:pathLst>
                    <a:path w="3569" h="5218" extrusionOk="0">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30;p18">
                  <a:extLst>
                    <a:ext uri="{FF2B5EF4-FFF2-40B4-BE49-F238E27FC236}">
                      <a16:creationId xmlns:a16="http://schemas.microsoft.com/office/drawing/2014/main" id="{64A0AA80-9034-F37E-5D98-707264E11194}"/>
                    </a:ext>
                  </a:extLst>
                </p:cNvPr>
                <p:cNvSpPr/>
                <p:nvPr/>
              </p:nvSpPr>
              <p:spPr>
                <a:xfrm>
                  <a:off x="-168965" y="1877805"/>
                  <a:ext cx="71266" cy="166011"/>
                </a:xfrm>
                <a:custGeom>
                  <a:avLst/>
                  <a:gdLst/>
                  <a:ahLst/>
                  <a:cxnLst/>
                  <a:rect l="l" t="t" r="r" b="b"/>
                  <a:pathLst>
                    <a:path w="2240" h="5218" extrusionOk="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31;p18">
                  <a:extLst>
                    <a:ext uri="{FF2B5EF4-FFF2-40B4-BE49-F238E27FC236}">
                      <a16:creationId xmlns:a16="http://schemas.microsoft.com/office/drawing/2014/main" id="{97D2D8FA-CEC5-23EF-8CE0-A7A40B3254CE}"/>
                    </a:ext>
                  </a:extLst>
                </p:cNvPr>
                <p:cNvSpPr/>
                <p:nvPr/>
              </p:nvSpPr>
              <p:spPr>
                <a:xfrm>
                  <a:off x="-132156" y="2057874"/>
                  <a:ext cx="77533" cy="112752"/>
                </a:xfrm>
                <a:custGeom>
                  <a:avLst/>
                  <a:gdLst/>
                  <a:ahLst/>
                  <a:cxnLst/>
                  <a:rect l="l" t="t" r="r" b="b"/>
                  <a:pathLst>
                    <a:path w="2437" h="3544" extrusionOk="0">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532;p18">
                  <a:extLst>
                    <a:ext uri="{FF2B5EF4-FFF2-40B4-BE49-F238E27FC236}">
                      <a16:creationId xmlns:a16="http://schemas.microsoft.com/office/drawing/2014/main" id="{A4B8976D-9606-385D-516E-63A758405E8F}"/>
                    </a:ext>
                  </a:extLst>
                </p:cNvPr>
                <p:cNvSpPr/>
                <p:nvPr/>
              </p:nvSpPr>
              <p:spPr>
                <a:xfrm>
                  <a:off x="-107914" y="2057874"/>
                  <a:ext cx="53290" cy="112752"/>
                </a:xfrm>
                <a:custGeom>
                  <a:avLst/>
                  <a:gdLst/>
                  <a:ahLst/>
                  <a:cxnLst/>
                  <a:rect l="l" t="t" r="r" b="b"/>
                  <a:pathLst>
                    <a:path w="1675" h="3544" extrusionOk="0">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533;p18">
                  <a:extLst>
                    <a:ext uri="{FF2B5EF4-FFF2-40B4-BE49-F238E27FC236}">
                      <a16:creationId xmlns:a16="http://schemas.microsoft.com/office/drawing/2014/main" id="{395C064A-99F9-A0B7-4F4D-B5C28A87CC0A}"/>
                    </a:ext>
                  </a:extLst>
                </p:cNvPr>
                <p:cNvSpPr/>
                <p:nvPr/>
              </p:nvSpPr>
              <p:spPr>
                <a:xfrm>
                  <a:off x="-303602" y="2109540"/>
                  <a:ext cx="71266" cy="75942"/>
                </a:xfrm>
                <a:custGeom>
                  <a:avLst/>
                  <a:gdLst/>
                  <a:ahLst/>
                  <a:cxnLst/>
                  <a:rect l="l" t="t" r="r" b="b"/>
                  <a:pathLst>
                    <a:path w="2240" h="2387" extrusionOk="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534;p18">
                  <a:extLst>
                    <a:ext uri="{FF2B5EF4-FFF2-40B4-BE49-F238E27FC236}">
                      <a16:creationId xmlns:a16="http://schemas.microsoft.com/office/drawing/2014/main" id="{5E0A51B7-41A7-7A1F-F866-EFC4457A1E33}"/>
                    </a:ext>
                  </a:extLst>
                </p:cNvPr>
                <p:cNvSpPr/>
                <p:nvPr/>
              </p:nvSpPr>
              <p:spPr>
                <a:xfrm>
                  <a:off x="-158784" y="1978020"/>
                  <a:ext cx="43078" cy="44636"/>
                </a:xfrm>
                <a:custGeom>
                  <a:avLst/>
                  <a:gdLst/>
                  <a:ahLst/>
                  <a:cxnLst/>
                  <a:rect l="l" t="t" r="r" b="b"/>
                  <a:pathLst>
                    <a:path w="1354" h="1403" extrusionOk="0">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535;p18">
                  <a:extLst>
                    <a:ext uri="{FF2B5EF4-FFF2-40B4-BE49-F238E27FC236}">
                      <a16:creationId xmlns:a16="http://schemas.microsoft.com/office/drawing/2014/main" id="{852982A7-BF6D-4048-B31C-30287EBDC962}"/>
                    </a:ext>
                  </a:extLst>
                </p:cNvPr>
                <p:cNvSpPr/>
                <p:nvPr/>
              </p:nvSpPr>
              <p:spPr>
                <a:xfrm>
                  <a:off x="-116503" y="2097800"/>
                  <a:ext cx="17244" cy="52463"/>
                </a:xfrm>
                <a:custGeom>
                  <a:avLst/>
                  <a:gdLst/>
                  <a:ahLst/>
                  <a:cxnLst/>
                  <a:rect l="l" t="t" r="r" b="b"/>
                  <a:pathLst>
                    <a:path w="542" h="1649" extrusionOk="0">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grpSp>
      </p:grpSp>
      <p:sp>
        <p:nvSpPr>
          <p:cNvPr id="64" name="Google Shape;476;p18">
            <a:extLst>
              <a:ext uri="{FF2B5EF4-FFF2-40B4-BE49-F238E27FC236}">
                <a16:creationId xmlns:a16="http://schemas.microsoft.com/office/drawing/2014/main" id="{B29FA756-E0C5-5B90-65B8-67EEDDE60D62}"/>
              </a:ext>
            </a:extLst>
          </p:cNvPr>
          <p:cNvSpPr txBox="1">
            <a:spLocks noGrp="1"/>
          </p:cNvSpPr>
          <p:nvPr>
            <p:ph type="title"/>
          </p:nvPr>
        </p:nvSpPr>
        <p:spPr>
          <a:xfrm>
            <a:off x="457199" y="391719"/>
            <a:ext cx="8229600" cy="371400"/>
          </a:xfrm>
          <a:prstGeom prst="rect">
            <a:avLst/>
          </a:prstGeom>
        </p:spPr>
        <p:txBody>
          <a:bodyPr spcFirstLastPara="1" wrap="square" lIns="91425" tIns="91425" rIns="91425" bIns="91425" anchor="ctr" anchorCtr="0">
            <a:noAutofit/>
          </a:bodyPr>
          <a:lstStyle/>
          <a:p>
            <a:pPr lvl="0"/>
            <a:r>
              <a:rPr lang="en-US" sz="2400">
                <a:solidFill>
                  <a:schemeClr val="accent1">
                    <a:lumMod val="50000"/>
                  </a:schemeClr>
                </a:solidFill>
                <a:latin typeface="+mn-lt"/>
              </a:rPr>
              <a:t>3. CHARACTERISTIC</a:t>
            </a:r>
            <a:endParaRPr lang="en-US" sz="2400" dirty="0">
              <a:solidFill>
                <a:schemeClr val="accent1">
                  <a:lumMod val="50000"/>
                </a:schemeClr>
              </a:solidFill>
              <a:latin typeface="+mn-lt"/>
            </a:endParaRPr>
          </a:p>
        </p:txBody>
      </p:sp>
      <p:sp>
        <p:nvSpPr>
          <p:cNvPr id="65" name="TextBox 64">
            <a:extLst>
              <a:ext uri="{FF2B5EF4-FFF2-40B4-BE49-F238E27FC236}">
                <a16:creationId xmlns:a16="http://schemas.microsoft.com/office/drawing/2014/main" id="{4BBA3266-AF32-EE47-2B4D-4CE4542E6594}"/>
              </a:ext>
            </a:extLst>
          </p:cNvPr>
          <p:cNvSpPr txBox="1"/>
          <p:nvPr/>
        </p:nvSpPr>
        <p:spPr>
          <a:xfrm>
            <a:off x="457198" y="3724061"/>
            <a:ext cx="8229600" cy="954107"/>
          </a:xfrm>
          <a:prstGeom prst="rect">
            <a:avLst/>
          </a:prstGeom>
          <a:noFill/>
        </p:spPr>
        <p:txBody>
          <a:bodyPr wrap="square">
            <a:spAutoFit/>
          </a:bodyPr>
          <a:lstStyle/>
          <a:p>
            <a:pPr algn="just"/>
            <a:r>
              <a:rPr lang="en-US">
                <a:latin typeface="+mn-lt"/>
              </a:rPr>
              <a:t>Most biomass energy in Vietnam is used in traditional ways, such as cooking with low efficiency (10%-20%), while the use of biomass for electricity and heat generation mainly includes high efficiency direct biomass combustion, co-firing of biomass with coal and biomass gasification. These new uses, especially direct combustion, are currently increasing.</a:t>
            </a:r>
            <a:endParaRPr lang="en-US" dirty="0">
              <a:latin typeface="+mn-lt"/>
            </a:endParaRPr>
          </a:p>
        </p:txBody>
      </p:sp>
    </p:spTree>
    <p:extLst>
      <p:ext uri="{BB962C8B-B14F-4D97-AF65-F5344CB8AC3E}">
        <p14:creationId xmlns:p14="http://schemas.microsoft.com/office/powerpoint/2010/main" val="26143468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D1B5025F-7FEC-E98F-85C5-5FD2F2E102D2}"/>
            </a:ext>
          </a:extLst>
        </p:cNvPr>
        <p:cNvGrpSpPr/>
        <p:nvPr/>
      </p:nvGrpSpPr>
      <p:grpSpPr>
        <a:xfrm>
          <a:off x="0" y="0"/>
          <a:ext cx="0" cy="0"/>
          <a:chOff x="0" y="0"/>
          <a:chExt cx="0" cy="0"/>
        </a:xfrm>
      </p:grpSpPr>
      <p:grpSp>
        <p:nvGrpSpPr>
          <p:cNvPr id="46" name="Google Shape;3171;p47">
            <a:extLst>
              <a:ext uri="{FF2B5EF4-FFF2-40B4-BE49-F238E27FC236}">
                <a16:creationId xmlns:a16="http://schemas.microsoft.com/office/drawing/2014/main" id="{BF40D9EC-FC7A-E06E-1F77-2D08C0801AF6}"/>
              </a:ext>
            </a:extLst>
          </p:cNvPr>
          <p:cNvGrpSpPr/>
          <p:nvPr/>
        </p:nvGrpSpPr>
        <p:grpSpPr>
          <a:xfrm>
            <a:off x="457198" y="959883"/>
            <a:ext cx="8196488" cy="607800"/>
            <a:chOff x="1153264" y="1441738"/>
            <a:chExt cx="8196488" cy="607800"/>
          </a:xfrm>
        </p:grpSpPr>
        <p:sp>
          <p:nvSpPr>
            <p:cNvPr id="47" name="Google Shape;3172;p47">
              <a:extLst>
                <a:ext uri="{FF2B5EF4-FFF2-40B4-BE49-F238E27FC236}">
                  <a16:creationId xmlns:a16="http://schemas.microsoft.com/office/drawing/2014/main" id="{7546F37F-CF7F-32F1-701B-457A929D1AF7}"/>
                </a:ext>
              </a:extLst>
            </p:cNvPr>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dk2"/>
                  </a:solidFill>
                  <a:latin typeface="+mn-lt"/>
                  <a:ea typeface="Fira Sans Extra Condensed"/>
                  <a:cs typeface="Fira Sans Extra Condensed"/>
                  <a:sym typeface="Fira Sans Extra Condensed"/>
                </a:rPr>
                <a:t>01</a:t>
              </a:r>
              <a:endParaRPr dirty="0">
                <a:solidFill>
                  <a:schemeClr val="dk2"/>
                </a:solidFill>
                <a:latin typeface="+mn-lt"/>
              </a:endParaRPr>
            </a:p>
          </p:txBody>
        </p:sp>
        <p:sp>
          <p:nvSpPr>
            <p:cNvPr id="49" name="Google Shape;3174;p47">
              <a:extLst>
                <a:ext uri="{FF2B5EF4-FFF2-40B4-BE49-F238E27FC236}">
                  <a16:creationId xmlns:a16="http://schemas.microsoft.com/office/drawing/2014/main" id="{64947C0F-01D7-7111-492E-D61CAF030773}"/>
                </a:ext>
              </a:extLst>
            </p:cNvPr>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r>
                <a:rPr lang="en-US">
                  <a:latin typeface="+mn-lt"/>
                </a:rPr>
                <a:t>Reduced landfill volume and reduced waste transported to landfills</a:t>
              </a:r>
              <a:endParaRPr lang="vi-VN" dirty="0">
                <a:latin typeface="+mn-lt"/>
                <a:sym typeface="Roboto"/>
              </a:endParaRPr>
            </a:p>
          </p:txBody>
        </p:sp>
      </p:grpSp>
      <p:grpSp>
        <p:nvGrpSpPr>
          <p:cNvPr id="55" name="Google Shape;3180;p47">
            <a:extLst>
              <a:ext uri="{FF2B5EF4-FFF2-40B4-BE49-F238E27FC236}">
                <a16:creationId xmlns:a16="http://schemas.microsoft.com/office/drawing/2014/main" id="{DC8C5231-8F94-8EFD-A236-4B4D4565F42A}"/>
              </a:ext>
            </a:extLst>
          </p:cNvPr>
          <p:cNvGrpSpPr/>
          <p:nvPr/>
        </p:nvGrpSpPr>
        <p:grpSpPr>
          <a:xfrm>
            <a:off x="457198" y="1653497"/>
            <a:ext cx="8246866" cy="607800"/>
            <a:chOff x="1153264" y="2582850"/>
            <a:chExt cx="8246866" cy="607800"/>
          </a:xfrm>
        </p:grpSpPr>
        <p:sp>
          <p:nvSpPr>
            <p:cNvPr id="56" name="Google Shape;3181;p47">
              <a:extLst>
                <a:ext uri="{FF2B5EF4-FFF2-40B4-BE49-F238E27FC236}">
                  <a16:creationId xmlns:a16="http://schemas.microsoft.com/office/drawing/2014/main" id="{D972051E-5C9C-7DAA-6EE9-0754B45E7499}"/>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3"/>
                  </a:solidFill>
                  <a:latin typeface="+mn-lt"/>
                  <a:ea typeface="Fira Sans Extra Condensed"/>
                  <a:cs typeface="Fira Sans Extra Condensed"/>
                  <a:sym typeface="Fira Sans Extra Condensed"/>
                </a:rPr>
                <a:t>02</a:t>
              </a:r>
              <a:endParaRPr>
                <a:solidFill>
                  <a:schemeClr val="accent3"/>
                </a:solidFill>
                <a:latin typeface="+mn-lt"/>
              </a:endParaRPr>
            </a:p>
          </p:txBody>
        </p:sp>
        <p:sp>
          <p:nvSpPr>
            <p:cNvPr id="58" name="Google Shape;3183;p47">
              <a:extLst>
                <a:ext uri="{FF2B5EF4-FFF2-40B4-BE49-F238E27FC236}">
                  <a16:creationId xmlns:a16="http://schemas.microsoft.com/office/drawing/2014/main" id="{4AE05A98-259B-BAAC-B2FE-E6117BCA698C}"/>
                </a:ext>
              </a:extLst>
            </p:cNvPr>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lvl="0"/>
              <a:r>
                <a:rPr lang="vi-VN">
                  <a:latin typeface="+mn-lt"/>
                </a:rPr>
                <a:t>Reduce carbon emissions.</a:t>
              </a:r>
              <a:endParaRPr lang="vi-VN" dirty="0">
                <a:latin typeface="+mn-lt"/>
                <a:ea typeface="Roboto"/>
                <a:cs typeface="Roboto"/>
                <a:sym typeface="Roboto"/>
              </a:endParaRPr>
            </a:p>
          </p:txBody>
        </p:sp>
      </p:grpSp>
      <p:grpSp>
        <p:nvGrpSpPr>
          <p:cNvPr id="64" name="Google Shape;3189;p47">
            <a:extLst>
              <a:ext uri="{FF2B5EF4-FFF2-40B4-BE49-F238E27FC236}">
                <a16:creationId xmlns:a16="http://schemas.microsoft.com/office/drawing/2014/main" id="{7A950253-A418-BED9-A0E6-03E9EAFEE576}"/>
              </a:ext>
            </a:extLst>
          </p:cNvPr>
          <p:cNvGrpSpPr/>
          <p:nvPr/>
        </p:nvGrpSpPr>
        <p:grpSpPr>
          <a:xfrm>
            <a:off x="457198" y="2395370"/>
            <a:ext cx="8196488" cy="607800"/>
            <a:chOff x="1153264" y="3750075"/>
            <a:chExt cx="8196488" cy="607800"/>
          </a:xfrm>
        </p:grpSpPr>
        <p:sp>
          <p:nvSpPr>
            <p:cNvPr id="65" name="Google Shape;3190;p47">
              <a:extLst>
                <a:ext uri="{FF2B5EF4-FFF2-40B4-BE49-F238E27FC236}">
                  <a16:creationId xmlns:a16="http://schemas.microsoft.com/office/drawing/2014/main" id="{B0E1FC30-30BF-BDA6-F30F-2D7BCF051AE4}"/>
                </a:ext>
              </a:extLst>
            </p:cNvPr>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2"/>
                  </a:solidFill>
                  <a:latin typeface="+mn-lt"/>
                  <a:ea typeface="Fira Sans Extra Condensed"/>
                  <a:cs typeface="Fira Sans Extra Condensed"/>
                  <a:sym typeface="Fira Sans Extra Condensed"/>
                </a:rPr>
                <a:t>03</a:t>
              </a:r>
              <a:endParaRPr>
                <a:solidFill>
                  <a:schemeClr val="accent2"/>
                </a:solidFill>
                <a:latin typeface="+mn-lt"/>
              </a:endParaRPr>
            </a:p>
          </p:txBody>
        </p:sp>
        <p:sp>
          <p:nvSpPr>
            <p:cNvPr id="67" name="Google Shape;3192;p47">
              <a:extLst>
                <a:ext uri="{FF2B5EF4-FFF2-40B4-BE49-F238E27FC236}">
                  <a16:creationId xmlns:a16="http://schemas.microsoft.com/office/drawing/2014/main" id="{76B43AD3-3FF4-3225-BE53-6F18869127A0}"/>
                </a:ext>
              </a:extLst>
            </p:cNvPr>
            <p:cNvSpPr txBox="1"/>
            <p:nvPr/>
          </p:nvSpPr>
          <p:spPr>
            <a:xfrm>
              <a:off x="2190780" y="3819825"/>
              <a:ext cx="7158972"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Avoid waste disposal costs and landfill taxes.</a:t>
              </a:r>
              <a:endParaRPr lang="vi-VN" dirty="0">
                <a:latin typeface="+mn-lt"/>
                <a:sym typeface="Roboto"/>
              </a:endParaRPr>
            </a:p>
          </p:txBody>
        </p:sp>
      </p:grpSp>
      <p:grpSp>
        <p:nvGrpSpPr>
          <p:cNvPr id="73" name="Google Shape;3171;p47">
            <a:extLst>
              <a:ext uri="{FF2B5EF4-FFF2-40B4-BE49-F238E27FC236}">
                <a16:creationId xmlns:a16="http://schemas.microsoft.com/office/drawing/2014/main" id="{E8AD059F-0B57-BD87-4097-1A17E8303DA9}"/>
              </a:ext>
            </a:extLst>
          </p:cNvPr>
          <p:cNvGrpSpPr/>
          <p:nvPr/>
        </p:nvGrpSpPr>
        <p:grpSpPr>
          <a:xfrm>
            <a:off x="457199" y="3264466"/>
            <a:ext cx="8196486" cy="607800"/>
            <a:chOff x="1153264" y="1521538"/>
            <a:chExt cx="8196486" cy="607800"/>
          </a:xfrm>
        </p:grpSpPr>
        <p:sp>
          <p:nvSpPr>
            <p:cNvPr id="74" name="Google Shape;3172;p47">
              <a:extLst>
                <a:ext uri="{FF2B5EF4-FFF2-40B4-BE49-F238E27FC236}">
                  <a16:creationId xmlns:a16="http://schemas.microsoft.com/office/drawing/2014/main" id="{80B84855-001F-17AE-F370-A433763759E5}"/>
                </a:ext>
              </a:extLst>
            </p:cNvPr>
            <p:cNvSpPr/>
            <p:nvPr/>
          </p:nvSpPr>
          <p:spPr>
            <a:xfrm>
              <a:off x="1153264" y="15215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dk2"/>
                  </a:solidFill>
                  <a:latin typeface="+mn-lt"/>
                  <a:ea typeface="Fira Sans Extra Condensed"/>
                  <a:cs typeface="Fira Sans Extra Condensed"/>
                  <a:sym typeface="Fira Sans Extra Condensed"/>
                </a:rPr>
                <a:t>04</a:t>
              </a:r>
              <a:endParaRPr dirty="0">
                <a:solidFill>
                  <a:schemeClr val="dk2"/>
                </a:solidFill>
                <a:latin typeface="+mn-lt"/>
              </a:endParaRPr>
            </a:p>
          </p:txBody>
        </p:sp>
        <p:sp>
          <p:nvSpPr>
            <p:cNvPr id="75" name="Google Shape;3174;p47">
              <a:extLst>
                <a:ext uri="{FF2B5EF4-FFF2-40B4-BE49-F238E27FC236}">
                  <a16:creationId xmlns:a16="http://schemas.microsoft.com/office/drawing/2014/main" id="{292105E0-F900-3D30-5F68-56BD45CE9993}"/>
                </a:ext>
              </a:extLst>
            </p:cNvPr>
            <p:cNvSpPr txBox="1"/>
            <p:nvPr/>
          </p:nvSpPr>
          <p:spPr>
            <a:xfrm>
              <a:off x="2140399" y="1591288"/>
              <a:ext cx="7209351"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Use by-products as fertilizer. Use waste gas or avoid methane emissions from landfills.</a:t>
              </a:r>
              <a:endParaRPr lang="vi-VN" dirty="0">
                <a:latin typeface="+mn-lt"/>
                <a:sym typeface="Roboto"/>
              </a:endParaRPr>
            </a:p>
          </p:txBody>
        </p:sp>
      </p:grpSp>
      <p:grpSp>
        <p:nvGrpSpPr>
          <p:cNvPr id="76" name="Google Shape;3180;p47">
            <a:extLst>
              <a:ext uri="{FF2B5EF4-FFF2-40B4-BE49-F238E27FC236}">
                <a16:creationId xmlns:a16="http://schemas.microsoft.com/office/drawing/2014/main" id="{7C9A5E91-87D6-77FC-66B1-7FD5B137F6F9}"/>
              </a:ext>
            </a:extLst>
          </p:cNvPr>
          <p:cNvGrpSpPr/>
          <p:nvPr/>
        </p:nvGrpSpPr>
        <p:grpSpPr>
          <a:xfrm>
            <a:off x="457198" y="3999280"/>
            <a:ext cx="8196486" cy="607800"/>
            <a:chOff x="1153264" y="2742890"/>
            <a:chExt cx="8196486" cy="607800"/>
          </a:xfrm>
        </p:grpSpPr>
        <p:sp>
          <p:nvSpPr>
            <p:cNvPr id="77" name="Google Shape;3181;p47">
              <a:extLst>
                <a:ext uri="{FF2B5EF4-FFF2-40B4-BE49-F238E27FC236}">
                  <a16:creationId xmlns:a16="http://schemas.microsoft.com/office/drawing/2014/main" id="{713E0166-8144-5065-8E38-C875E526C1B3}"/>
                </a:ext>
              </a:extLst>
            </p:cNvPr>
            <p:cNvSpPr/>
            <p:nvPr/>
          </p:nvSpPr>
          <p:spPr>
            <a:xfrm>
              <a:off x="1153264" y="274289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accent3"/>
                  </a:solidFill>
                  <a:latin typeface="+mn-lt"/>
                  <a:ea typeface="Fira Sans Extra Condensed"/>
                  <a:cs typeface="Fira Sans Extra Condensed"/>
                  <a:sym typeface="Fira Sans Extra Condensed"/>
                </a:rPr>
                <a:t>05</a:t>
              </a:r>
              <a:endParaRPr dirty="0">
                <a:solidFill>
                  <a:schemeClr val="accent3"/>
                </a:solidFill>
                <a:latin typeface="+mn-lt"/>
              </a:endParaRPr>
            </a:p>
          </p:txBody>
        </p:sp>
        <p:sp>
          <p:nvSpPr>
            <p:cNvPr id="78" name="Google Shape;3183;p47">
              <a:extLst>
                <a:ext uri="{FF2B5EF4-FFF2-40B4-BE49-F238E27FC236}">
                  <a16:creationId xmlns:a16="http://schemas.microsoft.com/office/drawing/2014/main" id="{CCEBF118-90B4-E7C7-50C9-89ECFDDBFE92}"/>
                </a:ext>
              </a:extLst>
            </p:cNvPr>
            <p:cNvSpPr txBox="1"/>
            <p:nvPr/>
          </p:nvSpPr>
          <p:spPr>
            <a:xfrm>
              <a:off x="2140400" y="2812640"/>
              <a:ext cx="7209350" cy="468300"/>
            </a:xfrm>
            <a:prstGeom prst="rect">
              <a:avLst/>
            </a:prstGeom>
            <a:noFill/>
            <a:ln>
              <a:noFill/>
            </a:ln>
          </p:spPr>
          <p:txBody>
            <a:bodyPr spcFirstLastPara="1" wrap="square" lIns="91425" tIns="91425" rIns="91425" bIns="91425" anchor="ctr" anchorCtr="0">
              <a:noAutofit/>
            </a:bodyPr>
            <a:lstStyle/>
            <a:p>
              <a:pPr algn="just"/>
              <a:r>
                <a:rPr lang="en-US">
                  <a:latin typeface="+mn-lt"/>
                </a:rPr>
                <a:t>Ash can be used in the construction industry. Incineration also eliminates the problem of leachate generated in landfills.</a:t>
              </a:r>
              <a:endParaRPr lang="vi-VN" dirty="0">
                <a:latin typeface="+mn-lt"/>
                <a:sym typeface="Roboto"/>
              </a:endParaRPr>
            </a:p>
          </p:txBody>
        </p:sp>
      </p:grpSp>
      <p:sp>
        <p:nvSpPr>
          <p:cNvPr id="20" name="Google Shape;476;p18">
            <a:extLst>
              <a:ext uri="{FF2B5EF4-FFF2-40B4-BE49-F238E27FC236}">
                <a16:creationId xmlns:a16="http://schemas.microsoft.com/office/drawing/2014/main" id="{B29FA756-E0C5-5B90-65B8-67EEDDE60D62}"/>
              </a:ext>
            </a:extLst>
          </p:cNvPr>
          <p:cNvSpPr txBox="1">
            <a:spLocks noGrp="1"/>
          </p:cNvSpPr>
          <p:nvPr>
            <p:ph type="title"/>
          </p:nvPr>
        </p:nvSpPr>
        <p:spPr>
          <a:xfrm>
            <a:off x="457199" y="391719"/>
            <a:ext cx="8229600" cy="371400"/>
          </a:xfrm>
          <a:prstGeom prst="rect">
            <a:avLst/>
          </a:prstGeom>
        </p:spPr>
        <p:txBody>
          <a:bodyPr spcFirstLastPara="1" wrap="square" lIns="91425" tIns="91425" rIns="91425" bIns="91425" anchor="ctr" anchorCtr="0">
            <a:noAutofit/>
          </a:bodyPr>
          <a:lstStyle/>
          <a:p>
            <a:pPr lvl="0"/>
            <a:r>
              <a:rPr lang="en-US" sz="2400">
                <a:solidFill>
                  <a:schemeClr val="accent1">
                    <a:lumMod val="50000"/>
                  </a:schemeClr>
                </a:solidFill>
                <a:latin typeface="+mn-lt"/>
              </a:rPr>
              <a:t>4. ADVANTAGES</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4033297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2910AE0A-2FAB-E300-6BD3-922738D97298}"/>
            </a:ext>
          </a:extLst>
        </p:cNvPr>
        <p:cNvGrpSpPr/>
        <p:nvPr/>
      </p:nvGrpSpPr>
      <p:grpSpPr>
        <a:xfrm>
          <a:off x="0" y="0"/>
          <a:ext cx="0" cy="0"/>
          <a:chOff x="0" y="0"/>
          <a:chExt cx="0" cy="0"/>
        </a:xfrm>
      </p:grpSpPr>
      <p:grpSp>
        <p:nvGrpSpPr>
          <p:cNvPr id="46" name="Google Shape;3171;p47">
            <a:extLst>
              <a:ext uri="{FF2B5EF4-FFF2-40B4-BE49-F238E27FC236}">
                <a16:creationId xmlns:a16="http://schemas.microsoft.com/office/drawing/2014/main" id="{723690A5-9D8B-7C26-8DFE-CA32300FBFED}"/>
              </a:ext>
            </a:extLst>
          </p:cNvPr>
          <p:cNvGrpSpPr/>
          <p:nvPr/>
        </p:nvGrpSpPr>
        <p:grpSpPr>
          <a:xfrm>
            <a:off x="457199" y="1075918"/>
            <a:ext cx="8196488" cy="607800"/>
            <a:chOff x="1153264" y="1441738"/>
            <a:chExt cx="8196488" cy="607800"/>
          </a:xfrm>
        </p:grpSpPr>
        <p:sp>
          <p:nvSpPr>
            <p:cNvPr id="47" name="Google Shape;3172;p47">
              <a:extLst>
                <a:ext uri="{FF2B5EF4-FFF2-40B4-BE49-F238E27FC236}">
                  <a16:creationId xmlns:a16="http://schemas.microsoft.com/office/drawing/2014/main" id="{F7C4C6A1-1EEF-2C3B-525F-6E6D420803CA}"/>
                </a:ext>
              </a:extLst>
            </p:cNvPr>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dk2"/>
                  </a:solidFill>
                  <a:latin typeface="+mn-lt"/>
                  <a:ea typeface="Fira Sans Extra Condensed"/>
                  <a:cs typeface="Fira Sans Extra Condensed"/>
                  <a:sym typeface="Fira Sans Extra Condensed"/>
                </a:rPr>
                <a:t>01</a:t>
              </a:r>
              <a:endParaRPr dirty="0">
                <a:solidFill>
                  <a:schemeClr val="dk2"/>
                </a:solidFill>
                <a:latin typeface="+mn-lt"/>
              </a:endParaRPr>
            </a:p>
          </p:txBody>
        </p:sp>
        <p:sp>
          <p:nvSpPr>
            <p:cNvPr id="49" name="Google Shape;3174;p47">
              <a:extLst>
                <a:ext uri="{FF2B5EF4-FFF2-40B4-BE49-F238E27FC236}">
                  <a16:creationId xmlns:a16="http://schemas.microsoft.com/office/drawing/2014/main" id="{94259EA0-0B70-562E-9776-F3167F819F74}"/>
                </a:ext>
              </a:extLst>
            </p:cNvPr>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The cost of operating and maintaining waste-to-energy plants is quite expensive.</a:t>
              </a:r>
              <a:endParaRPr lang="vi-VN" dirty="0">
                <a:latin typeface="+mn-lt"/>
                <a:sym typeface="Roboto"/>
              </a:endParaRPr>
            </a:p>
          </p:txBody>
        </p:sp>
      </p:grpSp>
      <p:grpSp>
        <p:nvGrpSpPr>
          <p:cNvPr id="55" name="Google Shape;3180;p47">
            <a:extLst>
              <a:ext uri="{FF2B5EF4-FFF2-40B4-BE49-F238E27FC236}">
                <a16:creationId xmlns:a16="http://schemas.microsoft.com/office/drawing/2014/main" id="{C391E5A6-B4E8-25AD-F655-C26F4286D289}"/>
              </a:ext>
            </a:extLst>
          </p:cNvPr>
          <p:cNvGrpSpPr/>
          <p:nvPr/>
        </p:nvGrpSpPr>
        <p:grpSpPr>
          <a:xfrm>
            <a:off x="457199" y="1817831"/>
            <a:ext cx="8246866" cy="607800"/>
            <a:chOff x="1153264" y="2582850"/>
            <a:chExt cx="8246866" cy="607800"/>
          </a:xfrm>
        </p:grpSpPr>
        <p:sp>
          <p:nvSpPr>
            <p:cNvPr id="56" name="Google Shape;3181;p47">
              <a:extLst>
                <a:ext uri="{FF2B5EF4-FFF2-40B4-BE49-F238E27FC236}">
                  <a16:creationId xmlns:a16="http://schemas.microsoft.com/office/drawing/2014/main" id="{A7E2ADC2-39DB-BF3A-C567-B376E796741D}"/>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3"/>
                  </a:solidFill>
                  <a:latin typeface="+mn-lt"/>
                  <a:ea typeface="Fira Sans Extra Condensed"/>
                  <a:cs typeface="Fira Sans Extra Condensed"/>
                  <a:sym typeface="Fira Sans Extra Condensed"/>
                </a:rPr>
                <a:t>02</a:t>
              </a:r>
              <a:endParaRPr>
                <a:solidFill>
                  <a:schemeClr val="accent3"/>
                </a:solidFill>
                <a:latin typeface="+mn-lt"/>
              </a:endParaRPr>
            </a:p>
          </p:txBody>
        </p:sp>
        <p:sp>
          <p:nvSpPr>
            <p:cNvPr id="58" name="Google Shape;3183;p47">
              <a:extLst>
                <a:ext uri="{FF2B5EF4-FFF2-40B4-BE49-F238E27FC236}">
                  <a16:creationId xmlns:a16="http://schemas.microsoft.com/office/drawing/2014/main" id="{26DA0EB3-911A-3E70-C2CD-4DE3C186E1C9}"/>
                </a:ext>
              </a:extLst>
            </p:cNvPr>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Smoke and ash emitted from the chimneys of incinerators affect the environment around the plant.</a:t>
              </a:r>
              <a:endParaRPr lang="vi-VN" dirty="0">
                <a:latin typeface="+mn-lt"/>
                <a:sym typeface="Roboto"/>
              </a:endParaRPr>
            </a:p>
          </p:txBody>
        </p:sp>
      </p:grpSp>
      <p:grpSp>
        <p:nvGrpSpPr>
          <p:cNvPr id="64" name="Google Shape;3189;p47">
            <a:extLst>
              <a:ext uri="{FF2B5EF4-FFF2-40B4-BE49-F238E27FC236}">
                <a16:creationId xmlns:a16="http://schemas.microsoft.com/office/drawing/2014/main" id="{01DF5E59-18C9-E462-3982-AC64A56C3A10}"/>
              </a:ext>
            </a:extLst>
          </p:cNvPr>
          <p:cNvGrpSpPr/>
          <p:nvPr/>
        </p:nvGrpSpPr>
        <p:grpSpPr>
          <a:xfrm>
            <a:off x="457199" y="2528710"/>
            <a:ext cx="8196488" cy="607800"/>
            <a:chOff x="1153264" y="3750075"/>
            <a:chExt cx="8196488" cy="607800"/>
          </a:xfrm>
        </p:grpSpPr>
        <p:sp>
          <p:nvSpPr>
            <p:cNvPr id="65" name="Google Shape;3190;p47">
              <a:extLst>
                <a:ext uri="{FF2B5EF4-FFF2-40B4-BE49-F238E27FC236}">
                  <a16:creationId xmlns:a16="http://schemas.microsoft.com/office/drawing/2014/main" id="{39EA2C53-65F3-A56A-E4CB-D53DC089D8BE}"/>
                </a:ext>
              </a:extLst>
            </p:cNvPr>
            <p:cNvSpPr/>
            <p:nvPr/>
          </p:nvSpPr>
          <p:spPr>
            <a:xfrm>
              <a:off x="1153264" y="3750075"/>
              <a:ext cx="833400" cy="607800"/>
            </a:xfrm>
            <a:prstGeom prst="roundRect">
              <a:avLst>
                <a:gd name="adj" fmla="val 30825"/>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chemeClr val="accent2"/>
                  </a:solidFill>
                  <a:latin typeface="+mn-lt"/>
                  <a:ea typeface="Fira Sans Extra Condensed"/>
                  <a:cs typeface="Fira Sans Extra Condensed"/>
                  <a:sym typeface="Fira Sans Extra Condensed"/>
                </a:rPr>
                <a:t>03</a:t>
              </a:r>
              <a:endParaRPr>
                <a:solidFill>
                  <a:schemeClr val="accent2"/>
                </a:solidFill>
                <a:latin typeface="+mn-lt"/>
              </a:endParaRPr>
            </a:p>
          </p:txBody>
        </p:sp>
        <p:sp>
          <p:nvSpPr>
            <p:cNvPr id="67" name="Google Shape;3192;p47">
              <a:extLst>
                <a:ext uri="{FF2B5EF4-FFF2-40B4-BE49-F238E27FC236}">
                  <a16:creationId xmlns:a16="http://schemas.microsoft.com/office/drawing/2014/main" id="{6C14D14B-0F50-F028-B46B-220661803B5A}"/>
                </a:ext>
              </a:extLst>
            </p:cNvPr>
            <p:cNvSpPr txBox="1"/>
            <p:nvPr/>
          </p:nvSpPr>
          <p:spPr>
            <a:xfrm>
              <a:off x="2190780" y="3819825"/>
              <a:ext cx="7158972"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Unsorted municipal waste (including organic and inorganic waste) affects incineration efficiency.</a:t>
              </a:r>
              <a:endParaRPr lang="vi-VN" dirty="0">
                <a:latin typeface="+mn-lt"/>
                <a:ea typeface="Roboto"/>
                <a:cs typeface="Roboto"/>
                <a:sym typeface="Roboto"/>
              </a:endParaRPr>
            </a:p>
          </p:txBody>
        </p:sp>
      </p:grpSp>
      <p:grpSp>
        <p:nvGrpSpPr>
          <p:cNvPr id="73" name="Google Shape;3171;p47">
            <a:extLst>
              <a:ext uri="{FF2B5EF4-FFF2-40B4-BE49-F238E27FC236}">
                <a16:creationId xmlns:a16="http://schemas.microsoft.com/office/drawing/2014/main" id="{7B4DD1CA-BFCB-E4AA-67F0-B9748A7AF6C6}"/>
              </a:ext>
            </a:extLst>
          </p:cNvPr>
          <p:cNvGrpSpPr/>
          <p:nvPr/>
        </p:nvGrpSpPr>
        <p:grpSpPr>
          <a:xfrm>
            <a:off x="457199" y="3272801"/>
            <a:ext cx="8196488" cy="607800"/>
            <a:chOff x="1153264" y="1441738"/>
            <a:chExt cx="8196488" cy="607800"/>
          </a:xfrm>
        </p:grpSpPr>
        <p:sp>
          <p:nvSpPr>
            <p:cNvPr id="74" name="Google Shape;3172;p47">
              <a:extLst>
                <a:ext uri="{FF2B5EF4-FFF2-40B4-BE49-F238E27FC236}">
                  <a16:creationId xmlns:a16="http://schemas.microsoft.com/office/drawing/2014/main" id="{662C6F12-CD08-9F59-6590-5E564EE31B50}"/>
                </a:ext>
              </a:extLst>
            </p:cNvPr>
            <p:cNvSpPr/>
            <p:nvPr/>
          </p:nvSpPr>
          <p:spPr>
            <a:xfrm>
              <a:off x="1153264" y="1441738"/>
              <a:ext cx="833400" cy="607800"/>
            </a:xfrm>
            <a:prstGeom prst="roundRect">
              <a:avLst>
                <a:gd name="adj" fmla="val 30825"/>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dk2"/>
                  </a:solidFill>
                  <a:latin typeface="+mn-lt"/>
                  <a:ea typeface="Fira Sans Extra Condensed"/>
                  <a:cs typeface="Fira Sans Extra Condensed"/>
                  <a:sym typeface="Fira Sans Extra Condensed"/>
                </a:rPr>
                <a:t>04</a:t>
              </a:r>
              <a:endParaRPr dirty="0">
                <a:solidFill>
                  <a:schemeClr val="dk2"/>
                </a:solidFill>
                <a:latin typeface="+mn-lt"/>
              </a:endParaRPr>
            </a:p>
          </p:txBody>
        </p:sp>
        <p:sp>
          <p:nvSpPr>
            <p:cNvPr id="75" name="Google Shape;3174;p47">
              <a:extLst>
                <a:ext uri="{FF2B5EF4-FFF2-40B4-BE49-F238E27FC236}">
                  <a16:creationId xmlns:a16="http://schemas.microsoft.com/office/drawing/2014/main" id="{45EE760A-9E2D-2226-9578-B99D1F1DBA39}"/>
                </a:ext>
              </a:extLst>
            </p:cNvPr>
            <p:cNvSpPr txBox="1"/>
            <p:nvPr/>
          </p:nvSpPr>
          <p:spPr>
            <a:xfrm>
              <a:off x="2140401" y="1511488"/>
              <a:ext cx="7209351" cy="468300"/>
            </a:xfrm>
            <a:prstGeom prst="rect">
              <a:avLst/>
            </a:prstGeom>
            <a:noFill/>
            <a:ln>
              <a:noFill/>
            </a:ln>
          </p:spPr>
          <p:txBody>
            <a:bodyPr spcFirstLastPara="1" wrap="square" lIns="91425" tIns="91425" rIns="91425" bIns="91425" anchor="ctr" anchorCtr="0">
              <a:noAutofit/>
            </a:bodyPr>
            <a:lstStyle/>
            <a:p>
              <a:pPr lvl="0" algn="just"/>
              <a:r>
                <a:rPr lang="en-US">
                  <a:latin typeface="+mn-lt"/>
                </a:rPr>
                <a:t>Municipal waste-to-energy plants are usually built for environmental benefits rather than for electricity generation or heat recovery.</a:t>
              </a:r>
              <a:endParaRPr lang="vi-VN" dirty="0">
                <a:latin typeface="+mn-lt"/>
                <a:ea typeface="Roboto"/>
                <a:cs typeface="Roboto"/>
                <a:sym typeface="Roboto"/>
              </a:endParaRPr>
            </a:p>
          </p:txBody>
        </p:sp>
      </p:grpSp>
      <p:grpSp>
        <p:nvGrpSpPr>
          <p:cNvPr id="76" name="Google Shape;3180;p47">
            <a:extLst>
              <a:ext uri="{FF2B5EF4-FFF2-40B4-BE49-F238E27FC236}">
                <a16:creationId xmlns:a16="http://schemas.microsoft.com/office/drawing/2014/main" id="{171265ED-9E3E-196C-17F2-958E7E87FCCB}"/>
              </a:ext>
            </a:extLst>
          </p:cNvPr>
          <p:cNvGrpSpPr/>
          <p:nvPr/>
        </p:nvGrpSpPr>
        <p:grpSpPr>
          <a:xfrm>
            <a:off x="457199" y="4016453"/>
            <a:ext cx="8246866" cy="607800"/>
            <a:chOff x="1153264" y="2582850"/>
            <a:chExt cx="8246866" cy="607800"/>
          </a:xfrm>
        </p:grpSpPr>
        <p:sp>
          <p:nvSpPr>
            <p:cNvPr id="77" name="Google Shape;3181;p47">
              <a:extLst>
                <a:ext uri="{FF2B5EF4-FFF2-40B4-BE49-F238E27FC236}">
                  <a16:creationId xmlns:a16="http://schemas.microsoft.com/office/drawing/2014/main" id="{29A87A71-5AE3-BBFF-2D32-7A9538F8A5A4}"/>
                </a:ext>
              </a:extLst>
            </p:cNvPr>
            <p:cNvSpPr/>
            <p:nvPr/>
          </p:nvSpPr>
          <p:spPr>
            <a:xfrm>
              <a:off x="1153264" y="2582850"/>
              <a:ext cx="833400" cy="607800"/>
            </a:xfrm>
            <a:prstGeom prst="roundRect">
              <a:avLst>
                <a:gd name="adj" fmla="val 30825"/>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400" b="1" dirty="0">
                  <a:solidFill>
                    <a:schemeClr val="accent3"/>
                  </a:solidFill>
                  <a:latin typeface="+mn-lt"/>
                  <a:ea typeface="Fira Sans Extra Condensed"/>
                  <a:cs typeface="Fira Sans Extra Condensed"/>
                  <a:sym typeface="Fira Sans Extra Condensed"/>
                </a:rPr>
                <a:t>05</a:t>
              </a:r>
              <a:endParaRPr dirty="0">
                <a:solidFill>
                  <a:schemeClr val="accent3"/>
                </a:solidFill>
                <a:latin typeface="+mn-lt"/>
              </a:endParaRPr>
            </a:p>
          </p:txBody>
        </p:sp>
        <p:sp>
          <p:nvSpPr>
            <p:cNvPr id="78" name="Google Shape;3183;p47">
              <a:extLst>
                <a:ext uri="{FF2B5EF4-FFF2-40B4-BE49-F238E27FC236}">
                  <a16:creationId xmlns:a16="http://schemas.microsoft.com/office/drawing/2014/main" id="{8A4961F8-1A8D-2646-A15D-2F4EBD33D992}"/>
                </a:ext>
              </a:extLst>
            </p:cNvPr>
            <p:cNvSpPr txBox="1"/>
            <p:nvPr/>
          </p:nvSpPr>
          <p:spPr>
            <a:xfrm>
              <a:off x="2190780" y="2652600"/>
              <a:ext cx="7209350" cy="468300"/>
            </a:xfrm>
            <a:prstGeom prst="rect">
              <a:avLst/>
            </a:prstGeom>
            <a:noFill/>
            <a:ln>
              <a:noFill/>
            </a:ln>
          </p:spPr>
          <p:txBody>
            <a:bodyPr spcFirstLastPara="1" wrap="square" lIns="91425" tIns="91425" rIns="91425" bIns="91425" anchor="ctr" anchorCtr="0">
              <a:noAutofit/>
            </a:bodyPr>
            <a:lstStyle/>
            <a:p>
              <a:pPr algn="just"/>
              <a:r>
                <a:rPr lang="en-US">
                  <a:latin typeface="+mn-lt"/>
                </a:rPr>
                <a:t>Construction investment costs are very high. Most imported technologies are not suitable, domestic equipment and technology are inadequate and lack uniformity. There is a lack of management activities and activities to classify solid waste at source.</a:t>
              </a:r>
              <a:endParaRPr lang="vi-VN" dirty="0">
                <a:latin typeface="+mn-lt"/>
                <a:sym typeface="Roboto"/>
              </a:endParaRPr>
            </a:p>
          </p:txBody>
        </p:sp>
      </p:grpSp>
      <p:sp>
        <p:nvSpPr>
          <p:cNvPr id="20" name="Google Shape;476;p18">
            <a:extLst>
              <a:ext uri="{FF2B5EF4-FFF2-40B4-BE49-F238E27FC236}">
                <a16:creationId xmlns:a16="http://schemas.microsoft.com/office/drawing/2014/main" id="{B29FA756-E0C5-5B90-65B8-67EEDDE60D62}"/>
              </a:ext>
            </a:extLst>
          </p:cNvPr>
          <p:cNvSpPr txBox="1">
            <a:spLocks noGrp="1"/>
          </p:cNvSpPr>
          <p:nvPr>
            <p:ph type="title"/>
          </p:nvPr>
        </p:nvSpPr>
        <p:spPr>
          <a:xfrm>
            <a:off x="457199" y="391719"/>
            <a:ext cx="8229600" cy="371400"/>
          </a:xfrm>
          <a:prstGeom prst="rect">
            <a:avLst/>
          </a:prstGeom>
        </p:spPr>
        <p:txBody>
          <a:bodyPr spcFirstLastPara="1" wrap="square" lIns="91425" tIns="91425" rIns="91425" bIns="91425" anchor="ctr" anchorCtr="0">
            <a:noAutofit/>
          </a:bodyPr>
          <a:lstStyle/>
          <a:p>
            <a:pPr lvl="0"/>
            <a:r>
              <a:rPr lang="en-US" sz="2400">
                <a:solidFill>
                  <a:schemeClr val="accent1">
                    <a:lumMod val="50000"/>
                  </a:schemeClr>
                </a:solidFill>
                <a:latin typeface="+mn-lt"/>
              </a:rPr>
              <a:t>5. DISADVANTAGES</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1248157478"/>
      </p:ext>
    </p:extLst>
  </p:cSld>
  <p:clrMapOvr>
    <a:masterClrMapping/>
  </p:clrMapOvr>
</p:sld>
</file>

<file path=ppt/slides/slide63.xml><?xml version="1.0" encoding="utf-8"?>
<p:sld xmlns:p="http://schemas.openxmlformats.org/presentationml/2006/main" xmlns:a="http://schemas.openxmlformats.org/drawingml/2006/main" xmlns:r="http://schemas.openxmlformats.org/officeDocument/2006/relationships">
  <p:cSld>
    <p:spTree>
      <p:nvGrpSpPr>
        <p:cNvPr id="1" name="Shape 475">
          <a:extLst>
            <a:ext uri="{FF2B5EF4-FFF2-40B4-BE49-F238E27FC236}">
              <a16:creationId xmlns:a16="http://schemas.microsoft.com/office/drawing/2014/main" id="{899402CB-305F-1231-26B0-9C4D8B8075A6}"/>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46CF3E21-09A1-E300-BD45-8D0113EDB946}"/>
              </a:ext>
            </a:extLst>
          </p:cNvPr>
          <p:cNvSpPr txBox="1"/>
          <p:nvPr/>
        </p:nvSpPr>
        <p:spPr>
          <a:xfrm>
            <a:off x="457200" y="475041"/>
            <a:ext cx="8229600" cy="371400"/>
          </a:xfrm>
          <a:prstGeom prst="rect">
            <a:avLst/>
          </a:prstGeom>
          <a:noFill/>
          <a:ln>
            <a:noFill/>
          </a:ln>
        </p:spPr>
        <p:txBody>
          <a:bodyPr anchor="ctr" anchorCtr="0" bIns="91425" lIns="91425" rIns="91425" spcFirstLastPara="1" tIns="91425" wrap="square">
            <a:normAutofit fontScale="25000" lnSpcReduction="20000"/>
          </a:bodyPr>
          <a:lstStyle/>
          <a:p>
            <a:pPr algn="ctr"/>
            <a:r>
              <a:rPr b="1" dirty="0" lang="en-US" sz="8000">
                <a:solidFill>
                  <a:schemeClr val="accent1">
                    <a:lumMod val="50000"/>
                  </a:schemeClr>
                </a:solidFill>
                <a:latin typeface="+mj-lt"/>
              </a:rPr>
              <a:t>BIOMASS ENERGY APPLICATION</a:t>
            </a:r>
            <a:endParaRPr dirty="0" lang="en-US" sz="8000">
              <a:solidFill>
                <a:schemeClr val="accent1">
                  <a:lumMod val="50000"/>
                </a:schemeClr>
              </a:solidFill>
              <a:latin typeface="+mj-lt"/>
            </a:endParaRPr>
          </a:p>
        </p:txBody>
      </p:sp>
      <p:pic>
        <p:nvPicPr>
          <p:cNvPr id="2052" name="Picture 4">
            <a:extLst>
              <a:ext uri="{FF2B5EF4-FFF2-40B4-BE49-F238E27FC236}">
                <a16:creationId xmlns:a16="http://schemas.microsoft.com/office/drawing/2014/main" id="{066F0F27-23EC-90F9-48C3-DDAE88EB8A2C}"/>
              </a:ext>
            </a:extLst>
          </p:cNvPr>
          <p:cNvPicPr>
            <a:picLocks noChangeArrowheads="1" noChangeAspect="1"/>
          </p:cNvPicPr>
          <p:nvPr/>
        </p:nvPicPr>
        <p:blipFill rotWithShape="1">
          <a:blip r:embed="rId3">
            <a:extLst>
              <a:ext uri="{28A0092B-C50C-407E-A947-70E740481C1C}">
                <a14:useLocalDpi xmlns:a14="http://schemas.microsoft.com/office/drawing/2010/main" val="0"/>
              </a:ext>
            </a:extLst>
          </a:blip>
          <a:srcRect l="33" r="59"/>
          <a:stretch>
            <a:fillRect/>
          </a:stretch>
        </p:blipFill>
        <p:spPr bwMode="auto">
          <a:xfrm>
            <a:off x="6166237" y="2198727"/>
            <a:ext cx="2977763" cy="27959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7F20293-FB4A-3FC5-0097-BF1BD59489EE}"/>
              </a:ext>
            </a:extLst>
          </p:cNvPr>
          <p:cNvSpPr txBox="1"/>
          <p:nvPr/>
        </p:nvSpPr>
        <p:spPr>
          <a:xfrm>
            <a:off x="431800" y="1110841"/>
            <a:ext cx="6347460" cy="3264408"/>
          </a:xfrm>
          <a:prstGeom prst="rect">
            <a:avLst/>
          </a:prstGeom>
          <a:noFill/>
          <a:ln>
            <a:noFill/>
          </a:ln>
        </p:spPr>
        <p:txBody>
          <a:bodyPr anchor="t">
            <a:normAutofit/>
          </a:bodyPr>
          <a:lstStyle/>
          <a:p>
            <a:pPr>
              <a:lnSpc>
                <a:spcPct val="150000"/>
              </a:lnSpc>
            </a:pPr>
            <a:r>
              <a:rPr b="1" dirty="0" lang="en-US" sz="1200"/>
              <a:t>Fluidized Bed Biomass Boiler Solution</a:t>
            </a:r>
            <a:endParaRPr dirty="0" lang="en-US" sz="1200"/>
          </a:p>
          <a:p>
            <a:pPr>
              <a:lnSpc>
                <a:spcPct val="150000"/>
              </a:lnSpc>
            </a:pPr>
            <a:r>
              <a:rPr dirty="0" lang="en-US" sz="1200"/>
              <a:t>The fluidized bed biomass boiler is an efficient and environmentally friendly technology that uses biomass fuel to produce steam for various industries.</a:t>
            </a:r>
          </a:p>
          <a:p>
            <a:pPr>
              <a:lnSpc>
                <a:spcPct val="150000"/>
              </a:lnSpc>
            </a:pPr>
            <a:r>
              <a:rPr dirty="0" lang="en-US" sz="1200"/>
              <a:t>Biomass includes agricultural and forestry by-products such as rice husks, sawdust, wood shavings, and bagasse, which are burned in a fluidized bed furnace to generate heat.</a:t>
            </a:r>
          </a:p>
          <a:p>
            <a:pPr>
              <a:lnSpc>
                <a:spcPct val="150000"/>
              </a:lnSpc>
            </a:pPr>
            <a:r>
              <a:rPr dirty="0" lang="en-US" sz="1200"/>
              <a:t>This heat boils water in pipes, producing high-pressure steam for production processes.</a:t>
            </a:r>
          </a:p>
          <a:p>
            <a:pPr indent="-571500" marL="571500">
              <a:lnSpc>
                <a:spcPct val="150000"/>
              </a:lnSpc>
              <a:buFont charset="0" panose="020B0604020202020204" pitchFamily="34" typeface="Arial"/>
              <a:buChar char="•"/>
            </a:pPr>
            <a:r>
              <a:rPr b="1" dirty="0" lang="en-US" sz="1200"/>
              <a:t>Applications of Fluidized Bed Biomass Boilers:</a:t>
            </a:r>
            <a:endParaRPr dirty="0" lang="en-US" sz="1200"/>
          </a:p>
          <a:p>
            <a:pPr indent="-571500" marL="571500">
              <a:lnSpc>
                <a:spcPct val="150000"/>
              </a:lnSpc>
              <a:buFont charset="0" panose="020B0604020202020204" pitchFamily="34" typeface="Arial"/>
              <a:buChar char="•"/>
            </a:pPr>
            <a:r>
              <a:rPr b="1" dirty="0" lang="en-US" sz="1200"/>
              <a:t>Food Industry</a:t>
            </a:r>
            <a:r>
              <a:rPr dirty="0" lang="en-US" sz="1200"/>
              <a:t> – food processing, beverages, beer and alcohol production</a:t>
            </a:r>
          </a:p>
          <a:p>
            <a:pPr indent="-571500" marL="571500">
              <a:lnSpc>
                <a:spcPct val="150000"/>
              </a:lnSpc>
              <a:buFont charset="0" panose="020B0604020202020204" pitchFamily="34" typeface="Arial"/>
              <a:buChar char="•"/>
            </a:pPr>
            <a:r>
              <a:rPr b="1" dirty="0" lang="en-US" sz="1200"/>
              <a:t>Textile Industry</a:t>
            </a:r>
            <a:r>
              <a:rPr dirty="0" lang="en-US" sz="1200"/>
              <a:t> – fabric drying, dyeing</a:t>
            </a:r>
          </a:p>
          <a:p>
            <a:pPr indent="-571500" marL="571500">
              <a:lnSpc>
                <a:spcPct val="150000"/>
              </a:lnSpc>
              <a:buFont charset="0" panose="020B0604020202020204" pitchFamily="34" typeface="Arial"/>
              <a:buChar char="•"/>
            </a:pPr>
            <a:r>
              <a:rPr b="1" dirty="0" lang="en-US" sz="1200"/>
              <a:t>Paper Industry</a:t>
            </a:r>
            <a:r>
              <a:rPr dirty="0" lang="en-US" sz="1200"/>
              <a:t> – paper and pulp production</a:t>
            </a:r>
          </a:p>
          <a:p>
            <a:pPr indent="-571500" marL="571500">
              <a:lnSpc>
                <a:spcPct val="150000"/>
              </a:lnSpc>
              <a:buFont charset="0" panose="020B0604020202020204" pitchFamily="34" typeface="Arial"/>
              <a:buChar char="•"/>
            </a:pPr>
            <a:r>
              <a:rPr b="1" dirty="0" lang="en-US" sz="1200"/>
              <a:t>Other Industries</a:t>
            </a:r>
            <a:r>
              <a:rPr dirty="0" lang="en-US" sz="1200"/>
              <a:t> – wood drying, agricultural product drying, etc.</a:t>
            </a:r>
          </a:p>
        </p:txBody>
      </p:sp>
    </p:spTree>
    <p:extLst>
      <p:ext uri="{BB962C8B-B14F-4D97-AF65-F5344CB8AC3E}">
        <p14:creationId xmlns:p14="http://schemas.microsoft.com/office/powerpoint/2010/main" val="764670156"/>
      </p:ext>
    </p:extLst>
  </p:cSld>
  <p:clrMapOvr>
    <a:masterClrMapping/>
  </p:clrMapOvr>
</p:sld>
</file>

<file path=ppt/slides/slide64.xml><?xml version="1.0" encoding="utf-8"?>
<p:sld xmlns:p="http://schemas.openxmlformats.org/presentationml/2006/main" xmlns:a="http://schemas.openxmlformats.org/drawingml/2006/main" xmlns:r="http://schemas.openxmlformats.org/officeDocument/2006/relationships">
  <p:cSld>
    <p:spTree>
      <p:nvGrpSpPr>
        <p:cNvPr id="1" name="Shape 475">
          <a:extLst>
            <a:ext uri="{FF2B5EF4-FFF2-40B4-BE49-F238E27FC236}">
              <a16:creationId xmlns:a16="http://schemas.microsoft.com/office/drawing/2014/main" id="{B48BABA4-605B-2FB5-5895-6653F2301A79}"/>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A44EF25E-2A79-5D1D-24EF-23B59BC78AF5}"/>
              </a:ext>
            </a:extLst>
          </p:cNvPr>
          <p:cNvSpPr txBox="1"/>
          <p:nvPr/>
        </p:nvSpPr>
        <p:spPr>
          <a:xfrm>
            <a:off x="601980" y="889947"/>
            <a:ext cx="8138160" cy="2637710"/>
          </a:xfrm>
          <a:prstGeom prst="rect">
            <a:avLst/>
          </a:prstGeom>
          <a:noFill/>
        </p:spPr>
        <p:txBody>
          <a:bodyPr wrap="square">
            <a:spAutoFit/>
          </a:bodyPr>
          <a:lstStyle/>
          <a:p>
            <a:pPr>
              <a:lnSpc>
                <a:spcPct val="150000"/>
              </a:lnSpc>
            </a:pPr>
            <a:r>
              <a:rPr dirty="0" lang="en-US"/>
              <a:t>A fluidized bed boiler consists of </a:t>
            </a:r>
            <a:r>
              <a:rPr b="1" dirty="0" lang="en-US"/>
              <a:t>7 main components</a:t>
            </a:r>
            <a:r>
              <a:rPr dirty="0" lang="en-US"/>
              <a:t>, each playing a critical role in operation:</a:t>
            </a:r>
          </a:p>
          <a:p>
            <a:pPr indent="-342900" marL="342900">
              <a:lnSpc>
                <a:spcPct val="150000"/>
              </a:lnSpc>
              <a:buFont typeface="+mj-lt"/>
              <a:buAutoNum type="arabicPeriod"/>
            </a:pPr>
            <a:r>
              <a:rPr dirty="0" lang="en-US"/>
              <a:t>Fluidized bed combustion chamber</a:t>
            </a:r>
          </a:p>
          <a:p>
            <a:pPr indent="-342900" marL="342900">
              <a:lnSpc>
                <a:spcPct val="150000"/>
              </a:lnSpc>
              <a:buFont typeface="+mj-lt"/>
              <a:buAutoNum type="arabicPeriod"/>
            </a:pPr>
            <a:r>
              <a:rPr dirty="0" lang="en-US"/>
              <a:t>Air supply system</a:t>
            </a:r>
          </a:p>
          <a:p>
            <a:pPr indent="-342900" marL="342900">
              <a:lnSpc>
                <a:spcPct val="150000"/>
              </a:lnSpc>
              <a:buFont typeface="+mj-lt"/>
              <a:buAutoNum type="arabicPeriod"/>
            </a:pPr>
            <a:r>
              <a:rPr dirty="0" lang="en-US"/>
              <a:t>Fuel Supply System</a:t>
            </a:r>
          </a:p>
          <a:p>
            <a:pPr indent="-342900" marL="342900">
              <a:lnSpc>
                <a:spcPct val="150000"/>
              </a:lnSpc>
              <a:buFont typeface="+mj-lt"/>
              <a:buAutoNum type="arabicPeriod"/>
            </a:pPr>
            <a:r>
              <a:rPr dirty="0" lang="en-US"/>
              <a:t>Circulating system (CFB)</a:t>
            </a:r>
          </a:p>
          <a:p>
            <a:pPr indent="-342900" marL="342900">
              <a:lnSpc>
                <a:spcPct val="150000"/>
              </a:lnSpc>
              <a:buFont typeface="+mj-lt"/>
              <a:buAutoNum type="arabicPeriod"/>
            </a:pPr>
            <a:r>
              <a:rPr dirty="0" lang="en-US"/>
              <a:t>Heat exchange system</a:t>
            </a:r>
          </a:p>
          <a:p>
            <a:pPr indent="-342900" marL="342900">
              <a:lnSpc>
                <a:spcPct val="150000"/>
              </a:lnSpc>
              <a:buFont typeface="+mj-lt"/>
              <a:buAutoNum type="arabicPeriod"/>
            </a:pPr>
            <a:r>
              <a:rPr dirty="0" lang="en-US"/>
              <a:t>Flue gas cleaning system</a:t>
            </a:r>
          </a:p>
          <a:p>
            <a:pPr indent="-342900" marL="342900">
              <a:lnSpc>
                <a:spcPct val="150000"/>
              </a:lnSpc>
              <a:buFont typeface="+mj-lt"/>
              <a:buAutoNum type="arabicPeriod"/>
            </a:pPr>
            <a:r>
              <a:rPr dirty="0" lang="en-US"/>
              <a:t>Automatic control system</a:t>
            </a:r>
          </a:p>
        </p:txBody>
      </p:sp>
      <p:pic>
        <p:nvPicPr>
          <p:cNvPr descr="Sơ đồ tổng quát của một hệ thống lò hơi tầng sôi" id="6" name="Picture 2">
            <a:extLst>
              <a:ext uri="{FF2B5EF4-FFF2-40B4-BE49-F238E27FC236}">
                <a16:creationId xmlns:a16="http://schemas.microsoft.com/office/drawing/2014/main" id="{116CA960-AE3A-09AE-EF90-53E4D0D6AA0F}"/>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1" r="37"/>
          <a:stretch>
            <a:fillRect/>
          </a:stretch>
        </p:blipFill>
        <p:spPr bwMode="auto">
          <a:xfrm>
            <a:off x="3468793" y="1501697"/>
            <a:ext cx="5463540" cy="3492600"/>
          </a:xfrm>
          <a:prstGeom prst="rect">
            <a:avLst/>
          </a:prstGeom>
          <a:solidFill>
            <a:srgbClr val="FFFFFF"/>
          </a:solidFill>
          <a:ln>
            <a:noFill/>
          </a:ln>
        </p:spPr>
      </p:pic>
      <p:sp>
        <p:nvSpPr>
          <p:cNvPr id="2" name="Google Shape;760;p21">
            <a:extLst>
              <a:ext uri="{FF2B5EF4-FFF2-40B4-BE49-F238E27FC236}">
                <a16:creationId xmlns:a16="http://schemas.microsoft.com/office/drawing/2014/main" id="{9402D137-7341-35C0-620B-9CF8321B08A2}"/>
              </a:ext>
            </a:extLst>
          </p:cNvPr>
          <p:cNvSpPr txBox="1"/>
          <p:nvPr/>
        </p:nvSpPr>
        <p:spPr>
          <a:xfrm>
            <a:off x="457200" y="475041"/>
            <a:ext cx="8229600" cy="371400"/>
          </a:xfrm>
          <a:prstGeom prst="rect">
            <a:avLst/>
          </a:prstGeom>
          <a:noFill/>
          <a:ln>
            <a:noFill/>
          </a:ln>
        </p:spPr>
        <p:txBody>
          <a:bodyPr anchor="ctr" anchorCtr="0" bIns="91425" lIns="91425" rIns="91425" spcFirstLastPara="1" tIns="91425" wrap="square">
            <a:normAutofit fontScale="25000" lnSpcReduction="20000"/>
          </a:bodyPr>
          <a:lstStyle/>
          <a:p>
            <a:pPr algn="ctr"/>
            <a:r>
              <a:rPr b="1" dirty="0" lang="en-US" sz="8000">
                <a:solidFill>
                  <a:schemeClr val="accent1">
                    <a:lumMod val="50000"/>
                  </a:schemeClr>
                </a:solidFill>
                <a:latin typeface="+mj-lt"/>
              </a:rPr>
              <a:t>BIOMASS ENERGY APPLICATION</a:t>
            </a:r>
            <a:endParaRPr dirty="0" lang="en-US" sz="8000">
              <a:solidFill>
                <a:schemeClr val="accent1">
                  <a:lumMod val="50000"/>
                </a:schemeClr>
              </a:solidFill>
              <a:latin typeface="+mj-lt"/>
            </a:endParaRPr>
          </a:p>
        </p:txBody>
      </p:sp>
    </p:spTree>
    <p:extLst>
      <p:ext uri="{BB962C8B-B14F-4D97-AF65-F5344CB8AC3E}">
        <p14:creationId xmlns:p14="http://schemas.microsoft.com/office/powerpoint/2010/main" val="6564811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60;p21">
            <a:extLst>
              <a:ext uri="{FF2B5EF4-FFF2-40B4-BE49-F238E27FC236}">
                <a16:creationId xmlns:a16="http://schemas.microsoft.com/office/drawing/2014/main" id="{0A459E41-E8D0-E54D-BEB3-5A25BC0D7F28}"/>
              </a:ext>
            </a:extLst>
          </p:cNvPr>
          <p:cNvSpPr txBox="1"/>
          <p:nvPr/>
        </p:nvSpPr>
        <p:spPr>
          <a:xfrm>
            <a:off x="457200" y="475041"/>
            <a:ext cx="8229600" cy="371400"/>
          </a:xfrm>
          <a:prstGeom prst="rect">
            <a:avLst/>
          </a:prstGeom>
          <a:noFill/>
          <a:ln>
            <a:noFill/>
          </a:ln>
        </p:spPr>
        <p:txBody>
          <a:bodyPr spcFirstLastPara="1" wrap="square" lIns="91425" tIns="91425" rIns="91425" bIns="91425" anchor="ctr" anchorCtr="0">
            <a:normAutofit fontScale="25000" lnSpcReduction="20000"/>
          </a:bodyPr>
          <a:lstStyle/>
          <a:p>
            <a:pPr algn="ctr"/>
            <a:r>
              <a:rPr lang="en-US" sz="8000" b="1" dirty="0">
                <a:solidFill>
                  <a:schemeClr val="accent1">
                    <a:lumMod val="50000"/>
                  </a:schemeClr>
                </a:solidFill>
                <a:latin typeface="+mj-lt"/>
              </a:rPr>
              <a:t>BIOMASS ENERGY APPLICATION</a:t>
            </a:r>
            <a:endParaRPr lang="en-US" sz="8000" dirty="0">
              <a:solidFill>
                <a:schemeClr val="accent1">
                  <a:lumMod val="50000"/>
                </a:schemeClr>
              </a:solidFill>
              <a:latin typeface="+mj-lt"/>
            </a:endParaRPr>
          </a:p>
        </p:txBody>
      </p:sp>
      <p:graphicFrame>
        <p:nvGraphicFramePr>
          <p:cNvPr id="4" name="Table 3">
            <a:extLst>
              <a:ext uri="{FF2B5EF4-FFF2-40B4-BE49-F238E27FC236}">
                <a16:creationId xmlns:a16="http://schemas.microsoft.com/office/drawing/2014/main" id="{AFD9212C-40BE-8F55-5EA2-8D7F994D3824}"/>
              </a:ext>
            </a:extLst>
          </p:cNvPr>
          <p:cNvGraphicFramePr>
            <a:graphicFrameLocks noGrp="1"/>
          </p:cNvGraphicFramePr>
          <p:nvPr>
            <p:extLst>
              <p:ext uri="{D42A27DB-BD31-4B8C-83A1-F6EECF244321}">
                <p14:modId xmlns:p14="http://schemas.microsoft.com/office/powerpoint/2010/main" val="2640857636"/>
              </p:ext>
            </p:extLst>
          </p:nvPr>
        </p:nvGraphicFramePr>
        <p:xfrm>
          <a:off x="457200" y="1176284"/>
          <a:ext cx="8229600" cy="1645920"/>
        </p:xfrm>
        <a:graphic>
          <a:graphicData uri="http://schemas.openxmlformats.org/drawingml/2006/table">
            <a:tbl>
              <a:tblPr/>
              <a:tblGrid>
                <a:gridCol w="2743200">
                  <a:extLst>
                    <a:ext uri="{9D8B030D-6E8A-4147-A177-3AD203B41FA5}">
                      <a16:colId xmlns:a16="http://schemas.microsoft.com/office/drawing/2014/main" val="62485764"/>
                    </a:ext>
                  </a:extLst>
                </a:gridCol>
                <a:gridCol w="2743200">
                  <a:extLst>
                    <a:ext uri="{9D8B030D-6E8A-4147-A177-3AD203B41FA5}">
                      <a16:colId xmlns:a16="http://schemas.microsoft.com/office/drawing/2014/main" val="1242203126"/>
                    </a:ext>
                  </a:extLst>
                </a:gridCol>
                <a:gridCol w="2743200">
                  <a:extLst>
                    <a:ext uri="{9D8B030D-6E8A-4147-A177-3AD203B41FA5}">
                      <a16:colId xmlns:a16="http://schemas.microsoft.com/office/drawing/2014/main" val="3965198858"/>
                    </a:ext>
                  </a:extLst>
                </a:gridCol>
              </a:tblGrid>
              <a:tr h="0">
                <a:tc>
                  <a:txBody>
                    <a:bodyPr/>
                    <a:lstStyle/>
                    <a:p>
                      <a:pPr>
                        <a:buNone/>
                      </a:pPr>
                      <a:r>
                        <a:rPr lang="en-US" sz="1200" b="1"/>
                        <a:t>Criteria</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a:t>Fluidized Bed Boiler</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a:t>Traditional Boiler</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657795"/>
                  </a:ext>
                </a:extLst>
              </a:tr>
              <a:tr h="0">
                <a:tc>
                  <a:txBody>
                    <a:bodyPr/>
                    <a:lstStyle/>
                    <a:p>
                      <a:pPr>
                        <a:buNone/>
                      </a:pPr>
                      <a:r>
                        <a:rPr lang="en-US" sz="1200"/>
                        <a:t>Combustion efficiency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sz="1200"/>
                        <a:t>97–99%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sz="1200"/>
                        <a:t>85–90%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0262796"/>
                  </a:ext>
                </a:extLst>
              </a:tr>
              <a:tr h="0">
                <a:tc>
                  <a:txBody>
                    <a:bodyPr/>
                    <a:lstStyle/>
                    <a:p>
                      <a:pPr>
                        <a:buNone/>
                      </a:pPr>
                      <a:r>
                        <a:rPr lang="en-US" sz="1200"/>
                        <a:t>NOx emissions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90% reduction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Standard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1982440"/>
                  </a:ext>
                </a:extLst>
              </a:tr>
              <a:tr h="0">
                <a:tc>
                  <a:txBody>
                    <a:bodyPr/>
                    <a:lstStyle/>
                    <a:p>
                      <a:pPr>
                        <a:buNone/>
                      </a:pPr>
                      <a:r>
                        <a:rPr lang="en-US" sz="1200"/>
                        <a:t>Fuel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Diverse (coal dust, waste, biomass)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Mainly lump coal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5536852"/>
                  </a:ext>
                </a:extLst>
              </a:tr>
              <a:tr h="0">
                <a:tc>
                  <a:txBody>
                    <a:bodyPr/>
                    <a:lstStyle/>
                    <a:p>
                      <a:pPr>
                        <a:buNone/>
                      </a:pPr>
                      <a:r>
                        <a:rPr lang="en-US" sz="1200"/>
                        <a:t>Operating temperature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800–900°C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a:t>&gt;1000°C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086338"/>
                  </a:ext>
                </a:extLst>
              </a:tr>
              <a:tr h="0">
                <a:tc>
                  <a:txBody>
                    <a:bodyPr/>
                    <a:lstStyle/>
                    <a:p>
                      <a:pPr>
                        <a:buNone/>
                      </a:pPr>
                      <a:r>
                        <a:rPr lang="en-US" sz="1200"/>
                        <a:t>Operating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dirty="0"/>
                        <a:t>30–40%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dirty="0"/>
                        <a:t>Standard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809482"/>
                  </a:ext>
                </a:extLst>
              </a:tr>
            </a:tbl>
          </a:graphicData>
        </a:graphic>
      </p:graphicFrame>
      <p:sp>
        <p:nvSpPr>
          <p:cNvPr id="6" name="TextBox 5">
            <a:extLst>
              <a:ext uri="{FF2B5EF4-FFF2-40B4-BE49-F238E27FC236}">
                <a16:creationId xmlns:a16="http://schemas.microsoft.com/office/drawing/2014/main" id="{A8512623-7383-8075-00AA-58B866867AD3}"/>
              </a:ext>
            </a:extLst>
          </p:cNvPr>
          <p:cNvSpPr txBox="1"/>
          <p:nvPr/>
        </p:nvSpPr>
        <p:spPr>
          <a:xfrm>
            <a:off x="457200" y="2914133"/>
            <a:ext cx="8229600" cy="1754326"/>
          </a:xfrm>
          <a:prstGeom prst="rect">
            <a:avLst/>
          </a:prstGeom>
          <a:noFill/>
        </p:spPr>
        <p:txBody>
          <a:bodyPr wrap="square">
            <a:spAutoFit/>
          </a:bodyPr>
          <a:lstStyle/>
          <a:p>
            <a:pPr>
              <a:buNone/>
            </a:pPr>
            <a:r>
              <a:rPr lang="en-US" sz="1200" b="1" dirty="0"/>
              <a:t>Advantages:</a:t>
            </a:r>
            <a:endParaRPr lang="en-US" sz="1200" dirty="0"/>
          </a:p>
          <a:p>
            <a:pPr marL="171450" indent="-171450">
              <a:buFont typeface="Arial" panose="020B0604020202020204" pitchFamily="34" charset="0"/>
              <a:buChar char="•"/>
            </a:pPr>
            <a:r>
              <a:rPr lang="en-US" sz="1200" dirty="0"/>
              <a:t>Can produce steam quickly, suitable for production lines with frequent load changes.</a:t>
            </a:r>
          </a:p>
          <a:p>
            <a:pPr marL="171450" indent="-171450">
              <a:buFont typeface="Arial" panose="020B0604020202020204" pitchFamily="34" charset="0"/>
              <a:buChar char="•"/>
            </a:pPr>
            <a:r>
              <a:rPr lang="en-US" sz="1200" dirty="0"/>
              <a:t>Easy to operate without complex processes or skills.</a:t>
            </a:r>
          </a:p>
          <a:p>
            <a:pPr marL="171450" indent="-171450">
              <a:buFont typeface="Arial" panose="020B0604020202020204" pitchFamily="34" charset="0"/>
              <a:buChar char="•"/>
            </a:pPr>
            <a:r>
              <a:rPr lang="en-US" sz="1200" dirty="0"/>
              <a:t>Biomass fuel reduces greenhouse gas emissions compared to fossil fuels.</a:t>
            </a:r>
          </a:p>
          <a:p>
            <a:pPr marL="171450" indent="-171450">
              <a:buFont typeface="Arial" panose="020B0604020202020204" pitchFamily="34" charset="0"/>
              <a:buChar char="•"/>
            </a:pPr>
            <a:r>
              <a:rPr lang="en-US" sz="1200" dirty="0"/>
              <a:t>Automated control with PLC-SCADA systems allows easy monitoring and efficient operation.</a:t>
            </a:r>
          </a:p>
          <a:p>
            <a:pPr>
              <a:buNone/>
            </a:pPr>
            <a:r>
              <a:rPr lang="en-US" sz="1200" b="1" dirty="0"/>
              <a:t>Disadvantages:</a:t>
            </a:r>
            <a:endParaRPr lang="en-US" sz="1200" dirty="0"/>
          </a:p>
          <a:p>
            <a:pPr marL="171450" indent="-171450">
              <a:buFont typeface="Arial" panose="020B0604020202020204" pitchFamily="34" charset="0"/>
              <a:buChar char="•"/>
            </a:pPr>
            <a:r>
              <a:rPr lang="en-US" sz="1200" dirty="0"/>
              <a:t>Requires large storage space for fuel and post-combustion ash.</a:t>
            </a:r>
          </a:p>
          <a:p>
            <a:pPr marL="171450" indent="-171450">
              <a:buFont typeface="Arial" panose="020B0604020202020204" pitchFamily="34" charset="0"/>
              <a:buChar char="•"/>
            </a:pPr>
            <a:r>
              <a:rPr lang="en-US" sz="1200" dirty="0"/>
              <a:t>Ash inside the boiler must be cleaned every 4 weeks, increasing maintenance costs.</a:t>
            </a:r>
          </a:p>
          <a:p>
            <a:pPr marL="171450" indent="-171450">
              <a:buFont typeface="Arial" panose="020B0604020202020204" pitchFamily="34" charset="0"/>
              <a:buChar char="•"/>
            </a:pPr>
            <a:r>
              <a:rPr lang="en-US" sz="1200" dirty="0"/>
              <a:t>Biomass fuel has variable moisture content and size, requiring good mixing skills for optimal efficiency.</a:t>
            </a:r>
          </a:p>
        </p:txBody>
      </p:sp>
      <p:sp>
        <p:nvSpPr>
          <p:cNvPr id="8" name="TextBox 7">
            <a:extLst>
              <a:ext uri="{FF2B5EF4-FFF2-40B4-BE49-F238E27FC236}">
                <a16:creationId xmlns:a16="http://schemas.microsoft.com/office/drawing/2014/main" id="{3D73D204-85C8-C3C9-DD5E-32CCE813FDEC}"/>
              </a:ext>
            </a:extLst>
          </p:cNvPr>
          <p:cNvSpPr txBox="1"/>
          <p:nvPr/>
        </p:nvSpPr>
        <p:spPr>
          <a:xfrm>
            <a:off x="457200" y="823587"/>
            <a:ext cx="4572000" cy="335092"/>
          </a:xfrm>
          <a:prstGeom prst="rect">
            <a:avLst/>
          </a:prstGeom>
          <a:noFill/>
        </p:spPr>
        <p:txBody>
          <a:bodyPr wrap="square">
            <a:spAutoFit/>
          </a:bodyPr>
          <a:lstStyle/>
          <a:p>
            <a:pPr>
              <a:lnSpc>
                <a:spcPct val="150000"/>
              </a:lnSpc>
            </a:pPr>
            <a:r>
              <a:rPr lang="en-US" sz="1200" b="1" dirty="0"/>
              <a:t>Fluidized Bed Biomass Boiler Solution</a:t>
            </a:r>
            <a:endParaRPr lang="en-US" sz="1200" dirty="0"/>
          </a:p>
        </p:txBody>
      </p:sp>
    </p:spTree>
    <p:extLst>
      <p:ext uri="{BB962C8B-B14F-4D97-AF65-F5344CB8AC3E}">
        <p14:creationId xmlns:p14="http://schemas.microsoft.com/office/powerpoint/2010/main" val="28280514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38546DCB-7D8E-AA9C-D6B2-8844E9C5CE00}"/>
            </a:ext>
          </a:extLst>
        </p:cNvPr>
        <p:cNvGrpSpPr/>
        <p:nvPr/>
      </p:nvGrpSpPr>
      <p:grpSpPr>
        <a:xfrm>
          <a:off x="0" y="0"/>
          <a:ext cx="0" cy="0"/>
          <a:chOff x="0" y="0"/>
          <a:chExt cx="0" cy="0"/>
        </a:xfrm>
      </p:grpSpPr>
      <p:sp>
        <p:nvSpPr>
          <p:cNvPr id="3" name="Google Shape;760;p21">
            <a:extLst>
              <a:ext uri="{FF2B5EF4-FFF2-40B4-BE49-F238E27FC236}">
                <a16:creationId xmlns:a16="http://schemas.microsoft.com/office/drawing/2014/main" id="{4DF657B6-134E-E406-49AC-82D77E2177C4}"/>
              </a:ext>
            </a:extLst>
          </p:cNvPr>
          <p:cNvSpPr txBox="1"/>
          <p:nvPr/>
        </p:nvSpPr>
        <p:spPr>
          <a:xfrm>
            <a:off x="457200" y="338284"/>
            <a:ext cx="8229600" cy="545808"/>
          </a:xfrm>
          <a:prstGeom prst="rect">
            <a:avLst/>
          </a:prstGeom>
          <a:noFill/>
          <a:ln>
            <a:noFill/>
          </a:ln>
        </p:spPr>
        <p:txBody>
          <a:bodyPr spcFirstLastPara="1" wrap="square" lIns="91425" tIns="91425" rIns="91425" bIns="91425" anchor="ctr" anchorCtr="0">
            <a:normAutofit/>
          </a:bodyPr>
          <a:lstStyle/>
          <a:p>
            <a:pPr algn="ctr"/>
            <a:r>
              <a:rPr lang="en-US" sz="1800" b="1" dirty="0">
                <a:solidFill>
                  <a:schemeClr val="accent1">
                    <a:lumMod val="50000"/>
                  </a:schemeClr>
                </a:solidFill>
              </a:rPr>
              <a:t>Case Study: Biomass Energy Application</a:t>
            </a:r>
            <a:endParaRPr lang="en-US" sz="1800" dirty="0">
              <a:solidFill>
                <a:schemeClr val="accent1">
                  <a:lumMod val="50000"/>
                </a:schemeClr>
              </a:solidFill>
            </a:endParaRPr>
          </a:p>
        </p:txBody>
      </p:sp>
      <p:sp>
        <p:nvSpPr>
          <p:cNvPr id="5" name="TextBox 4">
            <a:extLst>
              <a:ext uri="{FF2B5EF4-FFF2-40B4-BE49-F238E27FC236}">
                <a16:creationId xmlns:a16="http://schemas.microsoft.com/office/drawing/2014/main" id="{F63A30E5-CC34-DBD3-147E-04FBA289CB86}"/>
              </a:ext>
            </a:extLst>
          </p:cNvPr>
          <p:cNvSpPr txBox="1"/>
          <p:nvPr/>
        </p:nvSpPr>
        <p:spPr>
          <a:xfrm>
            <a:off x="457199" y="992189"/>
            <a:ext cx="5571067" cy="3539430"/>
          </a:xfrm>
          <a:prstGeom prst="rect">
            <a:avLst/>
          </a:prstGeom>
          <a:noFill/>
        </p:spPr>
        <p:txBody>
          <a:bodyPr wrap="square">
            <a:spAutoFit/>
          </a:bodyPr>
          <a:lstStyle/>
          <a:p>
            <a:r>
              <a:rPr lang="en-US" b="1" dirty="0"/>
              <a:t>Project Overview:</a:t>
            </a:r>
            <a:endParaRPr lang="en-US" dirty="0"/>
          </a:p>
          <a:p>
            <a:pPr marL="285750" indent="-285750">
              <a:buFont typeface="Arial" panose="020B0604020202020204" pitchFamily="34" charset="0"/>
              <a:buChar char="•"/>
            </a:pPr>
            <a:r>
              <a:rPr lang="en-US" b="1" dirty="0"/>
              <a:t>Location</a:t>
            </a:r>
            <a:r>
              <a:rPr lang="en-US" dirty="0"/>
              <a:t>: Thanh Hoa</a:t>
            </a:r>
          </a:p>
          <a:p>
            <a:pPr marL="285750" indent="-285750">
              <a:buFont typeface="Arial" panose="020B0604020202020204" pitchFamily="34" charset="0"/>
              <a:buChar char="•"/>
            </a:pPr>
            <a:r>
              <a:rPr lang="en-US" b="1" dirty="0"/>
              <a:t>Investor</a:t>
            </a:r>
            <a:r>
              <a:rPr lang="en-US" dirty="0"/>
              <a:t>: Miza Co., Ltd.</a:t>
            </a:r>
          </a:p>
          <a:p>
            <a:pPr marL="285750" indent="-285750">
              <a:buFont typeface="Arial" panose="020B0604020202020204" pitchFamily="34" charset="0"/>
              <a:buChar char="•"/>
            </a:pPr>
            <a:r>
              <a:rPr lang="en-US" b="1" dirty="0"/>
              <a:t>Construction time</a:t>
            </a:r>
            <a:r>
              <a:rPr lang="en-US" dirty="0"/>
              <a:t>: 3 months (2021)</a:t>
            </a:r>
          </a:p>
          <a:p>
            <a:endParaRPr lang="en-US" dirty="0"/>
          </a:p>
          <a:p>
            <a:r>
              <a:rPr lang="en-US" b="1" dirty="0"/>
              <a:t>Product Information:</a:t>
            </a:r>
            <a:endParaRPr lang="en-US" dirty="0"/>
          </a:p>
          <a:p>
            <a:pPr marL="285750" indent="-285750">
              <a:buFont typeface="Arial" panose="020B0604020202020204" pitchFamily="34" charset="0"/>
              <a:buChar char="•"/>
            </a:pPr>
            <a:r>
              <a:rPr lang="en-US" dirty="0"/>
              <a:t>Product name: Fluidized bed furnace</a:t>
            </a:r>
          </a:p>
          <a:p>
            <a:pPr marL="285750" indent="-285750">
              <a:buFont typeface="Arial" panose="020B0604020202020204" pitchFamily="34" charset="0"/>
              <a:buChar char="•"/>
            </a:pPr>
            <a:r>
              <a:rPr lang="en-US" dirty="0"/>
              <a:t>Installed capacity: 40 tons/h</a:t>
            </a:r>
          </a:p>
          <a:p>
            <a:pPr marL="285750" indent="-285750">
              <a:buFont typeface="Arial" panose="020B0604020202020204" pitchFamily="34" charset="0"/>
              <a:buChar char="•"/>
            </a:pPr>
            <a:r>
              <a:rPr lang="en-US" dirty="0"/>
              <a:t>Design pressure: 16 bar, 200°C</a:t>
            </a:r>
          </a:p>
          <a:p>
            <a:pPr marL="285750" indent="-285750">
              <a:buFont typeface="Arial" panose="020B0604020202020204" pitchFamily="34" charset="0"/>
              <a:buChar char="•"/>
            </a:pPr>
            <a:r>
              <a:rPr lang="en-US" dirty="0"/>
              <a:t>Working pressure: 10 bar, 180°C</a:t>
            </a:r>
          </a:p>
          <a:p>
            <a:pPr marL="285750" indent="-285750">
              <a:buFont typeface="Arial" panose="020B0604020202020204" pitchFamily="34" charset="0"/>
              <a:buChar char="•"/>
            </a:pPr>
            <a:r>
              <a:rPr lang="en-US" dirty="0"/>
              <a:t>Fuel: wood chips, cinnamon chips, paper industry plastic waste</a:t>
            </a:r>
            <a:br>
              <a:rPr lang="en-US" dirty="0"/>
            </a:br>
            <a:endParaRPr lang="en-US" dirty="0"/>
          </a:p>
          <a:p>
            <a:r>
              <a:rPr lang="en-US" dirty="0"/>
              <a:t>The high-efficiency fluidized bed boiler, designed and manufactured by Kim Truong Phuc, has been operating at Miza Paper Factory since May 2021. It has helped the company significantly save on input material costs, meet production plans, and optimize profits.</a:t>
            </a:r>
          </a:p>
        </p:txBody>
      </p:sp>
      <p:pic>
        <p:nvPicPr>
          <p:cNvPr id="6146" name="Picture 2">
            <a:extLst>
              <a:ext uri="{FF2B5EF4-FFF2-40B4-BE49-F238E27FC236}">
                <a16:creationId xmlns:a16="http://schemas.microsoft.com/office/drawing/2014/main" id="{3A1D7E6E-E389-1637-A0A9-80FFC48392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7273" y="992189"/>
            <a:ext cx="3136395" cy="2106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69992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75">
          <a:extLst>
            <a:ext uri="{FF2B5EF4-FFF2-40B4-BE49-F238E27FC236}">
              <a16:creationId xmlns:a16="http://schemas.microsoft.com/office/drawing/2014/main" id="{BD8A8B69-272D-6FCD-F3B8-440EBC95D82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31BFC0A-5CEF-B385-DA7D-614CC505469B}"/>
              </a:ext>
            </a:extLst>
          </p:cNvPr>
          <p:cNvSpPr txBox="1"/>
          <p:nvPr/>
        </p:nvSpPr>
        <p:spPr>
          <a:xfrm>
            <a:off x="337503" y="968237"/>
            <a:ext cx="3665220" cy="3108543"/>
          </a:xfrm>
          <a:prstGeom prst="rect">
            <a:avLst/>
          </a:prstGeom>
          <a:noFill/>
        </p:spPr>
        <p:txBody>
          <a:bodyPr wrap="square">
            <a:spAutoFit/>
          </a:bodyPr>
          <a:lstStyle/>
          <a:p>
            <a:r>
              <a:rPr lang="en-US" b="1" dirty="0"/>
              <a:t>General Information:</a:t>
            </a:r>
            <a:endParaRPr lang="en-US" dirty="0"/>
          </a:p>
          <a:p>
            <a:pPr marL="285750" indent="-285750">
              <a:buFont typeface="Arial" panose="020B0604020202020204" pitchFamily="34" charset="0"/>
              <a:buChar char="•"/>
            </a:pPr>
            <a:r>
              <a:rPr lang="en-US" b="1" dirty="0"/>
              <a:t>Client</a:t>
            </a:r>
            <a:r>
              <a:rPr lang="en-US" dirty="0"/>
              <a:t>: Kumho Tire Vietnam Co., Ltd.</a:t>
            </a:r>
          </a:p>
          <a:p>
            <a:pPr marL="285750" indent="-285750">
              <a:buFont typeface="Arial" panose="020B0604020202020204" pitchFamily="34" charset="0"/>
              <a:buChar char="•"/>
            </a:pPr>
            <a:r>
              <a:rPr lang="en-US" b="1" dirty="0"/>
              <a:t>Location</a:t>
            </a:r>
            <a:r>
              <a:rPr lang="en-US" dirty="0"/>
              <a:t>: Binh Duong Province</a:t>
            </a:r>
          </a:p>
          <a:p>
            <a:pPr marL="285750" indent="-285750">
              <a:buFont typeface="Arial" panose="020B0604020202020204" pitchFamily="34" charset="0"/>
              <a:buChar char="•"/>
            </a:pPr>
            <a:r>
              <a:rPr lang="en-US" b="1" dirty="0"/>
              <a:t>Scope</a:t>
            </a:r>
            <a:r>
              <a:rPr lang="en-US" dirty="0"/>
              <a:t>: Fluidized bed boiler system – 38 tons steam/hour</a:t>
            </a:r>
          </a:p>
          <a:p>
            <a:pPr marL="285750" indent="-285750">
              <a:buFont typeface="Arial" panose="020B0604020202020204" pitchFamily="34" charset="0"/>
              <a:buChar char="•"/>
            </a:pPr>
            <a:r>
              <a:rPr lang="en-US" b="1" dirty="0"/>
              <a:t>Completion date</a:t>
            </a:r>
            <a:r>
              <a:rPr lang="en-US" dirty="0"/>
              <a:t>: July 2020</a:t>
            </a:r>
          </a:p>
          <a:p>
            <a:br>
              <a:rPr lang="en-US" dirty="0"/>
            </a:br>
            <a:endParaRPr lang="en-US" dirty="0"/>
          </a:p>
          <a:p>
            <a:r>
              <a:rPr lang="en-US" b="1" dirty="0"/>
              <a:t>Technical Specifications:</a:t>
            </a:r>
            <a:endParaRPr lang="en-US" dirty="0"/>
          </a:p>
          <a:p>
            <a:pPr marL="285750" indent="-285750">
              <a:buFont typeface="Arial" panose="020B0604020202020204" pitchFamily="34" charset="0"/>
              <a:buChar char="•"/>
            </a:pPr>
            <a:r>
              <a:rPr lang="en-US" dirty="0"/>
              <a:t>Capacity: Two boilers – 20 tons/h and 18 tons/h</a:t>
            </a:r>
          </a:p>
          <a:p>
            <a:pPr marL="285750" indent="-285750">
              <a:buFont typeface="Arial" panose="020B0604020202020204" pitchFamily="34" charset="0"/>
              <a:buChar char="•"/>
            </a:pPr>
            <a:r>
              <a:rPr lang="en-US" dirty="0"/>
              <a:t>Design standard: TCVN 12728:2019</a:t>
            </a:r>
          </a:p>
          <a:p>
            <a:pPr marL="285750" indent="-285750">
              <a:buFont typeface="Arial" panose="020B0604020202020204" pitchFamily="34" charset="0"/>
              <a:buChar char="•"/>
            </a:pPr>
            <a:r>
              <a:rPr lang="en-US" dirty="0"/>
              <a:t>Fuel: wood pellets, wood chips</a:t>
            </a:r>
          </a:p>
          <a:p>
            <a:r>
              <a:rPr lang="en-US" dirty="0"/>
              <a:t>20 tons/h boiler uses 100% biomass fuel</a:t>
            </a:r>
          </a:p>
        </p:txBody>
      </p:sp>
      <p:pic>
        <p:nvPicPr>
          <p:cNvPr id="7170" name="Picture 2">
            <a:extLst>
              <a:ext uri="{FF2B5EF4-FFF2-40B4-BE49-F238E27FC236}">
                <a16:creationId xmlns:a16="http://schemas.microsoft.com/office/drawing/2014/main" id="{95DD57F5-9124-A17C-7D46-543503E97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892" y="951484"/>
            <a:ext cx="2937213" cy="392112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3C8E451D-43AF-5327-DE76-8AB118760A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3354" y="968425"/>
            <a:ext cx="1456372" cy="194182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449D0CB8-4C75-B983-8B95-9F142298D7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264" y="3241012"/>
            <a:ext cx="1795462" cy="1345040"/>
          </a:xfrm>
          <a:prstGeom prst="rect">
            <a:avLst/>
          </a:prstGeom>
          <a:noFill/>
          <a:extLst>
            <a:ext uri="{909E8E84-426E-40DD-AFC4-6F175D3DCCD1}">
              <a14:hiddenFill xmlns:a14="http://schemas.microsoft.com/office/drawing/2010/main">
                <a:solidFill>
                  <a:srgbClr val="FFFFFF"/>
                </a:solidFill>
              </a14:hiddenFill>
            </a:ext>
          </a:extLst>
        </p:spPr>
      </p:pic>
      <p:sp>
        <p:nvSpPr>
          <p:cNvPr id="2" name="Google Shape;760;p21">
            <a:extLst>
              <a:ext uri="{FF2B5EF4-FFF2-40B4-BE49-F238E27FC236}">
                <a16:creationId xmlns:a16="http://schemas.microsoft.com/office/drawing/2014/main" id="{078E9A8F-4F40-CDF7-AAC9-F839E340A185}"/>
              </a:ext>
            </a:extLst>
          </p:cNvPr>
          <p:cNvSpPr txBox="1"/>
          <p:nvPr/>
        </p:nvSpPr>
        <p:spPr>
          <a:xfrm>
            <a:off x="4064264" y="2905921"/>
            <a:ext cx="2113541" cy="371400"/>
          </a:xfrm>
          <a:prstGeom prst="rect">
            <a:avLst/>
          </a:prstGeom>
          <a:noFill/>
          <a:ln>
            <a:noFill/>
          </a:ln>
        </p:spPr>
        <p:txBody>
          <a:bodyPr spcFirstLastPara="1" wrap="square" lIns="91425" tIns="91425" rIns="91425" bIns="91425" anchor="ctr" anchorCtr="0">
            <a:noAutofit/>
          </a:bodyPr>
          <a:lstStyle/>
          <a:p>
            <a:pPr algn="ctr">
              <a:lnSpc>
                <a:spcPct val="120000"/>
              </a:lnSpc>
              <a:buSzPts val="4800"/>
            </a:pPr>
            <a:r>
              <a:rPr lang="en-US" sz="1000" i="1" dirty="0">
                <a:solidFill>
                  <a:schemeClr val="dk1"/>
                </a:solidFill>
                <a:latin typeface="+mn-lt"/>
              </a:rPr>
              <a:t>Flue Smoke Treatment System</a:t>
            </a:r>
            <a:endParaRPr lang="en-US" sz="1000" b="1" i="0" u="none" strike="noStrike" cap="none" dirty="0">
              <a:solidFill>
                <a:schemeClr val="dk1"/>
              </a:solidFill>
              <a:latin typeface="+mn-lt"/>
            </a:endParaRPr>
          </a:p>
        </p:txBody>
      </p:sp>
      <p:sp>
        <p:nvSpPr>
          <p:cNvPr id="4" name="Google Shape;760;p21">
            <a:extLst>
              <a:ext uri="{FF2B5EF4-FFF2-40B4-BE49-F238E27FC236}">
                <a16:creationId xmlns:a16="http://schemas.microsoft.com/office/drawing/2014/main" id="{123EE774-25A2-EF0C-CA83-5001A2BCEA93}"/>
              </a:ext>
            </a:extLst>
          </p:cNvPr>
          <p:cNvSpPr txBox="1"/>
          <p:nvPr/>
        </p:nvSpPr>
        <p:spPr>
          <a:xfrm>
            <a:off x="4112735" y="4577385"/>
            <a:ext cx="1808532" cy="371400"/>
          </a:xfrm>
          <a:prstGeom prst="rect">
            <a:avLst/>
          </a:prstGeom>
          <a:noFill/>
          <a:ln>
            <a:noFill/>
          </a:ln>
        </p:spPr>
        <p:txBody>
          <a:bodyPr spcFirstLastPara="1" wrap="square" lIns="91425" tIns="91425" rIns="91425" bIns="91425" anchor="ctr" anchorCtr="0">
            <a:normAutofit/>
          </a:bodyPr>
          <a:lstStyle/>
          <a:p>
            <a:pPr algn="ctr">
              <a:lnSpc>
                <a:spcPct val="120000"/>
              </a:lnSpc>
              <a:buSzPts val="4800"/>
            </a:pPr>
            <a:r>
              <a:rPr lang="en-US" sz="1000" i="1" dirty="0">
                <a:solidFill>
                  <a:schemeClr val="dk1"/>
                </a:solidFill>
                <a:latin typeface="+mn-lt"/>
              </a:rPr>
              <a:t>SCADA Control System</a:t>
            </a:r>
            <a:endParaRPr lang="en-US" sz="1000" b="1" i="0" u="none" strike="noStrike" cap="none" dirty="0">
              <a:solidFill>
                <a:schemeClr val="dk1"/>
              </a:solidFill>
              <a:latin typeface="+mn-lt"/>
            </a:endParaRPr>
          </a:p>
        </p:txBody>
      </p:sp>
      <p:sp>
        <p:nvSpPr>
          <p:cNvPr id="6" name="Google Shape;760;p21">
            <a:extLst>
              <a:ext uri="{FF2B5EF4-FFF2-40B4-BE49-F238E27FC236}">
                <a16:creationId xmlns:a16="http://schemas.microsoft.com/office/drawing/2014/main" id="{7561F48B-544D-2DF8-B19A-8E5FF1B5B17A}"/>
              </a:ext>
            </a:extLst>
          </p:cNvPr>
          <p:cNvSpPr txBox="1"/>
          <p:nvPr/>
        </p:nvSpPr>
        <p:spPr>
          <a:xfrm>
            <a:off x="457200" y="338284"/>
            <a:ext cx="8229600" cy="545808"/>
          </a:xfrm>
          <a:prstGeom prst="rect">
            <a:avLst/>
          </a:prstGeom>
          <a:noFill/>
          <a:ln>
            <a:noFill/>
          </a:ln>
        </p:spPr>
        <p:txBody>
          <a:bodyPr spcFirstLastPara="1" wrap="square" lIns="91425" tIns="91425" rIns="91425" bIns="91425" anchor="ctr" anchorCtr="0">
            <a:normAutofit/>
          </a:bodyPr>
          <a:lstStyle/>
          <a:p>
            <a:pPr algn="ctr"/>
            <a:r>
              <a:rPr lang="en-US" sz="1800" b="1" dirty="0">
                <a:solidFill>
                  <a:schemeClr val="accent1">
                    <a:lumMod val="50000"/>
                  </a:schemeClr>
                </a:solidFill>
              </a:rPr>
              <a:t>Case Study: Biomass Energy Application</a:t>
            </a:r>
            <a:endParaRPr lang="en-US" sz="1800" dirty="0">
              <a:solidFill>
                <a:schemeClr val="accent1">
                  <a:lumMod val="50000"/>
                </a:schemeClr>
              </a:solidFill>
            </a:endParaRPr>
          </a:p>
        </p:txBody>
      </p:sp>
    </p:spTree>
    <p:extLst>
      <p:ext uri="{BB962C8B-B14F-4D97-AF65-F5344CB8AC3E}">
        <p14:creationId xmlns:p14="http://schemas.microsoft.com/office/powerpoint/2010/main" val="16968866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684"/>
        <p:cNvGrpSpPr/>
        <p:nvPr/>
      </p:nvGrpSpPr>
      <p:grpSpPr>
        <a:xfrm>
          <a:off x="0" y="0"/>
          <a:ext cx="0" cy="0"/>
          <a:chOff x="0" y="0"/>
          <a:chExt cx="0" cy="0"/>
        </a:xfrm>
      </p:grpSpPr>
      <p:grpSp>
        <p:nvGrpSpPr>
          <p:cNvPr id="1685" name="Google Shape;1685;p60"/>
          <p:cNvGrpSpPr/>
          <p:nvPr/>
        </p:nvGrpSpPr>
        <p:grpSpPr>
          <a:xfrm>
            <a:off x="4577005" y="866721"/>
            <a:ext cx="4115071" cy="3410058"/>
            <a:chOff x="1079350" y="238125"/>
            <a:chExt cx="5461275" cy="4525625"/>
          </a:xfrm>
        </p:grpSpPr>
        <p:sp>
          <p:nvSpPr>
            <p:cNvPr id="1686" name="Google Shape;1686;p60"/>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7" name="Google Shape;1687;p60"/>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8" name="Google Shape;1688;p60"/>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89" name="Google Shape;1689;p60"/>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0" name="Google Shape;1690;p60"/>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1" name="Google Shape;1691;p60"/>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2" name="Google Shape;1692;p60"/>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3" name="Google Shape;1693;p60"/>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4" name="Google Shape;1694;p60"/>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5" name="Google Shape;1695;p60"/>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6" name="Google Shape;1696;p60"/>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7" name="Google Shape;1697;p60"/>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8" name="Google Shape;1698;p60"/>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699" name="Google Shape;1699;p60"/>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0" name="Google Shape;1700;p60"/>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1" name="Google Shape;1701;p60"/>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2" name="Google Shape;1702;p60"/>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3" name="Google Shape;1703;p60"/>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4" name="Google Shape;1704;p60"/>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5" name="Google Shape;1705;p60"/>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6" name="Google Shape;1706;p60"/>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7" name="Google Shape;1707;p60"/>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8" name="Google Shape;1708;p60"/>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09" name="Google Shape;1709;p60"/>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0" name="Google Shape;1710;p60"/>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1" name="Google Shape;1711;p60"/>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2" name="Google Shape;1712;p60"/>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3" name="Google Shape;1713;p60"/>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4" name="Google Shape;1714;p60"/>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5" name="Google Shape;1715;p60"/>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6" name="Google Shape;1716;p60"/>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7" name="Google Shape;1717;p60"/>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8" name="Google Shape;1718;p60"/>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19" name="Google Shape;1719;p60"/>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0" name="Google Shape;1720;p60"/>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1" name="Google Shape;1721;p60"/>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2" name="Google Shape;1722;p60"/>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3" name="Google Shape;1723;p60"/>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4" name="Google Shape;1724;p60"/>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5" name="Google Shape;1725;p60"/>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6" name="Google Shape;1726;p60"/>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7" name="Google Shape;1727;p60"/>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8" name="Google Shape;1728;p60"/>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29" name="Google Shape;1729;p60"/>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0" name="Google Shape;1730;p60"/>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1" name="Google Shape;1731;p60"/>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2" name="Google Shape;1732;p60"/>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3" name="Google Shape;1733;p60"/>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4" name="Google Shape;1734;p60"/>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5" name="Google Shape;1735;p60"/>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6" name="Google Shape;1736;p60"/>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7" name="Google Shape;1737;p60"/>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8" name="Google Shape;1738;p60"/>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39" name="Google Shape;1739;p60"/>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0" name="Google Shape;1740;p60"/>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1" name="Google Shape;1741;p60"/>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2" name="Google Shape;1742;p60"/>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3" name="Google Shape;1743;p60"/>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4" name="Google Shape;1744;p60"/>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5" name="Google Shape;1745;p60"/>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6" name="Google Shape;1746;p60"/>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7" name="Google Shape;1747;p60"/>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8" name="Google Shape;1748;p60"/>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49" name="Google Shape;1749;p60"/>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0" name="Google Shape;1750;p60"/>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1" name="Google Shape;1751;p60"/>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2" name="Google Shape;1752;p60"/>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3" name="Google Shape;1753;p60"/>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4" name="Google Shape;1754;p60"/>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5" name="Google Shape;1755;p60"/>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6" name="Google Shape;1756;p60"/>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7" name="Google Shape;1757;p60"/>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8" name="Google Shape;1758;p60"/>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59" name="Google Shape;1759;p60"/>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0" name="Google Shape;1760;p60"/>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1" name="Google Shape;1761;p60"/>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2" name="Google Shape;1762;p60"/>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3" name="Google Shape;1763;p60"/>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4" name="Google Shape;1764;p60"/>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5" name="Google Shape;1765;p60"/>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6" name="Google Shape;1766;p60"/>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7" name="Google Shape;1767;p60"/>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8" name="Google Shape;1768;p60"/>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69" name="Google Shape;1769;p60"/>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0" name="Google Shape;1770;p60"/>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1" name="Google Shape;1771;p60"/>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2" name="Google Shape;1772;p60"/>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3" name="Google Shape;1773;p60"/>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4" name="Google Shape;1774;p60"/>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5" name="Google Shape;1775;p60"/>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6" name="Google Shape;1776;p60"/>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7" name="Google Shape;1777;p60"/>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8" name="Google Shape;1778;p60"/>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79" name="Google Shape;1779;p60"/>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0" name="Google Shape;1780;p60"/>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1" name="Google Shape;1781;p60"/>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2" name="Google Shape;1782;p60"/>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3" name="Google Shape;1783;p60"/>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4" name="Google Shape;1784;p60"/>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5" name="Google Shape;1785;p60"/>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6" name="Google Shape;1786;p60"/>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7" name="Google Shape;1787;p60"/>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8" name="Google Shape;1788;p60"/>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89" name="Google Shape;1789;p60"/>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0" name="Google Shape;1790;p60"/>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1" name="Google Shape;1791;p60"/>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2" name="Google Shape;1792;p60"/>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3" name="Google Shape;1793;p60"/>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4" name="Google Shape;1794;p60"/>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5" name="Google Shape;1795;p60"/>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6" name="Google Shape;1796;p60"/>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7" name="Google Shape;1797;p60"/>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8" name="Google Shape;1798;p60"/>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799" name="Google Shape;1799;p60"/>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0" name="Google Shape;1800;p60"/>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1" name="Google Shape;1801;p60"/>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2" name="Google Shape;1802;p60"/>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3" name="Google Shape;1803;p60"/>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4" name="Google Shape;1804;p60"/>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5" name="Google Shape;1805;p60"/>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6" name="Google Shape;1806;p60"/>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7" name="Google Shape;1807;p60"/>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8" name="Google Shape;1808;p60"/>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09" name="Google Shape;1809;p60"/>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0" name="Google Shape;1810;p60"/>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1" name="Google Shape;1811;p60"/>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2" name="Google Shape;1812;p60"/>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3" name="Google Shape;1813;p60"/>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4" name="Google Shape;1814;p60"/>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5" name="Google Shape;1815;p60"/>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6" name="Google Shape;1816;p60"/>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7" name="Google Shape;1817;p60"/>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8" name="Google Shape;1818;p60"/>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19" name="Google Shape;1819;p60"/>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0" name="Google Shape;1820;p60"/>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1" name="Google Shape;1821;p60"/>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2" name="Google Shape;1822;p60"/>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3" name="Google Shape;1823;p60"/>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4" name="Google Shape;1824;p60"/>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5" name="Google Shape;1825;p60"/>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6" name="Google Shape;1826;p60"/>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7" name="Google Shape;1827;p60"/>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8" name="Google Shape;1828;p60"/>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29" name="Google Shape;1829;p60"/>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0" name="Google Shape;1830;p60"/>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1" name="Google Shape;1831;p60"/>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2" name="Google Shape;1832;p60"/>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3" name="Google Shape;1833;p60"/>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4" name="Google Shape;1834;p60"/>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5" name="Google Shape;1835;p60"/>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6" name="Google Shape;1836;p60"/>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7" name="Google Shape;1837;p60"/>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8" name="Google Shape;1838;p60"/>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39" name="Google Shape;1839;p60"/>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0" name="Google Shape;1840;p60"/>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1" name="Google Shape;1841;p60"/>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2" name="Google Shape;1842;p60"/>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3" name="Google Shape;1843;p60"/>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4" name="Google Shape;1844;p60"/>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5" name="Google Shape;1845;p60"/>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6" name="Google Shape;1846;p60"/>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7" name="Google Shape;1847;p60"/>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8" name="Google Shape;1848;p60"/>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49" name="Google Shape;1849;p60"/>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0" name="Google Shape;1850;p60"/>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1" name="Google Shape;1851;p60"/>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2" name="Google Shape;1852;p60"/>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3" name="Google Shape;1853;p60"/>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4" name="Google Shape;1854;p60"/>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5" name="Google Shape;1855;p60"/>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6" name="Google Shape;1856;p60"/>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7" name="Google Shape;1857;p60"/>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8" name="Google Shape;1858;p60"/>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59" name="Google Shape;1859;p60"/>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0" name="Google Shape;1860;p60"/>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1" name="Google Shape;1861;p60"/>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2" name="Google Shape;1862;p60"/>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3" name="Google Shape;1863;p60"/>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4" name="Google Shape;1864;p60"/>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5" name="Google Shape;1865;p60"/>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6" name="Google Shape;1866;p60"/>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7" name="Google Shape;1867;p60"/>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8" name="Google Shape;1868;p60"/>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69" name="Google Shape;1869;p60"/>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0" name="Google Shape;1870;p60"/>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1" name="Google Shape;1871;p60"/>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2" name="Google Shape;1872;p60"/>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3" name="Google Shape;1873;p60"/>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4" name="Google Shape;1874;p60"/>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5" name="Google Shape;1875;p60"/>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6" name="Google Shape;1876;p60"/>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7" name="Google Shape;1877;p60"/>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8" name="Google Shape;1878;p60"/>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79" name="Google Shape;1879;p60"/>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0" name="Google Shape;1880;p60"/>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1" name="Google Shape;1881;p60"/>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2" name="Google Shape;1882;p60"/>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3" name="Google Shape;1883;p60"/>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4" name="Google Shape;1884;p60"/>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5" name="Google Shape;1885;p60"/>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6" name="Google Shape;1886;p60"/>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7" name="Google Shape;1887;p60"/>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8" name="Google Shape;1888;p60"/>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89" name="Google Shape;1889;p60"/>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0" name="Google Shape;1890;p60"/>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1" name="Google Shape;1891;p60"/>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2" name="Google Shape;1892;p60"/>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3" name="Google Shape;1893;p60"/>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4" name="Google Shape;1894;p60"/>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5" name="Google Shape;1895;p60"/>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6" name="Google Shape;1896;p60"/>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7" name="Google Shape;1897;p60"/>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8" name="Google Shape;1898;p60"/>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899" name="Google Shape;1899;p60"/>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0" name="Google Shape;1900;p60"/>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1" name="Google Shape;1901;p60"/>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2" name="Google Shape;1902;p60"/>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3" name="Google Shape;1903;p60"/>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4" name="Google Shape;1904;p60"/>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5" name="Google Shape;1905;p60"/>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6" name="Google Shape;1906;p60"/>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7" name="Google Shape;1907;p60"/>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8" name="Google Shape;1908;p60"/>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09" name="Google Shape;1909;p60"/>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0" name="Google Shape;1910;p60"/>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1" name="Google Shape;1911;p60"/>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2" name="Google Shape;1912;p60"/>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3" name="Google Shape;1913;p60"/>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4" name="Google Shape;1914;p60"/>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5" name="Google Shape;1915;p60"/>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6" name="Google Shape;1916;p60"/>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7" name="Google Shape;1917;p60"/>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8" name="Google Shape;1918;p60"/>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19" name="Google Shape;1919;p60"/>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0" name="Google Shape;1920;p60"/>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1" name="Google Shape;1921;p60"/>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2" name="Google Shape;1922;p60"/>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3" name="Google Shape;1923;p60"/>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4" name="Google Shape;1924;p60"/>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5" name="Google Shape;1925;p60"/>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6" name="Google Shape;1926;p60"/>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7" name="Google Shape;1927;p60"/>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8" name="Google Shape;1928;p60"/>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29" name="Google Shape;1929;p60"/>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0" name="Google Shape;1930;p60"/>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1" name="Google Shape;1931;p60"/>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2" name="Google Shape;1932;p60"/>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3" name="Google Shape;1933;p60"/>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4" name="Google Shape;1934;p60"/>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5" name="Google Shape;1935;p60"/>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6" name="Google Shape;1936;p60"/>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7" name="Google Shape;1937;p60"/>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8" name="Google Shape;1938;p60"/>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39" name="Google Shape;1939;p60"/>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0" name="Google Shape;1940;p60"/>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1" name="Google Shape;1941;p60"/>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2" name="Google Shape;1942;p60"/>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3" name="Google Shape;1943;p60"/>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4" name="Google Shape;1944;p60"/>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5" name="Google Shape;1945;p60"/>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6" name="Google Shape;1946;p60"/>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7" name="Google Shape;1947;p60"/>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8" name="Google Shape;1948;p60"/>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49" name="Google Shape;1949;p60"/>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0" name="Google Shape;1950;p60"/>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1" name="Google Shape;1951;p60"/>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2" name="Google Shape;1952;p60"/>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3" name="Google Shape;1953;p60"/>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4" name="Google Shape;1954;p60"/>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5" name="Google Shape;1955;p60"/>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6" name="Google Shape;1956;p60"/>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7" name="Google Shape;1957;p60"/>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8" name="Google Shape;1958;p60"/>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59" name="Google Shape;1959;p60"/>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0" name="Google Shape;1960;p60"/>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1" name="Google Shape;1961;p60"/>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2" name="Google Shape;1962;p60"/>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3" name="Google Shape;1963;p60"/>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4" name="Google Shape;1964;p60"/>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5" name="Google Shape;1965;p60"/>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6" name="Google Shape;1966;p60"/>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7" name="Google Shape;1967;p60"/>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8" name="Google Shape;1968;p60"/>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69" name="Google Shape;1969;p60"/>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0" name="Google Shape;1970;p60"/>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1" name="Google Shape;1971;p60"/>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2" name="Google Shape;1972;p60"/>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3" name="Google Shape;1973;p60"/>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4" name="Google Shape;1974;p60"/>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5" name="Google Shape;1975;p60"/>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6" name="Google Shape;1976;p60"/>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7" name="Google Shape;1977;p60"/>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8" name="Google Shape;1978;p60"/>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79" name="Google Shape;1979;p60"/>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0" name="Google Shape;1980;p60"/>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1" name="Google Shape;1981;p60"/>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2" name="Google Shape;1982;p60"/>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3" name="Google Shape;1983;p60"/>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4" name="Google Shape;1984;p60"/>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5" name="Google Shape;1985;p60"/>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6" name="Google Shape;1986;p60"/>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7" name="Google Shape;1987;p60"/>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8" name="Google Shape;1988;p60"/>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89" name="Google Shape;1989;p60"/>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0" name="Google Shape;1990;p60"/>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1" name="Google Shape;1991;p60"/>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2" name="Google Shape;1992;p60"/>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3" name="Google Shape;1993;p60"/>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4" name="Google Shape;1994;p60"/>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5" name="Google Shape;1995;p60"/>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6" name="Google Shape;1996;p60"/>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7" name="Google Shape;1997;p60"/>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8" name="Google Shape;1998;p60"/>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1999" name="Google Shape;1999;p60"/>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sp>
          <p:nvSpPr>
            <p:cNvPr id="2000" name="Google Shape;2000;p60"/>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1867" b="0" i="0" u="none" strike="noStrike" cap="none">
                <a:solidFill>
                  <a:srgbClr val="000000"/>
                </a:solidFill>
                <a:latin typeface="Arial"/>
                <a:ea typeface="Arial"/>
                <a:cs typeface="Arial"/>
                <a:sym typeface="Arial"/>
              </a:endParaRPr>
            </a:p>
          </p:txBody>
        </p:sp>
      </p:grpSp>
      <p:sp>
        <p:nvSpPr>
          <p:cNvPr id="2001" name="Google Shape;2001;p60"/>
          <p:cNvSpPr txBox="1"/>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5200"/>
              <a:buFont typeface="Fira Sans Extra Condensed"/>
              <a:buNone/>
            </a:pPr>
            <a:r>
              <a:rPr lang="en-US" sz="3600" b="1" i="0" u="none" strike="noStrike" cap="none">
                <a:solidFill>
                  <a:srgbClr val="327176"/>
                </a:solidFill>
                <a:latin typeface="Arial"/>
                <a:ea typeface="Arial"/>
                <a:cs typeface="Arial"/>
                <a:sym typeface="Arial"/>
              </a:rPr>
              <a:t>THANK YOU</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9"/>
        <p:cNvGrpSpPr/>
        <p:nvPr/>
      </p:nvGrpSpPr>
      <p:grpSpPr>
        <a:xfrm>
          <a:off x="0" y="0"/>
          <a:ext cx="0" cy="0"/>
          <a:chOff x="0" y="0"/>
          <a:chExt cx="0" cy="0"/>
        </a:xfrm>
      </p:grpSpPr>
      <p:grpSp>
        <p:nvGrpSpPr>
          <p:cNvPr id="1261" name="Google Shape;1261;p30"/>
          <p:cNvGrpSpPr/>
          <p:nvPr/>
        </p:nvGrpSpPr>
        <p:grpSpPr>
          <a:xfrm>
            <a:off x="1245255" y="1214810"/>
            <a:ext cx="6653490" cy="3711566"/>
            <a:chOff x="966511" y="708034"/>
            <a:chExt cx="6653490" cy="3711566"/>
          </a:xfrm>
        </p:grpSpPr>
        <p:grpSp>
          <p:nvGrpSpPr>
            <p:cNvPr id="1262" name="Google Shape;1262;p30"/>
            <p:cNvGrpSpPr/>
            <p:nvPr/>
          </p:nvGrpSpPr>
          <p:grpSpPr>
            <a:xfrm>
              <a:off x="966511" y="708034"/>
              <a:ext cx="6653490" cy="3711566"/>
              <a:chOff x="1106210" y="1003326"/>
              <a:chExt cx="6931581" cy="3727432"/>
            </a:xfrm>
          </p:grpSpPr>
          <p:sp>
            <p:nvSpPr>
              <p:cNvPr id="1263" name="Google Shape;1263;p30"/>
              <p:cNvSpPr/>
              <p:nvPr/>
            </p:nvSpPr>
            <p:spPr>
              <a:xfrm>
                <a:off x="1616369" y="1657260"/>
                <a:ext cx="935927" cy="810928"/>
              </a:xfrm>
              <a:custGeom>
                <a:avLst/>
                <a:gdLst/>
                <a:ahLst/>
                <a:cxnLst/>
                <a:rect l="l" t="t" r="r" b="b"/>
                <a:pathLst>
                  <a:path w="38583" h="33430" extrusionOk="0">
                    <a:moveTo>
                      <a:pt x="9639" y="1"/>
                    </a:moveTo>
                    <a:lnTo>
                      <a:pt x="0" y="16728"/>
                    </a:lnTo>
                    <a:lnTo>
                      <a:pt x="9639" y="33429"/>
                    </a:lnTo>
                    <a:lnTo>
                      <a:pt x="28944" y="33429"/>
                    </a:lnTo>
                    <a:lnTo>
                      <a:pt x="38583" y="16728"/>
                    </a:lnTo>
                    <a:lnTo>
                      <a:pt x="28944"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4" name="Google Shape;1264;p30"/>
              <p:cNvSpPr/>
              <p:nvPr/>
            </p:nvSpPr>
            <p:spPr>
              <a:xfrm>
                <a:off x="6545420" y="1569739"/>
                <a:ext cx="936582" cy="810904"/>
              </a:xfrm>
              <a:custGeom>
                <a:avLst/>
                <a:gdLst/>
                <a:ahLst/>
                <a:cxnLst/>
                <a:rect l="l" t="t" r="r" b="b"/>
                <a:pathLst>
                  <a:path w="38610" h="33429" extrusionOk="0">
                    <a:moveTo>
                      <a:pt x="9640" y="1"/>
                    </a:moveTo>
                    <a:lnTo>
                      <a:pt x="1" y="16728"/>
                    </a:lnTo>
                    <a:lnTo>
                      <a:pt x="9640" y="33429"/>
                    </a:lnTo>
                    <a:lnTo>
                      <a:pt x="28944" y="33429"/>
                    </a:lnTo>
                    <a:lnTo>
                      <a:pt x="38609" y="16728"/>
                    </a:lnTo>
                    <a:lnTo>
                      <a:pt x="28944"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5" name="Google Shape;1265;p30"/>
              <p:cNvSpPr/>
              <p:nvPr/>
            </p:nvSpPr>
            <p:spPr>
              <a:xfrm>
                <a:off x="1106210" y="2562550"/>
                <a:ext cx="1648030" cy="1427360"/>
              </a:xfrm>
              <a:custGeom>
                <a:avLst/>
                <a:gdLst/>
                <a:ahLst/>
                <a:cxnLst/>
                <a:rect l="l" t="t" r="r" b="b"/>
                <a:pathLst>
                  <a:path w="67939" h="58842" extrusionOk="0">
                    <a:moveTo>
                      <a:pt x="16985" y="1"/>
                    </a:moveTo>
                    <a:lnTo>
                      <a:pt x="0" y="29408"/>
                    </a:lnTo>
                    <a:lnTo>
                      <a:pt x="16985" y="58842"/>
                    </a:lnTo>
                    <a:lnTo>
                      <a:pt x="50954" y="58842"/>
                    </a:lnTo>
                    <a:lnTo>
                      <a:pt x="67939" y="29408"/>
                    </a:lnTo>
                    <a:lnTo>
                      <a:pt x="50954"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6" name="Google Shape;1266;p30"/>
              <p:cNvSpPr/>
              <p:nvPr/>
            </p:nvSpPr>
            <p:spPr>
              <a:xfrm>
                <a:off x="2415993" y="1777941"/>
                <a:ext cx="1648055" cy="1427336"/>
              </a:xfrm>
              <a:custGeom>
                <a:avLst/>
                <a:gdLst/>
                <a:ahLst/>
                <a:cxnLst/>
                <a:rect l="l" t="t" r="r" b="b"/>
                <a:pathLst>
                  <a:path w="67940" h="58841" extrusionOk="0">
                    <a:moveTo>
                      <a:pt x="16985" y="0"/>
                    </a:moveTo>
                    <a:lnTo>
                      <a:pt x="0" y="29408"/>
                    </a:lnTo>
                    <a:lnTo>
                      <a:pt x="16985" y="58841"/>
                    </a:lnTo>
                    <a:lnTo>
                      <a:pt x="50954" y="58841"/>
                    </a:lnTo>
                    <a:lnTo>
                      <a:pt x="67939" y="29408"/>
                    </a:lnTo>
                    <a:lnTo>
                      <a:pt x="50954"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7" name="Google Shape;1267;p30"/>
              <p:cNvSpPr/>
              <p:nvPr/>
            </p:nvSpPr>
            <p:spPr>
              <a:xfrm>
                <a:off x="3748288" y="2531912"/>
                <a:ext cx="1648055" cy="1427360"/>
              </a:xfrm>
              <a:custGeom>
                <a:avLst/>
                <a:gdLst/>
                <a:ahLst/>
                <a:cxnLst/>
                <a:rect l="l" t="t" r="r" b="b"/>
                <a:pathLst>
                  <a:path w="67940" h="58842" extrusionOk="0">
                    <a:moveTo>
                      <a:pt x="16985" y="1"/>
                    </a:moveTo>
                    <a:lnTo>
                      <a:pt x="1" y="29408"/>
                    </a:lnTo>
                    <a:lnTo>
                      <a:pt x="16985" y="58842"/>
                    </a:lnTo>
                    <a:lnTo>
                      <a:pt x="50955" y="58842"/>
                    </a:lnTo>
                    <a:lnTo>
                      <a:pt x="67939" y="29408"/>
                    </a:lnTo>
                    <a:lnTo>
                      <a:pt x="50955"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8" name="Google Shape;1268;p30"/>
              <p:cNvSpPr/>
              <p:nvPr/>
            </p:nvSpPr>
            <p:spPr>
              <a:xfrm>
                <a:off x="5059333" y="1742306"/>
                <a:ext cx="1648055" cy="1426729"/>
              </a:xfrm>
              <a:custGeom>
                <a:avLst/>
                <a:gdLst/>
                <a:ahLst/>
                <a:cxnLst/>
                <a:rect l="l" t="t" r="r" b="b"/>
                <a:pathLst>
                  <a:path w="67940" h="58816" extrusionOk="0">
                    <a:moveTo>
                      <a:pt x="16985" y="0"/>
                    </a:moveTo>
                    <a:lnTo>
                      <a:pt x="0" y="29408"/>
                    </a:lnTo>
                    <a:lnTo>
                      <a:pt x="16985" y="58815"/>
                    </a:lnTo>
                    <a:lnTo>
                      <a:pt x="50954" y="58815"/>
                    </a:lnTo>
                    <a:lnTo>
                      <a:pt x="67939" y="29408"/>
                    </a:lnTo>
                    <a:lnTo>
                      <a:pt x="50954"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9" name="Google Shape;1269;p30"/>
              <p:cNvSpPr/>
              <p:nvPr/>
            </p:nvSpPr>
            <p:spPr>
              <a:xfrm>
                <a:off x="6390391" y="2480026"/>
                <a:ext cx="1647400" cy="1426729"/>
              </a:xfrm>
              <a:custGeom>
                <a:avLst/>
                <a:gdLst/>
                <a:ahLst/>
                <a:cxnLst/>
                <a:rect l="l" t="t" r="r" b="b"/>
                <a:pathLst>
                  <a:path w="67913" h="58816" extrusionOk="0">
                    <a:moveTo>
                      <a:pt x="16985" y="1"/>
                    </a:moveTo>
                    <a:lnTo>
                      <a:pt x="0" y="29408"/>
                    </a:lnTo>
                    <a:lnTo>
                      <a:pt x="16985" y="58816"/>
                    </a:lnTo>
                    <a:lnTo>
                      <a:pt x="50928" y="58816"/>
                    </a:lnTo>
                    <a:lnTo>
                      <a:pt x="67913" y="29408"/>
                    </a:lnTo>
                    <a:lnTo>
                      <a:pt x="50928"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0" name="Google Shape;1270;p30"/>
              <p:cNvSpPr/>
              <p:nvPr/>
            </p:nvSpPr>
            <p:spPr>
              <a:xfrm>
                <a:off x="3725777" y="1003326"/>
                <a:ext cx="1647424" cy="1427336"/>
              </a:xfrm>
              <a:custGeom>
                <a:avLst/>
                <a:gdLst/>
                <a:ahLst/>
                <a:cxnLst/>
                <a:rect l="l" t="t" r="r" b="b"/>
                <a:pathLst>
                  <a:path w="67914" h="58841" extrusionOk="0">
                    <a:moveTo>
                      <a:pt x="16985" y="0"/>
                    </a:moveTo>
                    <a:lnTo>
                      <a:pt x="1" y="29407"/>
                    </a:lnTo>
                    <a:lnTo>
                      <a:pt x="16985" y="58841"/>
                    </a:lnTo>
                    <a:lnTo>
                      <a:pt x="50955" y="58841"/>
                    </a:lnTo>
                    <a:lnTo>
                      <a:pt x="67914" y="29407"/>
                    </a:lnTo>
                    <a:lnTo>
                      <a:pt x="50955"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1" name="Google Shape;1271;p30"/>
              <p:cNvSpPr/>
              <p:nvPr/>
            </p:nvSpPr>
            <p:spPr>
              <a:xfrm>
                <a:off x="5084973" y="3271524"/>
                <a:ext cx="1648030" cy="1426729"/>
              </a:xfrm>
              <a:custGeom>
                <a:avLst/>
                <a:gdLst/>
                <a:ahLst/>
                <a:cxnLst/>
                <a:rect l="l" t="t" r="r" b="b"/>
                <a:pathLst>
                  <a:path w="67939" h="58816" extrusionOk="0">
                    <a:moveTo>
                      <a:pt x="16985" y="1"/>
                    </a:moveTo>
                    <a:lnTo>
                      <a:pt x="0" y="29408"/>
                    </a:lnTo>
                    <a:lnTo>
                      <a:pt x="16985" y="58816"/>
                    </a:lnTo>
                    <a:lnTo>
                      <a:pt x="50954" y="58816"/>
                    </a:lnTo>
                    <a:lnTo>
                      <a:pt x="67939" y="29408"/>
                    </a:lnTo>
                    <a:lnTo>
                      <a:pt x="50954" y="1"/>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2" name="Google Shape;1272;p30"/>
              <p:cNvSpPr/>
              <p:nvPr/>
            </p:nvSpPr>
            <p:spPr>
              <a:xfrm>
                <a:off x="2426618" y="3303422"/>
                <a:ext cx="1648055" cy="1427336"/>
              </a:xfrm>
              <a:custGeom>
                <a:avLst/>
                <a:gdLst/>
                <a:ahLst/>
                <a:cxnLst/>
                <a:rect l="l" t="t" r="r" b="b"/>
                <a:pathLst>
                  <a:path w="67940" h="58841" extrusionOk="0">
                    <a:moveTo>
                      <a:pt x="16985" y="0"/>
                    </a:moveTo>
                    <a:lnTo>
                      <a:pt x="0" y="29434"/>
                    </a:lnTo>
                    <a:lnTo>
                      <a:pt x="16985" y="58841"/>
                    </a:lnTo>
                    <a:lnTo>
                      <a:pt x="50955" y="58841"/>
                    </a:lnTo>
                    <a:lnTo>
                      <a:pt x="67939" y="29434"/>
                    </a:lnTo>
                    <a:lnTo>
                      <a:pt x="50955" y="0"/>
                    </a:lnTo>
                    <a:close/>
                  </a:path>
                </a:pathLst>
              </a:cu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1273" name="Google Shape;1273;p30"/>
            <p:cNvGrpSpPr/>
            <p:nvPr/>
          </p:nvGrpSpPr>
          <p:grpSpPr>
            <a:xfrm>
              <a:off x="1073803" y="1586493"/>
              <a:ext cx="1301064" cy="1441605"/>
              <a:chOff x="1213503" y="1881787"/>
              <a:chExt cx="1355444" cy="1271971"/>
            </a:xfrm>
          </p:grpSpPr>
          <p:sp>
            <p:nvSpPr>
              <p:cNvPr id="1274" name="Google Shape;1274;p30"/>
              <p:cNvSpPr txBox="1"/>
              <p:nvPr/>
            </p:nvSpPr>
            <p:spPr>
              <a:xfrm>
                <a:off x="1213503" y="2970758"/>
                <a:ext cx="1355444" cy="18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Enhance brand awareness</a:t>
                </a:r>
                <a:endParaRPr/>
              </a:p>
            </p:txBody>
          </p:sp>
          <p:grpSp>
            <p:nvGrpSpPr>
              <p:cNvPr id="1275" name="Google Shape;1275;p30"/>
              <p:cNvGrpSpPr/>
              <p:nvPr/>
            </p:nvGrpSpPr>
            <p:grpSpPr>
              <a:xfrm>
                <a:off x="1877325" y="1881787"/>
                <a:ext cx="414024" cy="361885"/>
                <a:chOff x="4528575" y="4970075"/>
                <a:chExt cx="414024" cy="361885"/>
              </a:xfrm>
            </p:grpSpPr>
            <p:sp>
              <p:nvSpPr>
                <p:cNvPr id="1276" name="Google Shape;1276;p30"/>
                <p:cNvSpPr/>
                <p:nvPr/>
              </p:nvSpPr>
              <p:spPr>
                <a:xfrm>
                  <a:off x="4647555" y="4976966"/>
                  <a:ext cx="111134" cy="105239"/>
                </a:xfrm>
                <a:custGeom>
                  <a:avLst/>
                  <a:gdLst/>
                  <a:ahLst/>
                  <a:cxnLst/>
                  <a:rect l="l" t="t" r="r" b="b"/>
                  <a:pathLst>
                    <a:path w="2903" h="2749" extrusionOk="0">
                      <a:moveTo>
                        <a:pt x="309" y="0"/>
                      </a:moveTo>
                      <a:lnTo>
                        <a:pt x="180" y="26"/>
                      </a:lnTo>
                      <a:lnTo>
                        <a:pt x="78" y="78"/>
                      </a:lnTo>
                      <a:lnTo>
                        <a:pt x="26" y="180"/>
                      </a:lnTo>
                      <a:lnTo>
                        <a:pt x="1" y="309"/>
                      </a:lnTo>
                      <a:lnTo>
                        <a:pt x="1" y="386"/>
                      </a:lnTo>
                      <a:lnTo>
                        <a:pt x="1" y="617"/>
                      </a:lnTo>
                      <a:lnTo>
                        <a:pt x="26" y="848"/>
                      </a:lnTo>
                      <a:lnTo>
                        <a:pt x="103" y="1079"/>
                      </a:lnTo>
                      <a:lnTo>
                        <a:pt x="180" y="1310"/>
                      </a:lnTo>
                      <a:lnTo>
                        <a:pt x="283" y="1516"/>
                      </a:lnTo>
                      <a:lnTo>
                        <a:pt x="386" y="1696"/>
                      </a:lnTo>
                      <a:lnTo>
                        <a:pt x="540" y="1876"/>
                      </a:lnTo>
                      <a:lnTo>
                        <a:pt x="668" y="2055"/>
                      </a:lnTo>
                      <a:lnTo>
                        <a:pt x="848" y="2209"/>
                      </a:lnTo>
                      <a:lnTo>
                        <a:pt x="1028" y="2338"/>
                      </a:lnTo>
                      <a:lnTo>
                        <a:pt x="1233" y="2466"/>
                      </a:lnTo>
                      <a:lnTo>
                        <a:pt x="1439" y="2543"/>
                      </a:lnTo>
                      <a:lnTo>
                        <a:pt x="1644" y="2620"/>
                      </a:lnTo>
                      <a:lnTo>
                        <a:pt x="1876" y="2697"/>
                      </a:lnTo>
                      <a:lnTo>
                        <a:pt x="2107" y="2723"/>
                      </a:lnTo>
                      <a:lnTo>
                        <a:pt x="2338" y="2749"/>
                      </a:lnTo>
                      <a:lnTo>
                        <a:pt x="2595" y="2749"/>
                      </a:lnTo>
                      <a:lnTo>
                        <a:pt x="2697" y="2723"/>
                      </a:lnTo>
                      <a:lnTo>
                        <a:pt x="2775" y="2672"/>
                      </a:lnTo>
                      <a:lnTo>
                        <a:pt x="2852" y="2595"/>
                      </a:lnTo>
                      <a:lnTo>
                        <a:pt x="2877" y="2518"/>
                      </a:lnTo>
                      <a:lnTo>
                        <a:pt x="2903" y="2415"/>
                      </a:lnTo>
                      <a:lnTo>
                        <a:pt x="2903" y="2338"/>
                      </a:lnTo>
                      <a:lnTo>
                        <a:pt x="2877" y="2107"/>
                      </a:lnTo>
                      <a:lnTo>
                        <a:pt x="2852" y="1901"/>
                      </a:lnTo>
                      <a:lnTo>
                        <a:pt x="2800" y="1696"/>
                      </a:lnTo>
                      <a:lnTo>
                        <a:pt x="2749" y="1490"/>
                      </a:lnTo>
                      <a:lnTo>
                        <a:pt x="2646" y="1285"/>
                      </a:lnTo>
                      <a:lnTo>
                        <a:pt x="2543" y="1105"/>
                      </a:lnTo>
                      <a:lnTo>
                        <a:pt x="2415" y="925"/>
                      </a:lnTo>
                      <a:lnTo>
                        <a:pt x="2287" y="771"/>
                      </a:lnTo>
                      <a:lnTo>
                        <a:pt x="2158" y="617"/>
                      </a:lnTo>
                      <a:lnTo>
                        <a:pt x="1978" y="489"/>
                      </a:lnTo>
                      <a:lnTo>
                        <a:pt x="1824" y="360"/>
                      </a:lnTo>
                      <a:lnTo>
                        <a:pt x="1619" y="257"/>
                      </a:lnTo>
                      <a:lnTo>
                        <a:pt x="1439" y="155"/>
                      </a:lnTo>
                      <a:lnTo>
                        <a:pt x="1233" y="78"/>
                      </a:lnTo>
                      <a:lnTo>
                        <a:pt x="1028" y="26"/>
                      </a:lnTo>
                      <a:lnTo>
                        <a:pt x="797"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7" name="Google Shape;1277;p30"/>
                <p:cNvSpPr/>
                <p:nvPr/>
              </p:nvSpPr>
              <p:spPr>
                <a:xfrm>
                  <a:off x="4758650" y="4976966"/>
                  <a:ext cx="111172" cy="105239"/>
                </a:xfrm>
                <a:custGeom>
                  <a:avLst/>
                  <a:gdLst/>
                  <a:ahLst/>
                  <a:cxnLst/>
                  <a:rect l="l" t="t" r="r" b="b"/>
                  <a:pathLst>
                    <a:path w="2904" h="2749" extrusionOk="0">
                      <a:moveTo>
                        <a:pt x="2159" y="0"/>
                      </a:moveTo>
                      <a:lnTo>
                        <a:pt x="1927" y="26"/>
                      </a:lnTo>
                      <a:lnTo>
                        <a:pt x="1696" y="103"/>
                      </a:lnTo>
                      <a:lnTo>
                        <a:pt x="1465" y="180"/>
                      </a:lnTo>
                      <a:lnTo>
                        <a:pt x="1260" y="283"/>
                      </a:lnTo>
                      <a:lnTo>
                        <a:pt x="1054" y="411"/>
                      </a:lnTo>
                      <a:lnTo>
                        <a:pt x="874" y="540"/>
                      </a:lnTo>
                      <a:lnTo>
                        <a:pt x="694" y="694"/>
                      </a:lnTo>
                      <a:lnTo>
                        <a:pt x="540" y="874"/>
                      </a:lnTo>
                      <a:lnTo>
                        <a:pt x="412" y="1054"/>
                      </a:lnTo>
                      <a:lnTo>
                        <a:pt x="284" y="1259"/>
                      </a:lnTo>
                      <a:lnTo>
                        <a:pt x="181" y="1465"/>
                      </a:lnTo>
                      <a:lnTo>
                        <a:pt x="104" y="1696"/>
                      </a:lnTo>
                      <a:lnTo>
                        <a:pt x="52" y="1927"/>
                      </a:lnTo>
                      <a:lnTo>
                        <a:pt x="1" y="2158"/>
                      </a:lnTo>
                      <a:lnTo>
                        <a:pt x="1" y="2415"/>
                      </a:lnTo>
                      <a:lnTo>
                        <a:pt x="27" y="2518"/>
                      </a:lnTo>
                      <a:lnTo>
                        <a:pt x="78" y="2620"/>
                      </a:lnTo>
                      <a:lnTo>
                        <a:pt x="129" y="2672"/>
                      </a:lnTo>
                      <a:lnTo>
                        <a:pt x="181" y="2697"/>
                      </a:lnTo>
                      <a:lnTo>
                        <a:pt x="258" y="2723"/>
                      </a:lnTo>
                      <a:lnTo>
                        <a:pt x="335" y="2749"/>
                      </a:lnTo>
                      <a:lnTo>
                        <a:pt x="489" y="2749"/>
                      </a:lnTo>
                      <a:lnTo>
                        <a:pt x="720" y="2723"/>
                      </a:lnTo>
                      <a:lnTo>
                        <a:pt x="977" y="2697"/>
                      </a:lnTo>
                      <a:lnTo>
                        <a:pt x="1208" y="2620"/>
                      </a:lnTo>
                      <a:lnTo>
                        <a:pt x="1414" y="2543"/>
                      </a:lnTo>
                      <a:lnTo>
                        <a:pt x="1645" y="2441"/>
                      </a:lnTo>
                      <a:lnTo>
                        <a:pt x="1850" y="2312"/>
                      </a:lnTo>
                      <a:lnTo>
                        <a:pt x="2030" y="2184"/>
                      </a:lnTo>
                      <a:lnTo>
                        <a:pt x="2184" y="2030"/>
                      </a:lnTo>
                      <a:lnTo>
                        <a:pt x="2364" y="1850"/>
                      </a:lnTo>
                      <a:lnTo>
                        <a:pt x="2492" y="1670"/>
                      </a:lnTo>
                      <a:lnTo>
                        <a:pt x="2621" y="1465"/>
                      </a:lnTo>
                      <a:lnTo>
                        <a:pt x="2724" y="1259"/>
                      </a:lnTo>
                      <a:lnTo>
                        <a:pt x="2801" y="1028"/>
                      </a:lnTo>
                      <a:lnTo>
                        <a:pt x="2852" y="797"/>
                      </a:lnTo>
                      <a:lnTo>
                        <a:pt x="2903" y="566"/>
                      </a:lnTo>
                      <a:lnTo>
                        <a:pt x="2903" y="309"/>
                      </a:lnTo>
                      <a:lnTo>
                        <a:pt x="2878" y="180"/>
                      </a:lnTo>
                      <a:lnTo>
                        <a:pt x="2801" y="78"/>
                      </a:lnTo>
                      <a:lnTo>
                        <a:pt x="2698" y="26"/>
                      </a:lnTo>
                      <a:lnTo>
                        <a:pt x="2570"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8" name="Google Shape;1278;p30"/>
                <p:cNvSpPr/>
                <p:nvPr/>
              </p:nvSpPr>
              <p:spPr>
                <a:xfrm>
                  <a:off x="4752754" y="4970075"/>
                  <a:ext cx="11868" cy="153436"/>
                </a:xfrm>
                <a:custGeom>
                  <a:avLst/>
                  <a:gdLst/>
                  <a:ahLst/>
                  <a:cxnLst/>
                  <a:rect l="l" t="t" r="r" b="b"/>
                  <a:pathLst>
                    <a:path w="310" h="4008" extrusionOk="0">
                      <a:moveTo>
                        <a:pt x="155" y="1"/>
                      </a:moveTo>
                      <a:lnTo>
                        <a:pt x="78" y="26"/>
                      </a:lnTo>
                      <a:lnTo>
                        <a:pt x="27" y="52"/>
                      </a:lnTo>
                      <a:lnTo>
                        <a:pt x="1" y="103"/>
                      </a:lnTo>
                      <a:lnTo>
                        <a:pt x="1" y="180"/>
                      </a:lnTo>
                      <a:lnTo>
                        <a:pt x="1" y="3853"/>
                      </a:lnTo>
                      <a:lnTo>
                        <a:pt x="1" y="3905"/>
                      </a:lnTo>
                      <a:lnTo>
                        <a:pt x="27" y="3956"/>
                      </a:lnTo>
                      <a:lnTo>
                        <a:pt x="78" y="4008"/>
                      </a:lnTo>
                      <a:lnTo>
                        <a:pt x="206" y="4008"/>
                      </a:lnTo>
                      <a:lnTo>
                        <a:pt x="258" y="3956"/>
                      </a:lnTo>
                      <a:lnTo>
                        <a:pt x="309" y="3905"/>
                      </a:lnTo>
                      <a:lnTo>
                        <a:pt x="309" y="3853"/>
                      </a:lnTo>
                      <a:lnTo>
                        <a:pt x="309" y="180"/>
                      </a:lnTo>
                      <a:lnTo>
                        <a:pt x="309" y="103"/>
                      </a:lnTo>
                      <a:lnTo>
                        <a:pt x="258" y="52"/>
                      </a:lnTo>
                      <a:lnTo>
                        <a:pt x="206" y="26"/>
                      </a:lnTo>
                      <a:lnTo>
                        <a:pt x="155" y="1"/>
                      </a:lnTo>
                      <a:close/>
                    </a:path>
                  </a:pathLst>
                </a:custGeom>
                <a:solidFill>
                  <a:srgbClr val="D79B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79" name="Google Shape;1279;p30"/>
                <p:cNvSpPr/>
                <p:nvPr/>
              </p:nvSpPr>
              <p:spPr>
                <a:xfrm>
                  <a:off x="4654446" y="5117578"/>
                  <a:ext cx="212430" cy="139655"/>
                </a:xfrm>
                <a:custGeom>
                  <a:avLst/>
                  <a:gdLst/>
                  <a:ahLst/>
                  <a:cxnLst/>
                  <a:rect l="l" t="t" r="r" b="b"/>
                  <a:pathLst>
                    <a:path w="5549" h="3648" extrusionOk="0">
                      <a:moveTo>
                        <a:pt x="2466" y="0"/>
                      </a:moveTo>
                      <a:lnTo>
                        <a:pt x="2235" y="26"/>
                      </a:lnTo>
                      <a:lnTo>
                        <a:pt x="1850" y="129"/>
                      </a:lnTo>
                      <a:lnTo>
                        <a:pt x="1464" y="283"/>
                      </a:lnTo>
                      <a:lnTo>
                        <a:pt x="1130" y="489"/>
                      </a:lnTo>
                      <a:lnTo>
                        <a:pt x="822" y="720"/>
                      </a:lnTo>
                      <a:lnTo>
                        <a:pt x="565" y="1002"/>
                      </a:lnTo>
                      <a:lnTo>
                        <a:pt x="334" y="1310"/>
                      </a:lnTo>
                      <a:lnTo>
                        <a:pt x="129" y="1670"/>
                      </a:lnTo>
                      <a:lnTo>
                        <a:pt x="0" y="2030"/>
                      </a:lnTo>
                      <a:lnTo>
                        <a:pt x="0" y="2081"/>
                      </a:lnTo>
                      <a:lnTo>
                        <a:pt x="154" y="2081"/>
                      </a:lnTo>
                      <a:lnTo>
                        <a:pt x="283" y="2132"/>
                      </a:lnTo>
                      <a:lnTo>
                        <a:pt x="411" y="2184"/>
                      </a:lnTo>
                      <a:lnTo>
                        <a:pt x="565" y="2209"/>
                      </a:lnTo>
                      <a:lnTo>
                        <a:pt x="848" y="2235"/>
                      </a:lnTo>
                      <a:lnTo>
                        <a:pt x="1130" y="2312"/>
                      </a:lnTo>
                      <a:lnTo>
                        <a:pt x="1362" y="2415"/>
                      </a:lnTo>
                      <a:lnTo>
                        <a:pt x="1593" y="2569"/>
                      </a:lnTo>
                      <a:lnTo>
                        <a:pt x="1773" y="2672"/>
                      </a:lnTo>
                      <a:lnTo>
                        <a:pt x="1952" y="2749"/>
                      </a:lnTo>
                      <a:lnTo>
                        <a:pt x="2158" y="2800"/>
                      </a:lnTo>
                      <a:lnTo>
                        <a:pt x="2363" y="2826"/>
                      </a:lnTo>
                      <a:lnTo>
                        <a:pt x="4136" y="2826"/>
                      </a:lnTo>
                      <a:lnTo>
                        <a:pt x="4238" y="2852"/>
                      </a:lnTo>
                      <a:lnTo>
                        <a:pt x="4341" y="2903"/>
                      </a:lnTo>
                      <a:lnTo>
                        <a:pt x="4444" y="2980"/>
                      </a:lnTo>
                      <a:lnTo>
                        <a:pt x="4521" y="3057"/>
                      </a:lnTo>
                      <a:lnTo>
                        <a:pt x="4572" y="3134"/>
                      </a:lnTo>
                      <a:lnTo>
                        <a:pt x="4624" y="3237"/>
                      </a:lnTo>
                      <a:lnTo>
                        <a:pt x="4649" y="3340"/>
                      </a:lnTo>
                      <a:lnTo>
                        <a:pt x="4675" y="3417"/>
                      </a:lnTo>
                      <a:lnTo>
                        <a:pt x="4675" y="3468"/>
                      </a:lnTo>
                      <a:lnTo>
                        <a:pt x="4649" y="3648"/>
                      </a:lnTo>
                      <a:lnTo>
                        <a:pt x="4649" y="3648"/>
                      </a:lnTo>
                      <a:lnTo>
                        <a:pt x="5548" y="2672"/>
                      </a:lnTo>
                      <a:lnTo>
                        <a:pt x="5548" y="2595"/>
                      </a:lnTo>
                      <a:lnTo>
                        <a:pt x="5497" y="2312"/>
                      </a:lnTo>
                      <a:lnTo>
                        <a:pt x="5446" y="2055"/>
                      </a:lnTo>
                      <a:lnTo>
                        <a:pt x="5369" y="1824"/>
                      </a:lnTo>
                      <a:lnTo>
                        <a:pt x="5266" y="1593"/>
                      </a:lnTo>
                      <a:lnTo>
                        <a:pt x="5163" y="1387"/>
                      </a:lnTo>
                      <a:lnTo>
                        <a:pt x="5035" y="1182"/>
                      </a:lnTo>
                      <a:lnTo>
                        <a:pt x="4881" y="1002"/>
                      </a:lnTo>
                      <a:lnTo>
                        <a:pt x="4726" y="822"/>
                      </a:lnTo>
                      <a:lnTo>
                        <a:pt x="4547" y="668"/>
                      </a:lnTo>
                      <a:lnTo>
                        <a:pt x="4341" y="514"/>
                      </a:lnTo>
                      <a:lnTo>
                        <a:pt x="4136" y="386"/>
                      </a:lnTo>
                      <a:lnTo>
                        <a:pt x="3930" y="257"/>
                      </a:lnTo>
                      <a:lnTo>
                        <a:pt x="3699" y="180"/>
                      </a:lnTo>
                      <a:lnTo>
                        <a:pt x="3468" y="103"/>
                      </a:lnTo>
                      <a:lnTo>
                        <a:pt x="3237" y="26"/>
                      </a:lnTo>
                      <a:lnTo>
                        <a:pt x="2980"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0" name="Google Shape;1280;p30"/>
                <p:cNvSpPr/>
                <p:nvPr/>
              </p:nvSpPr>
              <p:spPr>
                <a:xfrm>
                  <a:off x="4581672" y="5184458"/>
                  <a:ext cx="360927" cy="147502"/>
                </a:xfrm>
                <a:custGeom>
                  <a:avLst/>
                  <a:gdLst/>
                  <a:ahLst/>
                  <a:cxnLst/>
                  <a:rect l="l" t="t" r="r" b="b"/>
                  <a:pathLst>
                    <a:path w="9428" h="3853" extrusionOk="0">
                      <a:moveTo>
                        <a:pt x="8708" y="0"/>
                      </a:moveTo>
                      <a:lnTo>
                        <a:pt x="8605" y="26"/>
                      </a:lnTo>
                      <a:lnTo>
                        <a:pt x="8477" y="77"/>
                      </a:lnTo>
                      <a:lnTo>
                        <a:pt x="8374" y="154"/>
                      </a:lnTo>
                      <a:lnTo>
                        <a:pt x="6550" y="1670"/>
                      </a:lnTo>
                      <a:lnTo>
                        <a:pt x="6576" y="1490"/>
                      </a:lnTo>
                      <a:lnTo>
                        <a:pt x="6550" y="1361"/>
                      </a:lnTo>
                      <a:lnTo>
                        <a:pt x="6525" y="1259"/>
                      </a:lnTo>
                      <a:lnTo>
                        <a:pt x="6448" y="1130"/>
                      </a:lnTo>
                      <a:lnTo>
                        <a:pt x="6371" y="1053"/>
                      </a:lnTo>
                      <a:lnTo>
                        <a:pt x="6294" y="976"/>
                      </a:lnTo>
                      <a:lnTo>
                        <a:pt x="6165" y="899"/>
                      </a:lnTo>
                      <a:lnTo>
                        <a:pt x="6062" y="873"/>
                      </a:lnTo>
                      <a:lnTo>
                        <a:pt x="5934" y="848"/>
                      </a:lnTo>
                      <a:lnTo>
                        <a:pt x="4059" y="848"/>
                      </a:lnTo>
                      <a:lnTo>
                        <a:pt x="3853" y="796"/>
                      </a:lnTo>
                      <a:lnTo>
                        <a:pt x="3674" y="719"/>
                      </a:lnTo>
                      <a:lnTo>
                        <a:pt x="3494" y="617"/>
                      </a:lnTo>
                      <a:lnTo>
                        <a:pt x="3263" y="462"/>
                      </a:lnTo>
                      <a:lnTo>
                        <a:pt x="3031" y="360"/>
                      </a:lnTo>
                      <a:lnTo>
                        <a:pt x="2749" y="283"/>
                      </a:lnTo>
                      <a:lnTo>
                        <a:pt x="2466" y="257"/>
                      </a:lnTo>
                      <a:lnTo>
                        <a:pt x="2261" y="257"/>
                      </a:lnTo>
                      <a:lnTo>
                        <a:pt x="2081" y="308"/>
                      </a:lnTo>
                      <a:lnTo>
                        <a:pt x="1901" y="360"/>
                      </a:lnTo>
                      <a:lnTo>
                        <a:pt x="1722" y="411"/>
                      </a:lnTo>
                      <a:lnTo>
                        <a:pt x="1567" y="514"/>
                      </a:lnTo>
                      <a:lnTo>
                        <a:pt x="1413" y="617"/>
                      </a:lnTo>
                      <a:lnTo>
                        <a:pt x="1285" y="719"/>
                      </a:lnTo>
                      <a:lnTo>
                        <a:pt x="1156" y="848"/>
                      </a:lnTo>
                      <a:lnTo>
                        <a:pt x="1" y="848"/>
                      </a:lnTo>
                      <a:lnTo>
                        <a:pt x="1" y="3391"/>
                      </a:lnTo>
                      <a:lnTo>
                        <a:pt x="1156" y="3391"/>
                      </a:lnTo>
                      <a:lnTo>
                        <a:pt x="2389" y="3750"/>
                      </a:lnTo>
                      <a:lnTo>
                        <a:pt x="2698" y="3827"/>
                      </a:lnTo>
                      <a:lnTo>
                        <a:pt x="3006" y="3853"/>
                      </a:lnTo>
                      <a:lnTo>
                        <a:pt x="5677" y="3853"/>
                      </a:lnTo>
                      <a:lnTo>
                        <a:pt x="5883" y="3827"/>
                      </a:lnTo>
                      <a:lnTo>
                        <a:pt x="6062" y="3776"/>
                      </a:lnTo>
                      <a:lnTo>
                        <a:pt x="6242" y="3699"/>
                      </a:lnTo>
                      <a:lnTo>
                        <a:pt x="6396" y="3570"/>
                      </a:lnTo>
                      <a:lnTo>
                        <a:pt x="9196" y="1130"/>
                      </a:lnTo>
                      <a:lnTo>
                        <a:pt x="9299" y="1027"/>
                      </a:lnTo>
                      <a:lnTo>
                        <a:pt x="9350" y="925"/>
                      </a:lnTo>
                      <a:lnTo>
                        <a:pt x="9401" y="822"/>
                      </a:lnTo>
                      <a:lnTo>
                        <a:pt x="9427" y="694"/>
                      </a:lnTo>
                      <a:lnTo>
                        <a:pt x="9427" y="565"/>
                      </a:lnTo>
                      <a:lnTo>
                        <a:pt x="9401" y="462"/>
                      </a:lnTo>
                      <a:lnTo>
                        <a:pt x="9350" y="334"/>
                      </a:lnTo>
                      <a:lnTo>
                        <a:pt x="9273" y="231"/>
                      </a:lnTo>
                      <a:lnTo>
                        <a:pt x="9170" y="154"/>
                      </a:lnTo>
                      <a:lnTo>
                        <a:pt x="9068" y="77"/>
                      </a:lnTo>
                      <a:lnTo>
                        <a:pt x="8965" y="26"/>
                      </a:lnTo>
                      <a:lnTo>
                        <a:pt x="8836" y="0"/>
                      </a:lnTo>
                      <a:close/>
                    </a:path>
                  </a:pathLst>
                </a:custGeom>
                <a:solidFill>
                  <a:srgbClr val="FFF3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1" name="Google Shape;1281;p30"/>
                <p:cNvSpPr/>
                <p:nvPr/>
              </p:nvSpPr>
              <p:spPr>
                <a:xfrm>
                  <a:off x="4728177" y="5248351"/>
                  <a:ext cx="104282" cy="17725"/>
                </a:xfrm>
                <a:custGeom>
                  <a:avLst/>
                  <a:gdLst/>
                  <a:ahLst/>
                  <a:cxnLst/>
                  <a:rect l="l" t="t" r="r" b="b"/>
                  <a:pathLst>
                    <a:path w="2724" h="463" extrusionOk="0">
                      <a:moveTo>
                        <a:pt x="335" y="1"/>
                      </a:moveTo>
                      <a:lnTo>
                        <a:pt x="206" y="26"/>
                      </a:lnTo>
                      <a:lnTo>
                        <a:pt x="103" y="103"/>
                      </a:lnTo>
                      <a:lnTo>
                        <a:pt x="26" y="206"/>
                      </a:lnTo>
                      <a:lnTo>
                        <a:pt x="1" y="335"/>
                      </a:lnTo>
                      <a:lnTo>
                        <a:pt x="1" y="463"/>
                      </a:lnTo>
                      <a:lnTo>
                        <a:pt x="2235" y="463"/>
                      </a:lnTo>
                      <a:lnTo>
                        <a:pt x="2338" y="412"/>
                      </a:lnTo>
                      <a:lnTo>
                        <a:pt x="2467" y="360"/>
                      </a:lnTo>
                      <a:lnTo>
                        <a:pt x="2544" y="283"/>
                      </a:lnTo>
                      <a:lnTo>
                        <a:pt x="2646" y="155"/>
                      </a:lnTo>
                      <a:lnTo>
                        <a:pt x="2723" y="1"/>
                      </a:lnTo>
                      <a:close/>
                    </a:path>
                  </a:pathLst>
                </a:custGeom>
                <a:solidFill>
                  <a:srgbClr val="FFE5C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2" name="Google Shape;1282;p30"/>
                <p:cNvSpPr/>
                <p:nvPr/>
              </p:nvSpPr>
              <p:spPr>
                <a:xfrm>
                  <a:off x="4528575" y="5199196"/>
                  <a:ext cx="61022" cy="132764"/>
                </a:xfrm>
                <a:custGeom>
                  <a:avLst/>
                  <a:gdLst/>
                  <a:ahLst/>
                  <a:cxnLst/>
                  <a:rect l="l" t="t" r="r" b="b"/>
                  <a:pathLst>
                    <a:path w="1594" h="3468" extrusionOk="0">
                      <a:moveTo>
                        <a:pt x="1" y="0"/>
                      </a:moveTo>
                      <a:lnTo>
                        <a:pt x="1" y="3468"/>
                      </a:lnTo>
                      <a:lnTo>
                        <a:pt x="1465" y="3468"/>
                      </a:lnTo>
                      <a:lnTo>
                        <a:pt x="1516" y="3442"/>
                      </a:lnTo>
                      <a:lnTo>
                        <a:pt x="1567" y="3417"/>
                      </a:lnTo>
                      <a:lnTo>
                        <a:pt x="1593" y="3365"/>
                      </a:lnTo>
                      <a:lnTo>
                        <a:pt x="1593" y="3314"/>
                      </a:lnTo>
                      <a:lnTo>
                        <a:pt x="1593" y="154"/>
                      </a:lnTo>
                      <a:lnTo>
                        <a:pt x="1593" y="103"/>
                      </a:lnTo>
                      <a:lnTo>
                        <a:pt x="1567" y="52"/>
                      </a:lnTo>
                      <a:lnTo>
                        <a:pt x="1516" y="26"/>
                      </a:lnTo>
                      <a:lnTo>
                        <a:pt x="1465"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grpSp>
        </p:grpSp>
        <p:grpSp>
          <p:nvGrpSpPr>
            <p:cNvPr id="1283" name="Google Shape;1283;p30"/>
            <p:cNvGrpSpPr/>
            <p:nvPr/>
          </p:nvGrpSpPr>
          <p:grpSpPr>
            <a:xfrm>
              <a:off x="6222033" y="1397029"/>
              <a:ext cx="1243445" cy="1503583"/>
              <a:chOff x="6540838" y="1768192"/>
              <a:chExt cx="1295416" cy="1510010"/>
            </a:xfrm>
          </p:grpSpPr>
          <p:sp>
            <p:nvSpPr>
              <p:cNvPr id="1284" name="Google Shape;1284;p30"/>
              <p:cNvSpPr txBox="1"/>
              <p:nvPr/>
            </p:nvSpPr>
            <p:spPr>
              <a:xfrm>
                <a:off x="6540838" y="3232483"/>
                <a:ext cx="1295416" cy="45719"/>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Employee morale satisfaction</a:t>
                </a:r>
                <a:endParaRPr/>
              </a:p>
            </p:txBody>
          </p:sp>
          <p:grpSp>
            <p:nvGrpSpPr>
              <p:cNvPr id="1285" name="Google Shape;1285;p30"/>
              <p:cNvGrpSpPr/>
              <p:nvPr/>
            </p:nvGrpSpPr>
            <p:grpSpPr>
              <a:xfrm>
                <a:off x="6822953" y="1768192"/>
                <a:ext cx="381519" cy="414026"/>
                <a:chOff x="5583665" y="4991705"/>
                <a:chExt cx="381519" cy="414026"/>
              </a:xfrm>
            </p:grpSpPr>
            <p:sp>
              <p:nvSpPr>
                <p:cNvPr id="1286" name="Google Shape;1286;p30"/>
                <p:cNvSpPr/>
                <p:nvPr/>
              </p:nvSpPr>
              <p:spPr>
                <a:xfrm>
                  <a:off x="5856998" y="5085114"/>
                  <a:ext cx="79704" cy="79704"/>
                </a:xfrm>
                <a:custGeom>
                  <a:avLst/>
                  <a:gdLst/>
                  <a:ahLst/>
                  <a:cxnLst/>
                  <a:rect l="l" t="t" r="r" b="b"/>
                  <a:pathLst>
                    <a:path w="2082" h="2082" extrusionOk="0">
                      <a:moveTo>
                        <a:pt x="1" y="1"/>
                      </a:moveTo>
                      <a:lnTo>
                        <a:pt x="1" y="2081"/>
                      </a:lnTo>
                      <a:lnTo>
                        <a:pt x="2081" y="2081"/>
                      </a:lnTo>
                      <a:lnTo>
                        <a:pt x="208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7" name="Google Shape;1287;p30"/>
                <p:cNvSpPr/>
                <p:nvPr/>
              </p:nvSpPr>
              <p:spPr>
                <a:xfrm>
                  <a:off x="5601351" y="5085114"/>
                  <a:ext cx="135711" cy="141645"/>
                </a:xfrm>
                <a:custGeom>
                  <a:avLst/>
                  <a:gdLst/>
                  <a:ahLst/>
                  <a:cxnLst/>
                  <a:rect l="l" t="t" r="r" b="b"/>
                  <a:pathLst>
                    <a:path w="3545" h="3700" extrusionOk="0">
                      <a:moveTo>
                        <a:pt x="1464" y="1"/>
                      </a:moveTo>
                      <a:lnTo>
                        <a:pt x="1182" y="27"/>
                      </a:lnTo>
                      <a:lnTo>
                        <a:pt x="899" y="104"/>
                      </a:lnTo>
                      <a:lnTo>
                        <a:pt x="668" y="232"/>
                      </a:lnTo>
                      <a:lnTo>
                        <a:pt x="437" y="412"/>
                      </a:lnTo>
                      <a:lnTo>
                        <a:pt x="257" y="643"/>
                      </a:lnTo>
                      <a:lnTo>
                        <a:pt x="129" y="874"/>
                      </a:lnTo>
                      <a:lnTo>
                        <a:pt x="52" y="1157"/>
                      </a:lnTo>
                      <a:lnTo>
                        <a:pt x="0" y="1439"/>
                      </a:lnTo>
                      <a:lnTo>
                        <a:pt x="0" y="3700"/>
                      </a:lnTo>
                      <a:lnTo>
                        <a:pt x="2107" y="3700"/>
                      </a:lnTo>
                      <a:lnTo>
                        <a:pt x="2107" y="2235"/>
                      </a:lnTo>
                      <a:lnTo>
                        <a:pt x="2107" y="2158"/>
                      </a:lnTo>
                      <a:lnTo>
                        <a:pt x="2132" y="2133"/>
                      </a:lnTo>
                      <a:lnTo>
                        <a:pt x="2184" y="2081"/>
                      </a:lnTo>
                      <a:lnTo>
                        <a:pt x="3545" y="2081"/>
                      </a:lnTo>
                      <a:lnTo>
                        <a:pt x="3545"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8" name="Google Shape;1288;p30"/>
                <p:cNvSpPr/>
                <p:nvPr/>
              </p:nvSpPr>
              <p:spPr>
                <a:xfrm>
                  <a:off x="5597408" y="5284720"/>
                  <a:ext cx="88547" cy="121011"/>
                </a:xfrm>
                <a:custGeom>
                  <a:avLst/>
                  <a:gdLst/>
                  <a:ahLst/>
                  <a:cxnLst/>
                  <a:rect l="l" t="t" r="r" b="b"/>
                  <a:pathLst>
                    <a:path w="2313" h="3161" extrusionOk="0">
                      <a:moveTo>
                        <a:pt x="1105" y="1"/>
                      </a:moveTo>
                      <a:lnTo>
                        <a:pt x="1054" y="52"/>
                      </a:lnTo>
                      <a:lnTo>
                        <a:pt x="745" y="386"/>
                      </a:lnTo>
                      <a:lnTo>
                        <a:pt x="591" y="643"/>
                      </a:lnTo>
                      <a:lnTo>
                        <a:pt x="412" y="900"/>
                      </a:lnTo>
                      <a:lnTo>
                        <a:pt x="257" y="1183"/>
                      </a:lnTo>
                      <a:lnTo>
                        <a:pt x="103" y="1465"/>
                      </a:lnTo>
                      <a:lnTo>
                        <a:pt x="26" y="1722"/>
                      </a:lnTo>
                      <a:lnTo>
                        <a:pt x="1" y="1876"/>
                      </a:lnTo>
                      <a:lnTo>
                        <a:pt x="1" y="2004"/>
                      </a:lnTo>
                      <a:lnTo>
                        <a:pt x="26" y="2236"/>
                      </a:lnTo>
                      <a:lnTo>
                        <a:pt x="78" y="2441"/>
                      </a:lnTo>
                      <a:lnTo>
                        <a:pt x="180" y="2647"/>
                      </a:lnTo>
                      <a:lnTo>
                        <a:pt x="335" y="2826"/>
                      </a:lnTo>
                      <a:lnTo>
                        <a:pt x="514" y="2955"/>
                      </a:lnTo>
                      <a:lnTo>
                        <a:pt x="694" y="3083"/>
                      </a:lnTo>
                      <a:lnTo>
                        <a:pt x="925" y="3135"/>
                      </a:lnTo>
                      <a:lnTo>
                        <a:pt x="1156" y="3160"/>
                      </a:lnTo>
                      <a:lnTo>
                        <a:pt x="1388" y="3135"/>
                      </a:lnTo>
                      <a:lnTo>
                        <a:pt x="1619" y="3083"/>
                      </a:lnTo>
                      <a:lnTo>
                        <a:pt x="1799" y="2955"/>
                      </a:lnTo>
                      <a:lnTo>
                        <a:pt x="1978" y="2826"/>
                      </a:lnTo>
                      <a:lnTo>
                        <a:pt x="2133" y="2647"/>
                      </a:lnTo>
                      <a:lnTo>
                        <a:pt x="2235" y="2441"/>
                      </a:lnTo>
                      <a:lnTo>
                        <a:pt x="2312" y="2236"/>
                      </a:lnTo>
                      <a:lnTo>
                        <a:pt x="2312" y="2004"/>
                      </a:lnTo>
                      <a:lnTo>
                        <a:pt x="2312" y="1876"/>
                      </a:lnTo>
                      <a:lnTo>
                        <a:pt x="2287" y="1722"/>
                      </a:lnTo>
                      <a:lnTo>
                        <a:pt x="2210" y="1465"/>
                      </a:lnTo>
                      <a:lnTo>
                        <a:pt x="2081" y="1183"/>
                      </a:lnTo>
                      <a:lnTo>
                        <a:pt x="1901" y="900"/>
                      </a:lnTo>
                      <a:lnTo>
                        <a:pt x="1747" y="643"/>
                      </a:lnTo>
                      <a:lnTo>
                        <a:pt x="1567" y="386"/>
                      </a:lnTo>
                      <a:lnTo>
                        <a:pt x="1285" y="52"/>
                      </a:lnTo>
                      <a:lnTo>
                        <a:pt x="120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9" name="Google Shape;1289;p30"/>
                <p:cNvSpPr/>
                <p:nvPr/>
              </p:nvSpPr>
              <p:spPr>
                <a:xfrm>
                  <a:off x="5780320" y="5018273"/>
                  <a:ext cx="30511" cy="60984"/>
                </a:xfrm>
                <a:custGeom>
                  <a:avLst/>
                  <a:gdLst/>
                  <a:ahLst/>
                  <a:cxnLst/>
                  <a:rect l="l" t="t" r="r" b="b"/>
                  <a:pathLst>
                    <a:path w="797" h="1593" extrusionOk="0">
                      <a:moveTo>
                        <a:pt x="0" y="0"/>
                      </a:moveTo>
                      <a:lnTo>
                        <a:pt x="0" y="1593"/>
                      </a:lnTo>
                      <a:lnTo>
                        <a:pt x="796" y="1593"/>
                      </a:lnTo>
                      <a:lnTo>
                        <a:pt x="796" y="0"/>
                      </a:lnTo>
                      <a:close/>
                    </a:path>
                  </a:pathLst>
                </a:custGeom>
                <a:solidFill>
                  <a:srgbClr val="FFE17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0" name="Google Shape;1290;p30"/>
                <p:cNvSpPr/>
                <p:nvPr/>
              </p:nvSpPr>
              <p:spPr>
                <a:xfrm>
                  <a:off x="5928777" y="5045798"/>
                  <a:ext cx="36407" cy="158336"/>
                </a:xfrm>
                <a:custGeom>
                  <a:avLst/>
                  <a:gdLst/>
                  <a:ahLst/>
                  <a:cxnLst/>
                  <a:rect l="l" t="t" r="r" b="b"/>
                  <a:pathLst>
                    <a:path w="951" h="4136" extrusionOk="0">
                      <a:moveTo>
                        <a:pt x="437" y="0"/>
                      </a:moveTo>
                      <a:lnTo>
                        <a:pt x="335" y="26"/>
                      </a:lnTo>
                      <a:lnTo>
                        <a:pt x="257" y="78"/>
                      </a:lnTo>
                      <a:lnTo>
                        <a:pt x="155" y="155"/>
                      </a:lnTo>
                      <a:lnTo>
                        <a:pt x="103" y="232"/>
                      </a:lnTo>
                      <a:lnTo>
                        <a:pt x="52" y="309"/>
                      </a:lnTo>
                      <a:lnTo>
                        <a:pt x="26" y="411"/>
                      </a:lnTo>
                      <a:lnTo>
                        <a:pt x="1" y="540"/>
                      </a:lnTo>
                      <a:lnTo>
                        <a:pt x="1" y="3596"/>
                      </a:lnTo>
                      <a:lnTo>
                        <a:pt x="26" y="3699"/>
                      </a:lnTo>
                      <a:lnTo>
                        <a:pt x="52" y="3802"/>
                      </a:lnTo>
                      <a:lnTo>
                        <a:pt x="103" y="3879"/>
                      </a:lnTo>
                      <a:lnTo>
                        <a:pt x="155" y="3982"/>
                      </a:lnTo>
                      <a:lnTo>
                        <a:pt x="257" y="4033"/>
                      </a:lnTo>
                      <a:lnTo>
                        <a:pt x="335" y="4084"/>
                      </a:lnTo>
                      <a:lnTo>
                        <a:pt x="437" y="4110"/>
                      </a:lnTo>
                      <a:lnTo>
                        <a:pt x="540" y="4136"/>
                      </a:lnTo>
                      <a:lnTo>
                        <a:pt x="951" y="4136"/>
                      </a:lnTo>
                      <a:lnTo>
                        <a:pt x="9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1" name="Google Shape;1291;p30"/>
                <p:cNvSpPr/>
                <p:nvPr/>
              </p:nvSpPr>
              <p:spPr>
                <a:xfrm>
                  <a:off x="5583665" y="5218874"/>
                  <a:ext cx="116034" cy="30511"/>
                </a:xfrm>
                <a:custGeom>
                  <a:avLst/>
                  <a:gdLst/>
                  <a:ahLst/>
                  <a:cxnLst/>
                  <a:rect l="l" t="t" r="r" b="b"/>
                  <a:pathLst>
                    <a:path w="3031" h="797" extrusionOk="0">
                      <a:moveTo>
                        <a:pt x="334" y="0"/>
                      </a:moveTo>
                      <a:lnTo>
                        <a:pt x="257" y="26"/>
                      </a:lnTo>
                      <a:lnTo>
                        <a:pt x="128" y="103"/>
                      </a:lnTo>
                      <a:lnTo>
                        <a:pt x="26" y="231"/>
                      </a:lnTo>
                      <a:lnTo>
                        <a:pt x="0" y="308"/>
                      </a:lnTo>
                      <a:lnTo>
                        <a:pt x="0" y="385"/>
                      </a:lnTo>
                      <a:lnTo>
                        <a:pt x="0" y="462"/>
                      </a:lnTo>
                      <a:lnTo>
                        <a:pt x="26" y="539"/>
                      </a:lnTo>
                      <a:lnTo>
                        <a:pt x="128" y="668"/>
                      </a:lnTo>
                      <a:lnTo>
                        <a:pt x="257" y="745"/>
                      </a:lnTo>
                      <a:lnTo>
                        <a:pt x="334" y="771"/>
                      </a:lnTo>
                      <a:lnTo>
                        <a:pt x="411" y="796"/>
                      </a:lnTo>
                      <a:lnTo>
                        <a:pt x="2620" y="796"/>
                      </a:lnTo>
                      <a:lnTo>
                        <a:pt x="2723" y="771"/>
                      </a:lnTo>
                      <a:lnTo>
                        <a:pt x="2774" y="745"/>
                      </a:lnTo>
                      <a:lnTo>
                        <a:pt x="2902" y="668"/>
                      </a:lnTo>
                      <a:lnTo>
                        <a:pt x="3005" y="539"/>
                      </a:lnTo>
                      <a:lnTo>
                        <a:pt x="3031" y="462"/>
                      </a:lnTo>
                      <a:lnTo>
                        <a:pt x="3031" y="385"/>
                      </a:lnTo>
                      <a:lnTo>
                        <a:pt x="3031" y="308"/>
                      </a:lnTo>
                      <a:lnTo>
                        <a:pt x="3005" y="231"/>
                      </a:lnTo>
                      <a:lnTo>
                        <a:pt x="2902" y="103"/>
                      </a:lnTo>
                      <a:lnTo>
                        <a:pt x="2774" y="26"/>
                      </a:lnTo>
                      <a:lnTo>
                        <a:pt x="2723"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2" name="Google Shape;1292;p30"/>
                <p:cNvSpPr/>
                <p:nvPr/>
              </p:nvSpPr>
              <p:spPr>
                <a:xfrm>
                  <a:off x="5728180" y="5071371"/>
                  <a:ext cx="136745" cy="106234"/>
                </a:xfrm>
                <a:custGeom>
                  <a:avLst/>
                  <a:gdLst/>
                  <a:ahLst/>
                  <a:cxnLst/>
                  <a:rect l="l" t="t" r="r" b="b"/>
                  <a:pathLst>
                    <a:path w="3572" h="2775" extrusionOk="0">
                      <a:moveTo>
                        <a:pt x="104" y="0"/>
                      </a:moveTo>
                      <a:lnTo>
                        <a:pt x="52" y="52"/>
                      </a:lnTo>
                      <a:lnTo>
                        <a:pt x="26" y="77"/>
                      </a:lnTo>
                      <a:lnTo>
                        <a:pt x="1" y="154"/>
                      </a:lnTo>
                      <a:lnTo>
                        <a:pt x="1" y="2646"/>
                      </a:lnTo>
                      <a:lnTo>
                        <a:pt x="26" y="2697"/>
                      </a:lnTo>
                      <a:lnTo>
                        <a:pt x="52" y="2749"/>
                      </a:lnTo>
                      <a:lnTo>
                        <a:pt x="104" y="2774"/>
                      </a:lnTo>
                      <a:lnTo>
                        <a:pt x="3468" y="2774"/>
                      </a:lnTo>
                      <a:lnTo>
                        <a:pt x="3520" y="2749"/>
                      </a:lnTo>
                      <a:lnTo>
                        <a:pt x="3545" y="2697"/>
                      </a:lnTo>
                      <a:lnTo>
                        <a:pt x="3571" y="2646"/>
                      </a:lnTo>
                      <a:lnTo>
                        <a:pt x="3571" y="154"/>
                      </a:lnTo>
                      <a:lnTo>
                        <a:pt x="3545" y="77"/>
                      </a:lnTo>
                      <a:lnTo>
                        <a:pt x="3520" y="52"/>
                      </a:lnTo>
                      <a:lnTo>
                        <a:pt x="3468"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3" name="Google Shape;1293;p30"/>
                <p:cNvSpPr/>
                <p:nvPr/>
              </p:nvSpPr>
              <p:spPr>
                <a:xfrm>
                  <a:off x="5718341" y="4991705"/>
                  <a:ext cx="149531" cy="34454"/>
                </a:xfrm>
                <a:custGeom>
                  <a:avLst/>
                  <a:gdLst/>
                  <a:ahLst/>
                  <a:cxnLst/>
                  <a:rect l="l" t="t" r="r" b="b"/>
                  <a:pathLst>
                    <a:path w="3906" h="900" extrusionOk="0">
                      <a:moveTo>
                        <a:pt x="438" y="1"/>
                      </a:moveTo>
                      <a:lnTo>
                        <a:pt x="361" y="26"/>
                      </a:lnTo>
                      <a:lnTo>
                        <a:pt x="283" y="52"/>
                      </a:lnTo>
                      <a:lnTo>
                        <a:pt x="206" y="78"/>
                      </a:lnTo>
                      <a:lnTo>
                        <a:pt x="129" y="129"/>
                      </a:lnTo>
                      <a:lnTo>
                        <a:pt x="78" y="206"/>
                      </a:lnTo>
                      <a:lnTo>
                        <a:pt x="27" y="283"/>
                      </a:lnTo>
                      <a:lnTo>
                        <a:pt x="1" y="360"/>
                      </a:lnTo>
                      <a:lnTo>
                        <a:pt x="1" y="463"/>
                      </a:lnTo>
                      <a:lnTo>
                        <a:pt x="1" y="540"/>
                      </a:lnTo>
                      <a:lnTo>
                        <a:pt x="27" y="617"/>
                      </a:lnTo>
                      <a:lnTo>
                        <a:pt x="78" y="694"/>
                      </a:lnTo>
                      <a:lnTo>
                        <a:pt x="129" y="771"/>
                      </a:lnTo>
                      <a:lnTo>
                        <a:pt x="206" y="823"/>
                      </a:lnTo>
                      <a:lnTo>
                        <a:pt x="283" y="848"/>
                      </a:lnTo>
                      <a:lnTo>
                        <a:pt x="361" y="874"/>
                      </a:lnTo>
                      <a:lnTo>
                        <a:pt x="438" y="900"/>
                      </a:lnTo>
                      <a:lnTo>
                        <a:pt x="3468" y="900"/>
                      </a:lnTo>
                      <a:lnTo>
                        <a:pt x="3546" y="874"/>
                      </a:lnTo>
                      <a:lnTo>
                        <a:pt x="3648" y="848"/>
                      </a:lnTo>
                      <a:lnTo>
                        <a:pt x="3700" y="823"/>
                      </a:lnTo>
                      <a:lnTo>
                        <a:pt x="3777" y="771"/>
                      </a:lnTo>
                      <a:lnTo>
                        <a:pt x="3828" y="720"/>
                      </a:lnTo>
                      <a:lnTo>
                        <a:pt x="3854" y="643"/>
                      </a:lnTo>
                      <a:lnTo>
                        <a:pt x="3879" y="566"/>
                      </a:lnTo>
                      <a:lnTo>
                        <a:pt x="3905" y="463"/>
                      </a:lnTo>
                      <a:lnTo>
                        <a:pt x="3905" y="437"/>
                      </a:lnTo>
                      <a:lnTo>
                        <a:pt x="3879" y="335"/>
                      </a:lnTo>
                      <a:lnTo>
                        <a:pt x="3854" y="258"/>
                      </a:lnTo>
                      <a:lnTo>
                        <a:pt x="3828" y="206"/>
                      </a:lnTo>
                      <a:lnTo>
                        <a:pt x="3777" y="129"/>
                      </a:lnTo>
                      <a:lnTo>
                        <a:pt x="3700" y="78"/>
                      </a:lnTo>
                      <a:lnTo>
                        <a:pt x="3648" y="52"/>
                      </a:lnTo>
                      <a:lnTo>
                        <a:pt x="3546" y="26"/>
                      </a:lnTo>
                      <a:lnTo>
                        <a:pt x="346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grpSp>
        </p:grpSp>
        <p:grpSp>
          <p:nvGrpSpPr>
            <p:cNvPr id="1294" name="Google Shape;1294;p30"/>
            <p:cNvGrpSpPr/>
            <p:nvPr/>
          </p:nvGrpSpPr>
          <p:grpSpPr>
            <a:xfrm>
              <a:off x="2815383" y="3402749"/>
              <a:ext cx="567410" cy="635381"/>
              <a:chOff x="4591853" y="5002430"/>
              <a:chExt cx="383549" cy="414026"/>
            </a:xfrm>
          </p:grpSpPr>
          <p:sp>
            <p:nvSpPr>
              <p:cNvPr id="1295" name="Google Shape;1295;p30"/>
              <p:cNvSpPr/>
              <p:nvPr/>
            </p:nvSpPr>
            <p:spPr>
              <a:xfrm>
                <a:off x="4945847" y="5020155"/>
                <a:ext cx="11829" cy="64927"/>
              </a:xfrm>
              <a:custGeom>
                <a:avLst/>
                <a:gdLst/>
                <a:ahLst/>
                <a:cxnLst/>
                <a:rect l="l" t="t" r="r" b="b"/>
                <a:pathLst>
                  <a:path w="309" h="1696" extrusionOk="0">
                    <a:moveTo>
                      <a:pt x="103" y="0"/>
                    </a:moveTo>
                    <a:lnTo>
                      <a:pt x="52" y="26"/>
                    </a:lnTo>
                    <a:lnTo>
                      <a:pt x="1" y="77"/>
                    </a:lnTo>
                    <a:lnTo>
                      <a:pt x="1" y="154"/>
                    </a:lnTo>
                    <a:lnTo>
                      <a:pt x="1" y="1541"/>
                    </a:lnTo>
                    <a:lnTo>
                      <a:pt x="1" y="1593"/>
                    </a:lnTo>
                    <a:lnTo>
                      <a:pt x="52" y="1644"/>
                    </a:lnTo>
                    <a:lnTo>
                      <a:pt x="103" y="1695"/>
                    </a:lnTo>
                    <a:lnTo>
                      <a:pt x="206" y="1695"/>
                    </a:lnTo>
                    <a:lnTo>
                      <a:pt x="257" y="1644"/>
                    </a:lnTo>
                    <a:lnTo>
                      <a:pt x="309" y="1593"/>
                    </a:lnTo>
                    <a:lnTo>
                      <a:pt x="309" y="1541"/>
                    </a:lnTo>
                    <a:lnTo>
                      <a:pt x="309" y="154"/>
                    </a:lnTo>
                    <a:lnTo>
                      <a:pt x="309" y="77"/>
                    </a:lnTo>
                    <a:lnTo>
                      <a:pt x="257" y="26"/>
                    </a:lnTo>
                    <a:lnTo>
                      <a:pt x="206"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6" name="Google Shape;1296;p30"/>
              <p:cNvSpPr/>
              <p:nvPr/>
            </p:nvSpPr>
            <p:spPr>
              <a:xfrm>
                <a:off x="4905536" y="5020155"/>
                <a:ext cx="12825" cy="64927"/>
              </a:xfrm>
              <a:custGeom>
                <a:avLst/>
                <a:gdLst/>
                <a:ahLst/>
                <a:cxnLst/>
                <a:rect l="l" t="t" r="r" b="b"/>
                <a:pathLst>
                  <a:path w="335" h="1696" extrusionOk="0">
                    <a:moveTo>
                      <a:pt x="103" y="0"/>
                    </a:moveTo>
                    <a:lnTo>
                      <a:pt x="52" y="26"/>
                    </a:lnTo>
                    <a:lnTo>
                      <a:pt x="0" y="77"/>
                    </a:lnTo>
                    <a:lnTo>
                      <a:pt x="0" y="154"/>
                    </a:lnTo>
                    <a:lnTo>
                      <a:pt x="0" y="1541"/>
                    </a:lnTo>
                    <a:lnTo>
                      <a:pt x="0" y="1593"/>
                    </a:lnTo>
                    <a:lnTo>
                      <a:pt x="52" y="1644"/>
                    </a:lnTo>
                    <a:lnTo>
                      <a:pt x="103" y="1695"/>
                    </a:lnTo>
                    <a:lnTo>
                      <a:pt x="232" y="1695"/>
                    </a:lnTo>
                    <a:lnTo>
                      <a:pt x="283" y="1644"/>
                    </a:lnTo>
                    <a:lnTo>
                      <a:pt x="309" y="1593"/>
                    </a:lnTo>
                    <a:lnTo>
                      <a:pt x="334" y="1541"/>
                    </a:lnTo>
                    <a:lnTo>
                      <a:pt x="334" y="154"/>
                    </a:lnTo>
                    <a:lnTo>
                      <a:pt x="309" y="77"/>
                    </a:lnTo>
                    <a:lnTo>
                      <a:pt x="283" y="26"/>
                    </a:lnTo>
                    <a:lnTo>
                      <a:pt x="232"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7" name="Google Shape;1297;p30"/>
              <p:cNvSpPr/>
              <p:nvPr/>
            </p:nvSpPr>
            <p:spPr>
              <a:xfrm>
                <a:off x="4803285" y="5149933"/>
                <a:ext cx="140650" cy="196695"/>
              </a:xfrm>
              <a:custGeom>
                <a:avLst/>
                <a:gdLst/>
                <a:ahLst/>
                <a:cxnLst/>
                <a:rect l="l" t="t" r="r" b="b"/>
                <a:pathLst>
                  <a:path w="3674" h="5138" extrusionOk="0">
                    <a:moveTo>
                      <a:pt x="3031" y="1"/>
                    </a:moveTo>
                    <a:lnTo>
                      <a:pt x="3031" y="4033"/>
                    </a:lnTo>
                    <a:lnTo>
                      <a:pt x="3031" y="4136"/>
                    </a:lnTo>
                    <a:lnTo>
                      <a:pt x="3005" y="4213"/>
                    </a:lnTo>
                    <a:lnTo>
                      <a:pt x="2954" y="4290"/>
                    </a:lnTo>
                    <a:lnTo>
                      <a:pt x="2903" y="4367"/>
                    </a:lnTo>
                    <a:lnTo>
                      <a:pt x="2826" y="4418"/>
                    </a:lnTo>
                    <a:lnTo>
                      <a:pt x="2748" y="4444"/>
                    </a:lnTo>
                    <a:lnTo>
                      <a:pt x="2671" y="4470"/>
                    </a:lnTo>
                    <a:lnTo>
                      <a:pt x="2594" y="4495"/>
                    </a:lnTo>
                    <a:lnTo>
                      <a:pt x="2492" y="4470"/>
                    </a:lnTo>
                    <a:lnTo>
                      <a:pt x="2415" y="4444"/>
                    </a:lnTo>
                    <a:lnTo>
                      <a:pt x="2338" y="4418"/>
                    </a:lnTo>
                    <a:lnTo>
                      <a:pt x="2286" y="4367"/>
                    </a:lnTo>
                    <a:lnTo>
                      <a:pt x="2235" y="4290"/>
                    </a:lnTo>
                    <a:lnTo>
                      <a:pt x="2183" y="4213"/>
                    </a:lnTo>
                    <a:lnTo>
                      <a:pt x="2158" y="4136"/>
                    </a:lnTo>
                    <a:lnTo>
                      <a:pt x="2158" y="4033"/>
                    </a:lnTo>
                    <a:lnTo>
                      <a:pt x="2158" y="2877"/>
                    </a:lnTo>
                    <a:lnTo>
                      <a:pt x="2132" y="2672"/>
                    </a:lnTo>
                    <a:lnTo>
                      <a:pt x="2055" y="2466"/>
                    </a:lnTo>
                    <a:lnTo>
                      <a:pt x="1952" y="2261"/>
                    </a:lnTo>
                    <a:lnTo>
                      <a:pt x="1824" y="2107"/>
                    </a:lnTo>
                    <a:lnTo>
                      <a:pt x="1670" y="1978"/>
                    </a:lnTo>
                    <a:lnTo>
                      <a:pt x="1490" y="1876"/>
                    </a:lnTo>
                    <a:lnTo>
                      <a:pt x="1284" y="1799"/>
                    </a:lnTo>
                    <a:lnTo>
                      <a:pt x="0" y="1799"/>
                    </a:lnTo>
                    <a:lnTo>
                      <a:pt x="0" y="2441"/>
                    </a:lnTo>
                    <a:lnTo>
                      <a:pt x="1156" y="2441"/>
                    </a:lnTo>
                    <a:lnTo>
                      <a:pt x="1233" y="2466"/>
                    </a:lnTo>
                    <a:lnTo>
                      <a:pt x="1310" y="2518"/>
                    </a:lnTo>
                    <a:lnTo>
                      <a:pt x="1361" y="2569"/>
                    </a:lnTo>
                    <a:lnTo>
                      <a:pt x="1413" y="2646"/>
                    </a:lnTo>
                    <a:lnTo>
                      <a:pt x="1464" y="2698"/>
                    </a:lnTo>
                    <a:lnTo>
                      <a:pt x="1490" y="2800"/>
                    </a:lnTo>
                    <a:lnTo>
                      <a:pt x="1490" y="2877"/>
                    </a:lnTo>
                    <a:lnTo>
                      <a:pt x="1490" y="4033"/>
                    </a:lnTo>
                    <a:lnTo>
                      <a:pt x="1516" y="4264"/>
                    </a:lnTo>
                    <a:lnTo>
                      <a:pt x="1593" y="4470"/>
                    </a:lnTo>
                    <a:lnTo>
                      <a:pt x="1695" y="4650"/>
                    </a:lnTo>
                    <a:lnTo>
                      <a:pt x="1824" y="4804"/>
                    </a:lnTo>
                    <a:lnTo>
                      <a:pt x="1978" y="4958"/>
                    </a:lnTo>
                    <a:lnTo>
                      <a:pt x="2158" y="5061"/>
                    </a:lnTo>
                    <a:lnTo>
                      <a:pt x="2363" y="5112"/>
                    </a:lnTo>
                    <a:lnTo>
                      <a:pt x="2594" y="5138"/>
                    </a:lnTo>
                    <a:lnTo>
                      <a:pt x="2800" y="5112"/>
                    </a:lnTo>
                    <a:lnTo>
                      <a:pt x="3005" y="5061"/>
                    </a:lnTo>
                    <a:lnTo>
                      <a:pt x="3211" y="4958"/>
                    </a:lnTo>
                    <a:lnTo>
                      <a:pt x="3365" y="4804"/>
                    </a:lnTo>
                    <a:lnTo>
                      <a:pt x="3493" y="4650"/>
                    </a:lnTo>
                    <a:lnTo>
                      <a:pt x="3596" y="4470"/>
                    </a:lnTo>
                    <a:lnTo>
                      <a:pt x="3647" y="4264"/>
                    </a:lnTo>
                    <a:lnTo>
                      <a:pt x="3673" y="4033"/>
                    </a:lnTo>
                    <a:lnTo>
                      <a:pt x="3673" y="1"/>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8" name="Google Shape;1298;p30"/>
              <p:cNvSpPr/>
              <p:nvPr/>
            </p:nvSpPr>
            <p:spPr>
              <a:xfrm>
                <a:off x="4628260" y="5165667"/>
                <a:ext cx="182914" cy="217330"/>
              </a:xfrm>
              <a:custGeom>
                <a:avLst/>
                <a:gdLst/>
                <a:ahLst/>
                <a:cxnLst/>
                <a:rect l="l" t="t" r="r" b="b"/>
                <a:pathLst>
                  <a:path w="4778" h="5677" extrusionOk="0">
                    <a:moveTo>
                      <a:pt x="0" y="1"/>
                    </a:moveTo>
                    <a:lnTo>
                      <a:pt x="0" y="5677"/>
                    </a:lnTo>
                    <a:lnTo>
                      <a:pt x="4778" y="5677"/>
                    </a:lnTo>
                    <a:lnTo>
                      <a:pt x="4778"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9" name="Google Shape;1299;p30"/>
              <p:cNvSpPr/>
              <p:nvPr/>
            </p:nvSpPr>
            <p:spPr>
              <a:xfrm>
                <a:off x="4684304" y="5210917"/>
                <a:ext cx="60984" cy="132764"/>
              </a:xfrm>
              <a:custGeom>
                <a:avLst/>
                <a:gdLst/>
                <a:ahLst/>
                <a:cxnLst/>
                <a:rect l="l" t="t" r="r" b="b"/>
                <a:pathLst>
                  <a:path w="1593" h="3468" extrusionOk="0">
                    <a:moveTo>
                      <a:pt x="1362" y="0"/>
                    </a:moveTo>
                    <a:lnTo>
                      <a:pt x="1310" y="51"/>
                    </a:lnTo>
                    <a:lnTo>
                      <a:pt x="52" y="1541"/>
                    </a:lnTo>
                    <a:lnTo>
                      <a:pt x="0" y="1618"/>
                    </a:lnTo>
                    <a:lnTo>
                      <a:pt x="26" y="1721"/>
                    </a:lnTo>
                    <a:lnTo>
                      <a:pt x="77" y="1798"/>
                    </a:lnTo>
                    <a:lnTo>
                      <a:pt x="154" y="1824"/>
                    </a:lnTo>
                    <a:lnTo>
                      <a:pt x="1105" y="1824"/>
                    </a:lnTo>
                    <a:lnTo>
                      <a:pt x="26" y="3211"/>
                    </a:lnTo>
                    <a:lnTo>
                      <a:pt x="0" y="3262"/>
                    </a:lnTo>
                    <a:lnTo>
                      <a:pt x="0" y="3339"/>
                    </a:lnTo>
                    <a:lnTo>
                      <a:pt x="26" y="3391"/>
                    </a:lnTo>
                    <a:lnTo>
                      <a:pt x="77" y="3442"/>
                    </a:lnTo>
                    <a:lnTo>
                      <a:pt x="103" y="3468"/>
                    </a:lnTo>
                    <a:lnTo>
                      <a:pt x="154" y="3468"/>
                    </a:lnTo>
                    <a:lnTo>
                      <a:pt x="231" y="3442"/>
                    </a:lnTo>
                    <a:lnTo>
                      <a:pt x="283" y="3416"/>
                    </a:lnTo>
                    <a:lnTo>
                      <a:pt x="1567" y="1747"/>
                    </a:lnTo>
                    <a:lnTo>
                      <a:pt x="1593" y="1670"/>
                    </a:lnTo>
                    <a:lnTo>
                      <a:pt x="1593" y="1593"/>
                    </a:lnTo>
                    <a:lnTo>
                      <a:pt x="1516" y="1515"/>
                    </a:lnTo>
                    <a:lnTo>
                      <a:pt x="1439" y="1490"/>
                    </a:lnTo>
                    <a:lnTo>
                      <a:pt x="514" y="1490"/>
                    </a:lnTo>
                    <a:lnTo>
                      <a:pt x="1567" y="257"/>
                    </a:lnTo>
                    <a:lnTo>
                      <a:pt x="1593" y="206"/>
                    </a:lnTo>
                    <a:lnTo>
                      <a:pt x="1593" y="128"/>
                    </a:lnTo>
                    <a:lnTo>
                      <a:pt x="1593" y="77"/>
                    </a:lnTo>
                    <a:lnTo>
                      <a:pt x="1541" y="26"/>
                    </a:lnTo>
                    <a:lnTo>
                      <a:pt x="1490"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0" name="Google Shape;1300;p30"/>
              <p:cNvSpPr/>
              <p:nvPr/>
            </p:nvSpPr>
            <p:spPr>
              <a:xfrm>
                <a:off x="4591853" y="5375111"/>
                <a:ext cx="254732" cy="41345"/>
              </a:xfrm>
              <a:custGeom>
                <a:avLst/>
                <a:gdLst/>
                <a:ahLst/>
                <a:cxnLst/>
                <a:rect l="l" t="t" r="r" b="b"/>
                <a:pathLst>
                  <a:path w="6654" h="1080" extrusionOk="0">
                    <a:moveTo>
                      <a:pt x="104" y="0"/>
                    </a:moveTo>
                    <a:lnTo>
                      <a:pt x="52" y="26"/>
                    </a:lnTo>
                    <a:lnTo>
                      <a:pt x="26" y="78"/>
                    </a:lnTo>
                    <a:lnTo>
                      <a:pt x="1" y="129"/>
                    </a:lnTo>
                    <a:lnTo>
                      <a:pt x="1" y="1079"/>
                    </a:lnTo>
                    <a:lnTo>
                      <a:pt x="6653" y="1079"/>
                    </a:lnTo>
                    <a:lnTo>
                      <a:pt x="6653" y="129"/>
                    </a:lnTo>
                    <a:lnTo>
                      <a:pt x="6653" y="78"/>
                    </a:lnTo>
                    <a:lnTo>
                      <a:pt x="6628" y="26"/>
                    </a:lnTo>
                    <a:lnTo>
                      <a:pt x="6576"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1" name="Google Shape;1301;p30"/>
              <p:cNvSpPr/>
              <p:nvPr/>
            </p:nvSpPr>
            <p:spPr>
              <a:xfrm>
                <a:off x="4594801" y="5002430"/>
                <a:ext cx="249793" cy="171161"/>
              </a:xfrm>
              <a:custGeom>
                <a:avLst/>
                <a:gdLst/>
                <a:ahLst/>
                <a:cxnLst/>
                <a:rect l="l" t="t" r="r" b="b"/>
                <a:pathLst>
                  <a:path w="6525" h="4471" extrusionOk="0">
                    <a:moveTo>
                      <a:pt x="617" y="1"/>
                    </a:moveTo>
                    <a:lnTo>
                      <a:pt x="489" y="26"/>
                    </a:lnTo>
                    <a:lnTo>
                      <a:pt x="386" y="52"/>
                    </a:lnTo>
                    <a:lnTo>
                      <a:pt x="283" y="129"/>
                    </a:lnTo>
                    <a:lnTo>
                      <a:pt x="181" y="206"/>
                    </a:lnTo>
                    <a:lnTo>
                      <a:pt x="104" y="283"/>
                    </a:lnTo>
                    <a:lnTo>
                      <a:pt x="52" y="386"/>
                    </a:lnTo>
                    <a:lnTo>
                      <a:pt x="1" y="514"/>
                    </a:lnTo>
                    <a:lnTo>
                      <a:pt x="1" y="643"/>
                    </a:lnTo>
                    <a:lnTo>
                      <a:pt x="1" y="3828"/>
                    </a:lnTo>
                    <a:lnTo>
                      <a:pt x="1" y="3956"/>
                    </a:lnTo>
                    <a:lnTo>
                      <a:pt x="52" y="4085"/>
                    </a:lnTo>
                    <a:lnTo>
                      <a:pt x="104" y="4187"/>
                    </a:lnTo>
                    <a:lnTo>
                      <a:pt x="181" y="4290"/>
                    </a:lnTo>
                    <a:lnTo>
                      <a:pt x="283" y="4367"/>
                    </a:lnTo>
                    <a:lnTo>
                      <a:pt x="386" y="4419"/>
                    </a:lnTo>
                    <a:lnTo>
                      <a:pt x="489" y="4444"/>
                    </a:lnTo>
                    <a:lnTo>
                      <a:pt x="617" y="4470"/>
                    </a:lnTo>
                    <a:lnTo>
                      <a:pt x="5883" y="4470"/>
                    </a:lnTo>
                    <a:lnTo>
                      <a:pt x="6011" y="4444"/>
                    </a:lnTo>
                    <a:lnTo>
                      <a:pt x="6140" y="4419"/>
                    </a:lnTo>
                    <a:lnTo>
                      <a:pt x="6242" y="4367"/>
                    </a:lnTo>
                    <a:lnTo>
                      <a:pt x="6345" y="4290"/>
                    </a:lnTo>
                    <a:lnTo>
                      <a:pt x="6422" y="4187"/>
                    </a:lnTo>
                    <a:lnTo>
                      <a:pt x="6474" y="4085"/>
                    </a:lnTo>
                    <a:lnTo>
                      <a:pt x="6499" y="3956"/>
                    </a:lnTo>
                    <a:lnTo>
                      <a:pt x="6525" y="3828"/>
                    </a:lnTo>
                    <a:lnTo>
                      <a:pt x="6525" y="643"/>
                    </a:lnTo>
                    <a:lnTo>
                      <a:pt x="6499" y="514"/>
                    </a:lnTo>
                    <a:lnTo>
                      <a:pt x="6474" y="386"/>
                    </a:lnTo>
                    <a:lnTo>
                      <a:pt x="6422" y="283"/>
                    </a:lnTo>
                    <a:lnTo>
                      <a:pt x="6345" y="206"/>
                    </a:lnTo>
                    <a:lnTo>
                      <a:pt x="6242" y="129"/>
                    </a:lnTo>
                    <a:lnTo>
                      <a:pt x="6140" y="52"/>
                    </a:lnTo>
                    <a:lnTo>
                      <a:pt x="6011" y="26"/>
                    </a:lnTo>
                    <a:lnTo>
                      <a:pt x="5883"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2" name="Google Shape;1302;p30"/>
              <p:cNvSpPr/>
              <p:nvPr/>
            </p:nvSpPr>
            <p:spPr>
              <a:xfrm>
                <a:off x="4628260" y="5035889"/>
                <a:ext cx="182914" cy="104243"/>
              </a:xfrm>
              <a:custGeom>
                <a:avLst/>
                <a:gdLst/>
                <a:ahLst/>
                <a:cxnLst/>
                <a:rect l="l" t="t" r="r" b="b"/>
                <a:pathLst>
                  <a:path w="4778" h="2723" extrusionOk="0">
                    <a:moveTo>
                      <a:pt x="129" y="0"/>
                    </a:moveTo>
                    <a:lnTo>
                      <a:pt x="77" y="26"/>
                    </a:lnTo>
                    <a:lnTo>
                      <a:pt x="26" y="51"/>
                    </a:lnTo>
                    <a:lnTo>
                      <a:pt x="0" y="103"/>
                    </a:lnTo>
                    <a:lnTo>
                      <a:pt x="0" y="154"/>
                    </a:lnTo>
                    <a:lnTo>
                      <a:pt x="0" y="2569"/>
                    </a:lnTo>
                    <a:lnTo>
                      <a:pt x="0" y="2620"/>
                    </a:lnTo>
                    <a:lnTo>
                      <a:pt x="26" y="2671"/>
                    </a:lnTo>
                    <a:lnTo>
                      <a:pt x="77" y="2723"/>
                    </a:lnTo>
                    <a:lnTo>
                      <a:pt x="4675" y="2723"/>
                    </a:lnTo>
                    <a:lnTo>
                      <a:pt x="4726" y="2671"/>
                    </a:lnTo>
                    <a:lnTo>
                      <a:pt x="4752" y="2620"/>
                    </a:lnTo>
                    <a:lnTo>
                      <a:pt x="4778" y="2569"/>
                    </a:lnTo>
                    <a:lnTo>
                      <a:pt x="4778" y="154"/>
                    </a:lnTo>
                    <a:lnTo>
                      <a:pt x="4752" y="103"/>
                    </a:lnTo>
                    <a:lnTo>
                      <a:pt x="4726" y="51"/>
                    </a:lnTo>
                    <a:lnTo>
                      <a:pt x="4675" y="26"/>
                    </a:lnTo>
                    <a:lnTo>
                      <a:pt x="4624"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3" name="Google Shape;1303;p30"/>
              <p:cNvSpPr/>
              <p:nvPr/>
            </p:nvSpPr>
            <p:spPr>
              <a:xfrm>
                <a:off x="4670523" y="5087991"/>
                <a:ext cx="104282" cy="52141"/>
              </a:xfrm>
              <a:custGeom>
                <a:avLst/>
                <a:gdLst/>
                <a:ahLst/>
                <a:cxnLst/>
                <a:rect l="l" t="t" r="r" b="b"/>
                <a:pathLst>
                  <a:path w="2724" h="1362" extrusionOk="0">
                    <a:moveTo>
                      <a:pt x="1362" y="0"/>
                    </a:moveTo>
                    <a:lnTo>
                      <a:pt x="1079" y="26"/>
                    </a:lnTo>
                    <a:lnTo>
                      <a:pt x="823" y="103"/>
                    </a:lnTo>
                    <a:lnTo>
                      <a:pt x="591" y="232"/>
                    </a:lnTo>
                    <a:lnTo>
                      <a:pt x="412" y="411"/>
                    </a:lnTo>
                    <a:lnTo>
                      <a:pt x="232" y="591"/>
                    </a:lnTo>
                    <a:lnTo>
                      <a:pt x="103" y="822"/>
                    </a:lnTo>
                    <a:lnTo>
                      <a:pt x="26" y="1079"/>
                    </a:lnTo>
                    <a:lnTo>
                      <a:pt x="1" y="1362"/>
                    </a:lnTo>
                    <a:lnTo>
                      <a:pt x="2723" y="1362"/>
                    </a:lnTo>
                    <a:lnTo>
                      <a:pt x="2698" y="1079"/>
                    </a:lnTo>
                    <a:lnTo>
                      <a:pt x="2621" y="822"/>
                    </a:lnTo>
                    <a:lnTo>
                      <a:pt x="2492" y="591"/>
                    </a:lnTo>
                    <a:lnTo>
                      <a:pt x="2338" y="411"/>
                    </a:lnTo>
                    <a:lnTo>
                      <a:pt x="2133" y="232"/>
                    </a:lnTo>
                    <a:lnTo>
                      <a:pt x="1901" y="103"/>
                    </a:lnTo>
                    <a:lnTo>
                      <a:pt x="1644" y="26"/>
                    </a:lnTo>
                    <a:lnTo>
                      <a:pt x="1362"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4" name="Google Shape;1304;p30"/>
              <p:cNvSpPr/>
              <p:nvPr/>
            </p:nvSpPr>
            <p:spPr>
              <a:xfrm>
                <a:off x="4716729" y="5064371"/>
                <a:ext cx="58075" cy="56084"/>
              </a:xfrm>
              <a:custGeom>
                <a:avLst/>
                <a:gdLst/>
                <a:ahLst/>
                <a:cxnLst/>
                <a:rect l="l" t="t" r="r" b="b"/>
                <a:pathLst>
                  <a:path w="1517" h="1465" extrusionOk="0">
                    <a:moveTo>
                      <a:pt x="1336" y="1"/>
                    </a:moveTo>
                    <a:lnTo>
                      <a:pt x="1285" y="27"/>
                    </a:lnTo>
                    <a:lnTo>
                      <a:pt x="1234" y="52"/>
                    </a:lnTo>
                    <a:lnTo>
                      <a:pt x="52" y="1182"/>
                    </a:lnTo>
                    <a:lnTo>
                      <a:pt x="1" y="1234"/>
                    </a:lnTo>
                    <a:lnTo>
                      <a:pt x="1" y="1285"/>
                    </a:lnTo>
                    <a:lnTo>
                      <a:pt x="1" y="1362"/>
                    </a:lnTo>
                    <a:lnTo>
                      <a:pt x="27" y="1414"/>
                    </a:lnTo>
                    <a:lnTo>
                      <a:pt x="104" y="1439"/>
                    </a:lnTo>
                    <a:lnTo>
                      <a:pt x="155" y="1465"/>
                    </a:lnTo>
                    <a:lnTo>
                      <a:pt x="206" y="1439"/>
                    </a:lnTo>
                    <a:lnTo>
                      <a:pt x="258" y="1414"/>
                    </a:lnTo>
                    <a:lnTo>
                      <a:pt x="1465" y="283"/>
                    </a:lnTo>
                    <a:lnTo>
                      <a:pt x="1491" y="232"/>
                    </a:lnTo>
                    <a:lnTo>
                      <a:pt x="1516" y="181"/>
                    </a:lnTo>
                    <a:lnTo>
                      <a:pt x="1491" y="104"/>
                    </a:lnTo>
                    <a:lnTo>
                      <a:pt x="1465" y="52"/>
                    </a:lnTo>
                    <a:lnTo>
                      <a:pt x="1414" y="27"/>
                    </a:lnTo>
                    <a:lnTo>
                      <a:pt x="1336"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05" name="Google Shape;1305;p30"/>
              <p:cNvSpPr/>
              <p:nvPr/>
            </p:nvSpPr>
            <p:spPr>
              <a:xfrm>
                <a:off x="4887850" y="5071262"/>
                <a:ext cx="87552" cy="86595"/>
              </a:xfrm>
              <a:custGeom>
                <a:avLst/>
                <a:gdLst/>
                <a:ahLst/>
                <a:cxnLst/>
                <a:rect l="l" t="t" r="r" b="b"/>
                <a:pathLst>
                  <a:path w="2287" h="2262" extrusionOk="0">
                    <a:moveTo>
                      <a:pt x="103" y="1"/>
                    </a:moveTo>
                    <a:lnTo>
                      <a:pt x="51" y="26"/>
                    </a:lnTo>
                    <a:lnTo>
                      <a:pt x="26" y="78"/>
                    </a:lnTo>
                    <a:lnTo>
                      <a:pt x="0" y="129"/>
                    </a:lnTo>
                    <a:lnTo>
                      <a:pt x="0" y="1645"/>
                    </a:lnTo>
                    <a:lnTo>
                      <a:pt x="26" y="1773"/>
                    </a:lnTo>
                    <a:lnTo>
                      <a:pt x="51" y="1876"/>
                    </a:lnTo>
                    <a:lnTo>
                      <a:pt x="103" y="2004"/>
                    </a:lnTo>
                    <a:lnTo>
                      <a:pt x="180" y="2081"/>
                    </a:lnTo>
                    <a:lnTo>
                      <a:pt x="283" y="2158"/>
                    </a:lnTo>
                    <a:lnTo>
                      <a:pt x="385" y="2235"/>
                    </a:lnTo>
                    <a:lnTo>
                      <a:pt x="514" y="2261"/>
                    </a:lnTo>
                    <a:lnTo>
                      <a:pt x="1772" y="2261"/>
                    </a:lnTo>
                    <a:lnTo>
                      <a:pt x="1901" y="2235"/>
                    </a:lnTo>
                    <a:lnTo>
                      <a:pt x="2004" y="2158"/>
                    </a:lnTo>
                    <a:lnTo>
                      <a:pt x="2106" y="2081"/>
                    </a:lnTo>
                    <a:lnTo>
                      <a:pt x="2183" y="2004"/>
                    </a:lnTo>
                    <a:lnTo>
                      <a:pt x="2235" y="1876"/>
                    </a:lnTo>
                    <a:lnTo>
                      <a:pt x="2286" y="1773"/>
                    </a:lnTo>
                    <a:lnTo>
                      <a:pt x="2286" y="1645"/>
                    </a:lnTo>
                    <a:lnTo>
                      <a:pt x="2286" y="129"/>
                    </a:lnTo>
                    <a:lnTo>
                      <a:pt x="2286" y="78"/>
                    </a:lnTo>
                    <a:lnTo>
                      <a:pt x="2235" y="26"/>
                    </a:lnTo>
                    <a:lnTo>
                      <a:pt x="220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grpSp>
        <p:grpSp>
          <p:nvGrpSpPr>
            <p:cNvPr id="1306" name="Google Shape;1306;p30"/>
            <p:cNvGrpSpPr/>
            <p:nvPr/>
          </p:nvGrpSpPr>
          <p:grpSpPr>
            <a:xfrm>
              <a:off x="4909108" y="1612178"/>
              <a:ext cx="1389215" cy="2386216"/>
              <a:chOff x="5043005" y="1907521"/>
              <a:chExt cx="1447279" cy="2396417"/>
            </a:xfrm>
          </p:grpSpPr>
          <p:sp>
            <p:nvSpPr>
              <p:cNvPr id="1307" name="Google Shape;1307;p30"/>
              <p:cNvSpPr txBox="1"/>
              <p:nvPr/>
            </p:nvSpPr>
            <p:spPr>
              <a:xfrm>
                <a:off x="5043005" y="1907521"/>
                <a:ext cx="1447279" cy="926305"/>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Increase investment opportunities</a:t>
                </a:r>
                <a:endParaRPr/>
              </a:p>
            </p:txBody>
          </p:sp>
          <p:grpSp>
            <p:nvGrpSpPr>
              <p:cNvPr id="1308" name="Google Shape;1308;p30"/>
              <p:cNvGrpSpPr/>
              <p:nvPr/>
            </p:nvGrpSpPr>
            <p:grpSpPr>
              <a:xfrm>
                <a:off x="5589206" y="3665839"/>
                <a:ext cx="639566" cy="638099"/>
                <a:chOff x="5563566" y="3665838"/>
                <a:chExt cx="639566" cy="638099"/>
              </a:xfrm>
            </p:grpSpPr>
            <p:sp>
              <p:nvSpPr>
                <p:cNvPr id="1309" name="Google Shape;1309;p30"/>
                <p:cNvSpPr/>
                <p:nvPr/>
              </p:nvSpPr>
              <p:spPr>
                <a:xfrm>
                  <a:off x="5563566" y="3825348"/>
                  <a:ext cx="233968" cy="416304"/>
                </a:xfrm>
                <a:custGeom>
                  <a:avLst/>
                  <a:gdLst/>
                  <a:ahLst/>
                  <a:cxnLst/>
                  <a:rect l="l" t="t" r="r" b="b"/>
                  <a:pathLst>
                    <a:path w="3956" h="7039" extrusionOk="0">
                      <a:moveTo>
                        <a:pt x="591" y="0"/>
                      </a:moveTo>
                      <a:lnTo>
                        <a:pt x="463" y="26"/>
                      </a:lnTo>
                      <a:lnTo>
                        <a:pt x="360" y="52"/>
                      </a:lnTo>
                      <a:lnTo>
                        <a:pt x="257" y="103"/>
                      </a:lnTo>
                      <a:lnTo>
                        <a:pt x="180" y="180"/>
                      </a:lnTo>
                      <a:lnTo>
                        <a:pt x="103" y="257"/>
                      </a:lnTo>
                      <a:lnTo>
                        <a:pt x="52" y="360"/>
                      </a:lnTo>
                      <a:lnTo>
                        <a:pt x="26" y="463"/>
                      </a:lnTo>
                      <a:lnTo>
                        <a:pt x="0" y="591"/>
                      </a:lnTo>
                      <a:lnTo>
                        <a:pt x="0" y="4136"/>
                      </a:lnTo>
                      <a:lnTo>
                        <a:pt x="26" y="4315"/>
                      </a:lnTo>
                      <a:lnTo>
                        <a:pt x="77" y="4495"/>
                      </a:lnTo>
                      <a:lnTo>
                        <a:pt x="155" y="4675"/>
                      </a:lnTo>
                      <a:lnTo>
                        <a:pt x="257" y="4829"/>
                      </a:lnTo>
                      <a:lnTo>
                        <a:pt x="1567" y="6165"/>
                      </a:lnTo>
                      <a:lnTo>
                        <a:pt x="1567" y="7038"/>
                      </a:lnTo>
                      <a:lnTo>
                        <a:pt x="3956" y="7038"/>
                      </a:lnTo>
                      <a:lnTo>
                        <a:pt x="3956" y="5317"/>
                      </a:lnTo>
                      <a:lnTo>
                        <a:pt x="3930" y="5086"/>
                      </a:lnTo>
                      <a:lnTo>
                        <a:pt x="3879" y="4880"/>
                      </a:lnTo>
                      <a:lnTo>
                        <a:pt x="3750" y="4701"/>
                      </a:lnTo>
                      <a:lnTo>
                        <a:pt x="3622" y="4521"/>
                      </a:lnTo>
                      <a:lnTo>
                        <a:pt x="2209" y="3237"/>
                      </a:lnTo>
                      <a:lnTo>
                        <a:pt x="2055" y="3134"/>
                      </a:lnTo>
                      <a:lnTo>
                        <a:pt x="1875" y="3083"/>
                      </a:lnTo>
                      <a:lnTo>
                        <a:pt x="1696" y="3083"/>
                      </a:lnTo>
                      <a:lnTo>
                        <a:pt x="1542" y="3134"/>
                      </a:lnTo>
                      <a:lnTo>
                        <a:pt x="1387" y="3237"/>
                      </a:lnTo>
                      <a:lnTo>
                        <a:pt x="1259" y="3365"/>
                      </a:lnTo>
                      <a:lnTo>
                        <a:pt x="1182" y="3519"/>
                      </a:lnTo>
                      <a:lnTo>
                        <a:pt x="1156" y="3699"/>
                      </a:lnTo>
                      <a:lnTo>
                        <a:pt x="1156" y="591"/>
                      </a:lnTo>
                      <a:lnTo>
                        <a:pt x="1156" y="463"/>
                      </a:lnTo>
                      <a:lnTo>
                        <a:pt x="1105" y="360"/>
                      </a:lnTo>
                      <a:lnTo>
                        <a:pt x="1054" y="257"/>
                      </a:lnTo>
                      <a:lnTo>
                        <a:pt x="1002" y="180"/>
                      </a:lnTo>
                      <a:lnTo>
                        <a:pt x="899" y="103"/>
                      </a:lnTo>
                      <a:lnTo>
                        <a:pt x="822" y="52"/>
                      </a:lnTo>
                      <a:lnTo>
                        <a:pt x="694" y="26"/>
                      </a:lnTo>
                      <a:lnTo>
                        <a:pt x="591" y="0"/>
                      </a:lnTo>
                      <a:close/>
                    </a:path>
                  </a:pathLst>
                </a:custGeom>
                <a:solidFill>
                  <a:srgbClr val="FFF3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0" name="Google Shape;1310;p30"/>
                <p:cNvSpPr/>
                <p:nvPr/>
              </p:nvSpPr>
              <p:spPr>
                <a:xfrm>
                  <a:off x="5584858" y="3825348"/>
                  <a:ext cx="129167" cy="315998"/>
                </a:xfrm>
                <a:custGeom>
                  <a:avLst/>
                  <a:gdLst/>
                  <a:ahLst/>
                  <a:cxnLst/>
                  <a:rect l="l" t="t" r="r" b="b"/>
                  <a:pathLst>
                    <a:path w="2184" h="5343" extrusionOk="0">
                      <a:moveTo>
                        <a:pt x="231" y="0"/>
                      </a:moveTo>
                      <a:lnTo>
                        <a:pt x="103" y="26"/>
                      </a:lnTo>
                      <a:lnTo>
                        <a:pt x="0" y="52"/>
                      </a:lnTo>
                      <a:lnTo>
                        <a:pt x="103" y="103"/>
                      </a:lnTo>
                      <a:lnTo>
                        <a:pt x="205" y="180"/>
                      </a:lnTo>
                      <a:lnTo>
                        <a:pt x="257" y="257"/>
                      </a:lnTo>
                      <a:lnTo>
                        <a:pt x="334" y="360"/>
                      </a:lnTo>
                      <a:lnTo>
                        <a:pt x="360" y="463"/>
                      </a:lnTo>
                      <a:lnTo>
                        <a:pt x="360" y="591"/>
                      </a:lnTo>
                      <a:lnTo>
                        <a:pt x="360" y="3699"/>
                      </a:lnTo>
                      <a:lnTo>
                        <a:pt x="385" y="3853"/>
                      </a:lnTo>
                      <a:lnTo>
                        <a:pt x="437" y="3982"/>
                      </a:lnTo>
                      <a:lnTo>
                        <a:pt x="488" y="4084"/>
                      </a:lnTo>
                      <a:lnTo>
                        <a:pt x="565" y="4187"/>
                      </a:lnTo>
                      <a:lnTo>
                        <a:pt x="1747" y="5240"/>
                      </a:lnTo>
                      <a:lnTo>
                        <a:pt x="1772" y="5266"/>
                      </a:lnTo>
                      <a:lnTo>
                        <a:pt x="1875" y="5317"/>
                      </a:lnTo>
                      <a:lnTo>
                        <a:pt x="1978" y="5343"/>
                      </a:lnTo>
                      <a:lnTo>
                        <a:pt x="2106" y="5317"/>
                      </a:lnTo>
                      <a:lnTo>
                        <a:pt x="2183" y="5240"/>
                      </a:lnTo>
                      <a:lnTo>
                        <a:pt x="1002" y="4187"/>
                      </a:lnTo>
                      <a:lnTo>
                        <a:pt x="925" y="4084"/>
                      </a:lnTo>
                      <a:lnTo>
                        <a:pt x="848" y="3982"/>
                      </a:lnTo>
                      <a:lnTo>
                        <a:pt x="822" y="3853"/>
                      </a:lnTo>
                      <a:lnTo>
                        <a:pt x="796" y="3699"/>
                      </a:lnTo>
                      <a:lnTo>
                        <a:pt x="796" y="591"/>
                      </a:lnTo>
                      <a:lnTo>
                        <a:pt x="796" y="463"/>
                      </a:lnTo>
                      <a:lnTo>
                        <a:pt x="745" y="360"/>
                      </a:lnTo>
                      <a:lnTo>
                        <a:pt x="694" y="257"/>
                      </a:lnTo>
                      <a:lnTo>
                        <a:pt x="642" y="180"/>
                      </a:lnTo>
                      <a:lnTo>
                        <a:pt x="539" y="103"/>
                      </a:lnTo>
                      <a:lnTo>
                        <a:pt x="462" y="52"/>
                      </a:lnTo>
                      <a:lnTo>
                        <a:pt x="334" y="26"/>
                      </a:lnTo>
                      <a:lnTo>
                        <a:pt x="231" y="0"/>
                      </a:lnTo>
                      <a:close/>
                    </a:path>
                  </a:pathLst>
                </a:custGeom>
                <a:solidFill>
                  <a:srgbClr val="FFE5C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1" name="Google Shape;1311;p30"/>
                <p:cNvSpPr/>
                <p:nvPr/>
              </p:nvSpPr>
              <p:spPr>
                <a:xfrm>
                  <a:off x="5650151" y="4007629"/>
                  <a:ext cx="147383" cy="234027"/>
                </a:xfrm>
                <a:custGeom>
                  <a:avLst/>
                  <a:gdLst/>
                  <a:ahLst/>
                  <a:cxnLst/>
                  <a:rect l="l" t="t" r="r" b="b"/>
                  <a:pathLst>
                    <a:path w="2492" h="3957" extrusionOk="0">
                      <a:moveTo>
                        <a:pt x="334" y="1"/>
                      </a:moveTo>
                      <a:lnTo>
                        <a:pt x="155" y="26"/>
                      </a:lnTo>
                      <a:lnTo>
                        <a:pt x="0" y="103"/>
                      </a:lnTo>
                      <a:lnTo>
                        <a:pt x="103" y="155"/>
                      </a:lnTo>
                      <a:lnTo>
                        <a:pt x="1490" y="1439"/>
                      </a:lnTo>
                      <a:lnTo>
                        <a:pt x="1644" y="1619"/>
                      </a:lnTo>
                      <a:lnTo>
                        <a:pt x="1747" y="1798"/>
                      </a:lnTo>
                      <a:lnTo>
                        <a:pt x="1824" y="2004"/>
                      </a:lnTo>
                      <a:lnTo>
                        <a:pt x="1850" y="2235"/>
                      </a:lnTo>
                      <a:lnTo>
                        <a:pt x="1850" y="3160"/>
                      </a:lnTo>
                      <a:lnTo>
                        <a:pt x="1824" y="3211"/>
                      </a:lnTo>
                      <a:lnTo>
                        <a:pt x="1798" y="3263"/>
                      </a:lnTo>
                      <a:lnTo>
                        <a:pt x="1747" y="3288"/>
                      </a:lnTo>
                      <a:lnTo>
                        <a:pt x="1696" y="3314"/>
                      </a:lnTo>
                      <a:lnTo>
                        <a:pt x="103" y="3314"/>
                      </a:lnTo>
                      <a:lnTo>
                        <a:pt x="103" y="3956"/>
                      </a:lnTo>
                      <a:lnTo>
                        <a:pt x="2492" y="3956"/>
                      </a:lnTo>
                      <a:lnTo>
                        <a:pt x="2492" y="3314"/>
                      </a:lnTo>
                      <a:lnTo>
                        <a:pt x="2492" y="2235"/>
                      </a:lnTo>
                      <a:lnTo>
                        <a:pt x="2466" y="2004"/>
                      </a:lnTo>
                      <a:lnTo>
                        <a:pt x="2415" y="1798"/>
                      </a:lnTo>
                      <a:lnTo>
                        <a:pt x="2286" y="1619"/>
                      </a:lnTo>
                      <a:lnTo>
                        <a:pt x="2158" y="1439"/>
                      </a:lnTo>
                      <a:lnTo>
                        <a:pt x="745" y="155"/>
                      </a:lnTo>
                      <a:lnTo>
                        <a:pt x="643" y="103"/>
                      </a:lnTo>
                      <a:lnTo>
                        <a:pt x="540" y="52"/>
                      </a:lnTo>
                      <a:lnTo>
                        <a:pt x="437" y="1"/>
                      </a:lnTo>
                      <a:close/>
                    </a:path>
                  </a:pathLst>
                </a:custGeom>
                <a:solidFill>
                  <a:srgbClr val="FFE5C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2" name="Google Shape;1312;p30"/>
                <p:cNvSpPr/>
                <p:nvPr/>
              </p:nvSpPr>
              <p:spPr>
                <a:xfrm>
                  <a:off x="5969164" y="3825348"/>
                  <a:ext cx="233968" cy="416304"/>
                </a:xfrm>
                <a:custGeom>
                  <a:avLst/>
                  <a:gdLst/>
                  <a:ahLst/>
                  <a:cxnLst/>
                  <a:rect l="l" t="t" r="r" b="b"/>
                  <a:pathLst>
                    <a:path w="3956" h="7039" extrusionOk="0">
                      <a:moveTo>
                        <a:pt x="3391" y="0"/>
                      </a:moveTo>
                      <a:lnTo>
                        <a:pt x="3262" y="26"/>
                      </a:lnTo>
                      <a:lnTo>
                        <a:pt x="3160" y="52"/>
                      </a:lnTo>
                      <a:lnTo>
                        <a:pt x="3057" y="103"/>
                      </a:lnTo>
                      <a:lnTo>
                        <a:pt x="2980" y="180"/>
                      </a:lnTo>
                      <a:lnTo>
                        <a:pt x="2903" y="257"/>
                      </a:lnTo>
                      <a:lnTo>
                        <a:pt x="2851" y="360"/>
                      </a:lnTo>
                      <a:lnTo>
                        <a:pt x="2800" y="463"/>
                      </a:lnTo>
                      <a:lnTo>
                        <a:pt x="2800" y="591"/>
                      </a:lnTo>
                      <a:lnTo>
                        <a:pt x="2800" y="3699"/>
                      </a:lnTo>
                      <a:lnTo>
                        <a:pt x="2774" y="3519"/>
                      </a:lnTo>
                      <a:lnTo>
                        <a:pt x="2697" y="3365"/>
                      </a:lnTo>
                      <a:lnTo>
                        <a:pt x="2569" y="3237"/>
                      </a:lnTo>
                      <a:lnTo>
                        <a:pt x="2415" y="3134"/>
                      </a:lnTo>
                      <a:lnTo>
                        <a:pt x="2261" y="3083"/>
                      </a:lnTo>
                      <a:lnTo>
                        <a:pt x="2081" y="3083"/>
                      </a:lnTo>
                      <a:lnTo>
                        <a:pt x="1901" y="3134"/>
                      </a:lnTo>
                      <a:lnTo>
                        <a:pt x="1747" y="3237"/>
                      </a:lnTo>
                      <a:lnTo>
                        <a:pt x="360" y="4521"/>
                      </a:lnTo>
                      <a:lnTo>
                        <a:pt x="206" y="4701"/>
                      </a:lnTo>
                      <a:lnTo>
                        <a:pt x="103" y="4880"/>
                      </a:lnTo>
                      <a:lnTo>
                        <a:pt x="26" y="5086"/>
                      </a:lnTo>
                      <a:lnTo>
                        <a:pt x="0" y="5317"/>
                      </a:lnTo>
                      <a:lnTo>
                        <a:pt x="0" y="7038"/>
                      </a:lnTo>
                      <a:lnTo>
                        <a:pt x="2389" y="7038"/>
                      </a:lnTo>
                      <a:lnTo>
                        <a:pt x="2389" y="6165"/>
                      </a:lnTo>
                      <a:lnTo>
                        <a:pt x="3699" y="4829"/>
                      </a:lnTo>
                      <a:lnTo>
                        <a:pt x="3802" y="4675"/>
                      </a:lnTo>
                      <a:lnTo>
                        <a:pt x="3879" y="4495"/>
                      </a:lnTo>
                      <a:lnTo>
                        <a:pt x="3930" y="4315"/>
                      </a:lnTo>
                      <a:lnTo>
                        <a:pt x="3956" y="4136"/>
                      </a:lnTo>
                      <a:lnTo>
                        <a:pt x="3956" y="591"/>
                      </a:lnTo>
                      <a:lnTo>
                        <a:pt x="3956" y="463"/>
                      </a:lnTo>
                      <a:lnTo>
                        <a:pt x="3905" y="360"/>
                      </a:lnTo>
                      <a:lnTo>
                        <a:pt x="3853" y="257"/>
                      </a:lnTo>
                      <a:lnTo>
                        <a:pt x="3776" y="180"/>
                      </a:lnTo>
                      <a:lnTo>
                        <a:pt x="3699" y="103"/>
                      </a:lnTo>
                      <a:lnTo>
                        <a:pt x="3596" y="52"/>
                      </a:lnTo>
                      <a:lnTo>
                        <a:pt x="3494" y="26"/>
                      </a:lnTo>
                      <a:lnTo>
                        <a:pt x="3391" y="0"/>
                      </a:lnTo>
                      <a:close/>
                    </a:path>
                  </a:pathLst>
                </a:custGeom>
                <a:solidFill>
                  <a:srgbClr val="FFF3DE"/>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3" name="Google Shape;1313;p30"/>
                <p:cNvSpPr/>
                <p:nvPr/>
              </p:nvSpPr>
              <p:spPr>
                <a:xfrm>
                  <a:off x="6052732" y="3825348"/>
                  <a:ext cx="129167" cy="315998"/>
                </a:xfrm>
                <a:custGeom>
                  <a:avLst/>
                  <a:gdLst/>
                  <a:ahLst/>
                  <a:cxnLst/>
                  <a:rect l="l" t="t" r="r" b="b"/>
                  <a:pathLst>
                    <a:path w="2184" h="5343" extrusionOk="0">
                      <a:moveTo>
                        <a:pt x="1978" y="0"/>
                      </a:moveTo>
                      <a:lnTo>
                        <a:pt x="1849" y="26"/>
                      </a:lnTo>
                      <a:lnTo>
                        <a:pt x="1747" y="52"/>
                      </a:lnTo>
                      <a:lnTo>
                        <a:pt x="1644" y="103"/>
                      </a:lnTo>
                      <a:lnTo>
                        <a:pt x="1567" y="180"/>
                      </a:lnTo>
                      <a:lnTo>
                        <a:pt x="1490" y="257"/>
                      </a:lnTo>
                      <a:lnTo>
                        <a:pt x="1438" y="360"/>
                      </a:lnTo>
                      <a:lnTo>
                        <a:pt x="1387" y="463"/>
                      </a:lnTo>
                      <a:lnTo>
                        <a:pt x="1387" y="591"/>
                      </a:lnTo>
                      <a:lnTo>
                        <a:pt x="1387" y="3699"/>
                      </a:lnTo>
                      <a:lnTo>
                        <a:pt x="1361" y="3853"/>
                      </a:lnTo>
                      <a:lnTo>
                        <a:pt x="1336" y="3982"/>
                      </a:lnTo>
                      <a:lnTo>
                        <a:pt x="1259" y="4084"/>
                      </a:lnTo>
                      <a:lnTo>
                        <a:pt x="1182" y="4187"/>
                      </a:lnTo>
                      <a:lnTo>
                        <a:pt x="0" y="5240"/>
                      </a:lnTo>
                      <a:lnTo>
                        <a:pt x="103" y="5317"/>
                      </a:lnTo>
                      <a:lnTo>
                        <a:pt x="206" y="5343"/>
                      </a:lnTo>
                      <a:lnTo>
                        <a:pt x="308" y="5317"/>
                      </a:lnTo>
                      <a:lnTo>
                        <a:pt x="411" y="5266"/>
                      </a:lnTo>
                      <a:lnTo>
                        <a:pt x="437" y="5240"/>
                      </a:lnTo>
                      <a:lnTo>
                        <a:pt x="1618" y="4187"/>
                      </a:lnTo>
                      <a:lnTo>
                        <a:pt x="1695" y="4084"/>
                      </a:lnTo>
                      <a:lnTo>
                        <a:pt x="1772" y="3982"/>
                      </a:lnTo>
                      <a:lnTo>
                        <a:pt x="1798" y="3853"/>
                      </a:lnTo>
                      <a:lnTo>
                        <a:pt x="1824" y="3699"/>
                      </a:lnTo>
                      <a:lnTo>
                        <a:pt x="1824" y="591"/>
                      </a:lnTo>
                      <a:lnTo>
                        <a:pt x="1824" y="463"/>
                      </a:lnTo>
                      <a:lnTo>
                        <a:pt x="1875" y="360"/>
                      </a:lnTo>
                      <a:lnTo>
                        <a:pt x="1927" y="257"/>
                      </a:lnTo>
                      <a:lnTo>
                        <a:pt x="2004" y="180"/>
                      </a:lnTo>
                      <a:lnTo>
                        <a:pt x="2081" y="103"/>
                      </a:lnTo>
                      <a:lnTo>
                        <a:pt x="2183" y="52"/>
                      </a:lnTo>
                      <a:lnTo>
                        <a:pt x="2081" y="26"/>
                      </a:lnTo>
                      <a:lnTo>
                        <a:pt x="1978" y="0"/>
                      </a:lnTo>
                      <a:close/>
                    </a:path>
                  </a:pathLst>
                </a:custGeom>
                <a:solidFill>
                  <a:srgbClr val="FFE5C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4" name="Google Shape;1314;p30"/>
                <p:cNvSpPr/>
                <p:nvPr/>
              </p:nvSpPr>
              <p:spPr>
                <a:xfrm>
                  <a:off x="5969164" y="4007629"/>
                  <a:ext cx="147383" cy="234027"/>
                </a:xfrm>
                <a:custGeom>
                  <a:avLst/>
                  <a:gdLst/>
                  <a:ahLst/>
                  <a:cxnLst/>
                  <a:rect l="l" t="t" r="r" b="b"/>
                  <a:pathLst>
                    <a:path w="2492" h="3957" extrusionOk="0">
                      <a:moveTo>
                        <a:pt x="2055" y="1"/>
                      </a:moveTo>
                      <a:lnTo>
                        <a:pt x="1953" y="52"/>
                      </a:lnTo>
                      <a:lnTo>
                        <a:pt x="1850" y="103"/>
                      </a:lnTo>
                      <a:lnTo>
                        <a:pt x="1747" y="155"/>
                      </a:lnTo>
                      <a:lnTo>
                        <a:pt x="360" y="1439"/>
                      </a:lnTo>
                      <a:lnTo>
                        <a:pt x="206" y="1619"/>
                      </a:lnTo>
                      <a:lnTo>
                        <a:pt x="103" y="1798"/>
                      </a:lnTo>
                      <a:lnTo>
                        <a:pt x="26" y="2004"/>
                      </a:lnTo>
                      <a:lnTo>
                        <a:pt x="0" y="2235"/>
                      </a:lnTo>
                      <a:lnTo>
                        <a:pt x="0" y="3314"/>
                      </a:lnTo>
                      <a:lnTo>
                        <a:pt x="0" y="3956"/>
                      </a:lnTo>
                      <a:lnTo>
                        <a:pt x="2389" y="3956"/>
                      </a:lnTo>
                      <a:lnTo>
                        <a:pt x="2389" y="3314"/>
                      </a:lnTo>
                      <a:lnTo>
                        <a:pt x="797" y="3314"/>
                      </a:lnTo>
                      <a:lnTo>
                        <a:pt x="745" y="3288"/>
                      </a:lnTo>
                      <a:lnTo>
                        <a:pt x="694" y="3263"/>
                      </a:lnTo>
                      <a:lnTo>
                        <a:pt x="668" y="3211"/>
                      </a:lnTo>
                      <a:lnTo>
                        <a:pt x="643" y="3160"/>
                      </a:lnTo>
                      <a:lnTo>
                        <a:pt x="643" y="2235"/>
                      </a:lnTo>
                      <a:lnTo>
                        <a:pt x="668" y="2004"/>
                      </a:lnTo>
                      <a:lnTo>
                        <a:pt x="745" y="1798"/>
                      </a:lnTo>
                      <a:lnTo>
                        <a:pt x="848" y="1619"/>
                      </a:lnTo>
                      <a:lnTo>
                        <a:pt x="1002" y="1439"/>
                      </a:lnTo>
                      <a:lnTo>
                        <a:pt x="2415" y="155"/>
                      </a:lnTo>
                      <a:lnTo>
                        <a:pt x="2492" y="103"/>
                      </a:lnTo>
                      <a:lnTo>
                        <a:pt x="2338" y="26"/>
                      </a:lnTo>
                      <a:lnTo>
                        <a:pt x="2158" y="1"/>
                      </a:lnTo>
                      <a:close/>
                    </a:path>
                  </a:pathLst>
                </a:custGeom>
                <a:solidFill>
                  <a:srgbClr val="FFE5C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5" name="Google Shape;1315;p30"/>
                <p:cNvSpPr/>
                <p:nvPr/>
              </p:nvSpPr>
              <p:spPr>
                <a:xfrm>
                  <a:off x="5704857" y="3665838"/>
                  <a:ext cx="363076" cy="369167"/>
                </a:xfrm>
                <a:custGeom>
                  <a:avLst/>
                  <a:gdLst/>
                  <a:ahLst/>
                  <a:cxnLst/>
                  <a:rect l="l" t="t" r="r" b="b"/>
                  <a:pathLst>
                    <a:path w="6139" h="6242" extrusionOk="0">
                      <a:moveTo>
                        <a:pt x="3031" y="0"/>
                      </a:moveTo>
                      <a:lnTo>
                        <a:pt x="2800" y="26"/>
                      </a:lnTo>
                      <a:lnTo>
                        <a:pt x="2569" y="52"/>
                      </a:lnTo>
                      <a:lnTo>
                        <a:pt x="2338" y="77"/>
                      </a:lnTo>
                      <a:lnTo>
                        <a:pt x="2132" y="129"/>
                      </a:lnTo>
                      <a:lnTo>
                        <a:pt x="1927" y="206"/>
                      </a:lnTo>
                      <a:lnTo>
                        <a:pt x="1721" y="283"/>
                      </a:lnTo>
                      <a:lnTo>
                        <a:pt x="1516" y="386"/>
                      </a:lnTo>
                      <a:lnTo>
                        <a:pt x="1336" y="514"/>
                      </a:lnTo>
                      <a:lnTo>
                        <a:pt x="976" y="771"/>
                      </a:lnTo>
                      <a:lnTo>
                        <a:pt x="668" y="1079"/>
                      </a:lnTo>
                      <a:lnTo>
                        <a:pt x="411" y="1413"/>
                      </a:lnTo>
                      <a:lnTo>
                        <a:pt x="308" y="1619"/>
                      </a:lnTo>
                      <a:lnTo>
                        <a:pt x="206" y="1798"/>
                      </a:lnTo>
                      <a:lnTo>
                        <a:pt x="231" y="1824"/>
                      </a:lnTo>
                      <a:lnTo>
                        <a:pt x="283" y="1850"/>
                      </a:lnTo>
                      <a:lnTo>
                        <a:pt x="334" y="1875"/>
                      </a:lnTo>
                      <a:lnTo>
                        <a:pt x="360" y="1901"/>
                      </a:lnTo>
                      <a:lnTo>
                        <a:pt x="257" y="2209"/>
                      </a:lnTo>
                      <a:lnTo>
                        <a:pt x="180" y="2492"/>
                      </a:lnTo>
                      <a:lnTo>
                        <a:pt x="129" y="2800"/>
                      </a:lnTo>
                      <a:lnTo>
                        <a:pt x="129" y="3134"/>
                      </a:lnTo>
                      <a:lnTo>
                        <a:pt x="129" y="3416"/>
                      </a:lnTo>
                      <a:lnTo>
                        <a:pt x="180" y="3725"/>
                      </a:lnTo>
                      <a:lnTo>
                        <a:pt x="154" y="3750"/>
                      </a:lnTo>
                      <a:lnTo>
                        <a:pt x="77" y="3776"/>
                      </a:lnTo>
                      <a:lnTo>
                        <a:pt x="26" y="3827"/>
                      </a:lnTo>
                      <a:lnTo>
                        <a:pt x="0" y="3853"/>
                      </a:lnTo>
                      <a:lnTo>
                        <a:pt x="52" y="4110"/>
                      </a:lnTo>
                      <a:lnTo>
                        <a:pt x="154" y="4341"/>
                      </a:lnTo>
                      <a:lnTo>
                        <a:pt x="257" y="4572"/>
                      </a:lnTo>
                      <a:lnTo>
                        <a:pt x="385" y="4803"/>
                      </a:lnTo>
                      <a:lnTo>
                        <a:pt x="540" y="5009"/>
                      </a:lnTo>
                      <a:lnTo>
                        <a:pt x="694" y="5214"/>
                      </a:lnTo>
                      <a:lnTo>
                        <a:pt x="873" y="5394"/>
                      </a:lnTo>
                      <a:lnTo>
                        <a:pt x="1079" y="5548"/>
                      </a:lnTo>
                      <a:lnTo>
                        <a:pt x="1284" y="5702"/>
                      </a:lnTo>
                      <a:lnTo>
                        <a:pt x="1490" y="5857"/>
                      </a:lnTo>
                      <a:lnTo>
                        <a:pt x="1721" y="5959"/>
                      </a:lnTo>
                      <a:lnTo>
                        <a:pt x="1978" y="6062"/>
                      </a:lnTo>
                      <a:lnTo>
                        <a:pt x="2235" y="6139"/>
                      </a:lnTo>
                      <a:lnTo>
                        <a:pt x="2492" y="6190"/>
                      </a:lnTo>
                      <a:lnTo>
                        <a:pt x="2748" y="6242"/>
                      </a:lnTo>
                      <a:lnTo>
                        <a:pt x="3339" y="6242"/>
                      </a:lnTo>
                      <a:lnTo>
                        <a:pt x="3622" y="6190"/>
                      </a:lnTo>
                      <a:lnTo>
                        <a:pt x="3904" y="6113"/>
                      </a:lnTo>
                      <a:lnTo>
                        <a:pt x="4187" y="6011"/>
                      </a:lnTo>
                      <a:lnTo>
                        <a:pt x="4444" y="5908"/>
                      </a:lnTo>
                      <a:lnTo>
                        <a:pt x="4701" y="5754"/>
                      </a:lnTo>
                      <a:lnTo>
                        <a:pt x="4932" y="5600"/>
                      </a:lnTo>
                      <a:lnTo>
                        <a:pt x="5137" y="5420"/>
                      </a:lnTo>
                      <a:lnTo>
                        <a:pt x="5343" y="5214"/>
                      </a:lnTo>
                      <a:lnTo>
                        <a:pt x="5523" y="5009"/>
                      </a:lnTo>
                      <a:lnTo>
                        <a:pt x="5677" y="4752"/>
                      </a:lnTo>
                      <a:lnTo>
                        <a:pt x="5831" y="4521"/>
                      </a:lnTo>
                      <a:lnTo>
                        <a:pt x="5933" y="4238"/>
                      </a:lnTo>
                      <a:lnTo>
                        <a:pt x="6036" y="3982"/>
                      </a:lnTo>
                      <a:lnTo>
                        <a:pt x="6088" y="3699"/>
                      </a:lnTo>
                      <a:lnTo>
                        <a:pt x="6139" y="3391"/>
                      </a:lnTo>
                      <a:lnTo>
                        <a:pt x="6113" y="3365"/>
                      </a:lnTo>
                      <a:lnTo>
                        <a:pt x="6113" y="3314"/>
                      </a:lnTo>
                      <a:lnTo>
                        <a:pt x="6036" y="3262"/>
                      </a:lnTo>
                      <a:lnTo>
                        <a:pt x="5959" y="3185"/>
                      </a:lnTo>
                      <a:lnTo>
                        <a:pt x="5933" y="3134"/>
                      </a:lnTo>
                      <a:lnTo>
                        <a:pt x="5908" y="2826"/>
                      </a:lnTo>
                      <a:lnTo>
                        <a:pt x="5882" y="2543"/>
                      </a:lnTo>
                      <a:lnTo>
                        <a:pt x="5831" y="2261"/>
                      </a:lnTo>
                      <a:lnTo>
                        <a:pt x="5754" y="2004"/>
                      </a:lnTo>
                      <a:lnTo>
                        <a:pt x="5651" y="1773"/>
                      </a:lnTo>
                      <a:lnTo>
                        <a:pt x="5523" y="1541"/>
                      </a:lnTo>
                      <a:lnTo>
                        <a:pt x="5394" y="1336"/>
                      </a:lnTo>
                      <a:lnTo>
                        <a:pt x="5214" y="1130"/>
                      </a:lnTo>
                      <a:lnTo>
                        <a:pt x="5060" y="951"/>
                      </a:lnTo>
                      <a:lnTo>
                        <a:pt x="4855" y="797"/>
                      </a:lnTo>
                      <a:lnTo>
                        <a:pt x="4649" y="642"/>
                      </a:lnTo>
                      <a:lnTo>
                        <a:pt x="4418" y="514"/>
                      </a:lnTo>
                      <a:lnTo>
                        <a:pt x="4161" y="411"/>
                      </a:lnTo>
                      <a:lnTo>
                        <a:pt x="3904" y="334"/>
                      </a:lnTo>
                      <a:lnTo>
                        <a:pt x="3622" y="283"/>
                      </a:lnTo>
                      <a:lnTo>
                        <a:pt x="3339" y="232"/>
                      </a:lnTo>
                      <a:lnTo>
                        <a:pt x="3288" y="206"/>
                      </a:lnTo>
                      <a:lnTo>
                        <a:pt x="3237" y="129"/>
                      </a:lnTo>
                      <a:lnTo>
                        <a:pt x="3159" y="52"/>
                      </a:lnTo>
                      <a:lnTo>
                        <a:pt x="310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6" name="Google Shape;1316;p30"/>
                <p:cNvSpPr/>
                <p:nvPr/>
              </p:nvSpPr>
              <p:spPr>
                <a:xfrm>
                  <a:off x="5698766" y="3772178"/>
                  <a:ext cx="118522" cy="121597"/>
                </a:xfrm>
                <a:custGeom>
                  <a:avLst/>
                  <a:gdLst/>
                  <a:ahLst/>
                  <a:cxnLst/>
                  <a:rect l="l" t="t" r="r" b="b"/>
                  <a:pathLst>
                    <a:path w="2004" h="2056" extrusionOk="0">
                      <a:moveTo>
                        <a:pt x="309" y="0"/>
                      </a:moveTo>
                      <a:lnTo>
                        <a:pt x="180" y="309"/>
                      </a:lnTo>
                      <a:lnTo>
                        <a:pt x="77" y="642"/>
                      </a:lnTo>
                      <a:lnTo>
                        <a:pt x="26" y="976"/>
                      </a:lnTo>
                      <a:lnTo>
                        <a:pt x="0" y="1336"/>
                      </a:lnTo>
                      <a:lnTo>
                        <a:pt x="26" y="1696"/>
                      </a:lnTo>
                      <a:lnTo>
                        <a:pt x="103" y="2055"/>
                      </a:lnTo>
                      <a:lnTo>
                        <a:pt x="694" y="2055"/>
                      </a:lnTo>
                      <a:lnTo>
                        <a:pt x="797" y="2029"/>
                      </a:lnTo>
                      <a:lnTo>
                        <a:pt x="899" y="2004"/>
                      </a:lnTo>
                      <a:lnTo>
                        <a:pt x="976" y="1952"/>
                      </a:lnTo>
                      <a:lnTo>
                        <a:pt x="1054" y="1901"/>
                      </a:lnTo>
                      <a:lnTo>
                        <a:pt x="1105" y="1824"/>
                      </a:lnTo>
                      <a:lnTo>
                        <a:pt x="1156" y="1747"/>
                      </a:lnTo>
                      <a:lnTo>
                        <a:pt x="1182" y="1644"/>
                      </a:lnTo>
                      <a:lnTo>
                        <a:pt x="1208" y="1541"/>
                      </a:lnTo>
                      <a:lnTo>
                        <a:pt x="1208" y="1285"/>
                      </a:lnTo>
                      <a:lnTo>
                        <a:pt x="1208" y="1182"/>
                      </a:lnTo>
                      <a:lnTo>
                        <a:pt x="1233" y="1105"/>
                      </a:lnTo>
                      <a:lnTo>
                        <a:pt x="1285" y="1002"/>
                      </a:lnTo>
                      <a:lnTo>
                        <a:pt x="1336" y="925"/>
                      </a:lnTo>
                      <a:lnTo>
                        <a:pt x="1413" y="874"/>
                      </a:lnTo>
                      <a:lnTo>
                        <a:pt x="1490" y="822"/>
                      </a:lnTo>
                      <a:lnTo>
                        <a:pt x="1593" y="797"/>
                      </a:lnTo>
                      <a:lnTo>
                        <a:pt x="1696" y="797"/>
                      </a:lnTo>
                      <a:lnTo>
                        <a:pt x="1824" y="771"/>
                      </a:lnTo>
                      <a:lnTo>
                        <a:pt x="1901" y="694"/>
                      </a:lnTo>
                      <a:lnTo>
                        <a:pt x="1978" y="617"/>
                      </a:lnTo>
                      <a:lnTo>
                        <a:pt x="2004" y="488"/>
                      </a:lnTo>
                      <a:lnTo>
                        <a:pt x="2004" y="411"/>
                      </a:lnTo>
                      <a:lnTo>
                        <a:pt x="1978" y="309"/>
                      </a:lnTo>
                      <a:lnTo>
                        <a:pt x="1978" y="257"/>
                      </a:lnTo>
                      <a:lnTo>
                        <a:pt x="1875" y="129"/>
                      </a:lnTo>
                      <a:lnTo>
                        <a:pt x="1747" y="26"/>
                      </a:lnTo>
                      <a:lnTo>
                        <a:pt x="1696" y="26"/>
                      </a:lnTo>
                      <a:lnTo>
                        <a:pt x="1619"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7" name="Google Shape;1317;p30"/>
                <p:cNvSpPr/>
                <p:nvPr/>
              </p:nvSpPr>
              <p:spPr>
                <a:xfrm>
                  <a:off x="5888671" y="3665838"/>
                  <a:ext cx="179261" cy="253721"/>
                </a:xfrm>
                <a:custGeom>
                  <a:avLst/>
                  <a:gdLst/>
                  <a:ahLst/>
                  <a:cxnLst/>
                  <a:rect l="l" t="t" r="r" b="b"/>
                  <a:pathLst>
                    <a:path w="3031" h="4290" extrusionOk="0">
                      <a:moveTo>
                        <a:pt x="0" y="0"/>
                      </a:moveTo>
                      <a:lnTo>
                        <a:pt x="0" y="1850"/>
                      </a:lnTo>
                      <a:lnTo>
                        <a:pt x="0" y="1927"/>
                      </a:lnTo>
                      <a:lnTo>
                        <a:pt x="26" y="2004"/>
                      </a:lnTo>
                      <a:lnTo>
                        <a:pt x="129" y="2132"/>
                      </a:lnTo>
                      <a:lnTo>
                        <a:pt x="257" y="2209"/>
                      </a:lnTo>
                      <a:lnTo>
                        <a:pt x="334" y="2235"/>
                      </a:lnTo>
                      <a:lnTo>
                        <a:pt x="411" y="2261"/>
                      </a:lnTo>
                      <a:lnTo>
                        <a:pt x="488" y="2261"/>
                      </a:lnTo>
                      <a:lnTo>
                        <a:pt x="565" y="2286"/>
                      </a:lnTo>
                      <a:lnTo>
                        <a:pt x="694" y="2363"/>
                      </a:lnTo>
                      <a:lnTo>
                        <a:pt x="771" y="2492"/>
                      </a:lnTo>
                      <a:lnTo>
                        <a:pt x="796" y="2569"/>
                      </a:lnTo>
                      <a:lnTo>
                        <a:pt x="796" y="2646"/>
                      </a:lnTo>
                      <a:lnTo>
                        <a:pt x="796" y="3725"/>
                      </a:lnTo>
                      <a:lnTo>
                        <a:pt x="822" y="3827"/>
                      </a:lnTo>
                      <a:lnTo>
                        <a:pt x="848" y="3956"/>
                      </a:lnTo>
                      <a:lnTo>
                        <a:pt x="899" y="4033"/>
                      </a:lnTo>
                      <a:lnTo>
                        <a:pt x="976" y="4136"/>
                      </a:lnTo>
                      <a:lnTo>
                        <a:pt x="1053" y="4213"/>
                      </a:lnTo>
                      <a:lnTo>
                        <a:pt x="1156" y="4264"/>
                      </a:lnTo>
                      <a:lnTo>
                        <a:pt x="1259" y="4290"/>
                      </a:lnTo>
                      <a:lnTo>
                        <a:pt x="1516" y="4290"/>
                      </a:lnTo>
                      <a:lnTo>
                        <a:pt x="1618" y="4264"/>
                      </a:lnTo>
                      <a:lnTo>
                        <a:pt x="1721" y="4213"/>
                      </a:lnTo>
                      <a:lnTo>
                        <a:pt x="1798" y="4136"/>
                      </a:lnTo>
                      <a:lnTo>
                        <a:pt x="1875" y="4033"/>
                      </a:lnTo>
                      <a:lnTo>
                        <a:pt x="1926" y="3956"/>
                      </a:lnTo>
                      <a:lnTo>
                        <a:pt x="1952" y="3827"/>
                      </a:lnTo>
                      <a:lnTo>
                        <a:pt x="1978" y="3725"/>
                      </a:lnTo>
                      <a:lnTo>
                        <a:pt x="2004" y="3596"/>
                      </a:lnTo>
                      <a:lnTo>
                        <a:pt x="2055" y="3494"/>
                      </a:lnTo>
                      <a:lnTo>
                        <a:pt x="2158" y="3416"/>
                      </a:lnTo>
                      <a:lnTo>
                        <a:pt x="2286" y="3391"/>
                      </a:lnTo>
                      <a:lnTo>
                        <a:pt x="3031" y="3391"/>
                      </a:lnTo>
                      <a:lnTo>
                        <a:pt x="3031" y="3134"/>
                      </a:lnTo>
                      <a:lnTo>
                        <a:pt x="3031" y="2800"/>
                      </a:lnTo>
                      <a:lnTo>
                        <a:pt x="2980" y="2517"/>
                      </a:lnTo>
                      <a:lnTo>
                        <a:pt x="2903" y="2209"/>
                      </a:lnTo>
                      <a:lnTo>
                        <a:pt x="2800" y="1927"/>
                      </a:lnTo>
                      <a:lnTo>
                        <a:pt x="2671" y="1670"/>
                      </a:lnTo>
                      <a:lnTo>
                        <a:pt x="2517" y="1413"/>
                      </a:lnTo>
                      <a:lnTo>
                        <a:pt x="2337" y="1156"/>
                      </a:lnTo>
                      <a:lnTo>
                        <a:pt x="2158" y="951"/>
                      </a:lnTo>
                      <a:lnTo>
                        <a:pt x="1926" y="745"/>
                      </a:lnTo>
                      <a:lnTo>
                        <a:pt x="1695" y="565"/>
                      </a:lnTo>
                      <a:lnTo>
                        <a:pt x="1438" y="411"/>
                      </a:lnTo>
                      <a:lnTo>
                        <a:pt x="1182" y="283"/>
                      </a:lnTo>
                      <a:lnTo>
                        <a:pt x="899" y="154"/>
                      </a:lnTo>
                      <a:lnTo>
                        <a:pt x="617" y="77"/>
                      </a:lnTo>
                      <a:lnTo>
                        <a:pt x="308" y="26"/>
                      </a:lnTo>
                      <a:lnTo>
                        <a:pt x="0" y="0"/>
                      </a:lnTo>
                      <a:close/>
                    </a:path>
                  </a:pathLst>
                </a:custGeom>
                <a:solidFill>
                  <a:schemeClr val="accent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8" name="Google Shape;1318;p30"/>
                <p:cNvSpPr/>
                <p:nvPr/>
              </p:nvSpPr>
              <p:spPr>
                <a:xfrm>
                  <a:off x="5618273" y="4229417"/>
                  <a:ext cx="215752" cy="74520"/>
                </a:xfrm>
                <a:custGeom>
                  <a:avLst/>
                  <a:gdLst/>
                  <a:ahLst/>
                  <a:cxnLst/>
                  <a:rect l="l" t="t" r="r" b="b"/>
                  <a:pathLst>
                    <a:path w="3648" h="1260" extrusionOk="0">
                      <a:moveTo>
                        <a:pt x="77" y="1"/>
                      </a:moveTo>
                      <a:lnTo>
                        <a:pt x="26" y="26"/>
                      </a:lnTo>
                      <a:lnTo>
                        <a:pt x="0" y="78"/>
                      </a:lnTo>
                      <a:lnTo>
                        <a:pt x="0" y="129"/>
                      </a:lnTo>
                      <a:lnTo>
                        <a:pt x="0" y="1259"/>
                      </a:lnTo>
                      <a:lnTo>
                        <a:pt x="3647" y="1259"/>
                      </a:lnTo>
                      <a:lnTo>
                        <a:pt x="3647" y="129"/>
                      </a:lnTo>
                      <a:lnTo>
                        <a:pt x="3647" y="78"/>
                      </a:lnTo>
                      <a:lnTo>
                        <a:pt x="3596" y="26"/>
                      </a:lnTo>
                      <a:lnTo>
                        <a:pt x="3545"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19" name="Google Shape;1319;p30"/>
                <p:cNvSpPr/>
                <p:nvPr/>
              </p:nvSpPr>
              <p:spPr>
                <a:xfrm>
                  <a:off x="5932673" y="4229417"/>
                  <a:ext cx="217290" cy="74520"/>
                </a:xfrm>
                <a:custGeom>
                  <a:avLst/>
                  <a:gdLst/>
                  <a:ahLst/>
                  <a:cxnLst/>
                  <a:rect l="l" t="t" r="r" b="b"/>
                  <a:pathLst>
                    <a:path w="3674" h="1260" extrusionOk="0">
                      <a:moveTo>
                        <a:pt x="104" y="1"/>
                      </a:moveTo>
                      <a:lnTo>
                        <a:pt x="52" y="26"/>
                      </a:lnTo>
                      <a:lnTo>
                        <a:pt x="27" y="78"/>
                      </a:lnTo>
                      <a:lnTo>
                        <a:pt x="1" y="129"/>
                      </a:lnTo>
                      <a:lnTo>
                        <a:pt x="1" y="1259"/>
                      </a:lnTo>
                      <a:lnTo>
                        <a:pt x="3674" y="1259"/>
                      </a:lnTo>
                      <a:lnTo>
                        <a:pt x="3674" y="129"/>
                      </a:lnTo>
                      <a:lnTo>
                        <a:pt x="3648" y="78"/>
                      </a:lnTo>
                      <a:lnTo>
                        <a:pt x="3623" y="26"/>
                      </a:lnTo>
                      <a:lnTo>
                        <a:pt x="3571"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grpSp>
        </p:grpSp>
        <p:grpSp>
          <p:nvGrpSpPr>
            <p:cNvPr id="1320" name="Google Shape;1320;p30"/>
            <p:cNvGrpSpPr/>
            <p:nvPr/>
          </p:nvGrpSpPr>
          <p:grpSpPr>
            <a:xfrm>
              <a:off x="4099161" y="992968"/>
              <a:ext cx="596333" cy="853818"/>
              <a:chOff x="4251063" y="1228650"/>
              <a:chExt cx="621257" cy="857468"/>
            </a:xfrm>
          </p:grpSpPr>
          <p:sp>
            <p:nvSpPr>
              <p:cNvPr id="1321" name="Google Shape;1321;p30"/>
              <p:cNvSpPr/>
              <p:nvPr/>
            </p:nvSpPr>
            <p:spPr>
              <a:xfrm>
                <a:off x="4251063" y="1228650"/>
                <a:ext cx="621257" cy="688417"/>
              </a:xfrm>
              <a:custGeom>
                <a:avLst/>
                <a:gdLst/>
                <a:ahLst/>
                <a:cxnLst/>
                <a:rect l="l" t="t" r="r" b="b"/>
                <a:pathLst>
                  <a:path w="7835" h="8682" extrusionOk="0">
                    <a:moveTo>
                      <a:pt x="3725" y="0"/>
                    </a:moveTo>
                    <a:lnTo>
                      <a:pt x="3545" y="26"/>
                    </a:lnTo>
                    <a:lnTo>
                      <a:pt x="3365" y="77"/>
                    </a:lnTo>
                    <a:lnTo>
                      <a:pt x="3211" y="154"/>
                    </a:lnTo>
                    <a:lnTo>
                      <a:pt x="3032" y="231"/>
                    </a:lnTo>
                    <a:lnTo>
                      <a:pt x="2903" y="334"/>
                    </a:lnTo>
                    <a:lnTo>
                      <a:pt x="2749" y="437"/>
                    </a:lnTo>
                    <a:lnTo>
                      <a:pt x="2621" y="565"/>
                    </a:lnTo>
                    <a:lnTo>
                      <a:pt x="2518" y="719"/>
                    </a:lnTo>
                    <a:lnTo>
                      <a:pt x="2389" y="873"/>
                    </a:lnTo>
                    <a:lnTo>
                      <a:pt x="2312" y="1028"/>
                    </a:lnTo>
                    <a:lnTo>
                      <a:pt x="2235" y="1207"/>
                    </a:lnTo>
                    <a:lnTo>
                      <a:pt x="2184" y="1387"/>
                    </a:lnTo>
                    <a:lnTo>
                      <a:pt x="2133" y="1593"/>
                    </a:lnTo>
                    <a:lnTo>
                      <a:pt x="2107" y="1772"/>
                    </a:lnTo>
                    <a:lnTo>
                      <a:pt x="2081" y="1978"/>
                    </a:lnTo>
                    <a:lnTo>
                      <a:pt x="2081" y="2004"/>
                    </a:lnTo>
                    <a:lnTo>
                      <a:pt x="1799" y="2183"/>
                    </a:lnTo>
                    <a:lnTo>
                      <a:pt x="1516" y="2415"/>
                    </a:lnTo>
                    <a:lnTo>
                      <a:pt x="1259" y="2671"/>
                    </a:lnTo>
                    <a:lnTo>
                      <a:pt x="1054" y="2980"/>
                    </a:lnTo>
                    <a:lnTo>
                      <a:pt x="900" y="3313"/>
                    </a:lnTo>
                    <a:lnTo>
                      <a:pt x="771" y="3673"/>
                    </a:lnTo>
                    <a:lnTo>
                      <a:pt x="694" y="4033"/>
                    </a:lnTo>
                    <a:lnTo>
                      <a:pt x="668" y="4444"/>
                    </a:lnTo>
                    <a:lnTo>
                      <a:pt x="668" y="4778"/>
                    </a:lnTo>
                    <a:lnTo>
                      <a:pt x="746" y="5137"/>
                    </a:lnTo>
                    <a:lnTo>
                      <a:pt x="591" y="5266"/>
                    </a:lnTo>
                    <a:lnTo>
                      <a:pt x="437" y="5445"/>
                    </a:lnTo>
                    <a:lnTo>
                      <a:pt x="309" y="5625"/>
                    </a:lnTo>
                    <a:lnTo>
                      <a:pt x="206" y="5805"/>
                    </a:lnTo>
                    <a:lnTo>
                      <a:pt x="129" y="6036"/>
                    </a:lnTo>
                    <a:lnTo>
                      <a:pt x="52" y="6242"/>
                    </a:lnTo>
                    <a:lnTo>
                      <a:pt x="26" y="6473"/>
                    </a:lnTo>
                    <a:lnTo>
                      <a:pt x="1" y="6730"/>
                    </a:lnTo>
                    <a:lnTo>
                      <a:pt x="1" y="6909"/>
                    </a:lnTo>
                    <a:lnTo>
                      <a:pt x="26" y="7115"/>
                    </a:lnTo>
                    <a:lnTo>
                      <a:pt x="78" y="7295"/>
                    </a:lnTo>
                    <a:lnTo>
                      <a:pt x="155" y="7475"/>
                    </a:lnTo>
                    <a:lnTo>
                      <a:pt x="232" y="7654"/>
                    </a:lnTo>
                    <a:lnTo>
                      <a:pt x="309" y="7808"/>
                    </a:lnTo>
                    <a:lnTo>
                      <a:pt x="412" y="7963"/>
                    </a:lnTo>
                    <a:lnTo>
                      <a:pt x="540" y="8117"/>
                    </a:lnTo>
                    <a:lnTo>
                      <a:pt x="668" y="8245"/>
                    </a:lnTo>
                    <a:lnTo>
                      <a:pt x="797" y="8348"/>
                    </a:lnTo>
                    <a:lnTo>
                      <a:pt x="951" y="8451"/>
                    </a:lnTo>
                    <a:lnTo>
                      <a:pt x="1105" y="8528"/>
                    </a:lnTo>
                    <a:lnTo>
                      <a:pt x="1259" y="8605"/>
                    </a:lnTo>
                    <a:lnTo>
                      <a:pt x="1439" y="8656"/>
                    </a:lnTo>
                    <a:lnTo>
                      <a:pt x="1619" y="8682"/>
                    </a:lnTo>
                    <a:lnTo>
                      <a:pt x="6191" y="8682"/>
                    </a:lnTo>
                    <a:lnTo>
                      <a:pt x="6371" y="8656"/>
                    </a:lnTo>
                    <a:lnTo>
                      <a:pt x="6550" y="8605"/>
                    </a:lnTo>
                    <a:lnTo>
                      <a:pt x="6730" y="8528"/>
                    </a:lnTo>
                    <a:lnTo>
                      <a:pt x="6884" y="8451"/>
                    </a:lnTo>
                    <a:lnTo>
                      <a:pt x="7038" y="8348"/>
                    </a:lnTo>
                    <a:lnTo>
                      <a:pt x="7167" y="8245"/>
                    </a:lnTo>
                    <a:lnTo>
                      <a:pt x="7295" y="8117"/>
                    </a:lnTo>
                    <a:lnTo>
                      <a:pt x="7398" y="7963"/>
                    </a:lnTo>
                    <a:lnTo>
                      <a:pt x="7526" y="7808"/>
                    </a:lnTo>
                    <a:lnTo>
                      <a:pt x="7604" y="7654"/>
                    </a:lnTo>
                    <a:lnTo>
                      <a:pt x="7681" y="7475"/>
                    </a:lnTo>
                    <a:lnTo>
                      <a:pt x="7732" y="7295"/>
                    </a:lnTo>
                    <a:lnTo>
                      <a:pt x="7783" y="7115"/>
                    </a:lnTo>
                    <a:lnTo>
                      <a:pt x="7809" y="6909"/>
                    </a:lnTo>
                    <a:lnTo>
                      <a:pt x="7835" y="6730"/>
                    </a:lnTo>
                    <a:lnTo>
                      <a:pt x="7809" y="6473"/>
                    </a:lnTo>
                    <a:lnTo>
                      <a:pt x="7783" y="6242"/>
                    </a:lnTo>
                    <a:lnTo>
                      <a:pt x="7706" y="6036"/>
                    </a:lnTo>
                    <a:lnTo>
                      <a:pt x="7629" y="5805"/>
                    </a:lnTo>
                    <a:lnTo>
                      <a:pt x="7526" y="5625"/>
                    </a:lnTo>
                    <a:lnTo>
                      <a:pt x="7398" y="5445"/>
                    </a:lnTo>
                    <a:lnTo>
                      <a:pt x="7244" y="5266"/>
                    </a:lnTo>
                    <a:lnTo>
                      <a:pt x="7090" y="5137"/>
                    </a:lnTo>
                    <a:lnTo>
                      <a:pt x="7141" y="4778"/>
                    </a:lnTo>
                    <a:lnTo>
                      <a:pt x="7167" y="4444"/>
                    </a:lnTo>
                    <a:lnTo>
                      <a:pt x="7141" y="4033"/>
                    </a:lnTo>
                    <a:lnTo>
                      <a:pt x="7064" y="3673"/>
                    </a:lnTo>
                    <a:lnTo>
                      <a:pt x="6936" y="3313"/>
                    </a:lnTo>
                    <a:lnTo>
                      <a:pt x="6756" y="2980"/>
                    </a:lnTo>
                    <a:lnTo>
                      <a:pt x="6550" y="2671"/>
                    </a:lnTo>
                    <a:lnTo>
                      <a:pt x="6319" y="2415"/>
                    </a:lnTo>
                    <a:lnTo>
                      <a:pt x="6037" y="2183"/>
                    </a:lnTo>
                    <a:lnTo>
                      <a:pt x="5729" y="2004"/>
                    </a:lnTo>
                    <a:lnTo>
                      <a:pt x="5729" y="1978"/>
                    </a:lnTo>
                    <a:lnTo>
                      <a:pt x="5729" y="1772"/>
                    </a:lnTo>
                    <a:lnTo>
                      <a:pt x="5703" y="1593"/>
                    </a:lnTo>
                    <a:lnTo>
                      <a:pt x="5651" y="1387"/>
                    </a:lnTo>
                    <a:lnTo>
                      <a:pt x="5600" y="1207"/>
                    </a:lnTo>
                    <a:lnTo>
                      <a:pt x="5523" y="1028"/>
                    </a:lnTo>
                    <a:lnTo>
                      <a:pt x="5420" y="873"/>
                    </a:lnTo>
                    <a:lnTo>
                      <a:pt x="5318" y="719"/>
                    </a:lnTo>
                    <a:lnTo>
                      <a:pt x="5189" y="565"/>
                    </a:lnTo>
                    <a:lnTo>
                      <a:pt x="5061" y="437"/>
                    </a:lnTo>
                    <a:lnTo>
                      <a:pt x="4932" y="334"/>
                    </a:lnTo>
                    <a:lnTo>
                      <a:pt x="4778" y="231"/>
                    </a:lnTo>
                    <a:lnTo>
                      <a:pt x="4624" y="154"/>
                    </a:lnTo>
                    <a:lnTo>
                      <a:pt x="4444" y="77"/>
                    </a:lnTo>
                    <a:lnTo>
                      <a:pt x="4290" y="26"/>
                    </a:lnTo>
                    <a:lnTo>
                      <a:pt x="4110"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22" name="Google Shape;1322;p30"/>
              <p:cNvSpPr/>
              <p:nvPr/>
            </p:nvSpPr>
            <p:spPr>
              <a:xfrm>
                <a:off x="4526048" y="1442501"/>
                <a:ext cx="69302" cy="643617"/>
              </a:xfrm>
              <a:custGeom>
                <a:avLst/>
                <a:gdLst/>
                <a:ahLst/>
                <a:cxnLst/>
                <a:rect l="l" t="t" r="r" b="b"/>
                <a:pathLst>
                  <a:path w="874" h="8117" extrusionOk="0">
                    <a:moveTo>
                      <a:pt x="360" y="0"/>
                    </a:moveTo>
                    <a:lnTo>
                      <a:pt x="283" y="26"/>
                    </a:lnTo>
                    <a:lnTo>
                      <a:pt x="206" y="77"/>
                    </a:lnTo>
                    <a:lnTo>
                      <a:pt x="129" y="128"/>
                    </a:lnTo>
                    <a:lnTo>
                      <a:pt x="77" y="180"/>
                    </a:lnTo>
                    <a:lnTo>
                      <a:pt x="52" y="257"/>
                    </a:lnTo>
                    <a:lnTo>
                      <a:pt x="26" y="334"/>
                    </a:lnTo>
                    <a:lnTo>
                      <a:pt x="0" y="437"/>
                    </a:lnTo>
                    <a:lnTo>
                      <a:pt x="0" y="7962"/>
                    </a:lnTo>
                    <a:lnTo>
                      <a:pt x="26" y="8014"/>
                    </a:lnTo>
                    <a:lnTo>
                      <a:pt x="52" y="8065"/>
                    </a:lnTo>
                    <a:lnTo>
                      <a:pt x="103" y="8091"/>
                    </a:lnTo>
                    <a:lnTo>
                      <a:pt x="154" y="8117"/>
                    </a:lnTo>
                    <a:lnTo>
                      <a:pt x="719" y="8117"/>
                    </a:lnTo>
                    <a:lnTo>
                      <a:pt x="796" y="8091"/>
                    </a:lnTo>
                    <a:lnTo>
                      <a:pt x="822" y="8065"/>
                    </a:lnTo>
                    <a:lnTo>
                      <a:pt x="873" y="8014"/>
                    </a:lnTo>
                    <a:lnTo>
                      <a:pt x="873" y="7962"/>
                    </a:lnTo>
                    <a:lnTo>
                      <a:pt x="873" y="437"/>
                    </a:lnTo>
                    <a:lnTo>
                      <a:pt x="873" y="334"/>
                    </a:lnTo>
                    <a:lnTo>
                      <a:pt x="848" y="257"/>
                    </a:lnTo>
                    <a:lnTo>
                      <a:pt x="796" y="180"/>
                    </a:lnTo>
                    <a:lnTo>
                      <a:pt x="745" y="128"/>
                    </a:lnTo>
                    <a:lnTo>
                      <a:pt x="694" y="77"/>
                    </a:lnTo>
                    <a:lnTo>
                      <a:pt x="617" y="26"/>
                    </a:lnTo>
                    <a:lnTo>
                      <a:pt x="540" y="0"/>
                    </a:lnTo>
                    <a:close/>
                  </a:path>
                </a:pathLst>
              </a:custGeom>
              <a:solidFill>
                <a:srgbClr val="D79B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23" name="Google Shape;1323;p30"/>
              <p:cNvSpPr/>
              <p:nvPr/>
            </p:nvSpPr>
            <p:spPr>
              <a:xfrm>
                <a:off x="4426219" y="1540189"/>
                <a:ext cx="122269" cy="91741"/>
              </a:xfrm>
              <a:custGeom>
                <a:avLst/>
                <a:gdLst/>
                <a:ahLst/>
                <a:cxnLst/>
                <a:rect l="l" t="t" r="r" b="b"/>
                <a:pathLst>
                  <a:path w="1542" h="1157" extrusionOk="0">
                    <a:moveTo>
                      <a:pt x="52" y="1"/>
                    </a:moveTo>
                    <a:lnTo>
                      <a:pt x="26" y="52"/>
                    </a:lnTo>
                    <a:lnTo>
                      <a:pt x="1" y="104"/>
                    </a:lnTo>
                    <a:lnTo>
                      <a:pt x="1" y="181"/>
                    </a:lnTo>
                    <a:lnTo>
                      <a:pt x="26" y="232"/>
                    </a:lnTo>
                    <a:lnTo>
                      <a:pt x="52" y="283"/>
                    </a:lnTo>
                    <a:lnTo>
                      <a:pt x="1285" y="1131"/>
                    </a:lnTo>
                    <a:lnTo>
                      <a:pt x="1362" y="1157"/>
                    </a:lnTo>
                    <a:lnTo>
                      <a:pt x="1439" y="1131"/>
                    </a:lnTo>
                    <a:lnTo>
                      <a:pt x="1516" y="1080"/>
                    </a:lnTo>
                    <a:lnTo>
                      <a:pt x="1542" y="1028"/>
                    </a:lnTo>
                    <a:lnTo>
                      <a:pt x="1542" y="977"/>
                    </a:lnTo>
                    <a:lnTo>
                      <a:pt x="1516" y="900"/>
                    </a:lnTo>
                    <a:lnTo>
                      <a:pt x="1465" y="874"/>
                    </a:lnTo>
                    <a:lnTo>
                      <a:pt x="232" y="27"/>
                    </a:lnTo>
                    <a:lnTo>
                      <a:pt x="180" y="1"/>
                    </a:lnTo>
                    <a:close/>
                  </a:path>
                </a:pathLst>
              </a:custGeom>
              <a:solidFill>
                <a:srgbClr val="D79B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324" name="Google Shape;1324;p30"/>
              <p:cNvSpPr/>
              <p:nvPr/>
            </p:nvSpPr>
            <p:spPr>
              <a:xfrm>
                <a:off x="4574892" y="1699091"/>
                <a:ext cx="122269" cy="93724"/>
              </a:xfrm>
              <a:custGeom>
                <a:avLst/>
                <a:gdLst/>
                <a:ahLst/>
                <a:cxnLst/>
                <a:rect l="l" t="t" r="r" b="b"/>
                <a:pathLst>
                  <a:path w="1542" h="1182" extrusionOk="0">
                    <a:moveTo>
                      <a:pt x="1336" y="0"/>
                    </a:moveTo>
                    <a:lnTo>
                      <a:pt x="1285" y="26"/>
                    </a:lnTo>
                    <a:lnTo>
                      <a:pt x="52" y="874"/>
                    </a:lnTo>
                    <a:lnTo>
                      <a:pt x="26" y="925"/>
                    </a:lnTo>
                    <a:lnTo>
                      <a:pt x="1" y="976"/>
                    </a:lnTo>
                    <a:lnTo>
                      <a:pt x="1" y="1053"/>
                    </a:lnTo>
                    <a:lnTo>
                      <a:pt x="26" y="1105"/>
                    </a:lnTo>
                    <a:lnTo>
                      <a:pt x="78" y="1156"/>
                    </a:lnTo>
                    <a:lnTo>
                      <a:pt x="155" y="1182"/>
                    </a:lnTo>
                    <a:lnTo>
                      <a:pt x="257" y="1156"/>
                    </a:lnTo>
                    <a:lnTo>
                      <a:pt x="1465" y="309"/>
                    </a:lnTo>
                    <a:lnTo>
                      <a:pt x="1516" y="257"/>
                    </a:lnTo>
                    <a:lnTo>
                      <a:pt x="1542" y="206"/>
                    </a:lnTo>
                    <a:lnTo>
                      <a:pt x="1542" y="129"/>
                    </a:lnTo>
                    <a:lnTo>
                      <a:pt x="1516" y="77"/>
                    </a:lnTo>
                    <a:lnTo>
                      <a:pt x="1465" y="26"/>
                    </a:lnTo>
                    <a:lnTo>
                      <a:pt x="1413" y="0"/>
                    </a:lnTo>
                    <a:close/>
                  </a:path>
                </a:pathLst>
              </a:custGeom>
              <a:solidFill>
                <a:srgbClr val="D79B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grpSp>
        <p:sp>
          <p:nvSpPr>
            <p:cNvPr id="1325" name="Google Shape;1325;p30"/>
            <p:cNvSpPr txBox="1"/>
            <p:nvPr/>
          </p:nvSpPr>
          <p:spPr>
            <a:xfrm>
              <a:off x="2369996" y="1765213"/>
              <a:ext cx="1406518" cy="569233"/>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Improve productivity</a:t>
              </a:r>
              <a:endParaRPr/>
            </a:p>
          </p:txBody>
        </p:sp>
        <p:sp>
          <p:nvSpPr>
            <p:cNvPr id="1326" name="Google Shape;1326;p30"/>
            <p:cNvSpPr txBox="1"/>
            <p:nvPr/>
          </p:nvSpPr>
          <p:spPr>
            <a:xfrm>
              <a:off x="3799166" y="2441706"/>
              <a:ext cx="1210601" cy="105632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lt1"/>
                  </a:solidFill>
                  <a:latin typeface="Arial"/>
                  <a:ea typeface="Arial"/>
                  <a:cs typeface="Arial"/>
                  <a:sym typeface="Arial"/>
                </a:rPr>
                <a:t>Reduce waste and reduce costs</a:t>
              </a:r>
              <a:endParaRPr/>
            </a:p>
          </p:txBody>
        </p:sp>
      </p:grpSp>
      <p:sp>
        <p:nvSpPr>
          <p:cNvPr id="3" name="Title 2"/>
          <p:cNvSpPr>
            <a:spLocks noGrp="1"/>
          </p:cNvSpPr>
          <p:nvPr>
            <p:ph type="title"/>
          </p:nvPr>
        </p:nvSpPr>
        <p:spPr/>
        <p:txBody>
          <a:bodyPr>
            <a:noAutofit/>
          </a:bodyPr>
          <a:lstStyle/>
          <a:p>
            <a:r>
              <a:rPr lang="en-US" sz="2000">
                <a:solidFill>
                  <a:schemeClr val="accent1">
                    <a:lumMod val="50000"/>
                  </a:schemeClr>
                </a:solidFill>
              </a:rPr>
              <a:t>BENEFITS OF GREEN TRANSFORMATION FOR BUSINESS</a:t>
            </a:r>
          </a:p>
        </p:txBody>
      </p:sp>
    </p:spTree>
    <p:extLst>
      <p:ext uri="{BB962C8B-B14F-4D97-AF65-F5344CB8AC3E}">
        <p14:creationId xmlns:p14="http://schemas.microsoft.com/office/powerpoint/2010/main" val="2667686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8C805-E123-B4AF-0B5F-78244F728EF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4A553BB-E0B2-67C3-B78E-5975EEDBF65B}"/>
              </a:ext>
            </a:extLst>
          </p:cNvPr>
          <p:cNvSpPr txBox="1"/>
          <p:nvPr/>
        </p:nvSpPr>
        <p:spPr>
          <a:xfrm>
            <a:off x="1134492" y="1960594"/>
            <a:ext cx="6875016" cy="954107"/>
          </a:xfrm>
          <a:prstGeom prst="rect">
            <a:avLst/>
          </a:prstGeom>
          <a:noFill/>
        </p:spPr>
        <p:txBody>
          <a:bodyPr wrap="square">
            <a:spAutoFit/>
          </a:bodyPr>
          <a:lstStyle/>
          <a:p>
            <a:pPr lvl="0" algn="just">
              <a:buSzPts val="1800"/>
            </a:pPr>
            <a:r>
              <a:rPr lang="en-US" sz="2800" b="1" dirty="0">
                <a:solidFill>
                  <a:schemeClr val="accent1">
                    <a:lumMod val="50000"/>
                  </a:schemeClr>
                </a:solidFill>
              </a:rPr>
              <a:t>2. Legal basis, orientation and policies for RE development in Vietnam</a:t>
            </a:r>
          </a:p>
        </p:txBody>
      </p:sp>
    </p:spTree>
    <p:extLst>
      <p:ext uri="{BB962C8B-B14F-4D97-AF65-F5344CB8AC3E}">
        <p14:creationId xmlns:p14="http://schemas.microsoft.com/office/powerpoint/2010/main" val="1473387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4"/>
          <p:cNvSpPr/>
          <p:nvPr/>
        </p:nvSpPr>
        <p:spPr>
          <a:xfrm>
            <a:off x="353874" y="904961"/>
            <a:ext cx="8436252" cy="3785611"/>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Electricity Law No. 28/2004-QH11</a:t>
            </a:r>
            <a:r>
              <a:rPr lang="en-US" sz="1600" b="0" i="0" u="none" strike="noStrike" cap="none">
                <a:solidFill>
                  <a:srgbClr val="000000"/>
                </a:solidFill>
                <a:sym typeface="Arial"/>
              </a:rPr>
              <a:t>: Promotes the exploitation and utilization of new and renewable energy sources for power generation.</a:t>
            </a:r>
            <a:endParaRPr sz="1600"/>
          </a:p>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Law on Efficient and Economical Use of Energy No. 50/2010/QH12</a:t>
            </a:r>
            <a:r>
              <a:rPr lang="en-US" sz="1600" b="0" i="0" u="none" strike="noStrike" cap="none">
                <a:solidFill>
                  <a:srgbClr val="000000"/>
                </a:solidFill>
                <a:sym typeface="Arial"/>
              </a:rPr>
              <a:t>: Encourages the development of renewable energy.</a:t>
            </a:r>
            <a:endParaRPr sz="1600"/>
          </a:p>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Decision No. 432/QĐ-TTg</a:t>
            </a:r>
            <a:r>
              <a:rPr lang="en-US" sz="1600" b="0" i="0" u="none" strike="noStrike" cap="none">
                <a:solidFill>
                  <a:srgbClr val="000000"/>
                </a:solidFill>
                <a:sym typeface="Arial"/>
              </a:rPr>
              <a:t>: Vietnam’s Sustainable Development Strategy for the 2011–2020 period.</a:t>
            </a:r>
            <a:endParaRPr sz="1600"/>
          </a:p>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Decision No. 2068/2015/QĐ-TTg</a:t>
            </a:r>
            <a:r>
              <a:rPr lang="en-US" sz="1600" b="0" i="0" u="none" strike="noStrike" cap="none">
                <a:solidFill>
                  <a:srgbClr val="000000"/>
                </a:solidFill>
                <a:sym typeface="Arial"/>
              </a:rPr>
              <a:t>: Vietnam’s Renewable Energy Development Strategy to 2030, with a vision to 2050.</a:t>
            </a:r>
            <a:endParaRPr sz="1600"/>
          </a:p>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Decision No. 896/QĐ-TTg</a:t>
            </a:r>
            <a:r>
              <a:rPr lang="en-US" sz="1600" b="0" i="0" u="none" strike="noStrike" cap="none">
                <a:solidFill>
                  <a:srgbClr val="000000"/>
                </a:solidFill>
                <a:sym typeface="Arial"/>
              </a:rPr>
              <a:t>: National Climate Change Strategy to 2050.</a:t>
            </a:r>
            <a:endParaRPr sz="1600"/>
          </a:p>
          <a:p>
            <a:pPr marL="342900" marR="0" lvl="0" indent="-342900" algn="just" rtl="0">
              <a:lnSpc>
                <a:spcPct val="150000"/>
              </a:lnSpc>
              <a:spcBef>
                <a:spcPts val="0"/>
              </a:spcBef>
              <a:spcAft>
                <a:spcPts val="0"/>
              </a:spcAft>
              <a:buClr>
                <a:srgbClr val="000000"/>
              </a:buClr>
              <a:buSzPts val="1600"/>
              <a:buFont typeface="Arial"/>
              <a:buAutoNum type="arabicPeriod"/>
            </a:pPr>
            <a:r>
              <a:rPr lang="en-US" sz="1600" b="1" i="0" u="none" strike="noStrike" cap="none">
                <a:solidFill>
                  <a:srgbClr val="000000"/>
                </a:solidFill>
                <a:sym typeface="Arial"/>
              </a:rPr>
              <a:t>Decision No. 1393/QĐ-TTg</a:t>
            </a:r>
            <a:r>
              <a:rPr lang="en-US" sz="1600" b="0" i="0" u="none" strike="noStrike" cap="none">
                <a:solidFill>
                  <a:srgbClr val="000000"/>
                </a:solidFill>
                <a:sym typeface="Arial"/>
              </a:rPr>
              <a:t>: National Green Growth Strategy.</a:t>
            </a:r>
            <a:endParaRPr sz="1600"/>
          </a:p>
        </p:txBody>
      </p:sp>
      <p:sp>
        <p:nvSpPr>
          <p:cNvPr id="494" name="Google Shape;494;p4"/>
          <p:cNvSpPr txBox="1">
            <a:spLocks noGrp="1"/>
          </p:cNvSpPr>
          <p:nvPr>
            <p:ph type="title"/>
          </p:nvPr>
        </p:nvSpPr>
        <p:spPr>
          <a:xfrm>
            <a:off x="0" y="374573"/>
            <a:ext cx="9144000" cy="4202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000">
                <a:solidFill>
                  <a:srgbClr val="327176"/>
                </a:solidFill>
              </a:rPr>
              <a:t>LEGAL BASIS – Orientation for RE development in Vietnam</a:t>
            </a:r>
          </a:p>
        </p:txBody>
      </p:sp>
    </p:spTree>
  </p:cSld>
  <p:clrMapOvr>
    <a:masterClrMapping/>
  </p:clrMapOvr>
</p:sld>
</file>

<file path=ppt/theme/theme1.xml><?xml version="1.0" encoding="utf-8"?>
<a:theme xmlns:a="http://schemas.openxmlformats.org/drawingml/2006/main" name="6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MD 14 Using energy efficiently in refrigeration &amp; air conditioning systems (Technical)</Template>
  <TotalTime>1040</TotalTime>
  <Words>4862</Words>
  <Application>Microsoft Macintosh PowerPoint</Application>
  <PresentationFormat>On-screen Show (16:9)</PresentationFormat>
  <Paragraphs>547</Paragraphs>
  <Slides>68</Slides>
  <Notes>63</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68</vt:i4>
      </vt:variant>
    </vt:vector>
  </HeadingPairs>
  <TitlesOfParts>
    <vt:vector size="86" baseType="lpstr">
      <vt:lpstr>Wingdings</vt:lpstr>
      <vt:lpstr>Roboto</vt:lpstr>
      <vt:lpstr>Fira Sans Extra Condensed</vt:lpstr>
      <vt:lpstr>Noto Sans</vt:lpstr>
      <vt:lpstr>맑은 고딕</vt:lpstr>
      <vt:lpstr>-apple-system</vt:lpstr>
      <vt:lpstr>Arial</vt:lpstr>
      <vt:lpstr>Fira Sans Extra Condensed Medium</vt:lpstr>
      <vt:lpstr>Times New Roman</vt:lpstr>
      <vt:lpstr>Noto Sans Symbols</vt:lpstr>
      <vt:lpstr>Arial</vt:lpstr>
      <vt:lpstr>6_Energy Saving Infographics by Slidesgo</vt:lpstr>
      <vt:lpstr>1_Energy Saving Infographics by Slidesgo</vt:lpstr>
      <vt:lpstr>Energy Saving Infographics by Slidesgo</vt:lpstr>
      <vt:lpstr>2_Energy Saving Infographics by Slidesgo</vt:lpstr>
      <vt:lpstr>3_Energy Saving Infographics by Slidesgo</vt:lpstr>
      <vt:lpstr>4_Energy Saving Infographics by Slidesgo</vt:lpstr>
      <vt:lpstr>5_Energy Saving Infographics by Slidesgo</vt:lpstr>
      <vt:lpstr>TRAINING PROGRAMME FOR INDUSTRIAL ENTERPRISES</vt:lpstr>
      <vt:lpstr>CONTENT</vt:lpstr>
      <vt:lpstr>PowerPoint Presentation</vt:lpstr>
      <vt:lpstr>CONCEPT OF RENEWABLE ENERGY</vt:lpstr>
      <vt:lpstr>FORMS / SOURCES OF RENEWABLE ENERGY</vt:lpstr>
      <vt:lpstr>THE ROLE OF RENEWABLE ENERGY IN GREEN TRANSFORMATION</vt:lpstr>
      <vt:lpstr>BENEFITS OF GREEN TRANSFORMATION FOR BUSINESS</vt:lpstr>
      <vt:lpstr>PowerPoint Presentation</vt:lpstr>
      <vt:lpstr>LEGAL BASIS – Orientation for RE development in Vietnam</vt:lpstr>
      <vt:lpstr>LEGAL BASIS – Orientation for RE development in Vietnam</vt:lpstr>
      <vt:lpstr>POWER PLAN VIII – REDUCTION ENERGY DEVELOPMENT GOALS</vt:lpstr>
      <vt:lpstr>CURRENT STATUS OF VIETNAM'S ELECTRICITY SOURCE</vt:lpstr>
      <vt:lpstr>PowerPoint Presentation</vt:lpstr>
      <vt:lpstr>RENEWABLE ENERGY POTENTIAL OF VIETNAM</vt:lpstr>
      <vt:lpstr>ELECTRICITY PRICE POLICY IN RENEWABLE ENERGY SECTOR</vt:lpstr>
      <vt:lpstr>POTENTIAL OF RE APPLICATION IN INDUSTRIAL</vt:lpstr>
      <vt:lpstr>PowerPoint Presentation</vt:lpstr>
      <vt:lpstr>SOLAR ENERGY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SOLAR POWER TECHNOLOGIES &amp; SYSTEM CONFIGURATIONS</vt:lpstr>
      <vt:lpstr>PowerPoint Presentation</vt:lpstr>
      <vt:lpstr>PowerPoint Presentation</vt:lpstr>
      <vt:lpstr>PowerPoint Presentation</vt:lpstr>
      <vt:lpstr>PowerPoint Presentation</vt:lpstr>
      <vt:lpstr>INTRODUCTION TO DECREE 58/2025/NĐ-CP</vt:lpstr>
      <vt:lpstr>INTRODUCTION TO DECREE 58/2025/NĐ-CP (cont)</vt:lpstr>
      <vt:lpstr>INTRODUCTION TO DECREE 58/2025/NĐ-CP (cont)</vt:lpstr>
      <vt:lpstr>PowerPoint Presentation</vt:lpstr>
      <vt:lpstr>PowerPoint Presentation</vt:lpstr>
      <vt:lpstr>PowerPoint Presentation</vt:lpstr>
      <vt:lpstr>PowerPoint Presentation</vt:lpstr>
      <vt:lpstr>CASE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lpstr>BIO ENERGY</vt:lpstr>
      <vt:lpstr>PRINCIPLE</vt:lpstr>
      <vt:lpstr>3. CHARACTERISTIC</vt:lpstr>
      <vt:lpstr>4. ADVANTAGES</vt:lpstr>
      <vt:lpstr>5. DISADVANTAGES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823417-Nguyễn Mạnh Hùng</cp:lastModifiedBy>
  <cp:revision>72</cp:revision>
  <dcterms:modified xsi:type="dcterms:W3CDTF">2025-08-13T11:10:06Z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3175267</vt:lpwstr>
  </property>
  <property fmtid="{D5CDD505-2E9C-101B-9397-08002B2CF9AE}" name="NXPowerLiteSettings" pid="3">
    <vt:lpwstr>F7000400038000</vt:lpwstr>
  </property>
  <property fmtid="{D5CDD505-2E9C-101B-9397-08002B2CF9AE}" name="NXPowerLiteVersion" pid="4">
    <vt:lpwstr>S11.0.1</vt:lpwstr>
  </property>
</Properties>
</file>