
<file path=[Content_Types].xml><?xml version="1.0" encoding="utf-8"?>
<Types xmlns="http://schemas.openxmlformats.org/package/2006/content-types">
  <Default ContentType="image/x-emf" Extension="emf"/>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image/x-wmf" Extension="wmf"/>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notesMaster+xml" PartName="/ppt/notesMasters/notesMaster1.xml"/>
  <Override ContentType="application/vnd.openxmlformats-officedocument.presentationml.handoutMaster+xml" PartName="/ppt/handoutMasters/handout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presentationml.notesSlide+xml" PartName="/ppt/notesSlides/notesSlide4.xml"/>
  <Override ContentType="application/vnd.openxmlformats-officedocument.drawingml.diagramData+xml" PartName="/ppt/diagrams/data2.xml"/>
  <Override ContentType="application/vnd.openxmlformats-officedocument.drawingml.diagramLayout+xml" PartName="/ppt/diagrams/layout2.xml"/>
  <Override ContentType="application/vnd.openxmlformats-officedocument.drawingml.diagramStyle+xml" PartName="/ppt/diagrams/quickStyle2.xml"/>
  <Override ContentType="application/vnd.openxmlformats-officedocument.drawingml.diagramColors+xml" PartName="/ppt/diagrams/colors2.xml"/>
  <Override ContentType="application/vnd.ms-office.drawingml.diagramDrawing+xml" PartName="/ppt/diagrams/drawing2.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4956" r:id="rId1"/>
    <p:sldMasterId id="2147484983" r:id="rId2"/>
  </p:sldMasterIdLst>
  <p:notesMasterIdLst>
    <p:notesMasterId r:id="rId53"/>
  </p:notesMasterIdLst>
  <p:handoutMasterIdLst>
    <p:handoutMasterId r:id="rId54"/>
  </p:handoutMasterIdLst>
  <p:sldIdLst>
    <p:sldId id="1770" r:id="rId3"/>
    <p:sldId id="2388" r:id="rId4"/>
    <p:sldId id="679" r:id="rId5"/>
    <p:sldId id="713" r:id="rId6"/>
    <p:sldId id="714" r:id="rId7"/>
    <p:sldId id="680" r:id="rId8"/>
    <p:sldId id="1690" r:id="rId9"/>
    <p:sldId id="1733" r:id="rId10"/>
    <p:sldId id="1734" r:id="rId11"/>
    <p:sldId id="1736" r:id="rId12"/>
    <p:sldId id="1674" r:id="rId13"/>
    <p:sldId id="708" r:id="rId14"/>
    <p:sldId id="1677" r:id="rId15"/>
    <p:sldId id="1678" r:id="rId16"/>
    <p:sldId id="1679" r:id="rId17"/>
    <p:sldId id="1682" r:id="rId18"/>
    <p:sldId id="1683" r:id="rId19"/>
    <p:sldId id="1684" r:id="rId20"/>
    <p:sldId id="1685" r:id="rId21"/>
    <p:sldId id="1686" r:id="rId22"/>
    <p:sldId id="1687" r:id="rId23"/>
    <p:sldId id="1694" r:id="rId24"/>
    <p:sldId id="1688" r:id="rId25"/>
    <p:sldId id="1692" r:id="rId26"/>
    <p:sldId id="1693" r:id="rId27"/>
    <p:sldId id="1773" r:id="rId28"/>
    <p:sldId id="1695" r:id="rId29"/>
    <p:sldId id="1696" r:id="rId30"/>
    <p:sldId id="1697" r:id="rId31"/>
    <p:sldId id="709" r:id="rId32"/>
    <p:sldId id="1699" r:id="rId33"/>
    <p:sldId id="1738" r:id="rId34"/>
    <p:sldId id="1702" r:id="rId35"/>
    <p:sldId id="1703" r:id="rId36"/>
    <p:sldId id="690" r:id="rId37"/>
    <p:sldId id="705" r:id="rId38"/>
    <p:sldId id="685" r:id="rId39"/>
    <p:sldId id="1704" r:id="rId40"/>
    <p:sldId id="643" r:id="rId41"/>
    <p:sldId id="1705" r:id="rId42"/>
    <p:sldId id="702" r:id="rId43"/>
    <p:sldId id="707" r:id="rId44"/>
    <p:sldId id="1706" r:id="rId45"/>
    <p:sldId id="656" r:id="rId46"/>
    <p:sldId id="1708" r:id="rId47"/>
    <p:sldId id="1723" r:id="rId48"/>
    <p:sldId id="1724" r:id="rId49"/>
    <p:sldId id="1729" r:id="rId50"/>
    <p:sldId id="1707" r:id="rId51"/>
    <p:sldId id="1772" r:id="rId52"/>
  </p:sldIdLst>
  <p:sldSz cx="12192000" cy="6858000"/>
  <p:notesSz cx="6735763" cy="9866313"/>
  <p:embeddedFontLst>
    <p:embeddedFont>
      <p:font typeface="Fira Sans Extra Condensed" panose="020B0503050000020004" pitchFamily="34" charset="0"/>
      <p:regular r:id="rId55"/>
      <p:bold r:id="rId56"/>
      <p:italic r:id="rId57"/>
      <p:boldItalic r:id="rId58"/>
    </p:embeddedFont>
    <p:embeddedFont>
      <p:font typeface="Noto Sans" panose="020B0502040504020204" pitchFamily="34" charset="0"/>
      <p:regular r:id="rId59"/>
      <p:bold r:id="rId60"/>
      <p:italic r:id="rId61"/>
      <p:boldItalic r:id="rId62"/>
    </p:embeddedFont>
    <p:embeddedFont>
      <p:font typeface="Roboto" panose="02000000000000000000" pitchFamily="2" charset="0"/>
      <p:regular r:id="rId63"/>
      <p:bold r:id="rId64"/>
      <p:italic r:id="rId65"/>
      <p:boldItalic r:id="rId6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477">
          <p15:clr>
            <a:srgbClr val="A4A3A4"/>
          </p15:clr>
        </p15:guide>
        <p15:guide id="2" pos="4452">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guide id="3" pos="575">
          <p15:clr>
            <a:srgbClr val="A4A3A4"/>
          </p15:clr>
        </p15:guide>
        <p15:guide id="4" pos="367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50021"/>
    <a:srgbClr val="EAEAEA"/>
    <a:srgbClr val="FFCC99"/>
    <a:srgbClr val="BF841E"/>
    <a:srgbClr val="426290"/>
    <a:srgbClr val="456595"/>
    <a:srgbClr val="926485"/>
    <a:srgbClr val="9D9D41"/>
    <a:srgbClr val="4F74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618" autoAdjust="0"/>
    <p:restoredTop sz="90378" autoAdjust="0"/>
  </p:normalViewPr>
  <p:slideViewPr>
    <p:cSldViewPr snapToGrid="0">
      <p:cViewPr varScale="1">
        <p:scale>
          <a:sx n="90" d="100"/>
          <a:sy n="90" d="100"/>
        </p:scale>
        <p:origin x="367" y="58"/>
      </p:cViewPr>
      <p:guideLst>
        <p:guide orient="horz" pos="3477"/>
        <p:guide pos="445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0" d="100"/>
          <a:sy n="50" d="100"/>
        </p:scale>
        <p:origin x="2904" y="54"/>
      </p:cViewPr>
      <p:guideLst>
        <p:guide orient="horz" pos="3108"/>
        <p:guide pos="2122"/>
        <p:guide pos="575"/>
        <p:guide pos="3675"/>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9.fntdata"/><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font" Target="fonts/font4.fntdata"/><Relationship Id="rId66" Type="http://schemas.openxmlformats.org/officeDocument/2006/relationships/font" Target="fonts/font12.fntdata"/><Relationship Id="rId5" Type="http://schemas.openxmlformats.org/officeDocument/2006/relationships/slide" Target="slides/slide3.xml"/><Relationship Id="rId61" Type="http://schemas.openxmlformats.org/officeDocument/2006/relationships/font" Target="fonts/font7.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5.fntdata"/><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handoutMaster" Target="handoutMasters/handoutMaster1.xml"/><Relationship Id="rId62" Type="http://schemas.openxmlformats.org/officeDocument/2006/relationships/font" Target="fonts/font8.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3.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6.fntdata"/><Relationship Id="rId65" Type="http://schemas.openxmlformats.org/officeDocument/2006/relationships/font" Target="fonts/font11.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font" Target="fonts/font1.fntdata"/></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41FAE2-A4A6-4120-8CC7-59EC9B128F03}" type="doc">
      <dgm:prSet loTypeId="urn:microsoft.com/office/officeart/2005/8/layout/pyramid2" loCatId="pyramid" qsTypeId="urn:microsoft.com/office/officeart/2005/8/quickstyle/3d3" qsCatId="3D" csTypeId="urn:microsoft.com/office/officeart/2005/8/colors/accent2_4" csCatId="accent2" phldr="1"/>
      <dgm:spPr/>
    </dgm:pt>
    <dgm:pt modelId="{FF7202A3-49FC-46F2-AD65-9BAB7A7552AA}">
      <dgm:prSet phldrT="[Text]" custT="1"/>
      <dgm:spPr/>
      <dgm:t>
        <a:bodyPr/>
        <a:lstStyle/>
        <a:p>
          <a:r>
            <a:rPr lang="en-US" sz="2000" dirty="0" err="1">
              <a:latin typeface="+mn-lt"/>
              <a:cs typeface="Times New Roman" pitchFamily="18" charset="0"/>
            </a:rPr>
            <a:t>Chính</a:t>
          </a:r>
          <a:r>
            <a:rPr lang="en-US" sz="2000" dirty="0">
              <a:latin typeface="+mn-lt"/>
              <a:cs typeface="Times New Roman" pitchFamily="18" charset="0"/>
            </a:rPr>
            <a:t> </a:t>
          </a:r>
          <a:r>
            <a:rPr lang="en-US" sz="2000" dirty="0" err="1">
              <a:latin typeface="+mn-lt"/>
              <a:cs typeface="Times New Roman" pitchFamily="18" charset="0"/>
            </a:rPr>
            <a:t>sách</a:t>
          </a:r>
          <a:r>
            <a:rPr lang="en-US" sz="2000" dirty="0">
              <a:latin typeface="+mn-lt"/>
              <a:cs typeface="Times New Roman" pitchFamily="18" charset="0"/>
            </a:rPr>
            <a:t> n</a:t>
          </a:r>
          <a:r>
            <a:rPr lang="vi-VN" sz="2000" dirty="0">
              <a:latin typeface="+mn-lt"/>
              <a:cs typeface="Times New Roman" pitchFamily="18" charset="0"/>
            </a:rPr>
            <a:t>ă</a:t>
          </a:r>
          <a:r>
            <a:rPr lang="en-US" sz="2000" dirty="0" err="1">
              <a:latin typeface="+mn-lt"/>
              <a:cs typeface="Times New Roman" pitchFamily="18" charset="0"/>
            </a:rPr>
            <a:t>ng</a:t>
          </a:r>
          <a:r>
            <a:rPr lang="en-US" sz="2000" dirty="0">
              <a:latin typeface="+mn-lt"/>
              <a:cs typeface="Times New Roman" pitchFamily="18" charset="0"/>
            </a:rPr>
            <a:t> l</a:t>
          </a:r>
          <a:r>
            <a:rPr lang="vi-VN" sz="2000" dirty="0">
              <a:latin typeface="+mn-lt"/>
              <a:cs typeface="Times New Roman" pitchFamily="18" charset="0"/>
            </a:rPr>
            <a:t>ượ</a:t>
          </a:r>
          <a:r>
            <a:rPr lang="en-US" sz="2000" dirty="0" err="1">
              <a:latin typeface="+mn-lt"/>
              <a:cs typeface="Times New Roman" pitchFamily="18" charset="0"/>
            </a:rPr>
            <a:t>ng</a:t>
          </a:r>
          <a:endParaRPr lang="en-US" sz="2000" dirty="0">
            <a:latin typeface="+mn-lt"/>
            <a:cs typeface="Times New Roman" pitchFamily="18" charset="0"/>
          </a:endParaRPr>
        </a:p>
      </dgm:t>
    </dgm:pt>
    <dgm:pt modelId="{A8110938-4C69-4A91-8AF2-22575E6797A8}" type="parTrans" cxnId="{97497CFF-FCB1-478E-B3CC-E7768A1D8586}">
      <dgm:prSet/>
      <dgm:spPr/>
      <dgm:t>
        <a:bodyPr/>
        <a:lstStyle/>
        <a:p>
          <a:endParaRPr lang="en-US" sz="2000">
            <a:latin typeface="+mj-lt"/>
          </a:endParaRPr>
        </a:p>
      </dgm:t>
    </dgm:pt>
    <dgm:pt modelId="{C2AF5BE8-2C89-482A-A53F-23B5EB2ADE0C}" type="sibTrans" cxnId="{97497CFF-FCB1-478E-B3CC-E7768A1D8586}">
      <dgm:prSet/>
      <dgm:spPr/>
      <dgm:t>
        <a:bodyPr/>
        <a:lstStyle/>
        <a:p>
          <a:endParaRPr lang="en-US" sz="2000">
            <a:latin typeface="+mj-lt"/>
          </a:endParaRPr>
        </a:p>
      </dgm:t>
    </dgm:pt>
    <dgm:pt modelId="{74E62EA8-811B-4EC6-934E-C4DB7958BC8B}">
      <dgm:prSet phldrT="[Text]" custT="1"/>
      <dgm:spPr/>
      <dgm:t>
        <a:bodyPr/>
        <a:lstStyle/>
        <a:p>
          <a:r>
            <a:rPr lang="en-US" sz="2000" dirty="0" err="1">
              <a:latin typeface="+mn-lt"/>
              <a:cs typeface="Times New Roman" pitchFamily="18" charset="0"/>
            </a:rPr>
            <a:t>Các</a:t>
          </a:r>
          <a:r>
            <a:rPr lang="en-US" sz="2000" dirty="0">
              <a:latin typeface="+mn-lt"/>
              <a:cs typeface="Times New Roman" pitchFamily="18" charset="0"/>
            </a:rPr>
            <a:t> </a:t>
          </a:r>
          <a:r>
            <a:rPr lang="en-US" sz="2000" dirty="0" err="1">
              <a:latin typeface="+mn-lt"/>
              <a:cs typeface="Times New Roman" pitchFamily="18" charset="0"/>
            </a:rPr>
            <a:t>quy</a:t>
          </a:r>
          <a:r>
            <a:rPr lang="en-US" sz="2000" dirty="0">
              <a:latin typeface="+mn-lt"/>
              <a:cs typeface="Times New Roman" pitchFamily="18" charset="0"/>
            </a:rPr>
            <a:t> </a:t>
          </a:r>
          <a:r>
            <a:rPr lang="en-US" sz="2000" dirty="0" err="1">
              <a:latin typeface="+mn-lt"/>
              <a:cs typeface="Times New Roman" pitchFamily="18" charset="0"/>
            </a:rPr>
            <a:t>trình</a:t>
          </a:r>
          <a:r>
            <a:rPr lang="en-US" sz="2000" dirty="0">
              <a:latin typeface="+mn-lt"/>
              <a:cs typeface="Times New Roman" pitchFamily="18" charset="0"/>
            </a:rPr>
            <a:t>/  </a:t>
          </a:r>
          <a:r>
            <a:rPr lang="en-US" sz="2000" dirty="0" err="1">
              <a:latin typeface="+mn-lt"/>
              <a:cs typeface="Times New Roman" pitchFamily="18" charset="0"/>
            </a:rPr>
            <a:t>Các</a:t>
          </a:r>
          <a:r>
            <a:rPr lang="en-US" sz="2000" dirty="0">
              <a:latin typeface="+mn-lt"/>
              <a:cs typeface="Times New Roman" pitchFamily="18" charset="0"/>
            </a:rPr>
            <a:t> h</a:t>
          </a:r>
          <a:r>
            <a:rPr lang="vi-VN" sz="2000" dirty="0">
              <a:latin typeface="+mn-lt"/>
              <a:cs typeface="Times New Roman" pitchFamily="18" charset="0"/>
            </a:rPr>
            <a:t>ướn</a:t>
          </a:r>
          <a:r>
            <a:rPr lang="en-US" sz="2000" dirty="0">
              <a:latin typeface="+mn-lt"/>
              <a:cs typeface="Times New Roman" pitchFamily="18" charset="0"/>
            </a:rPr>
            <a:t>g </a:t>
          </a:r>
          <a:r>
            <a:rPr lang="en-US" sz="2000" dirty="0" err="1">
              <a:latin typeface="+mn-lt"/>
              <a:cs typeface="Times New Roman" pitchFamily="18" charset="0"/>
            </a:rPr>
            <a:t>dẫn</a:t>
          </a:r>
          <a:r>
            <a:rPr lang="en-US" sz="2000" dirty="0">
              <a:latin typeface="+mn-lt"/>
              <a:cs typeface="Times New Roman" pitchFamily="18" charset="0"/>
            </a:rPr>
            <a:t> </a:t>
          </a:r>
          <a:r>
            <a:rPr lang="en-US" sz="2000" dirty="0" err="1">
              <a:latin typeface="+mn-lt"/>
              <a:cs typeface="Times New Roman" pitchFamily="18" charset="0"/>
            </a:rPr>
            <a:t>công</a:t>
          </a:r>
          <a:r>
            <a:rPr lang="en-US" sz="2000" dirty="0">
              <a:latin typeface="+mn-lt"/>
              <a:cs typeface="Times New Roman" pitchFamily="18" charset="0"/>
            </a:rPr>
            <a:t> </a:t>
          </a:r>
          <a:r>
            <a:rPr lang="en-US" sz="2000" dirty="0" err="1">
              <a:latin typeface="+mn-lt"/>
              <a:cs typeface="Times New Roman" pitchFamily="18" charset="0"/>
            </a:rPr>
            <a:t>việc</a:t>
          </a:r>
          <a:endParaRPr lang="en-US" sz="2000" dirty="0">
            <a:latin typeface="+mn-lt"/>
            <a:cs typeface="Times New Roman" pitchFamily="18" charset="0"/>
          </a:endParaRPr>
        </a:p>
      </dgm:t>
    </dgm:pt>
    <dgm:pt modelId="{34255634-2080-40D5-94C8-5E0136EC6635}" type="parTrans" cxnId="{F7CCBFE6-3386-4806-A32B-54579FA54E89}">
      <dgm:prSet/>
      <dgm:spPr/>
      <dgm:t>
        <a:bodyPr/>
        <a:lstStyle/>
        <a:p>
          <a:endParaRPr lang="en-US" sz="2000">
            <a:latin typeface="+mj-lt"/>
          </a:endParaRPr>
        </a:p>
      </dgm:t>
    </dgm:pt>
    <dgm:pt modelId="{A814E2AB-686E-4ED6-A33A-4290BEF3A56A}" type="sibTrans" cxnId="{F7CCBFE6-3386-4806-A32B-54579FA54E89}">
      <dgm:prSet/>
      <dgm:spPr/>
      <dgm:t>
        <a:bodyPr/>
        <a:lstStyle/>
        <a:p>
          <a:endParaRPr lang="en-US" sz="2000">
            <a:latin typeface="+mj-lt"/>
          </a:endParaRPr>
        </a:p>
      </dgm:t>
    </dgm:pt>
    <dgm:pt modelId="{21367F26-CE15-4A3C-9A72-42339ED1AC04}">
      <dgm:prSet phldrT="[Text]" custT="1"/>
      <dgm:spPr/>
      <dgm:t>
        <a:bodyPr/>
        <a:lstStyle/>
        <a:p>
          <a:r>
            <a:rPr lang="en-US" sz="2000" dirty="0" err="1">
              <a:latin typeface="+mn-lt"/>
              <a:cs typeface="Times New Roman" pitchFamily="18" charset="0"/>
            </a:rPr>
            <a:t>Biểu</a:t>
          </a:r>
          <a:r>
            <a:rPr lang="en-US" sz="2000" dirty="0">
              <a:latin typeface="+mn-lt"/>
              <a:cs typeface="Times New Roman" pitchFamily="18" charset="0"/>
            </a:rPr>
            <a:t> </a:t>
          </a:r>
          <a:r>
            <a:rPr lang="en-US" sz="2000" dirty="0" err="1">
              <a:latin typeface="+mn-lt"/>
              <a:cs typeface="Times New Roman" pitchFamily="18" charset="0"/>
            </a:rPr>
            <a:t>mẫu</a:t>
          </a:r>
          <a:r>
            <a:rPr lang="en-US" sz="2000" dirty="0">
              <a:latin typeface="+mn-lt"/>
              <a:cs typeface="Times New Roman" pitchFamily="18" charset="0"/>
            </a:rPr>
            <a:t>/ </a:t>
          </a:r>
          <a:r>
            <a:rPr lang="en-US" sz="2000" dirty="0" err="1">
              <a:latin typeface="+mn-lt"/>
              <a:cs typeface="Times New Roman" pitchFamily="18" charset="0"/>
            </a:rPr>
            <a:t>hồ</a:t>
          </a:r>
          <a:r>
            <a:rPr lang="en-US" sz="2000" dirty="0">
              <a:latin typeface="+mn-lt"/>
              <a:cs typeface="Times New Roman" pitchFamily="18" charset="0"/>
            </a:rPr>
            <a:t> s</a:t>
          </a:r>
          <a:r>
            <a:rPr lang="vi-VN" sz="2000" dirty="0">
              <a:latin typeface="+mn-lt"/>
              <a:cs typeface="Times New Roman" pitchFamily="18" charset="0"/>
            </a:rPr>
            <a:t>ơ</a:t>
          </a:r>
          <a:endParaRPr lang="en-US" sz="2000" dirty="0">
            <a:latin typeface="+mn-lt"/>
            <a:cs typeface="Times New Roman" pitchFamily="18" charset="0"/>
          </a:endParaRPr>
        </a:p>
      </dgm:t>
    </dgm:pt>
    <dgm:pt modelId="{C7060194-6456-4AAC-88F1-D9E10C2B631D}" type="parTrans" cxnId="{E5DACFED-BDBC-4ACC-AE97-C03E1FF5667D}">
      <dgm:prSet/>
      <dgm:spPr/>
      <dgm:t>
        <a:bodyPr/>
        <a:lstStyle/>
        <a:p>
          <a:endParaRPr lang="en-US" sz="2000">
            <a:latin typeface="+mj-lt"/>
          </a:endParaRPr>
        </a:p>
      </dgm:t>
    </dgm:pt>
    <dgm:pt modelId="{121FE0FD-22D3-4BFB-97ED-F2080EF23AB3}" type="sibTrans" cxnId="{E5DACFED-BDBC-4ACC-AE97-C03E1FF5667D}">
      <dgm:prSet/>
      <dgm:spPr/>
      <dgm:t>
        <a:bodyPr/>
        <a:lstStyle/>
        <a:p>
          <a:endParaRPr lang="en-US" sz="2000">
            <a:latin typeface="+mj-lt"/>
          </a:endParaRPr>
        </a:p>
      </dgm:t>
    </dgm:pt>
    <dgm:pt modelId="{254E328D-F98E-488A-BEE1-D42A02172A9D}">
      <dgm:prSet phldrT="[Text]" custT="1"/>
      <dgm:spPr/>
      <dgm:t>
        <a:bodyPr/>
        <a:lstStyle/>
        <a:p>
          <a:r>
            <a:rPr lang="en-US" sz="2000" dirty="0" err="1">
              <a:latin typeface="+mn-lt"/>
              <a:cs typeface="Times New Roman" pitchFamily="18" charset="0"/>
            </a:rPr>
            <a:t>Các</a:t>
          </a:r>
          <a:r>
            <a:rPr lang="en-US" sz="2000" dirty="0">
              <a:latin typeface="+mn-lt"/>
              <a:cs typeface="Times New Roman" pitchFamily="18" charset="0"/>
            </a:rPr>
            <a:t> KH </a:t>
          </a:r>
          <a:r>
            <a:rPr lang="en-US" sz="2000" dirty="0" err="1">
              <a:latin typeface="+mn-lt"/>
              <a:cs typeface="Times New Roman" pitchFamily="18" charset="0"/>
            </a:rPr>
            <a:t>thực</a:t>
          </a:r>
          <a:r>
            <a:rPr lang="en-US" sz="2000" dirty="0">
              <a:latin typeface="+mn-lt"/>
              <a:cs typeface="Times New Roman" pitchFamily="18" charset="0"/>
            </a:rPr>
            <a:t> </a:t>
          </a:r>
          <a:r>
            <a:rPr lang="en-US" sz="2000" dirty="0" err="1">
              <a:latin typeface="+mn-lt"/>
              <a:cs typeface="Times New Roman" pitchFamily="18" charset="0"/>
            </a:rPr>
            <a:t>hiện</a:t>
          </a:r>
          <a:r>
            <a:rPr lang="en-US" sz="2000" dirty="0">
              <a:latin typeface="+mn-lt"/>
              <a:cs typeface="Times New Roman" pitchFamily="18" charset="0"/>
            </a:rPr>
            <a:t> </a:t>
          </a:r>
          <a:r>
            <a:rPr lang="en-US" sz="2000" dirty="0" err="1">
              <a:latin typeface="+mn-lt"/>
              <a:cs typeface="Times New Roman" pitchFamily="18" charset="0"/>
            </a:rPr>
            <a:t>mục</a:t>
          </a:r>
          <a:r>
            <a:rPr lang="en-US" sz="2000" dirty="0">
              <a:latin typeface="+mn-lt"/>
              <a:cs typeface="Times New Roman" pitchFamily="18" charset="0"/>
            </a:rPr>
            <a:t> </a:t>
          </a:r>
          <a:r>
            <a:rPr lang="en-US" sz="2000" dirty="0" err="1">
              <a:latin typeface="+mn-lt"/>
              <a:cs typeface="Times New Roman" pitchFamily="18" charset="0"/>
            </a:rPr>
            <a:t>tiêu</a:t>
          </a:r>
          <a:endParaRPr lang="en-US" sz="2000" dirty="0">
            <a:latin typeface="+mn-lt"/>
            <a:cs typeface="Times New Roman" pitchFamily="18" charset="0"/>
          </a:endParaRPr>
        </a:p>
        <a:p>
          <a:r>
            <a:rPr lang="en-US" sz="2000" dirty="0">
              <a:latin typeface="+mn-lt"/>
              <a:cs typeface="Times New Roman" pitchFamily="18" charset="0"/>
            </a:rPr>
            <a:t>/ KH </a:t>
          </a:r>
          <a:r>
            <a:rPr lang="en-US" sz="2000" dirty="0" err="1">
              <a:latin typeface="+mn-lt"/>
              <a:cs typeface="Times New Roman" pitchFamily="18" charset="0"/>
            </a:rPr>
            <a:t>dự</a:t>
          </a:r>
          <a:r>
            <a:rPr lang="en-US" sz="2000" dirty="0">
              <a:latin typeface="+mn-lt"/>
              <a:cs typeface="Times New Roman" pitchFamily="18" charset="0"/>
            </a:rPr>
            <a:t> </a:t>
          </a:r>
          <a:r>
            <a:rPr lang="en-US" sz="2000" dirty="0" err="1">
              <a:latin typeface="+mn-lt"/>
              <a:cs typeface="Times New Roman" pitchFamily="18" charset="0"/>
            </a:rPr>
            <a:t>án</a:t>
          </a:r>
          <a:endParaRPr lang="en-US" sz="2000" dirty="0">
            <a:latin typeface="+mn-lt"/>
            <a:cs typeface="Times New Roman" pitchFamily="18" charset="0"/>
          </a:endParaRPr>
        </a:p>
      </dgm:t>
    </dgm:pt>
    <dgm:pt modelId="{534A38C8-7BF6-46D3-8A5A-8CA0E2E2FBA0}" type="parTrans" cxnId="{2612553B-4750-46D6-AFBE-391097E6681E}">
      <dgm:prSet/>
      <dgm:spPr/>
      <dgm:t>
        <a:bodyPr/>
        <a:lstStyle/>
        <a:p>
          <a:endParaRPr lang="en-US" sz="2000">
            <a:latin typeface="+mj-lt"/>
          </a:endParaRPr>
        </a:p>
      </dgm:t>
    </dgm:pt>
    <dgm:pt modelId="{C1DB13C8-7126-4E4E-84CF-CBA691CDA740}" type="sibTrans" cxnId="{2612553B-4750-46D6-AFBE-391097E6681E}">
      <dgm:prSet/>
      <dgm:spPr/>
      <dgm:t>
        <a:bodyPr/>
        <a:lstStyle/>
        <a:p>
          <a:endParaRPr lang="en-US" sz="2000">
            <a:latin typeface="+mj-lt"/>
          </a:endParaRPr>
        </a:p>
      </dgm:t>
    </dgm:pt>
    <dgm:pt modelId="{B4FA6942-4E84-4642-8CC4-1399F17A7472}" type="pres">
      <dgm:prSet presAssocID="{A041FAE2-A4A6-4120-8CC7-59EC9B128F03}" presName="compositeShape" presStyleCnt="0">
        <dgm:presLayoutVars>
          <dgm:dir/>
          <dgm:resizeHandles/>
        </dgm:presLayoutVars>
      </dgm:prSet>
      <dgm:spPr/>
    </dgm:pt>
    <dgm:pt modelId="{6F112393-B5D1-4630-89F3-0728439E02D9}" type="pres">
      <dgm:prSet presAssocID="{A041FAE2-A4A6-4120-8CC7-59EC9B128F03}" presName="pyramid" presStyleLbl="node1" presStyleIdx="0" presStyleCnt="1" custScaleX="130982" custLinFactNeighborX="-4209" custLinFactNeighborY="-926"/>
      <dgm:spPr/>
    </dgm:pt>
    <dgm:pt modelId="{B03CA5D9-ABA3-4677-BCDF-BC55F352EB73}" type="pres">
      <dgm:prSet presAssocID="{A041FAE2-A4A6-4120-8CC7-59EC9B128F03}" presName="theList" presStyleCnt="0"/>
      <dgm:spPr/>
    </dgm:pt>
    <dgm:pt modelId="{56FDA00E-04F0-4D04-B6FC-BF6FB4B2D8E4}" type="pres">
      <dgm:prSet presAssocID="{FF7202A3-49FC-46F2-AD65-9BAB7A7552AA}" presName="aNode" presStyleLbl="fgAcc1" presStyleIdx="0" presStyleCnt="4" custScaleX="158253" custLinFactNeighborX="24430">
        <dgm:presLayoutVars>
          <dgm:bulletEnabled val="1"/>
        </dgm:presLayoutVars>
      </dgm:prSet>
      <dgm:spPr/>
    </dgm:pt>
    <dgm:pt modelId="{C6BCB61C-6FF3-4F5B-8833-6149FD4EE02C}" type="pres">
      <dgm:prSet presAssocID="{FF7202A3-49FC-46F2-AD65-9BAB7A7552AA}" presName="aSpace" presStyleCnt="0"/>
      <dgm:spPr/>
    </dgm:pt>
    <dgm:pt modelId="{812371B6-D280-49DE-BF06-26B5F187893F}" type="pres">
      <dgm:prSet presAssocID="{254E328D-F98E-488A-BEE1-D42A02172A9D}" presName="aNode" presStyleLbl="fgAcc1" presStyleIdx="1" presStyleCnt="4" custScaleX="157283" custLinFactNeighborX="24430">
        <dgm:presLayoutVars>
          <dgm:bulletEnabled val="1"/>
        </dgm:presLayoutVars>
      </dgm:prSet>
      <dgm:spPr/>
    </dgm:pt>
    <dgm:pt modelId="{EEB0C4BC-8D9A-4382-A22A-D115DB09A447}" type="pres">
      <dgm:prSet presAssocID="{254E328D-F98E-488A-BEE1-D42A02172A9D}" presName="aSpace" presStyleCnt="0"/>
      <dgm:spPr/>
    </dgm:pt>
    <dgm:pt modelId="{88722F79-E39B-4603-B023-7AEEB07629E0}" type="pres">
      <dgm:prSet presAssocID="{74E62EA8-811B-4EC6-934E-C4DB7958BC8B}" presName="aNode" presStyleLbl="fgAcc1" presStyleIdx="2" presStyleCnt="4" custScaleX="158253" custLinFactNeighborX="24430">
        <dgm:presLayoutVars>
          <dgm:bulletEnabled val="1"/>
        </dgm:presLayoutVars>
      </dgm:prSet>
      <dgm:spPr/>
    </dgm:pt>
    <dgm:pt modelId="{2A2CC533-CA8A-48A6-91B7-520F28401B6B}" type="pres">
      <dgm:prSet presAssocID="{74E62EA8-811B-4EC6-934E-C4DB7958BC8B}" presName="aSpace" presStyleCnt="0"/>
      <dgm:spPr/>
    </dgm:pt>
    <dgm:pt modelId="{0231429D-1781-458B-912E-D3380F536813}" type="pres">
      <dgm:prSet presAssocID="{21367F26-CE15-4A3C-9A72-42339ED1AC04}" presName="aNode" presStyleLbl="fgAcc1" presStyleIdx="3" presStyleCnt="4" custScaleX="158253" custLinFactNeighborX="24430">
        <dgm:presLayoutVars>
          <dgm:bulletEnabled val="1"/>
        </dgm:presLayoutVars>
      </dgm:prSet>
      <dgm:spPr/>
    </dgm:pt>
    <dgm:pt modelId="{CD563E24-DADB-4CF6-B667-AEA9B2621B08}" type="pres">
      <dgm:prSet presAssocID="{21367F26-CE15-4A3C-9A72-42339ED1AC04}" presName="aSpace" presStyleCnt="0"/>
      <dgm:spPr/>
    </dgm:pt>
  </dgm:ptLst>
  <dgm:cxnLst>
    <dgm:cxn modelId="{089FB234-1FC2-4F08-9532-5CCC3E957792}" type="presOf" srcId="{254E328D-F98E-488A-BEE1-D42A02172A9D}" destId="{812371B6-D280-49DE-BF06-26B5F187893F}" srcOrd="0" destOrd="0" presId="urn:microsoft.com/office/officeart/2005/8/layout/pyramid2"/>
    <dgm:cxn modelId="{2612553B-4750-46D6-AFBE-391097E6681E}" srcId="{A041FAE2-A4A6-4120-8CC7-59EC9B128F03}" destId="{254E328D-F98E-488A-BEE1-D42A02172A9D}" srcOrd="1" destOrd="0" parTransId="{534A38C8-7BF6-46D3-8A5A-8CA0E2E2FBA0}" sibTransId="{C1DB13C8-7126-4E4E-84CF-CBA691CDA740}"/>
    <dgm:cxn modelId="{05818F50-5DC8-41B9-ABA1-354431FC13AB}" type="presOf" srcId="{21367F26-CE15-4A3C-9A72-42339ED1AC04}" destId="{0231429D-1781-458B-912E-D3380F536813}" srcOrd="0" destOrd="0" presId="urn:microsoft.com/office/officeart/2005/8/layout/pyramid2"/>
    <dgm:cxn modelId="{5473B77F-05D0-4E85-A33A-748A1575F69E}" type="presOf" srcId="{A041FAE2-A4A6-4120-8CC7-59EC9B128F03}" destId="{B4FA6942-4E84-4642-8CC4-1399F17A7472}" srcOrd="0" destOrd="0" presId="urn:microsoft.com/office/officeart/2005/8/layout/pyramid2"/>
    <dgm:cxn modelId="{17B699DE-004F-4B99-AD83-B9F6C830FAA7}" type="presOf" srcId="{74E62EA8-811B-4EC6-934E-C4DB7958BC8B}" destId="{88722F79-E39B-4603-B023-7AEEB07629E0}" srcOrd="0" destOrd="0" presId="urn:microsoft.com/office/officeart/2005/8/layout/pyramid2"/>
    <dgm:cxn modelId="{F7CCBFE6-3386-4806-A32B-54579FA54E89}" srcId="{A041FAE2-A4A6-4120-8CC7-59EC9B128F03}" destId="{74E62EA8-811B-4EC6-934E-C4DB7958BC8B}" srcOrd="2" destOrd="0" parTransId="{34255634-2080-40D5-94C8-5E0136EC6635}" sibTransId="{A814E2AB-686E-4ED6-A33A-4290BEF3A56A}"/>
    <dgm:cxn modelId="{E5DACFED-BDBC-4ACC-AE97-C03E1FF5667D}" srcId="{A041FAE2-A4A6-4120-8CC7-59EC9B128F03}" destId="{21367F26-CE15-4A3C-9A72-42339ED1AC04}" srcOrd="3" destOrd="0" parTransId="{C7060194-6456-4AAC-88F1-D9E10C2B631D}" sibTransId="{121FE0FD-22D3-4BFB-97ED-F2080EF23AB3}"/>
    <dgm:cxn modelId="{979E98F1-26D4-44AB-87E7-C9C42D02C2A5}" type="presOf" srcId="{FF7202A3-49FC-46F2-AD65-9BAB7A7552AA}" destId="{56FDA00E-04F0-4D04-B6FC-BF6FB4B2D8E4}" srcOrd="0" destOrd="0" presId="urn:microsoft.com/office/officeart/2005/8/layout/pyramid2"/>
    <dgm:cxn modelId="{97497CFF-FCB1-478E-B3CC-E7768A1D8586}" srcId="{A041FAE2-A4A6-4120-8CC7-59EC9B128F03}" destId="{FF7202A3-49FC-46F2-AD65-9BAB7A7552AA}" srcOrd="0" destOrd="0" parTransId="{A8110938-4C69-4A91-8AF2-22575E6797A8}" sibTransId="{C2AF5BE8-2C89-482A-A53F-23B5EB2ADE0C}"/>
    <dgm:cxn modelId="{A40041F4-D953-4399-ADA0-8484422D430B}" type="presParOf" srcId="{B4FA6942-4E84-4642-8CC4-1399F17A7472}" destId="{6F112393-B5D1-4630-89F3-0728439E02D9}" srcOrd="0" destOrd="0" presId="urn:microsoft.com/office/officeart/2005/8/layout/pyramid2"/>
    <dgm:cxn modelId="{FAB6F7AF-3B93-44FC-81FC-E0EA2F68C8D5}" type="presParOf" srcId="{B4FA6942-4E84-4642-8CC4-1399F17A7472}" destId="{B03CA5D9-ABA3-4677-BCDF-BC55F352EB73}" srcOrd="1" destOrd="0" presId="urn:microsoft.com/office/officeart/2005/8/layout/pyramid2"/>
    <dgm:cxn modelId="{82B3A089-84B2-4CBA-8C97-1175B2D013F0}" type="presParOf" srcId="{B03CA5D9-ABA3-4677-BCDF-BC55F352EB73}" destId="{56FDA00E-04F0-4D04-B6FC-BF6FB4B2D8E4}" srcOrd="0" destOrd="0" presId="urn:microsoft.com/office/officeart/2005/8/layout/pyramid2"/>
    <dgm:cxn modelId="{13B9E002-4E76-4601-A469-D48A30834926}" type="presParOf" srcId="{B03CA5D9-ABA3-4677-BCDF-BC55F352EB73}" destId="{C6BCB61C-6FF3-4F5B-8833-6149FD4EE02C}" srcOrd="1" destOrd="0" presId="urn:microsoft.com/office/officeart/2005/8/layout/pyramid2"/>
    <dgm:cxn modelId="{5EE92D70-A33D-45A0-A6B0-890FD9EDF203}" type="presParOf" srcId="{B03CA5D9-ABA3-4677-BCDF-BC55F352EB73}" destId="{812371B6-D280-49DE-BF06-26B5F187893F}" srcOrd="2" destOrd="0" presId="urn:microsoft.com/office/officeart/2005/8/layout/pyramid2"/>
    <dgm:cxn modelId="{72128F40-1062-49FF-9FF9-DCB3B4F7D675}" type="presParOf" srcId="{B03CA5D9-ABA3-4677-BCDF-BC55F352EB73}" destId="{EEB0C4BC-8D9A-4382-A22A-D115DB09A447}" srcOrd="3" destOrd="0" presId="urn:microsoft.com/office/officeart/2005/8/layout/pyramid2"/>
    <dgm:cxn modelId="{7611DDE3-F30C-4E2E-8EE2-41B4958EE209}" type="presParOf" srcId="{B03CA5D9-ABA3-4677-BCDF-BC55F352EB73}" destId="{88722F79-E39B-4603-B023-7AEEB07629E0}" srcOrd="4" destOrd="0" presId="urn:microsoft.com/office/officeart/2005/8/layout/pyramid2"/>
    <dgm:cxn modelId="{277A3B98-E3FB-4BBB-8F3D-F2459A8D1D4A}" type="presParOf" srcId="{B03CA5D9-ABA3-4677-BCDF-BC55F352EB73}" destId="{2A2CC533-CA8A-48A6-91B7-520F28401B6B}" srcOrd="5" destOrd="0" presId="urn:microsoft.com/office/officeart/2005/8/layout/pyramid2"/>
    <dgm:cxn modelId="{7D0E1A10-1E4A-44AE-A6AE-7F1FF0A9DFAB}" type="presParOf" srcId="{B03CA5D9-ABA3-4677-BCDF-BC55F352EB73}" destId="{0231429D-1781-458B-912E-D3380F536813}" srcOrd="6" destOrd="0" presId="urn:microsoft.com/office/officeart/2005/8/layout/pyramid2"/>
    <dgm:cxn modelId="{5AE59B15-5C4E-4844-9972-33E9F780A11B}" type="presParOf" srcId="{B03CA5D9-ABA3-4677-BCDF-BC55F352EB73}" destId="{CD563E24-DADB-4CF6-B667-AEA9B2621B08}" srcOrd="7"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1AD2ED-EAF0-414D-B319-724EECBC907E}" type="doc">
      <dgm:prSet loTypeId="urn:microsoft.com/office/officeart/2005/8/layout/process3" loCatId="process" qsTypeId="urn:microsoft.com/office/officeart/2005/8/quickstyle/simple2" qsCatId="simple" csTypeId="urn:microsoft.com/office/officeart/2005/8/colors/colorful5" csCatId="colorful" phldr="1"/>
      <dgm:spPr/>
    </dgm:pt>
    <dgm:pt modelId="{8DFCDD12-125C-4E8D-BC5D-EE61179DDBF4}">
      <dgm:prSet phldrT="[Text]" custT="1"/>
      <dgm:spPr>
        <a:solidFill>
          <a:srgbClr val="CC7900"/>
        </a:solidFill>
      </dgm:spPr>
      <dgm:t>
        <a:bodyPr anchor="ctr"/>
        <a:lstStyle/>
        <a:p>
          <a:r>
            <a:rPr lang="en-US" sz="2000" dirty="0" err="1">
              <a:solidFill>
                <a:srgbClr val="FFFF00"/>
              </a:solidFill>
              <a:latin typeface="+mj-lt"/>
              <a:cs typeface="Times New Roman" pitchFamily="18" charset="0"/>
            </a:rPr>
            <a:t>Quy</a:t>
          </a:r>
          <a:r>
            <a:rPr lang="en-US" sz="2000" dirty="0">
              <a:solidFill>
                <a:srgbClr val="FFFF00"/>
              </a:solidFill>
              <a:latin typeface="+mj-lt"/>
              <a:cs typeface="Times New Roman" pitchFamily="18" charset="0"/>
            </a:rPr>
            <a:t> </a:t>
          </a:r>
          <a:r>
            <a:rPr lang="en-US" sz="2000" dirty="0" err="1">
              <a:solidFill>
                <a:srgbClr val="FFFF00"/>
              </a:solidFill>
              <a:latin typeface="+mj-lt"/>
              <a:cs typeface="Times New Roman" pitchFamily="18" charset="0"/>
            </a:rPr>
            <a:t>trình</a:t>
          </a:r>
          <a:r>
            <a:rPr lang="en-US" sz="2000" dirty="0">
              <a:solidFill>
                <a:srgbClr val="FFFF00"/>
              </a:solidFill>
              <a:latin typeface="+mj-lt"/>
              <a:cs typeface="Times New Roman" pitchFamily="18" charset="0"/>
            </a:rPr>
            <a:t> </a:t>
          </a:r>
          <a:r>
            <a:rPr lang="en-US" sz="2000" dirty="0" err="1">
              <a:solidFill>
                <a:srgbClr val="FFFF00"/>
              </a:solidFill>
              <a:latin typeface="+mj-lt"/>
              <a:cs typeface="Times New Roman" pitchFamily="18" charset="0"/>
            </a:rPr>
            <a:t>quản</a:t>
          </a:r>
          <a:r>
            <a:rPr lang="en-US" sz="2000" dirty="0">
              <a:solidFill>
                <a:srgbClr val="FFFF00"/>
              </a:solidFill>
              <a:latin typeface="+mj-lt"/>
              <a:cs typeface="Times New Roman" pitchFamily="18" charset="0"/>
            </a:rPr>
            <a:t> </a:t>
          </a:r>
          <a:r>
            <a:rPr lang="en-US" sz="2000" dirty="0" err="1">
              <a:solidFill>
                <a:srgbClr val="FFFF00"/>
              </a:solidFill>
              <a:latin typeface="+mj-lt"/>
              <a:cs typeface="Times New Roman" pitchFamily="18" charset="0"/>
            </a:rPr>
            <a:t>lý</a:t>
          </a:r>
          <a:endParaRPr lang="en-US" sz="2000" dirty="0">
            <a:solidFill>
              <a:srgbClr val="FFFF00"/>
            </a:solidFill>
            <a:latin typeface="+mj-lt"/>
            <a:cs typeface="Times New Roman" pitchFamily="18" charset="0"/>
          </a:endParaRPr>
        </a:p>
      </dgm:t>
    </dgm:pt>
    <dgm:pt modelId="{D1BD01C8-3660-4AA4-8054-91EE618E1E5D}" type="parTrans" cxnId="{D0746A86-776F-4539-AE8C-B5B2CDF26FA0}">
      <dgm:prSet/>
      <dgm:spPr/>
      <dgm:t>
        <a:bodyPr/>
        <a:lstStyle/>
        <a:p>
          <a:endParaRPr lang="en-US" sz="2800">
            <a:latin typeface="+mj-lt"/>
          </a:endParaRPr>
        </a:p>
      </dgm:t>
    </dgm:pt>
    <dgm:pt modelId="{807D2E79-8A3B-48BC-8AB6-0A2028BBF521}" type="sibTrans" cxnId="{D0746A86-776F-4539-AE8C-B5B2CDF26FA0}">
      <dgm:prSet/>
      <dgm:spPr>
        <a:solidFill>
          <a:srgbClr val="CC7900"/>
        </a:solidFill>
      </dgm:spPr>
      <dgm:t>
        <a:bodyPr/>
        <a:lstStyle/>
        <a:p>
          <a:endParaRPr lang="en-US" sz="2800">
            <a:latin typeface="+mj-lt"/>
          </a:endParaRPr>
        </a:p>
      </dgm:t>
    </dgm:pt>
    <dgm:pt modelId="{5A351D0C-4EEF-41B8-96C6-6E5ACD0C0F3D}">
      <dgm:prSet phldrT="[Text]" custT="1"/>
      <dgm:spPr/>
      <dgm:t>
        <a:bodyPr anchor="ctr"/>
        <a:lstStyle/>
        <a:p>
          <a:r>
            <a:rPr lang="en-US" sz="2000" dirty="0" err="1">
              <a:solidFill>
                <a:srgbClr val="FFFF00"/>
              </a:solidFill>
              <a:latin typeface="+mj-lt"/>
              <a:cs typeface="Times New Roman" pitchFamily="18" charset="0"/>
            </a:rPr>
            <a:t>Quy</a:t>
          </a:r>
          <a:r>
            <a:rPr lang="en-US" sz="2000" dirty="0">
              <a:solidFill>
                <a:srgbClr val="FFFF00"/>
              </a:solidFill>
              <a:latin typeface="+mj-lt"/>
              <a:cs typeface="Times New Roman" pitchFamily="18" charset="0"/>
            </a:rPr>
            <a:t> </a:t>
          </a:r>
          <a:r>
            <a:rPr lang="en-US" sz="2000" dirty="0" err="1">
              <a:solidFill>
                <a:srgbClr val="FFFF00"/>
              </a:solidFill>
              <a:latin typeface="+mj-lt"/>
              <a:cs typeface="Times New Roman" pitchFamily="18" charset="0"/>
            </a:rPr>
            <a:t>trình</a:t>
          </a:r>
          <a:r>
            <a:rPr lang="en-US" sz="2000" dirty="0">
              <a:solidFill>
                <a:srgbClr val="FFFF00"/>
              </a:solidFill>
              <a:latin typeface="+mj-lt"/>
              <a:cs typeface="Times New Roman" pitchFamily="18" charset="0"/>
            </a:rPr>
            <a:t> </a:t>
          </a:r>
          <a:r>
            <a:rPr lang="en-US" sz="2000" dirty="0" err="1">
              <a:solidFill>
                <a:srgbClr val="FFFF00"/>
              </a:solidFill>
              <a:latin typeface="+mj-lt"/>
              <a:cs typeface="Times New Roman" pitchFamily="18" charset="0"/>
            </a:rPr>
            <a:t>Kiểm</a:t>
          </a:r>
          <a:r>
            <a:rPr lang="en-US" sz="2000" dirty="0">
              <a:solidFill>
                <a:srgbClr val="FFFF00"/>
              </a:solidFill>
              <a:latin typeface="+mj-lt"/>
              <a:cs typeface="Times New Roman" pitchFamily="18" charset="0"/>
            </a:rPr>
            <a:t> </a:t>
          </a:r>
          <a:r>
            <a:rPr lang="en-US" sz="2000" dirty="0" err="1">
              <a:solidFill>
                <a:srgbClr val="FFFF00"/>
              </a:solidFill>
              <a:latin typeface="+mj-lt"/>
              <a:cs typeface="Times New Roman" pitchFamily="18" charset="0"/>
            </a:rPr>
            <a:t>soát</a:t>
          </a:r>
          <a:r>
            <a:rPr lang="en-US" sz="2000" dirty="0">
              <a:solidFill>
                <a:srgbClr val="FFFF00"/>
              </a:solidFill>
              <a:latin typeface="+mj-lt"/>
              <a:cs typeface="Times New Roman" pitchFamily="18" charset="0"/>
            </a:rPr>
            <a:t> </a:t>
          </a:r>
          <a:r>
            <a:rPr lang="en-US" sz="2000" dirty="0" err="1">
              <a:solidFill>
                <a:srgbClr val="FFFF00"/>
              </a:solidFill>
              <a:latin typeface="+mj-lt"/>
              <a:cs typeface="Times New Roman" pitchFamily="18" charset="0"/>
            </a:rPr>
            <a:t>hoạt</a:t>
          </a:r>
          <a:r>
            <a:rPr lang="en-US" sz="2000" dirty="0">
              <a:solidFill>
                <a:srgbClr val="FFFF00"/>
              </a:solidFill>
              <a:latin typeface="+mj-lt"/>
              <a:cs typeface="Times New Roman" pitchFamily="18" charset="0"/>
            </a:rPr>
            <a:t> </a:t>
          </a:r>
          <a:r>
            <a:rPr lang="vi-VN" sz="2000" dirty="0">
              <a:solidFill>
                <a:srgbClr val="FFFF00"/>
              </a:solidFill>
              <a:latin typeface="+mj-lt"/>
              <a:cs typeface="Times New Roman" pitchFamily="18" charset="0"/>
            </a:rPr>
            <a:t>đ</a:t>
          </a:r>
          <a:r>
            <a:rPr lang="en-US" sz="2000" dirty="0" err="1">
              <a:solidFill>
                <a:srgbClr val="FFFF00"/>
              </a:solidFill>
              <a:latin typeface="+mj-lt"/>
              <a:cs typeface="Times New Roman" pitchFamily="18" charset="0"/>
            </a:rPr>
            <a:t>ộng</a:t>
          </a:r>
          <a:endParaRPr lang="en-US" sz="2000" dirty="0">
            <a:solidFill>
              <a:srgbClr val="FFFF00"/>
            </a:solidFill>
            <a:latin typeface="+mj-lt"/>
            <a:cs typeface="Times New Roman" pitchFamily="18" charset="0"/>
          </a:endParaRPr>
        </a:p>
      </dgm:t>
    </dgm:pt>
    <dgm:pt modelId="{500F2E31-1BE3-4114-B1CA-EEC015CB05D4}" type="parTrans" cxnId="{E518DA16-F022-4CA0-BA3D-8F7EF0D8A593}">
      <dgm:prSet/>
      <dgm:spPr/>
      <dgm:t>
        <a:bodyPr/>
        <a:lstStyle/>
        <a:p>
          <a:endParaRPr lang="en-US" sz="2800">
            <a:latin typeface="+mj-lt"/>
          </a:endParaRPr>
        </a:p>
      </dgm:t>
    </dgm:pt>
    <dgm:pt modelId="{CC9F4A38-F3EC-4EFD-AF5A-CC161E75125B}" type="sibTrans" cxnId="{E518DA16-F022-4CA0-BA3D-8F7EF0D8A593}">
      <dgm:prSet/>
      <dgm:spPr/>
      <dgm:t>
        <a:bodyPr/>
        <a:lstStyle/>
        <a:p>
          <a:endParaRPr lang="en-US" sz="2800">
            <a:latin typeface="+mj-lt"/>
          </a:endParaRPr>
        </a:p>
      </dgm:t>
    </dgm:pt>
    <dgm:pt modelId="{0F5EC380-84E7-49C6-8938-C6CF06BC4F50}">
      <dgm:prSet phldrT="[Text]" custT="1"/>
      <dgm:spPr/>
      <dgm:t>
        <a:bodyPr/>
        <a:lstStyle/>
        <a:p>
          <a:r>
            <a:rPr lang="en-US" sz="2000" dirty="0" err="1">
              <a:latin typeface="+mj-lt"/>
              <a:cs typeface="Times New Roman" pitchFamily="18" charset="0"/>
            </a:rPr>
            <a:t>Ví</a:t>
          </a:r>
          <a:r>
            <a:rPr lang="en-US" sz="2000" dirty="0">
              <a:latin typeface="+mj-lt"/>
              <a:cs typeface="Times New Roman" pitchFamily="18" charset="0"/>
            </a:rPr>
            <a:t> </a:t>
          </a:r>
          <a:r>
            <a:rPr lang="en-US" sz="2000" dirty="0" err="1">
              <a:latin typeface="+mj-lt"/>
              <a:cs typeface="Times New Roman" pitchFamily="18" charset="0"/>
            </a:rPr>
            <a:t>dụ</a:t>
          </a:r>
          <a:r>
            <a:rPr lang="en-US" sz="2000" dirty="0">
              <a:latin typeface="+mj-lt"/>
              <a:cs typeface="Times New Roman" pitchFamily="18" charset="0"/>
            </a:rPr>
            <a:t>: </a:t>
          </a:r>
          <a:r>
            <a:rPr lang="en-US" sz="2000" dirty="0" err="1">
              <a:latin typeface="+mj-lt"/>
              <a:cs typeface="Times New Roman" pitchFamily="18" charset="0"/>
            </a:rPr>
            <a:t>Quy</a:t>
          </a:r>
          <a:r>
            <a:rPr lang="en-US" sz="2000" dirty="0">
              <a:latin typeface="+mj-lt"/>
              <a:cs typeface="Times New Roman" pitchFamily="18" charset="0"/>
            </a:rPr>
            <a:t> </a:t>
          </a:r>
          <a:r>
            <a:rPr lang="en-US" sz="2000" dirty="0" err="1">
              <a:latin typeface="+mj-lt"/>
              <a:cs typeface="Times New Roman" pitchFamily="18" charset="0"/>
            </a:rPr>
            <a:t>trình</a:t>
          </a:r>
          <a:r>
            <a:rPr lang="en-US" sz="2000" dirty="0">
              <a:latin typeface="+mj-lt"/>
              <a:cs typeface="Times New Roman" pitchFamily="18" charset="0"/>
            </a:rPr>
            <a:t> </a:t>
          </a:r>
          <a:r>
            <a:rPr lang="vi-VN" sz="2000" dirty="0">
              <a:latin typeface="+mj-lt"/>
              <a:cs typeface="Times New Roman" pitchFamily="18" charset="0"/>
            </a:rPr>
            <a:t>đ</a:t>
          </a:r>
          <a:r>
            <a:rPr lang="en-US" sz="2000" dirty="0" err="1">
              <a:latin typeface="+mj-lt"/>
              <a:cs typeface="Times New Roman" pitchFamily="18" charset="0"/>
            </a:rPr>
            <a:t>ánh</a:t>
          </a:r>
          <a:r>
            <a:rPr lang="en-US" sz="2000" dirty="0">
              <a:latin typeface="+mj-lt"/>
              <a:cs typeface="Times New Roman" pitchFamily="18" charset="0"/>
            </a:rPr>
            <a:t> </a:t>
          </a:r>
          <a:r>
            <a:rPr lang="en-US" sz="2000" dirty="0" err="1">
              <a:latin typeface="+mj-lt"/>
              <a:cs typeface="Times New Roman" pitchFamily="18" charset="0"/>
            </a:rPr>
            <a:t>giá</a:t>
          </a:r>
          <a:r>
            <a:rPr lang="en-US" sz="2000" dirty="0">
              <a:latin typeface="+mj-lt"/>
              <a:cs typeface="Times New Roman" pitchFamily="18" charset="0"/>
            </a:rPr>
            <a:t> </a:t>
          </a:r>
          <a:r>
            <a:rPr lang="en-US" sz="2000" dirty="0" err="1">
              <a:latin typeface="+mj-lt"/>
              <a:cs typeface="Times New Roman" pitchFamily="18" charset="0"/>
            </a:rPr>
            <a:t>hệ</a:t>
          </a:r>
          <a:r>
            <a:rPr lang="en-US" sz="2000" dirty="0">
              <a:latin typeface="+mj-lt"/>
              <a:cs typeface="Times New Roman" pitchFamily="18" charset="0"/>
            </a:rPr>
            <a:t> </a:t>
          </a:r>
          <a:r>
            <a:rPr lang="en-US" sz="2000" dirty="0" err="1">
              <a:latin typeface="+mj-lt"/>
              <a:cs typeface="Times New Roman" pitchFamily="18" charset="0"/>
            </a:rPr>
            <a:t>thống</a:t>
          </a:r>
          <a:r>
            <a:rPr lang="en-US" sz="2000" dirty="0">
              <a:latin typeface="+mj-lt"/>
              <a:cs typeface="Times New Roman" pitchFamily="18" charset="0"/>
            </a:rPr>
            <a:t> QLNL</a:t>
          </a:r>
        </a:p>
      </dgm:t>
    </dgm:pt>
    <dgm:pt modelId="{1A0A1962-7452-4175-97AF-3B66CF0220FC}" type="parTrans" cxnId="{B08F4364-D1A9-45B8-94AF-5EEC6C3E6B9D}">
      <dgm:prSet/>
      <dgm:spPr/>
      <dgm:t>
        <a:bodyPr/>
        <a:lstStyle/>
        <a:p>
          <a:endParaRPr lang="en-US" sz="2800">
            <a:latin typeface="+mj-lt"/>
          </a:endParaRPr>
        </a:p>
      </dgm:t>
    </dgm:pt>
    <dgm:pt modelId="{C204AB05-5AD3-4174-9DF1-015AAC8549D6}" type="sibTrans" cxnId="{B08F4364-D1A9-45B8-94AF-5EEC6C3E6B9D}">
      <dgm:prSet/>
      <dgm:spPr/>
      <dgm:t>
        <a:bodyPr/>
        <a:lstStyle/>
        <a:p>
          <a:endParaRPr lang="en-US" sz="2800">
            <a:latin typeface="+mj-lt"/>
          </a:endParaRPr>
        </a:p>
      </dgm:t>
    </dgm:pt>
    <dgm:pt modelId="{0CD28B00-FE54-4BE0-BCD0-1B147D37B20C}">
      <dgm:prSet phldrT="[Text]" custT="1"/>
      <dgm:spPr/>
      <dgm:t>
        <a:bodyPr/>
        <a:lstStyle/>
        <a:p>
          <a:r>
            <a:rPr lang="en-US" sz="2000" b="0" baseline="0" dirty="0" err="1">
              <a:latin typeface="+mj-lt"/>
              <a:cs typeface="Times New Roman" pitchFamily="18" charset="0"/>
            </a:rPr>
            <a:t>Ví</a:t>
          </a:r>
          <a:r>
            <a:rPr lang="en-US" sz="2000" b="0" baseline="0" dirty="0">
              <a:latin typeface="+mj-lt"/>
              <a:cs typeface="Times New Roman" pitchFamily="18" charset="0"/>
            </a:rPr>
            <a:t> </a:t>
          </a:r>
          <a:r>
            <a:rPr lang="en-US" sz="2000" b="0" baseline="0" dirty="0" err="1">
              <a:latin typeface="+mj-lt"/>
              <a:cs typeface="Times New Roman" pitchFamily="18" charset="0"/>
            </a:rPr>
            <a:t>dụ</a:t>
          </a:r>
          <a:r>
            <a:rPr lang="en-US" sz="2000" b="0" baseline="0" dirty="0">
              <a:latin typeface="+mj-lt"/>
              <a:cs typeface="Times New Roman" pitchFamily="18" charset="0"/>
            </a:rPr>
            <a:t>: QT </a:t>
          </a:r>
          <a:r>
            <a:rPr lang="en-US" sz="2000" b="0" baseline="0" dirty="0" err="1">
              <a:latin typeface="+mj-lt"/>
              <a:cs typeface="Times New Roman" pitchFamily="18" charset="0"/>
            </a:rPr>
            <a:t>thu</a:t>
          </a:r>
          <a:r>
            <a:rPr lang="en-US" sz="2000" b="0" baseline="0" dirty="0">
              <a:latin typeface="+mj-lt"/>
              <a:cs typeface="Times New Roman" pitchFamily="18" charset="0"/>
            </a:rPr>
            <a:t> </a:t>
          </a:r>
          <a:r>
            <a:rPr lang="en-US" sz="2000" b="0" baseline="0" dirty="0" err="1">
              <a:latin typeface="+mj-lt"/>
              <a:cs typeface="Times New Roman" pitchFamily="18" charset="0"/>
            </a:rPr>
            <a:t>thập</a:t>
          </a:r>
          <a:r>
            <a:rPr lang="en-US" sz="2000" b="0" baseline="0" dirty="0">
              <a:latin typeface="+mj-lt"/>
              <a:cs typeface="Times New Roman" pitchFamily="18" charset="0"/>
            </a:rPr>
            <a:t>  </a:t>
          </a:r>
          <a:r>
            <a:rPr lang="en-US" sz="2000" b="0" baseline="0" dirty="0" err="1">
              <a:latin typeface="+mj-lt"/>
              <a:cs typeface="Times New Roman" pitchFamily="18" charset="0"/>
            </a:rPr>
            <a:t>và</a:t>
          </a:r>
          <a:r>
            <a:rPr lang="en-US" sz="2000" b="0" baseline="0" dirty="0">
              <a:latin typeface="+mj-lt"/>
              <a:cs typeface="Times New Roman" pitchFamily="18" charset="0"/>
            </a:rPr>
            <a:t> </a:t>
          </a:r>
          <a:r>
            <a:rPr lang="en-US" sz="2000" b="0" baseline="0" dirty="0" err="1">
              <a:latin typeface="+mj-lt"/>
              <a:cs typeface="Times New Roman" pitchFamily="18" charset="0"/>
            </a:rPr>
            <a:t>phân</a:t>
          </a:r>
          <a:r>
            <a:rPr lang="en-US" sz="2000" b="0" baseline="0" dirty="0">
              <a:latin typeface="+mj-lt"/>
              <a:cs typeface="Times New Roman" pitchFamily="18" charset="0"/>
            </a:rPr>
            <a:t> </a:t>
          </a:r>
          <a:r>
            <a:rPr lang="en-US" sz="2000" b="0" baseline="0" dirty="0" err="1">
              <a:latin typeface="+mj-lt"/>
              <a:cs typeface="Times New Roman" pitchFamily="18" charset="0"/>
            </a:rPr>
            <a:t>tích</a:t>
          </a:r>
          <a:r>
            <a:rPr lang="en-US" sz="2000" b="0" baseline="0" dirty="0">
              <a:latin typeface="+mj-lt"/>
              <a:cs typeface="Times New Roman" pitchFamily="18" charset="0"/>
            </a:rPr>
            <a:t> </a:t>
          </a:r>
          <a:r>
            <a:rPr lang="en-US" sz="2000" b="0" baseline="0" dirty="0" err="1">
              <a:latin typeface="+mj-lt"/>
              <a:cs typeface="Times New Roman" pitchFamily="18" charset="0"/>
            </a:rPr>
            <a:t>số</a:t>
          </a:r>
          <a:r>
            <a:rPr lang="en-US" sz="2000" b="0" baseline="0" dirty="0">
              <a:latin typeface="+mj-lt"/>
              <a:cs typeface="Times New Roman" pitchFamily="18" charset="0"/>
            </a:rPr>
            <a:t> </a:t>
          </a:r>
          <a:r>
            <a:rPr lang="en-US" sz="2000" b="0" baseline="0" dirty="0" err="1">
              <a:latin typeface="+mj-lt"/>
              <a:cs typeface="Times New Roman" pitchFamily="18" charset="0"/>
            </a:rPr>
            <a:t>liệu</a:t>
          </a:r>
          <a:r>
            <a:rPr lang="en-US" sz="2000" b="0" baseline="0" dirty="0">
              <a:latin typeface="+mj-lt"/>
              <a:cs typeface="Times New Roman" pitchFamily="18" charset="0"/>
            </a:rPr>
            <a:t> </a:t>
          </a:r>
          <a:r>
            <a:rPr lang="en-US" sz="2000" b="0" baseline="0" dirty="0" err="1">
              <a:latin typeface="+mj-lt"/>
              <a:cs typeface="Times New Roman" pitchFamily="18" charset="0"/>
            </a:rPr>
            <a:t>tiêu</a:t>
          </a:r>
          <a:r>
            <a:rPr lang="en-US" sz="2000" b="0" baseline="0" dirty="0">
              <a:latin typeface="+mj-lt"/>
              <a:cs typeface="Times New Roman" pitchFamily="18" charset="0"/>
            </a:rPr>
            <a:t> </a:t>
          </a:r>
          <a:r>
            <a:rPr lang="en-US" sz="2000" b="0" baseline="0" dirty="0" err="1">
              <a:latin typeface="+mj-lt"/>
              <a:cs typeface="Times New Roman" pitchFamily="18" charset="0"/>
            </a:rPr>
            <a:t>thụ</a:t>
          </a:r>
          <a:r>
            <a:rPr lang="en-US" sz="2000" b="0" baseline="0" dirty="0">
              <a:latin typeface="+mj-lt"/>
              <a:cs typeface="Times New Roman" pitchFamily="18" charset="0"/>
            </a:rPr>
            <a:t> n</a:t>
          </a:r>
          <a:r>
            <a:rPr lang="vi-VN" sz="2000" b="0" baseline="0" dirty="0">
              <a:latin typeface="+mj-lt"/>
              <a:cs typeface="Times New Roman" pitchFamily="18" charset="0"/>
            </a:rPr>
            <a:t>ă</a:t>
          </a:r>
          <a:r>
            <a:rPr lang="en-US" sz="2000" b="0" baseline="0" dirty="0" err="1">
              <a:latin typeface="+mj-lt"/>
              <a:cs typeface="Times New Roman" pitchFamily="18" charset="0"/>
            </a:rPr>
            <a:t>ng</a:t>
          </a:r>
          <a:r>
            <a:rPr lang="en-US" sz="2000" b="0" baseline="0" dirty="0">
              <a:latin typeface="+mj-lt"/>
              <a:cs typeface="Times New Roman" pitchFamily="18" charset="0"/>
            </a:rPr>
            <a:t> l</a:t>
          </a:r>
          <a:r>
            <a:rPr lang="vi-VN" sz="2000" b="0" baseline="0" dirty="0">
              <a:latin typeface="+mj-lt"/>
              <a:cs typeface="Times New Roman" pitchFamily="18" charset="0"/>
            </a:rPr>
            <a:t>ượ</a:t>
          </a:r>
          <a:r>
            <a:rPr lang="en-US" sz="2000" b="0" baseline="0" dirty="0" err="1">
              <a:latin typeface="+mj-lt"/>
              <a:cs typeface="Times New Roman" pitchFamily="18" charset="0"/>
            </a:rPr>
            <a:t>ng</a:t>
          </a:r>
          <a:r>
            <a:rPr lang="en-US" sz="2000" b="0" baseline="0" dirty="0">
              <a:latin typeface="+mj-lt"/>
              <a:cs typeface="Times New Roman" pitchFamily="18" charset="0"/>
            </a:rPr>
            <a:t> </a:t>
          </a:r>
          <a:endParaRPr lang="en-US" sz="2000" dirty="0">
            <a:latin typeface="+mj-lt"/>
            <a:cs typeface="Times New Roman" pitchFamily="18" charset="0"/>
          </a:endParaRPr>
        </a:p>
      </dgm:t>
    </dgm:pt>
    <dgm:pt modelId="{6CFD3974-2616-473D-8ADA-66D22A578F5F}" type="parTrans" cxnId="{C37E3164-226D-435C-9E30-067D242B8A58}">
      <dgm:prSet/>
      <dgm:spPr/>
      <dgm:t>
        <a:bodyPr/>
        <a:lstStyle/>
        <a:p>
          <a:endParaRPr lang="en-US" sz="2800">
            <a:latin typeface="+mj-lt"/>
          </a:endParaRPr>
        </a:p>
      </dgm:t>
    </dgm:pt>
    <dgm:pt modelId="{8F5F243F-656E-4B6E-BE55-D5F28D5B2E28}" type="sibTrans" cxnId="{C37E3164-226D-435C-9E30-067D242B8A58}">
      <dgm:prSet/>
      <dgm:spPr/>
      <dgm:t>
        <a:bodyPr/>
        <a:lstStyle/>
        <a:p>
          <a:endParaRPr lang="en-US" sz="2800">
            <a:latin typeface="+mj-lt"/>
          </a:endParaRPr>
        </a:p>
      </dgm:t>
    </dgm:pt>
    <dgm:pt modelId="{DB02BA9B-109A-47A0-B555-75A3F7D58883}" type="pres">
      <dgm:prSet presAssocID="{F61AD2ED-EAF0-414D-B319-724EECBC907E}" presName="linearFlow" presStyleCnt="0">
        <dgm:presLayoutVars>
          <dgm:dir/>
          <dgm:animLvl val="lvl"/>
          <dgm:resizeHandles val="exact"/>
        </dgm:presLayoutVars>
      </dgm:prSet>
      <dgm:spPr/>
    </dgm:pt>
    <dgm:pt modelId="{E02443BC-0623-4348-8DEA-C5F8F78ACF49}" type="pres">
      <dgm:prSet presAssocID="{8DFCDD12-125C-4E8D-BC5D-EE61179DDBF4}" presName="composite" presStyleCnt="0"/>
      <dgm:spPr/>
    </dgm:pt>
    <dgm:pt modelId="{29BCEAD5-C66A-4837-A661-2C9E59F0B085}" type="pres">
      <dgm:prSet presAssocID="{8DFCDD12-125C-4E8D-BC5D-EE61179DDBF4}" presName="parTx" presStyleLbl="node1" presStyleIdx="0" presStyleCnt="2">
        <dgm:presLayoutVars>
          <dgm:chMax val="0"/>
          <dgm:chPref val="0"/>
          <dgm:bulletEnabled val="1"/>
        </dgm:presLayoutVars>
      </dgm:prSet>
      <dgm:spPr/>
    </dgm:pt>
    <dgm:pt modelId="{46D59AF8-3EDA-4587-8765-DCA0D6041A28}" type="pres">
      <dgm:prSet presAssocID="{8DFCDD12-125C-4E8D-BC5D-EE61179DDBF4}" presName="parSh" presStyleLbl="node1" presStyleIdx="0" presStyleCnt="2" custScaleY="77466"/>
      <dgm:spPr/>
    </dgm:pt>
    <dgm:pt modelId="{C26E7C83-C96D-4DE9-8F33-462B938CE1FF}" type="pres">
      <dgm:prSet presAssocID="{8DFCDD12-125C-4E8D-BC5D-EE61179DDBF4}" presName="desTx" presStyleLbl="fgAcc1" presStyleIdx="0" presStyleCnt="2" custScaleY="71469" custLinFactNeighborX="-22489" custLinFactNeighborY="21539">
        <dgm:presLayoutVars>
          <dgm:bulletEnabled val="1"/>
        </dgm:presLayoutVars>
      </dgm:prSet>
      <dgm:spPr/>
    </dgm:pt>
    <dgm:pt modelId="{C09E1E98-E4AB-40E0-8297-07171C1EE597}" type="pres">
      <dgm:prSet presAssocID="{807D2E79-8A3B-48BC-8AB6-0A2028BBF521}" presName="sibTrans" presStyleLbl="sibTrans2D1" presStyleIdx="0" presStyleCnt="1" custLinFactNeighborX="10170" custLinFactNeighborY="26257"/>
      <dgm:spPr/>
    </dgm:pt>
    <dgm:pt modelId="{527524C9-8F59-4AB7-8162-6B2D87E40D2E}" type="pres">
      <dgm:prSet presAssocID="{807D2E79-8A3B-48BC-8AB6-0A2028BBF521}" presName="connTx" presStyleLbl="sibTrans2D1" presStyleIdx="0" presStyleCnt="1"/>
      <dgm:spPr/>
    </dgm:pt>
    <dgm:pt modelId="{8E3D23A2-2263-48DA-B9ED-6C0ECDD1A2E8}" type="pres">
      <dgm:prSet presAssocID="{5A351D0C-4EEF-41B8-96C6-6E5ACD0C0F3D}" presName="composite" presStyleCnt="0"/>
      <dgm:spPr/>
    </dgm:pt>
    <dgm:pt modelId="{B8B3A260-CFD4-4B71-BB1E-C7A416BF7B52}" type="pres">
      <dgm:prSet presAssocID="{5A351D0C-4EEF-41B8-96C6-6E5ACD0C0F3D}" presName="parTx" presStyleLbl="node1" presStyleIdx="0" presStyleCnt="2">
        <dgm:presLayoutVars>
          <dgm:chMax val="0"/>
          <dgm:chPref val="0"/>
          <dgm:bulletEnabled val="1"/>
        </dgm:presLayoutVars>
      </dgm:prSet>
      <dgm:spPr/>
    </dgm:pt>
    <dgm:pt modelId="{5BE4E76F-2D06-46B5-B0DB-59B60B3A0F0A}" type="pres">
      <dgm:prSet presAssocID="{5A351D0C-4EEF-41B8-96C6-6E5ACD0C0F3D}" presName="parSh" presStyleLbl="node1" presStyleIdx="1" presStyleCnt="2" custScaleY="75257"/>
      <dgm:spPr/>
    </dgm:pt>
    <dgm:pt modelId="{C1E26926-6C2E-4C44-B6FB-4B0FDE8E736D}" type="pres">
      <dgm:prSet presAssocID="{5A351D0C-4EEF-41B8-96C6-6E5ACD0C0F3D}" presName="desTx" presStyleLbl="fgAcc1" presStyleIdx="1" presStyleCnt="2" custScaleY="72731" custLinFactNeighborX="-20948" custLinFactNeighborY="15058">
        <dgm:presLayoutVars>
          <dgm:bulletEnabled val="1"/>
        </dgm:presLayoutVars>
      </dgm:prSet>
      <dgm:spPr/>
    </dgm:pt>
  </dgm:ptLst>
  <dgm:cxnLst>
    <dgm:cxn modelId="{E518DA16-F022-4CA0-BA3D-8F7EF0D8A593}" srcId="{F61AD2ED-EAF0-414D-B319-724EECBC907E}" destId="{5A351D0C-4EEF-41B8-96C6-6E5ACD0C0F3D}" srcOrd="1" destOrd="0" parTransId="{500F2E31-1BE3-4114-B1CA-EEC015CB05D4}" sibTransId="{CC9F4A38-F3EC-4EFD-AF5A-CC161E75125B}"/>
    <dgm:cxn modelId="{A157571A-D57D-4A1B-97F3-E4D2CB6DB213}" type="presOf" srcId="{F61AD2ED-EAF0-414D-B319-724EECBC907E}" destId="{DB02BA9B-109A-47A0-B555-75A3F7D58883}" srcOrd="0" destOrd="0" presId="urn:microsoft.com/office/officeart/2005/8/layout/process3"/>
    <dgm:cxn modelId="{B30D811A-CF76-48F1-98E9-9536768409E0}" type="presOf" srcId="{5A351D0C-4EEF-41B8-96C6-6E5ACD0C0F3D}" destId="{B8B3A260-CFD4-4B71-BB1E-C7A416BF7B52}" srcOrd="0" destOrd="0" presId="urn:microsoft.com/office/officeart/2005/8/layout/process3"/>
    <dgm:cxn modelId="{A2678035-EBDD-4995-A1F5-62C38BEEF8D3}" type="presOf" srcId="{0F5EC380-84E7-49C6-8938-C6CF06BC4F50}" destId="{C26E7C83-C96D-4DE9-8F33-462B938CE1FF}" srcOrd="0" destOrd="0" presId="urn:microsoft.com/office/officeart/2005/8/layout/process3"/>
    <dgm:cxn modelId="{803EF65B-97BB-403B-8E82-6CC4909584F1}" type="presOf" srcId="{807D2E79-8A3B-48BC-8AB6-0A2028BBF521}" destId="{527524C9-8F59-4AB7-8162-6B2D87E40D2E}" srcOrd="1" destOrd="0" presId="urn:microsoft.com/office/officeart/2005/8/layout/process3"/>
    <dgm:cxn modelId="{EF145D62-FC87-4F45-8108-288EF97D292F}" type="presOf" srcId="{5A351D0C-4EEF-41B8-96C6-6E5ACD0C0F3D}" destId="{5BE4E76F-2D06-46B5-B0DB-59B60B3A0F0A}" srcOrd="1" destOrd="0" presId="urn:microsoft.com/office/officeart/2005/8/layout/process3"/>
    <dgm:cxn modelId="{C37E3164-226D-435C-9E30-067D242B8A58}" srcId="{5A351D0C-4EEF-41B8-96C6-6E5ACD0C0F3D}" destId="{0CD28B00-FE54-4BE0-BCD0-1B147D37B20C}" srcOrd="0" destOrd="0" parTransId="{6CFD3974-2616-473D-8ADA-66D22A578F5F}" sibTransId="{8F5F243F-656E-4B6E-BE55-D5F28D5B2E28}"/>
    <dgm:cxn modelId="{B08F4364-D1A9-45B8-94AF-5EEC6C3E6B9D}" srcId="{8DFCDD12-125C-4E8D-BC5D-EE61179DDBF4}" destId="{0F5EC380-84E7-49C6-8938-C6CF06BC4F50}" srcOrd="0" destOrd="0" parTransId="{1A0A1962-7452-4175-97AF-3B66CF0220FC}" sibTransId="{C204AB05-5AD3-4174-9DF1-015AAC8549D6}"/>
    <dgm:cxn modelId="{AA024249-F161-4C86-B30F-7A72F62A2F26}" type="presOf" srcId="{0CD28B00-FE54-4BE0-BCD0-1B147D37B20C}" destId="{C1E26926-6C2E-4C44-B6FB-4B0FDE8E736D}" srcOrd="0" destOrd="0" presId="urn:microsoft.com/office/officeart/2005/8/layout/process3"/>
    <dgm:cxn modelId="{8A3DEC74-FD35-42B2-8869-2B874C6EB3F2}" type="presOf" srcId="{8DFCDD12-125C-4E8D-BC5D-EE61179DDBF4}" destId="{46D59AF8-3EDA-4587-8765-DCA0D6041A28}" srcOrd="1" destOrd="0" presId="urn:microsoft.com/office/officeart/2005/8/layout/process3"/>
    <dgm:cxn modelId="{D0746A86-776F-4539-AE8C-B5B2CDF26FA0}" srcId="{F61AD2ED-EAF0-414D-B319-724EECBC907E}" destId="{8DFCDD12-125C-4E8D-BC5D-EE61179DDBF4}" srcOrd="0" destOrd="0" parTransId="{D1BD01C8-3660-4AA4-8054-91EE618E1E5D}" sibTransId="{807D2E79-8A3B-48BC-8AB6-0A2028BBF521}"/>
    <dgm:cxn modelId="{F0A88FB0-A7C5-4550-832F-C36DFE40D7CA}" type="presOf" srcId="{8DFCDD12-125C-4E8D-BC5D-EE61179DDBF4}" destId="{29BCEAD5-C66A-4837-A661-2C9E59F0B085}" srcOrd="0" destOrd="0" presId="urn:microsoft.com/office/officeart/2005/8/layout/process3"/>
    <dgm:cxn modelId="{D336F5E7-EF6E-45E0-9848-F8047AF76720}" type="presOf" srcId="{807D2E79-8A3B-48BC-8AB6-0A2028BBF521}" destId="{C09E1E98-E4AB-40E0-8297-07171C1EE597}" srcOrd="0" destOrd="0" presId="urn:microsoft.com/office/officeart/2005/8/layout/process3"/>
    <dgm:cxn modelId="{16FF5771-F54C-4DCB-BFD6-9059D70DD9B1}" type="presParOf" srcId="{DB02BA9B-109A-47A0-B555-75A3F7D58883}" destId="{E02443BC-0623-4348-8DEA-C5F8F78ACF49}" srcOrd="0" destOrd="0" presId="urn:microsoft.com/office/officeart/2005/8/layout/process3"/>
    <dgm:cxn modelId="{1AF5EB42-F222-41CB-AD29-1BF88416E31D}" type="presParOf" srcId="{E02443BC-0623-4348-8DEA-C5F8F78ACF49}" destId="{29BCEAD5-C66A-4837-A661-2C9E59F0B085}" srcOrd="0" destOrd="0" presId="urn:microsoft.com/office/officeart/2005/8/layout/process3"/>
    <dgm:cxn modelId="{90CFB74E-6AFF-439F-9D73-22EB093E9D7D}" type="presParOf" srcId="{E02443BC-0623-4348-8DEA-C5F8F78ACF49}" destId="{46D59AF8-3EDA-4587-8765-DCA0D6041A28}" srcOrd="1" destOrd="0" presId="urn:microsoft.com/office/officeart/2005/8/layout/process3"/>
    <dgm:cxn modelId="{403411E8-0EFD-42FD-BD46-8B9E12A58DCF}" type="presParOf" srcId="{E02443BC-0623-4348-8DEA-C5F8F78ACF49}" destId="{C26E7C83-C96D-4DE9-8F33-462B938CE1FF}" srcOrd="2" destOrd="0" presId="urn:microsoft.com/office/officeart/2005/8/layout/process3"/>
    <dgm:cxn modelId="{41FBB7E5-F9FD-4A60-9561-DA2066DD2E4D}" type="presParOf" srcId="{DB02BA9B-109A-47A0-B555-75A3F7D58883}" destId="{C09E1E98-E4AB-40E0-8297-07171C1EE597}" srcOrd="1" destOrd="0" presId="urn:microsoft.com/office/officeart/2005/8/layout/process3"/>
    <dgm:cxn modelId="{C7159D4A-05C8-4D5B-9619-858F86310910}" type="presParOf" srcId="{C09E1E98-E4AB-40E0-8297-07171C1EE597}" destId="{527524C9-8F59-4AB7-8162-6B2D87E40D2E}" srcOrd="0" destOrd="0" presId="urn:microsoft.com/office/officeart/2005/8/layout/process3"/>
    <dgm:cxn modelId="{1E948228-1519-498A-8D74-119A54379D10}" type="presParOf" srcId="{DB02BA9B-109A-47A0-B555-75A3F7D58883}" destId="{8E3D23A2-2263-48DA-B9ED-6C0ECDD1A2E8}" srcOrd="2" destOrd="0" presId="urn:microsoft.com/office/officeart/2005/8/layout/process3"/>
    <dgm:cxn modelId="{B1DC3DE6-640F-4D48-AF01-BC4D5F95F465}" type="presParOf" srcId="{8E3D23A2-2263-48DA-B9ED-6C0ECDD1A2E8}" destId="{B8B3A260-CFD4-4B71-BB1E-C7A416BF7B52}" srcOrd="0" destOrd="0" presId="urn:microsoft.com/office/officeart/2005/8/layout/process3"/>
    <dgm:cxn modelId="{F167A6A9-DBE7-42A3-A040-2758EC8BBF2E}" type="presParOf" srcId="{8E3D23A2-2263-48DA-B9ED-6C0ECDD1A2E8}" destId="{5BE4E76F-2D06-46B5-B0DB-59B60B3A0F0A}" srcOrd="1" destOrd="0" presId="urn:microsoft.com/office/officeart/2005/8/layout/process3"/>
    <dgm:cxn modelId="{5552A614-2F81-4083-A782-6C72E3D70A48}" type="presParOf" srcId="{8E3D23A2-2263-48DA-B9ED-6C0ECDD1A2E8}" destId="{C1E26926-6C2E-4C44-B6FB-4B0FDE8E736D}"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112393-B5D1-4630-89F3-0728439E02D9}">
      <dsp:nvSpPr>
        <dsp:cNvPr id="0" name=""/>
        <dsp:cNvSpPr/>
      </dsp:nvSpPr>
      <dsp:spPr>
        <a:xfrm>
          <a:off x="2107181" y="0"/>
          <a:ext cx="5260978" cy="4016566"/>
        </a:xfrm>
        <a:prstGeom prst="triangle">
          <a:avLst/>
        </a:prstGeom>
        <a:solidFill>
          <a:schemeClr val="accent2">
            <a:shade val="50000"/>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6FDA00E-04F0-4D04-B6FC-BF6FB4B2D8E4}">
      <dsp:nvSpPr>
        <dsp:cNvPr id="0" name=""/>
        <dsp:cNvSpPr/>
      </dsp:nvSpPr>
      <dsp:spPr>
        <a:xfrm>
          <a:off x="4784112" y="402048"/>
          <a:ext cx="4131618" cy="713881"/>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err="1">
              <a:latin typeface="+mn-lt"/>
              <a:cs typeface="Times New Roman" pitchFamily="18" charset="0"/>
            </a:rPr>
            <a:t>Chính</a:t>
          </a:r>
          <a:r>
            <a:rPr lang="en-US" sz="2000" kern="1200" dirty="0">
              <a:latin typeface="+mn-lt"/>
              <a:cs typeface="Times New Roman" pitchFamily="18" charset="0"/>
            </a:rPr>
            <a:t> </a:t>
          </a:r>
          <a:r>
            <a:rPr lang="en-US" sz="2000" kern="1200" dirty="0" err="1">
              <a:latin typeface="+mn-lt"/>
              <a:cs typeface="Times New Roman" pitchFamily="18" charset="0"/>
            </a:rPr>
            <a:t>sách</a:t>
          </a:r>
          <a:r>
            <a:rPr lang="en-US" sz="2000" kern="1200" dirty="0">
              <a:latin typeface="+mn-lt"/>
              <a:cs typeface="Times New Roman" pitchFamily="18" charset="0"/>
            </a:rPr>
            <a:t> n</a:t>
          </a:r>
          <a:r>
            <a:rPr lang="vi-VN" sz="2000" kern="1200" dirty="0">
              <a:latin typeface="+mn-lt"/>
              <a:cs typeface="Times New Roman" pitchFamily="18" charset="0"/>
            </a:rPr>
            <a:t>ă</a:t>
          </a:r>
          <a:r>
            <a:rPr lang="en-US" sz="2000" kern="1200" dirty="0" err="1">
              <a:latin typeface="+mn-lt"/>
              <a:cs typeface="Times New Roman" pitchFamily="18" charset="0"/>
            </a:rPr>
            <a:t>ng</a:t>
          </a:r>
          <a:r>
            <a:rPr lang="en-US" sz="2000" kern="1200" dirty="0">
              <a:latin typeface="+mn-lt"/>
              <a:cs typeface="Times New Roman" pitchFamily="18" charset="0"/>
            </a:rPr>
            <a:t> l</a:t>
          </a:r>
          <a:r>
            <a:rPr lang="vi-VN" sz="2000" kern="1200" dirty="0">
              <a:latin typeface="+mn-lt"/>
              <a:cs typeface="Times New Roman" pitchFamily="18" charset="0"/>
            </a:rPr>
            <a:t>ượ</a:t>
          </a:r>
          <a:r>
            <a:rPr lang="en-US" sz="2000" kern="1200" dirty="0" err="1">
              <a:latin typeface="+mn-lt"/>
              <a:cs typeface="Times New Roman" pitchFamily="18" charset="0"/>
            </a:rPr>
            <a:t>ng</a:t>
          </a:r>
          <a:endParaRPr lang="en-US" sz="2000" kern="1200" dirty="0">
            <a:latin typeface="+mn-lt"/>
            <a:cs typeface="Times New Roman" pitchFamily="18" charset="0"/>
          </a:endParaRPr>
        </a:p>
      </dsp:txBody>
      <dsp:txXfrm>
        <a:off x="4818961" y="436897"/>
        <a:ext cx="4061920" cy="644183"/>
      </dsp:txXfrm>
    </dsp:sp>
    <dsp:sp modelId="{812371B6-D280-49DE-BF06-26B5F187893F}">
      <dsp:nvSpPr>
        <dsp:cNvPr id="0" name=""/>
        <dsp:cNvSpPr/>
      </dsp:nvSpPr>
      <dsp:spPr>
        <a:xfrm>
          <a:off x="4796775" y="1205165"/>
          <a:ext cx="4106294" cy="713881"/>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err="1">
              <a:latin typeface="+mn-lt"/>
              <a:cs typeface="Times New Roman" pitchFamily="18" charset="0"/>
            </a:rPr>
            <a:t>Các</a:t>
          </a:r>
          <a:r>
            <a:rPr lang="en-US" sz="2000" kern="1200" dirty="0">
              <a:latin typeface="+mn-lt"/>
              <a:cs typeface="Times New Roman" pitchFamily="18" charset="0"/>
            </a:rPr>
            <a:t> KH </a:t>
          </a:r>
          <a:r>
            <a:rPr lang="en-US" sz="2000" kern="1200" dirty="0" err="1">
              <a:latin typeface="+mn-lt"/>
              <a:cs typeface="Times New Roman" pitchFamily="18" charset="0"/>
            </a:rPr>
            <a:t>thực</a:t>
          </a:r>
          <a:r>
            <a:rPr lang="en-US" sz="2000" kern="1200" dirty="0">
              <a:latin typeface="+mn-lt"/>
              <a:cs typeface="Times New Roman" pitchFamily="18" charset="0"/>
            </a:rPr>
            <a:t> </a:t>
          </a:r>
          <a:r>
            <a:rPr lang="en-US" sz="2000" kern="1200" dirty="0" err="1">
              <a:latin typeface="+mn-lt"/>
              <a:cs typeface="Times New Roman" pitchFamily="18" charset="0"/>
            </a:rPr>
            <a:t>hiện</a:t>
          </a:r>
          <a:r>
            <a:rPr lang="en-US" sz="2000" kern="1200" dirty="0">
              <a:latin typeface="+mn-lt"/>
              <a:cs typeface="Times New Roman" pitchFamily="18" charset="0"/>
            </a:rPr>
            <a:t> </a:t>
          </a:r>
          <a:r>
            <a:rPr lang="en-US" sz="2000" kern="1200" dirty="0" err="1">
              <a:latin typeface="+mn-lt"/>
              <a:cs typeface="Times New Roman" pitchFamily="18" charset="0"/>
            </a:rPr>
            <a:t>mục</a:t>
          </a:r>
          <a:r>
            <a:rPr lang="en-US" sz="2000" kern="1200" dirty="0">
              <a:latin typeface="+mn-lt"/>
              <a:cs typeface="Times New Roman" pitchFamily="18" charset="0"/>
            </a:rPr>
            <a:t> </a:t>
          </a:r>
          <a:r>
            <a:rPr lang="en-US" sz="2000" kern="1200" dirty="0" err="1">
              <a:latin typeface="+mn-lt"/>
              <a:cs typeface="Times New Roman" pitchFamily="18" charset="0"/>
            </a:rPr>
            <a:t>tiêu</a:t>
          </a:r>
          <a:endParaRPr lang="en-US" sz="2000" kern="1200" dirty="0">
            <a:latin typeface="+mn-lt"/>
            <a:cs typeface="Times New Roman" pitchFamily="18" charset="0"/>
          </a:endParaRPr>
        </a:p>
        <a:p>
          <a:pPr marL="0" lvl="0" indent="0" algn="ctr" defTabSz="889000">
            <a:lnSpc>
              <a:spcPct val="90000"/>
            </a:lnSpc>
            <a:spcBef>
              <a:spcPct val="0"/>
            </a:spcBef>
            <a:spcAft>
              <a:spcPct val="35000"/>
            </a:spcAft>
            <a:buNone/>
          </a:pPr>
          <a:r>
            <a:rPr lang="en-US" sz="2000" kern="1200" dirty="0">
              <a:latin typeface="+mn-lt"/>
              <a:cs typeface="Times New Roman" pitchFamily="18" charset="0"/>
            </a:rPr>
            <a:t>/ KH </a:t>
          </a:r>
          <a:r>
            <a:rPr lang="en-US" sz="2000" kern="1200" dirty="0" err="1">
              <a:latin typeface="+mn-lt"/>
              <a:cs typeface="Times New Roman" pitchFamily="18" charset="0"/>
            </a:rPr>
            <a:t>dự</a:t>
          </a:r>
          <a:r>
            <a:rPr lang="en-US" sz="2000" kern="1200" dirty="0">
              <a:latin typeface="+mn-lt"/>
              <a:cs typeface="Times New Roman" pitchFamily="18" charset="0"/>
            </a:rPr>
            <a:t> </a:t>
          </a:r>
          <a:r>
            <a:rPr lang="en-US" sz="2000" kern="1200" dirty="0" err="1">
              <a:latin typeface="+mn-lt"/>
              <a:cs typeface="Times New Roman" pitchFamily="18" charset="0"/>
            </a:rPr>
            <a:t>án</a:t>
          </a:r>
          <a:endParaRPr lang="en-US" sz="2000" kern="1200" dirty="0">
            <a:latin typeface="+mn-lt"/>
            <a:cs typeface="Times New Roman" pitchFamily="18" charset="0"/>
          </a:endParaRPr>
        </a:p>
      </dsp:txBody>
      <dsp:txXfrm>
        <a:off x="4831624" y="1240014"/>
        <a:ext cx="4036596" cy="644183"/>
      </dsp:txXfrm>
    </dsp:sp>
    <dsp:sp modelId="{88722F79-E39B-4603-B023-7AEEB07629E0}">
      <dsp:nvSpPr>
        <dsp:cNvPr id="0" name=""/>
        <dsp:cNvSpPr/>
      </dsp:nvSpPr>
      <dsp:spPr>
        <a:xfrm>
          <a:off x="4784112" y="2008283"/>
          <a:ext cx="4131618" cy="713881"/>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err="1">
              <a:latin typeface="+mn-lt"/>
              <a:cs typeface="Times New Roman" pitchFamily="18" charset="0"/>
            </a:rPr>
            <a:t>Các</a:t>
          </a:r>
          <a:r>
            <a:rPr lang="en-US" sz="2000" kern="1200" dirty="0">
              <a:latin typeface="+mn-lt"/>
              <a:cs typeface="Times New Roman" pitchFamily="18" charset="0"/>
            </a:rPr>
            <a:t> </a:t>
          </a:r>
          <a:r>
            <a:rPr lang="en-US" sz="2000" kern="1200" dirty="0" err="1">
              <a:latin typeface="+mn-lt"/>
              <a:cs typeface="Times New Roman" pitchFamily="18" charset="0"/>
            </a:rPr>
            <a:t>quy</a:t>
          </a:r>
          <a:r>
            <a:rPr lang="en-US" sz="2000" kern="1200" dirty="0">
              <a:latin typeface="+mn-lt"/>
              <a:cs typeface="Times New Roman" pitchFamily="18" charset="0"/>
            </a:rPr>
            <a:t> </a:t>
          </a:r>
          <a:r>
            <a:rPr lang="en-US" sz="2000" kern="1200" dirty="0" err="1">
              <a:latin typeface="+mn-lt"/>
              <a:cs typeface="Times New Roman" pitchFamily="18" charset="0"/>
            </a:rPr>
            <a:t>trình</a:t>
          </a:r>
          <a:r>
            <a:rPr lang="en-US" sz="2000" kern="1200" dirty="0">
              <a:latin typeface="+mn-lt"/>
              <a:cs typeface="Times New Roman" pitchFamily="18" charset="0"/>
            </a:rPr>
            <a:t>/  </a:t>
          </a:r>
          <a:r>
            <a:rPr lang="en-US" sz="2000" kern="1200" dirty="0" err="1">
              <a:latin typeface="+mn-lt"/>
              <a:cs typeface="Times New Roman" pitchFamily="18" charset="0"/>
            </a:rPr>
            <a:t>Các</a:t>
          </a:r>
          <a:r>
            <a:rPr lang="en-US" sz="2000" kern="1200" dirty="0">
              <a:latin typeface="+mn-lt"/>
              <a:cs typeface="Times New Roman" pitchFamily="18" charset="0"/>
            </a:rPr>
            <a:t> h</a:t>
          </a:r>
          <a:r>
            <a:rPr lang="vi-VN" sz="2000" kern="1200" dirty="0">
              <a:latin typeface="+mn-lt"/>
              <a:cs typeface="Times New Roman" pitchFamily="18" charset="0"/>
            </a:rPr>
            <a:t>ướn</a:t>
          </a:r>
          <a:r>
            <a:rPr lang="en-US" sz="2000" kern="1200" dirty="0">
              <a:latin typeface="+mn-lt"/>
              <a:cs typeface="Times New Roman" pitchFamily="18" charset="0"/>
            </a:rPr>
            <a:t>g </a:t>
          </a:r>
          <a:r>
            <a:rPr lang="en-US" sz="2000" kern="1200" dirty="0" err="1">
              <a:latin typeface="+mn-lt"/>
              <a:cs typeface="Times New Roman" pitchFamily="18" charset="0"/>
            </a:rPr>
            <a:t>dẫn</a:t>
          </a:r>
          <a:r>
            <a:rPr lang="en-US" sz="2000" kern="1200" dirty="0">
              <a:latin typeface="+mn-lt"/>
              <a:cs typeface="Times New Roman" pitchFamily="18" charset="0"/>
            </a:rPr>
            <a:t> </a:t>
          </a:r>
          <a:r>
            <a:rPr lang="en-US" sz="2000" kern="1200" dirty="0" err="1">
              <a:latin typeface="+mn-lt"/>
              <a:cs typeface="Times New Roman" pitchFamily="18" charset="0"/>
            </a:rPr>
            <a:t>công</a:t>
          </a:r>
          <a:r>
            <a:rPr lang="en-US" sz="2000" kern="1200" dirty="0">
              <a:latin typeface="+mn-lt"/>
              <a:cs typeface="Times New Roman" pitchFamily="18" charset="0"/>
            </a:rPr>
            <a:t> </a:t>
          </a:r>
          <a:r>
            <a:rPr lang="en-US" sz="2000" kern="1200" dirty="0" err="1">
              <a:latin typeface="+mn-lt"/>
              <a:cs typeface="Times New Roman" pitchFamily="18" charset="0"/>
            </a:rPr>
            <a:t>việc</a:t>
          </a:r>
          <a:endParaRPr lang="en-US" sz="2000" kern="1200" dirty="0">
            <a:latin typeface="+mn-lt"/>
            <a:cs typeface="Times New Roman" pitchFamily="18" charset="0"/>
          </a:endParaRPr>
        </a:p>
      </dsp:txBody>
      <dsp:txXfrm>
        <a:off x="4818961" y="2043132"/>
        <a:ext cx="4061920" cy="644183"/>
      </dsp:txXfrm>
    </dsp:sp>
    <dsp:sp modelId="{0231429D-1781-458B-912E-D3380F536813}">
      <dsp:nvSpPr>
        <dsp:cNvPr id="0" name=""/>
        <dsp:cNvSpPr/>
      </dsp:nvSpPr>
      <dsp:spPr>
        <a:xfrm>
          <a:off x="4784112" y="2811400"/>
          <a:ext cx="4131618" cy="713881"/>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err="1">
              <a:latin typeface="+mn-lt"/>
              <a:cs typeface="Times New Roman" pitchFamily="18" charset="0"/>
            </a:rPr>
            <a:t>Biểu</a:t>
          </a:r>
          <a:r>
            <a:rPr lang="en-US" sz="2000" kern="1200" dirty="0">
              <a:latin typeface="+mn-lt"/>
              <a:cs typeface="Times New Roman" pitchFamily="18" charset="0"/>
            </a:rPr>
            <a:t> </a:t>
          </a:r>
          <a:r>
            <a:rPr lang="en-US" sz="2000" kern="1200" dirty="0" err="1">
              <a:latin typeface="+mn-lt"/>
              <a:cs typeface="Times New Roman" pitchFamily="18" charset="0"/>
            </a:rPr>
            <a:t>mẫu</a:t>
          </a:r>
          <a:r>
            <a:rPr lang="en-US" sz="2000" kern="1200" dirty="0">
              <a:latin typeface="+mn-lt"/>
              <a:cs typeface="Times New Roman" pitchFamily="18" charset="0"/>
            </a:rPr>
            <a:t>/ </a:t>
          </a:r>
          <a:r>
            <a:rPr lang="en-US" sz="2000" kern="1200" dirty="0" err="1">
              <a:latin typeface="+mn-lt"/>
              <a:cs typeface="Times New Roman" pitchFamily="18" charset="0"/>
            </a:rPr>
            <a:t>hồ</a:t>
          </a:r>
          <a:r>
            <a:rPr lang="en-US" sz="2000" kern="1200" dirty="0">
              <a:latin typeface="+mn-lt"/>
              <a:cs typeface="Times New Roman" pitchFamily="18" charset="0"/>
            </a:rPr>
            <a:t> s</a:t>
          </a:r>
          <a:r>
            <a:rPr lang="vi-VN" sz="2000" kern="1200" dirty="0">
              <a:latin typeface="+mn-lt"/>
              <a:cs typeface="Times New Roman" pitchFamily="18" charset="0"/>
            </a:rPr>
            <a:t>ơ</a:t>
          </a:r>
          <a:endParaRPr lang="en-US" sz="2000" kern="1200" dirty="0">
            <a:latin typeface="+mn-lt"/>
            <a:cs typeface="Times New Roman" pitchFamily="18" charset="0"/>
          </a:endParaRPr>
        </a:p>
      </dsp:txBody>
      <dsp:txXfrm>
        <a:off x="4818961" y="2846249"/>
        <a:ext cx="4061920" cy="64418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D59AF8-3EDA-4587-8765-DCA0D6041A28}">
      <dsp:nvSpPr>
        <dsp:cNvPr id="0" name=""/>
        <dsp:cNvSpPr/>
      </dsp:nvSpPr>
      <dsp:spPr>
        <a:xfrm>
          <a:off x="4377" y="642283"/>
          <a:ext cx="3757843" cy="1305360"/>
        </a:xfrm>
        <a:prstGeom prst="roundRect">
          <a:avLst>
            <a:gd name="adj" fmla="val 10000"/>
          </a:avLst>
        </a:prstGeom>
        <a:solidFill>
          <a:srgbClr val="CC7900"/>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2240" tIns="142240" rIns="142240" bIns="76200" numCol="1" spcCol="1270" anchor="ctr" anchorCtr="0">
          <a:noAutofit/>
        </a:bodyPr>
        <a:lstStyle/>
        <a:p>
          <a:pPr marL="0" lvl="0" indent="0" algn="l" defTabSz="889000">
            <a:lnSpc>
              <a:spcPct val="90000"/>
            </a:lnSpc>
            <a:spcBef>
              <a:spcPct val="0"/>
            </a:spcBef>
            <a:spcAft>
              <a:spcPct val="35000"/>
            </a:spcAft>
            <a:buNone/>
          </a:pPr>
          <a:r>
            <a:rPr lang="en-US" sz="2000" kern="1200" dirty="0" err="1">
              <a:solidFill>
                <a:srgbClr val="FFFF00"/>
              </a:solidFill>
              <a:latin typeface="+mj-lt"/>
              <a:cs typeface="Times New Roman" pitchFamily="18" charset="0"/>
            </a:rPr>
            <a:t>Quy</a:t>
          </a:r>
          <a:r>
            <a:rPr lang="en-US" sz="2000" kern="1200" dirty="0">
              <a:solidFill>
                <a:srgbClr val="FFFF00"/>
              </a:solidFill>
              <a:latin typeface="+mj-lt"/>
              <a:cs typeface="Times New Roman" pitchFamily="18" charset="0"/>
            </a:rPr>
            <a:t> </a:t>
          </a:r>
          <a:r>
            <a:rPr lang="en-US" sz="2000" kern="1200" dirty="0" err="1">
              <a:solidFill>
                <a:srgbClr val="FFFF00"/>
              </a:solidFill>
              <a:latin typeface="+mj-lt"/>
              <a:cs typeface="Times New Roman" pitchFamily="18" charset="0"/>
            </a:rPr>
            <a:t>trình</a:t>
          </a:r>
          <a:r>
            <a:rPr lang="en-US" sz="2000" kern="1200" dirty="0">
              <a:solidFill>
                <a:srgbClr val="FFFF00"/>
              </a:solidFill>
              <a:latin typeface="+mj-lt"/>
              <a:cs typeface="Times New Roman" pitchFamily="18" charset="0"/>
            </a:rPr>
            <a:t> </a:t>
          </a:r>
          <a:r>
            <a:rPr lang="en-US" sz="2000" kern="1200" dirty="0" err="1">
              <a:solidFill>
                <a:srgbClr val="FFFF00"/>
              </a:solidFill>
              <a:latin typeface="+mj-lt"/>
              <a:cs typeface="Times New Roman" pitchFamily="18" charset="0"/>
            </a:rPr>
            <a:t>quản</a:t>
          </a:r>
          <a:r>
            <a:rPr lang="en-US" sz="2000" kern="1200" dirty="0">
              <a:solidFill>
                <a:srgbClr val="FFFF00"/>
              </a:solidFill>
              <a:latin typeface="+mj-lt"/>
              <a:cs typeface="Times New Roman" pitchFamily="18" charset="0"/>
            </a:rPr>
            <a:t> </a:t>
          </a:r>
          <a:r>
            <a:rPr lang="en-US" sz="2000" kern="1200" dirty="0" err="1">
              <a:solidFill>
                <a:srgbClr val="FFFF00"/>
              </a:solidFill>
              <a:latin typeface="+mj-lt"/>
              <a:cs typeface="Times New Roman" pitchFamily="18" charset="0"/>
            </a:rPr>
            <a:t>lý</a:t>
          </a:r>
          <a:endParaRPr lang="en-US" sz="2000" kern="1200" dirty="0">
            <a:solidFill>
              <a:srgbClr val="FFFF00"/>
            </a:solidFill>
            <a:latin typeface="+mj-lt"/>
            <a:cs typeface="Times New Roman" pitchFamily="18" charset="0"/>
          </a:endParaRPr>
        </a:p>
      </dsp:txBody>
      <dsp:txXfrm>
        <a:off x="4377" y="642283"/>
        <a:ext cx="3757843" cy="870240"/>
      </dsp:txXfrm>
    </dsp:sp>
    <dsp:sp modelId="{C26E7C83-C96D-4DE9-8F33-462B938CE1FF}">
      <dsp:nvSpPr>
        <dsp:cNvPr id="0" name=""/>
        <dsp:cNvSpPr/>
      </dsp:nvSpPr>
      <dsp:spPr>
        <a:xfrm>
          <a:off x="0" y="2260523"/>
          <a:ext cx="3757843" cy="1366749"/>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err="1">
              <a:latin typeface="+mj-lt"/>
              <a:cs typeface="Times New Roman" pitchFamily="18" charset="0"/>
            </a:rPr>
            <a:t>Ví</a:t>
          </a:r>
          <a:r>
            <a:rPr lang="en-US" sz="2000" kern="1200" dirty="0">
              <a:latin typeface="+mj-lt"/>
              <a:cs typeface="Times New Roman" pitchFamily="18" charset="0"/>
            </a:rPr>
            <a:t> </a:t>
          </a:r>
          <a:r>
            <a:rPr lang="en-US" sz="2000" kern="1200" dirty="0" err="1">
              <a:latin typeface="+mj-lt"/>
              <a:cs typeface="Times New Roman" pitchFamily="18" charset="0"/>
            </a:rPr>
            <a:t>dụ</a:t>
          </a:r>
          <a:r>
            <a:rPr lang="en-US" sz="2000" kern="1200" dirty="0">
              <a:latin typeface="+mj-lt"/>
              <a:cs typeface="Times New Roman" pitchFamily="18" charset="0"/>
            </a:rPr>
            <a:t>: </a:t>
          </a:r>
          <a:r>
            <a:rPr lang="en-US" sz="2000" kern="1200" dirty="0" err="1">
              <a:latin typeface="+mj-lt"/>
              <a:cs typeface="Times New Roman" pitchFamily="18" charset="0"/>
            </a:rPr>
            <a:t>Quy</a:t>
          </a:r>
          <a:r>
            <a:rPr lang="en-US" sz="2000" kern="1200" dirty="0">
              <a:latin typeface="+mj-lt"/>
              <a:cs typeface="Times New Roman" pitchFamily="18" charset="0"/>
            </a:rPr>
            <a:t> </a:t>
          </a:r>
          <a:r>
            <a:rPr lang="en-US" sz="2000" kern="1200" dirty="0" err="1">
              <a:latin typeface="+mj-lt"/>
              <a:cs typeface="Times New Roman" pitchFamily="18" charset="0"/>
            </a:rPr>
            <a:t>trình</a:t>
          </a:r>
          <a:r>
            <a:rPr lang="en-US" sz="2000" kern="1200" dirty="0">
              <a:latin typeface="+mj-lt"/>
              <a:cs typeface="Times New Roman" pitchFamily="18" charset="0"/>
            </a:rPr>
            <a:t> </a:t>
          </a:r>
          <a:r>
            <a:rPr lang="vi-VN" sz="2000" kern="1200" dirty="0">
              <a:latin typeface="+mj-lt"/>
              <a:cs typeface="Times New Roman" pitchFamily="18" charset="0"/>
            </a:rPr>
            <a:t>đ</a:t>
          </a:r>
          <a:r>
            <a:rPr lang="en-US" sz="2000" kern="1200" dirty="0" err="1">
              <a:latin typeface="+mj-lt"/>
              <a:cs typeface="Times New Roman" pitchFamily="18" charset="0"/>
            </a:rPr>
            <a:t>ánh</a:t>
          </a:r>
          <a:r>
            <a:rPr lang="en-US" sz="2000" kern="1200" dirty="0">
              <a:latin typeface="+mj-lt"/>
              <a:cs typeface="Times New Roman" pitchFamily="18" charset="0"/>
            </a:rPr>
            <a:t> </a:t>
          </a:r>
          <a:r>
            <a:rPr lang="en-US" sz="2000" kern="1200" dirty="0" err="1">
              <a:latin typeface="+mj-lt"/>
              <a:cs typeface="Times New Roman" pitchFamily="18" charset="0"/>
            </a:rPr>
            <a:t>giá</a:t>
          </a:r>
          <a:r>
            <a:rPr lang="en-US" sz="2000" kern="1200" dirty="0">
              <a:latin typeface="+mj-lt"/>
              <a:cs typeface="Times New Roman" pitchFamily="18" charset="0"/>
            </a:rPr>
            <a:t> </a:t>
          </a:r>
          <a:r>
            <a:rPr lang="en-US" sz="2000" kern="1200" dirty="0" err="1">
              <a:latin typeface="+mj-lt"/>
              <a:cs typeface="Times New Roman" pitchFamily="18" charset="0"/>
            </a:rPr>
            <a:t>hệ</a:t>
          </a:r>
          <a:r>
            <a:rPr lang="en-US" sz="2000" kern="1200" dirty="0">
              <a:latin typeface="+mj-lt"/>
              <a:cs typeface="Times New Roman" pitchFamily="18" charset="0"/>
            </a:rPr>
            <a:t> </a:t>
          </a:r>
          <a:r>
            <a:rPr lang="en-US" sz="2000" kern="1200" dirty="0" err="1">
              <a:latin typeface="+mj-lt"/>
              <a:cs typeface="Times New Roman" pitchFamily="18" charset="0"/>
            </a:rPr>
            <a:t>thống</a:t>
          </a:r>
          <a:r>
            <a:rPr lang="en-US" sz="2000" kern="1200" dirty="0">
              <a:latin typeface="+mj-lt"/>
              <a:cs typeface="Times New Roman" pitchFamily="18" charset="0"/>
            </a:rPr>
            <a:t> QLNL</a:t>
          </a:r>
        </a:p>
      </dsp:txBody>
      <dsp:txXfrm>
        <a:off x="40031" y="2300554"/>
        <a:ext cx="3677781" cy="1286687"/>
      </dsp:txXfrm>
    </dsp:sp>
    <dsp:sp modelId="{C09E1E98-E4AB-40E0-8297-07171C1EE597}">
      <dsp:nvSpPr>
        <dsp:cNvPr id="0" name=""/>
        <dsp:cNvSpPr/>
      </dsp:nvSpPr>
      <dsp:spPr>
        <a:xfrm rot="21579155">
          <a:off x="4454712" y="836756"/>
          <a:ext cx="1207734" cy="935594"/>
        </a:xfrm>
        <a:prstGeom prst="rightArrow">
          <a:avLst>
            <a:gd name="adj1" fmla="val 60000"/>
            <a:gd name="adj2" fmla="val 50000"/>
          </a:avLst>
        </a:prstGeom>
        <a:solidFill>
          <a:srgbClr val="CC7900"/>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1866900">
            <a:lnSpc>
              <a:spcPct val="90000"/>
            </a:lnSpc>
            <a:spcBef>
              <a:spcPct val="0"/>
            </a:spcBef>
            <a:spcAft>
              <a:spcPct val="35000"/>
            </a:spcAft>
            <a:buNone/>
          </a:pPr>
          <a:endParaRPr lang="en-US" sz="4200" kern="1200">
            <a:latin typeface="+mj-lt"/>
          </a:endParaRPr>
        </a:p>
      </dsp:txBody>
      <dsp:txXfrm>
        <a:off x="4454715" y="1024726"/>
        <a:ext cx="927056" cy="561356"/>
      </dsp:txXfrm>
    </dsp:sp>
    <dsp:sp modelId="{5BE4E76F-2D06-46B5-B0DB-59B60B3A0F0A}">
      <dsp:nvSpPr>
        <dsp:cNvPr id="0" name=""/>
        <dsp:cNvSpPr/>
      </dsp:nvSpPr>
      <dsp:spPr>
        <a:xfrm>
          <a:off x="6040923" y="641851"/>
          <a:ext cx="3757843" cy="1196844"/>
        </a:xfrm>
        <a:prstGeom prst="roundRect">
          <a:avLst>
            <a:gd name="adj" fmla="val 10000"/>
          </a:avLst>
        </a:prstGeom>
        <a:solidFill>
          <a:schemeClr val="accent5">
            <a:hueOff val="-247351"/>
            <a:satOff val="-7198"/>
            <a:lumOff val="-1960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2240" tIns="142240" rIns="142240" bIns="76200" numCol="1" spcCol="1270" anchor="ctr" anchorCtr="0">
          <a:noAutofit/>
        </a:bodyPr>
        <a:lstStyle/>
        <a:p>
          <a:pPr marL="0" lvl="0" indent="0" algn="l" defTabSz="889000">
            <a:lnSpc>
              <a:spcPct val="90000"/>
            </a:lnSpc>
            <a:spcBef>
              <a:spcPct val="0"/>
            </a:spcBef>
            <a:spcAft>
              <a:spcPct val="35000"/>
            </a:spcAft>
            <a:buNone/>
          </a:pPr>
          <a:r>
            <a:rPr lang="en-US" sz="2000" kern="1200" dirty="0" err="1">
              <a:solidFill>
                <a:srgbClr val="FFFF00"/>
              </a:solidFill>
              <a:latin typeface="+mj-lt"/>
              <a:cs typeface="Times New Roman" pitchFamily="18" charset="0"/>
            </a:rPr>
            <a:t>Quy</a:t>
          </a:r>
          <a:r>
            <a:rPr lang="en-US" sz="2000" kern="1200" dirty="0">
              <a:solidFill>
                <a:srgbClr val="FFFF00"/>
              </a:solidFill>
              <a:latin typeface="+mj-lt"/>
              <a:cs typeface="Times New Roman" pitchFamily="18" charset="0"/>
            </a:rPr>
            <a:t> </a:t>
          </a:r>
          <a:r>
            <a:rPr lang="en-US" sz="2000" kern="1200" dirty="0" err="1">
              <a:solidFill>
                <a:srgbClr val="FFFF00"/>
              </a:solidFill>
              <a:latin typeface="+mj-lt"/>
              <a:cs typeface="Times New Roman" pitchFamily="18" charset="0"/>
            </a:rPr>
            <a:t>trình</a:t>
          </a:r>
          <a:r>
            <a:rPr lang="en-US" sz="2000" kern="1200" dirty="0">
              <a:solidFill>
                <a:srgbClr val="FFFF00"/>
              </a:solidFill>
              <a:latin typeface="+mj-lt"/>
              <a:cs typeface="Times New Roman" pitchFamily="18" charset="0"/>
            </a:rPr>
            <a:t> </a:t>
          </a:r>
          <a:r>
            <a:rPr lang="en-US" sz="2000" kern="1200" dirty="0" err="1">
              <a:solidFill>
                <a:srgbClr val="FFFF00"/>
              </a:solidFill>
              <a:latin typeface="+mj-lt"/>
              <a:cs typeface="Times New Roman" pitchFamily="18" charset="0"/>
            </a:rPr>
            <a:t>Kiểm</a:t>
          </a:r>
          <a:r>
            <a:rPr lang="en-US" sz="2000" kern="1200" dirty="0">
              <a:solidFill>
                <a:srgbClr val="FFFF00"/>
              </a:solidFill>
              <a:latin typeface="+mj-lt"/>
              <a:cs typeface="Times New Roman" pitchFamily="18" charset="0"/>
            </a:rPr>
            <a:t> </a:t>
          </a:r>
          <a:r>
            <a:rPr lang="en-US" sz="2000" kern="1200" dirty="0" err="1">
              <a:solidFill>
                <a:srgbClr val="FFFF00"/>
              </a:solidFill>
              <a:latin typeface="+mj-lt"/>
              <a:cs typeface="Times New Roman" pitchFamily="18" charset="0"/>
            </a:rPr>
            <a:t>soát</a:t>
          </a:r>
          <a:r>
            <a:rPr lang="en-US" sz="2000" kern="1200" dirty="0">
              <a:solidFill>
                <a:srgbClr val="FFFF00"/>
              </a:solidFill>
              <a:latin typeface="+mj-lt"/>
              <a:cs typeface="Times New Roman" pitchFamily="18" charset="0"/>
            </a:rPr>
            <a:t> </a:t>
          </a:r>
          <a:r>
            <a:rPr lang="en-US" sz="2000" kern="1200" dirty="0" err="1">
              <a:solidFill>
                <a:srgbClr val="FFFF00"/>
              </a:solidFill>
              <a:latin typeface="+mj-lt"/>
              <a:cs typeface="Times New Roman" pitchFamily="18" charset="0"/>
            </a:rPr>
            <a:t>hoạt</a:t>
          </a:r>
          <a:r>
            <a:rPr lang="en-US" sz="2000" kern="1200" dirty="0">
              <a:solidFill>
                <a:srgbClr val="FFFF00"/>
              </a:solidFill>
              <a:latin typeface="+mj-lt"/>
              <a:cs typeface="Times New Roman" pitchFamily="18" charset="0"/>
            </a:rPr>
            <a:t> </a:t>
          </a:r>
          <a:r>
            <a:rPr lang="vi-VN" sz="2000" kern="1200" dirty="0">
              <a:solidFill>
                <a:srgbClr val="FFFF00"/>
              </a:solidFill>
              <a:latin typeface="+mj-lt"/>
              <a:cs typeface="Times New Roman" pitchFamily="18" charset="0"/>
            </a:rPr>
            <a:t>đ</a:t>
          </a:r>
          <a:r>
            <a:rPr lang="en-US" sz="2000" kern="1200" dirty="0" err="1">
              <a:solidFill>
                <a:srgbClr val="FFFF00"/>
              </a:solidFill>
              <a:latin typeface="+mj-lt"/>
              <a:cs typeface="Times New Roman" pitchFamily="18" charset="0"/>
            </a:rPr>
            <a:t>ộng</a:t>
          </a:r>
          <a:endParaRPr lang="en-US" sz="2000" kern="1200" dirty="0">
            <a:solidFill>
              <a:srgbClr val="FFFF00"/>
            </a:solidFill>
            <a:latin typeface="+mj-lt"/>
            <a:cs typeface="Times New Roman" pitchFamily="18" charset="0"/>
          </a:endParaRPr>
        </a:p>
      </dsp:txBody>
      <dsp:txXfrm>
        <a:off x="6040923" y="641851"/>
        <a:ext cx="3757843" cy="797896"/>
      </dsp:txXfrm>
    </dsp:sp>
    <dsp:sp modelId="{C1E26926-6C2E-4C44-B6FB-4B0FDE8E736D}">
      <dsp:nvSpPr>
        <dsp:cNvPr id="0" name=""/>
        <dsp:cNvSpPr/>
      </dsp:nvSpPr>
      <dsp:spPr>
        <a:xfrm>
          <a:off x="6023409" y="2073586"/>
          <a:ext cx="3757843" cy="1440437"/>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247351"/>
              <a:satOff val="-7198"/>
              <a:lumOff val="-1960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228600" lvl="1" indent="-228600" algn="l" defTabSz="889000">
            <a:lnSpc>
              <a:spcPct val="90000"/>
            </a:lnSpc>
            <a:spcBef>
              <a:spcPct val="0"/>
            </a:spcBef>
            <a:spcAft>
              <a:spcPct val="15000"/>
            </a:spcAft>
            <a:buChar char="•"/>
          </a:pPr>
          <a:r>
            <a:rPr lang="en-US" sz="2000" b="0" kern="1200" baseline="0" dirty="0" err="1">
              <a:latin typeface="+mj-lt"/>
              <a:cs typeface="Times New Roman" pitchFamily="18" charset="0"/>
            </a:rPr>
            <a:t>Ví</a:t>
          </a:r>
          <a:r>
            <a:rPr lang="en-US" sz="2000" b="0" kern="1200" baseline="0" dirty="0">
              <a:latin typeface="+mj-lt"/>
              <a:cs typeface="Times New Roman" pitchFamily="18" charset="0"/>
            </a:rPr>
            <a:t> </a:t>
          </a:r>
          <a:r>
            <a:rPr lang="en-US" sz="2000" b="0" kern="1200" baseline="0" dirty="0" err="1">
              <a:latin typeface="+mj-lt"/>
              <a:cs typeface="Times New Roman" pitchFamily="18" charset="0"/>
            </a:rPr>
            <a:t>dụ</a:t>
          </a:r>
          <a:r>
            <a:rPr lang="en-US" sz="2000" b="0" kern="1200" baseline="0" dirty="0">
              <a:latin typeface="+mj-lt"/>
              <a:cs typeface="Times New Roman" pitchFamily="18" charset="0"/>
            </a:rPr>
            <a:t>: QT </a:t>
          </a:r>
          <a:r>
            <a:rPr lang="en-US" sz="2000" b="0" kern="1200" baseline="0" dirty="0" err="1">
              <a:latin typeface="+mj-lt"/>
              <a:cs typeface="Times New Roman" pitchFamily="18" charset="0"/>
            </a:rPr>
            <a:t>thu</a:t>
          </a:r>
          <a:r>
            <a:rPr lang="en-US" sz="2000" b="0" kern="1200" baseline="0" dirty="0">
              <a:latin typeface="+mj-lt"/>
              <a:cs typeface="Times New Roman" pitchFamily="18" charset="0"/>
            </a:rPr>
            <a:t> </a:t>
          </a:r>
          <a:r>
            <a:rPr lang="en-US" sz="2000" b="0" kern="1200" baseline="0" dirty="0" err="1">
              <a:latin typeface="+mj-lt"/>
              <a:cs typeface="Times New Roman" pitchFamily="18" charset="0"/>
            </a:rPr>
            <a:t>thập</a:t>
          </a:r>
          <a:r>
            <a:rPr lang="en-US" sz="2000" b="0" kern="1200" baseline="0" dirty="0">
              <a:latin typeface="+mj-lt"/>
              <a:cs typeface="Times New Roman" pitchFamily="18" charset="0"/>
            </a:rPr>
            <a:t>  </a:t>
          </a:r>
          <a:r>
            <a:rPr lang="en-US" sz="2000" b="0" kern="1200" baseline="0" dirty="0" err="1">
              <a:latin typeface="+mj-lt"/>
              <a:cs typeface="Times New Roman" pitchFamily="18" charset="0"/>
            </a:rPr>
            <a:t>và</a:t>
          </a:r>
          <a:r>
            <a:rPr lang="en-US" sz="2000" b="0" kern="1200" baseline="0" dirty="0">
              <a:latin typeface="+mj-lt"/>
              <a:cs typeface="Times New Roman" pitchFamily="18" charset="0"/>
            </a:rPr>
            <a:t> </a:t>
          </a:r>
          <a:r>
            <a:rPr lang="en-US" sz="2000" b="0" kern="1200" baseline="0" dirty="0" err="1">
              <a:latin typeface="+mj-lt"/>
              <a:cs typeface="Times New Roman" pitchFamily="18" charset="0"/>
            </a:rPr>
            <a:t>phân</a:t>
          </a:r>
          <a:r>
            <a:rPr lang="en-US" sz="2000" b="0" kern="1200" baseline="0" dirty="0">
              <a:latin typeface="+mj-lt"/>
              <a:cs typeface="Times New Roman" pitchFamily="18" charset="0"/>
            </a:rPr>
            <a:t> </a:t>
          </a:r>
          <a:r>
            <a:rPr lang="en-US" sz="2000" b="0" kern="1200" baseline="0" dirty="0" err="1">
              <a:latin typeface="+mj-lt"/>
              <a:cs typeface="Times New Roman" pitchFamily="18" charset="0"/>
            </a:rPr>
            <a:t>tích</a:t>
          </a:r>
          <a:r>
            <a:rPr lang="en-US" sz="2000" b="0" kern="1200" baseline="0" dirty="0">
              <a:latin typeface="+mj-lt"/>
              <a:cs typeface="Times New Roman" pitchFamily="18" charset="0"/>
            </a:rPr>
            <a:t> </a:t>
          </a:r>
          <a:r>
            <a:rPr lang="en-US" sz="2000" b="0" kern="1200" baseline="0" dirty="0" err="1">
              <a:latin typeface="+mj-lt"/>
              <a:cs typeface="Times New Roman" pitchFamily="18" charset="0"/>
            </a:rPr>
            <a:t>số</a:t>
          </a:r>
          <a:r>
            <a:rPr lang="en-US" sz="2000" b="0" kern="1200" baseline="0" dirty="0">
              <a:latin typeface="+mj-lt"/>
              <a:cs typeface="Times New Roman" pitchFamily="18" charset="0"/>
            </a:rPr>
            <a:t> </a:t>
          </a:r>
          <a:r>
            <a:rPr lang="en-US" sz="2000" b="0" kern="1200" baseline="0" dirty="0" err="1">
              <a:latin typeface="+mj-lt"/>
              <a:cs typeface="Times New Roman" pitchFamily="18" charset="0"/>
            </a:rPr>
            <a:t>liệu</a:t>
          </a:r>
          <a:r>
            <a:rPr lang="en-US" sz="2000" b="0" kern="1200" baseline="0" dirty="0">
              <a:latin typeface="+mj-lt"/>
              <a:cs typeface="Times New Roman" pitchFamily="18" charset="0"/>
            </a:rPr>
            <a:t> </a:t>
          </a:r>
          <a:r>
            <a:rPr lang="en-US" sz="2000" b="0" kern="1200" baseline="0" dirty="0" err="1">
              <a:latin typeface="+mj-lt"/>
              <a:cs typeface="Times New Roman" pitchFamily="18" charset="0"/>
            </a:rPr>
            <a:t>tiêu</a:t>
          </a:r>
          <a:r>
            <a:rPr lang="en-US" sz="2000" b="0" kern="1200" baseline="0" dirty="0">
              <a:latin typeface="+mj-lt"/>
              <a:cs typeface="Times New Roman" pitchFamily="18" charset="0"/>
            </a:rPr>
            <a:t> </a:t>
          </a:r>
          <a:r>
            <a:rPr lang="en-US" sz="2000" b="0" kern="1200" baseline="0" dirty="0" err="1">
              <a:latin typeface="+mj-lt"/>
              <a:cs typeface="Times New Roman" pitchFamily="18" charset="0"/>
            </a:rPr>
            <a:t>thụ</a:t>
          </a:r>
          <a:r>
            <a:rPr lang="en-US" sz="2000" b="0" kern="1200" baseline="0" dirty="0">
              <a:latin typeface="+mj-lt"/>
              <a:cs typeface="Times New Roman" pitchFamily="18" charset="0"/>
            </a:rPr>
            <a:t> n</a:t>
          </a:r>
          <a:r>
            <a:rPr lang="vi-VN" sz="2000" b="0" kern="1200" baseline="0" dirty="0">
              <a:latin typeface="+mj-lt"/>
              <a:cs typeface="Times New Roman" pitchFamily="18" charset="0"/>
            </a:rPr>
            <a:t>ă</a:t>
          </a:r>
          <a:r>
            <a:rPr lang="en-US" sz="2000" b="0" kern="1200" baseline="0" dirty="0" err="1">
              <a:latin typeface="+mj-lt"/>
              <a:cs typeface="Times New Roman" pitchFamily="18" charset="0"/>
            </a:rPr>
            <a:t>ng</a:t>
          </a:r>
          <a:r>
            <a:rPr lang="en-US" sz="2000" b="0" kern="1200" baseline="0" dirty="0">
              <a:latin typeface="+mj-lt"/>
              <a:cs typeface="Times New Roman" pitchFamily="18" charset="0"/>
            </a:rPr>
            <a:t> l</a:t>
          </a:r>
          <a:r>
            <a:rPr lang="vi-VN" sz="2000" b="0" kern="1200" baseline="0" dirty="0">
              <a:latin typeface="+mj-lt"/>
              <a:cs typeface="Times New Roman" pitchFamily="18" charset="0"/>
            </a:rPr>
            <a:t>ượ</a:t>
          </a:r>
          <a:r>
            <a:rPr lang="en-US" sz="2000" b="0" kern="1200" baseline="0" dirty="0" err="1">
              <a:latin typeface="+mj-lt"/>
              <a:cs typeface="Times New Roman" pitchFamily="18" charset="0"/>
            </a:rPr>
            <a:t>ng</a:t>
          </a:r>
          <a:r>
            <a:rPr lang="en-US" sz="2000" b="0" kern="1200" baseline="0" dirty="0">
              <a:latin typeface="+mj-lt"/>
              <a:cs typeface="Times New Roman" pitchFamily="18" charset="0"/>
            </a:rPr>
            <a:t> </a:t>
          </a:r>
          <a:endParaRPr lang="en-US" sz="2000" kern="1200" dirty="0">
            <a:latin typeface="+mj-lt"/>
            <a:cs typeface="Times New Roman" pitchFamily="18" charset="0"/>
          </a:endParaRPr>
        </a:p>
      </dsp:txBody>
      <dsp:txXfrm>
        <a:off x="6065598" y="2115775"/>
        <a:ext cx="3673465" cy="1356059"/>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3090"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14" tIns="45705" rIns="91414" bIns="45705" numCol="1" anchor="t" anchorCtr="0" compatLnSpc="1">
            <a:prstTxWarp prst="textNoShape">
              <a:avLst/>
            </a:prstTxWarp>
          </a:bodyPr>
          <a:lstStyle>
            <a:lvl1pPr eaLnBrk="1" hangingPunct="1">
              <a:lnSpc>
                <a:spcPct val="100000"/>
              </a:lnSpc>
              <a:spcBef>
                <a:spcPct val="0"/>
              </a:spcBef>
              <a:buFontTx/>
              <a:buNone/>
              <a:defRPr sz="1200">
                <a:effectLst/>
              </a:defRPr>
            </a:lvl1pPr>
          </a:lstStyle>
          <a:p>
            <a:pPr>
              <a:defRPr/>
            </a:pPr>
            <a:endParaRPr lang="en-GB" altLang="en-US">
              <a:latin typeface="Calibri" panose="020F0502020204030204" pitchFamily="34" charset="0"/>
            </a:endParaRPr>
          </a:p>
        </p:txBody>
      </p:sp>
      <p:sp>
        <p:nvSpPr>
          <p:cNvPr id="473093" name="Rectangle 5"/>
          <p:cNvSpPr>
            <a:spLocks noGrp="1" noChangeArrowheads="1"/>
          </p:cNvSpPr>
          <p:nvPr>
            <p:ph type="sldNum" sz="quarter" idx="3"/>
          </p:nvPr>
        </p:nvSpPr>
        <p:spPr bwMode="auto">
          <a:xfrm>
            <a:off x="3814763" y="9371013"/>
            <a:ext cx="2919412" cy="493712"/>
          </a:xfrm>
          <a:prstGeom prst="rect">
            <a:avLst/>
          </a:prstGeom>
          <a:noFill/>
          <a:ln w="9525">
            <a:noFill/>
            <a:miter lim="800000"/>
            <a:headEnd/>
            <a:tailEnd/>
          </a:ln>
          <a:effectLst/>
        </p:spPr>
        <p:txBody>
          <a:bodyPr vert="horz" wrap="square" lIns="91414" tIns="45705" rIns="91414" bIns="45705" numCol="1" anchor="b" anchorCtr="0" compatLnSpc="1">
            <a:prstTxWarp prst="textNoShape">
              <a:avLst/>
            </a:prstTxWarp>
          </a:bodyPr>
          <a:lstStyle>
            <a:lvl1pPr algn="r" eaLnBrk="1" hangingPunct="1">
              <a:lnSpc>
                <a:spcPct val="100000"/>
              </a:lnSpc>
              <a:spcBef>
                <a:spcPct val="0"/>
              </a:spcBef>
              <a:buFontTx/>
              <a:buNone/>
              <a:defRPr sz="1200">
                <a:effectLst/>
              </a:defRPr>
            </a:lvl1pPr>
          </a:lstStyle>
          <a:p>
            <a:pPr>
              <a:defRPr/>
            </a:pPr>
            <a:fld id="{44A3DCD6-9D06-4351-9B41-0E7AAB172DEE}" type="slidenum">
              <a:rPr lang="en-GB" altLang="en-US">
                <a:latin typeface="Calibri" panose="020F0502020204030204" pitchFamily="34" charset="0"/>
              </a:rPr>
              <a:pPr>
                <a:defRPr/>
              </a:pPr>
              <a:t>‹#›</a:t>
            </a:fld>
            <a:endParaRPr lang="en-GB" altLang="en-US">
              <a:latin typeface="Calibri" panose="020F0502020204030204" pitchFamily="34" charset="0"/>
            </a:endParaRPr>
          </a:p>
        </p:txBody>
      </p:sp>
    </p:spTree>
    <p:extLst>
      <p:ext uri="{BB962C8B-B14F-4D97-AF65-F5344CB8AC3E}">
        <p14:creationId xmlns:p14="http://schemas.microsoft.com/office/powerpoint/2010/main" val="388384575"/>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4"/>
          <p:cNvSpPr>
            <a:spLocks noGrp="1" noRot="1" noChangeAspect="1" noChangeArrowheads="1" noTextEdit="1"/>
          </p:cNvSpPr>
          <p:nvPr>
            <p:ph type="sldImg" idx="2"/>
          </p:nvPr>
        </p:nvSpPr>
        <p:spPr bwMode="auto">
          <a:xfrm>
            <a:off x="80963" y="739775"/>
            <a:ext cx="6573837" cy="36988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5" name="Rectangle 5"/>
          <p:cNvSpPr>
            <a:spLocks noGrp="1" noChangeArrowheads="1"/>
          </p:cNvSpPr>
          <p:nvPr>
            <p:ph type="body" sz="quarter" idx="3"/>
          </p:nvPr>
        </p:nvSpPr>
        <p:spPr bwMode="gray">
          <a:xfrm>
            <a:off x="993775" y="4997450"/>
            <a:ext cx="4851400" cy="4371975"/>
          </a:xfrm>
          <a:prstGeom prst="rect">
            <a:avLst/>
          </a:prstGeom>
          <a:noFill/>
          <a:ln w="9525">
            <a:noFill/>
            <a:miter lim="800000"/>
            <a:headEnd/>
            <a:tailEnd/>
          </a:ln>
          <a:effectLst/>
        </p:spPr>
        <p:txBody>
          <a:bodyPr vert="horz" wrap="square" lIns="91422" tIns="45712" rIns="91422" bIns="45712"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p:txBody>
      </p:sp>
      <p:sp>
        <p:nvSpPr>
          <p:cNvPr id="10247" name="Rectangle 7"/>
          <p:cNvSpPr>
            <a:spLocks noGrp="1" noChangeArrowheads="1"/>
          </p:cNvSpPr>
          <p:nvPr>
            <p:ph type="sldNum" sz="quarter" idx="5"/>
          </p:nvPr>
        </p:nvSpPr>
        <p:spPr bwMode="auto">
          <a:xfrm>
            <a:off x="3028950" y="9371013"/>
            <a:ext cx="677863" cy="493712"/>
          </a:xfrm>
          <a:prstGeom prst="rect">
            <a:avLst/>
          </a:prstGeom>
          <a:noFill/>
          <a:ln w="9525">
            <a:noFill/>
            <a:miter lim="800000"/>
            <a:headEnd/>
            <a:tailEnd/>
          </a:ln>
          <a:effectLst/>
        </p:spPr>
        <p:txBody>
          <a:bodyPr vert="horz" wrap="square" lIns="94889" tIns="47444" rIns="94889" bIns="47444" numCol="1" anchor="b" anchorCtr="0" compatLnSpc="1">
            <a:prstTxWarp prst="textNoShape">
              <a:avLst/>
            </a:prstTxWarp>
          </a:bodyPr>
          <a:lstStyle>
            <a:lvl1pPr algn="ctr" defTabSz="946150" eaLnBrk="1" hangingPunct="1">
              <a:lnSpc>
                <a:spcPct val="100000"/>
              </a:lnSpc>
              <a:spcBef>
                <a:spcPct val="0"/>
              </a:spcBef>
              <a:buFontTx/>
              <a:buNone/>
              <a:defRPr sz="1000">
                <a:solidFill>
                  <a:srgbClr val="B0002D"/>
                </a:solidFill>
                <a:effectLst/>
                <a:latin typeface="Calibri" panose="020F0502020204030204" pitchFamily="34" charset="0"/>
              </a:defRPr>
            </a:lvl1pPr>
          </a:lstStyle>
          <a:p>
            <a:pPr>
              <a:defRPr/>
            </a:pPr>
            <a:fld id="{355570F2-3F9D-4E1B-9A62-C62902EEB6F0}" type="slidenum">
              <a:rPr lang="fr-FR" altLang="en-US" smtClean="0"/>
              <a:pPr>
                <a:defRPr/>
              </a:pPr>
              <a:t>‹#›</a:t>
            </a:fld>
            <a:endParaRPr lang="fr-FR" altLang="en-US"/>
          </a:p>
        </p:txBody>
      </p:sp>
      <p:sp>
        <p:nvSpPr>
          <p:cNvPr id="56325" name="Line 8"/>
          <p:cNvSpPr>
            <a:spLocks noChangeShapeType="1"/>
          </p:cNvSpPr>
          <p:nvPr/>
        </p:nvSpPr>
        <p:spPr bwMode="gray">
          <a:xfrm>
            <a:off x="901700" y="4743450"/>
            <a:ext cx="0" cy="4972050"/>
          </a:xfrm>
          <a:prstGeom prst="line">
            <a:avLst/>
          </a:prstGeom>
          <a:noFill/>
          <a:ln w="12700">
            <a:solidFill>
              <a:srgbClr val="B0002D"/>
            </a:solidFill>
            <a:round/>
            <a:headEnd/>
            <a:tailEnd/>
          </a:ln>
        </p:spPr>
        <p:txBody>
          <a:bodyPr lIns="91417" tIns="45709" rIns="91417" bIns="45709">
            <a:spAutoFit/>
          </a:bodyPr>
          <a:lstStyle/>
          <a:p>
            <a:pPr eaLnBrk="1" hangingPunct="1">
              <a:lnSpc>
                <a:spcPct val="90000"/>
              </a:lnSpc>
              <a:spcBef>
                <a:spcPct val="70000"/>
              </a:spcBef>
              <a:buFontTx/>
              <a:buChar char="•"/>
              <a:defRPr/>
            </a:pPr>
            <a:endParaRPr lang="en-US">
              <a:effectLst>
                <a:outerShdw blurRad="38100" dist="38100" dir="2700000" algn="tl">
                  <a:srgbClr val="000000">
                    <a:alpha val="43137"/>
                  </a:srgbClr>
                </a:outerShdw>
              </a:effectLst>
              <a:latin typeface="Calibri" panose="020F0502020204030204" pitchFamily="34" charset="0"/>
              <a:ea typeface="MS PGothic" pitchFamily="34" charset="-128"/>
            </a:endParaRPr>
          </a:p>
        </p:txBody>
      </p:sp>
      <p:sp>
        <p:nvSpPr>
          <p:cNvPr id="56326" name="Line 9"/>
          <p:cNvSpPr>
            <a:spLocks noChangeShapeType="1"/>
          </p:cNvSpPr>
          <p:nvPr/>
        </p:nvSpPr>
        <p:spPr bwMode="gray">
          <a:xfrm rot="16200000">
            <a:off x="3240088" y="2309813"/>
            <a:ext cx="0" cy="5187950"/>
          </a:xfrm>
          <a:prstGeom prst="line">
            <a:avLst/>
          </a:prstGeom>
          <a:noFill/>
          <a:ln w="12700">
            <a:solidFill>
              <a:srgbClr val="B0002D"/>
            </a:solidFill>
            <a:round/>
            <a:headEnd/>
            <a:tailEnd/>
          </a:ln>
        </p:spPr>
        <p:txBody>
          <a:bodyPr lIns="91417" tIns="45709" rIns="91417" bIns="45709">
            <a:spAutoFit/>
          </a:bodyPr>
          <a:lstStyle/>
          <a:p>
            <a:pPr eaLnBrk="1" hangingPunct="1">
              <a:lnSpc>
                <a:spcPct val="90000"/>
              </a:lnSpc>
              <a:spcBef>
                <a:spcPct val="70000"/>
              </a:spcBef>
              <a:buFontTx/>
              <a:buChar char="•"/>
              <a:defRPr/>
            </a:pPr>
            <a:endParaRPr lang="en-US">
              <a:effectLst>
                <a:outerShdw blurRad="38100" dist="38100" dir="2700000" algn="tl">
                  <a:srgbClr val="000000">
                    <a:alpha val="43137"/>
                  </a:srgbClr>
                </a:outerShdw>
              </a:effectLst>
              <a:latin typeface="Calibri" panose="020F0502020204030204" pitchFamily="34" charset="0"/>
              <a:ea typeface="MS PGothic" pitchFamily="34" charset="-128"/>
            </a:endParaRPr>
          </a:p>
        </p:txBody>
      </p:sp>
      <p:sp>
        <p:nvSpPr>
          <p:cNvPr id="56327" name="Text Box 10"/>
          <p:cNvSpPr txBox="1">
            <a:spLocks noChangeArrowheads="1"/>
          </p:cNvSpPr>
          <p:nvPr/>
        </p:nvSpPr>
        <p:spPr bwMode="gray">
          <a:xfrm>
            <a:off x="887413" y="4659313"/>
            <a:ext cx="603250" cy="282575"/>
          </a:xfrm>
          <a:prstGeom prst="rect">
            <a:avLst/>
          </a:prstGeom>
          <a:noFill/>
          <a:ln>
            <a:noFill/>
          </a:ln>
        </p:spPr>
        <p:txBody>
          <a:bodyPr lIns="94889" tIns="47444" rIns="94889" bIns="47444"/>
          <a:lstStyle>
            <a:lvl1pPr defTabSz="949325" eaLnBrk="0" hangingPunct="0">
              <a:defRPr sz="1600">
                <a:solidFill>
                  <a:schemeClr val="tx1"/>
                </a:solidFill>
                <a:latin typeface="Arial" pitchFamily="34" charset="0"/>
                <a:ea typeface="MS PGothic" pitchFamily="34" charset="-128"/>
              </a:defRPr>
            </a:lvl1pPr>
            <a:lvl2pPr marL="742950" indent="-285750" defTabSz="949325" eaLnBrk="0" hangingPunct="0">
              <a:defRPr sz="1600">
                <a:solidFill>
                  <a:schemeClr val="tx1"/>
                </a:solidFill>
                <a:latin typeface="Arial" pitchFamily="34" charset="0"/>
                <a:ea typeface="MS PGothic" pitchFamily="34" charset="-128"/>
              </a:defRPr>
            </a:lvl2pPr>
            <a:lvl3pPr marL="1143000" indent="-228600" defTabSz="949325" eaLnBrk="0" hangingPunct="0">
              <a:defRPr sz="1600">
                <a:solidFill>
                  <a:schemeClr val="tx1"/>
                </a:solidFill>
                <a:latin typeface="Arial" pitchFamily="34" charset="0"/>
                <a:ea typeface="MS PGothic" pitchFamily="34" charset="-128"/>
              </a:defRPr>
            </a:lvl3pPr>
            <a:lvl4pPr marL="1600200" indent="-228600" defTabSz="949325" eaLnBrk="0" hangingPunct="0">
              <a:defRPr sz="1600">
                <a:solidFill>
                  <a:schemeClr val="tx1"/>
                </a:solidFill>
                <a:latin typeface="Arial" pitchFamily="34" charset="0"/>
                <a:ea typeface="MS PGothic" pitchFamily="34" charset="-128"/>
              </a:defRPr>
            </a:lvl4pPr>
            <a:lvl5pPr marL="2057400" indent="-228600" defTabSz="949325" eaLnBrk="0" hangingPunct="0">
              <a:defRPr sz="1600">
                <a:solidFill>
                  <a:schemeClr val="tx1"/>
                </a:solidFill>
                <a:latin typeface="Arial" pitchFamily="34" charset="0"/>
                <a:ea typeface="MS PGothic" pitchFamily="34" charset="-128"/>
              </a:defRPr>
            </a:lvl5pPr>
            <a:lvl6pPr marL="25146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6pPr>
            <a:lvl7pPr marL="29718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7pPr>
            <a:lvl8pPr marL="34290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8pPr>
            <a:lvl9pPr marL="38862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9pPr>
          </a:lstStyle>
          <a:p>
            <a:pPr algn="ctr">
              <a:spcBef>
                <a:spcPct val="50000"/>
              </a:spcBef>
              <a:defRPr/>
            </a:pPr>
            <a:r>
              <a:rPr lang="fr-FR" sz="1200" i="1">
                <a:solidFill>
                  <a:srgbClr val="4F74AA"/>
                </a:solidFill>
                <a:latin typeface="Calibri" panose="020F0502020204030204" pitchFamily="34" charset="0"/>
              </a:rPr>
              <a:t>Notes</a:t>
            </a:r>
          </a:p>
        </p:txBody>
      </p:sp>
    </p:spTree>
    <p:extLst>
      <p:ext uri="{BB962C8B-B14F-4D97-AF65-F5344CB8AC3E}">
        <p14:creationId xmlns:p14="http://schemas.microsoft.com/office/powerpoint/2010/main" val="2962968371"/>
      </p:ext>
    </p:extLst>
  </p:cSld>
  <p:clrMap bg1="lt1" tx1="dk1" bg2="lt2" tx2="dk2" accent1="accent1" accent2="accent2" accent3="accent3" accent4="accent4" accent5="accent5" accent6="accent6" hlink="hlink" folHlink="folHlink"/>
  <p:hf/>
  <p:notesStyle>
    <a:lvl1pPr marL="261938" indent="-261938" algn="l" rtl="0" eaLnBrk="0" fontAlgn="base" hangingPunct="0">
      <a:lnSpc>
        <a:spcPct val="90000"/>
      </a:lnSpc>
      <a:spcBef>
        <a:spcPct val="70000"/>
      </a:spcBef>
      <a:spcAft>
        <a:spcPct val="0"/>
      </a:spcAft>
      <a:buClr>
        <a:srgbClr val="B0002D"/>
      </a:buClr>
      <a:buSzPct val="85000"/>
      <a:buFont typeface="Arial" pitchFamily="34" charset="0"/>
      <a:buChar char="►"/>
      <a:defRPr sz="1200" kern="1200">
        <a:solidFill>
          <a:schemeClr val="tx1"/>
        </a:solidFill>
        <a:latin typeface="Calibri" panose="020F0502020204030204" pitchFamily="34" charset="0"/>
        <a:ea typeface="ＭＳ Ｐゴシック" pitchFamily="34" charset="-128"/>
        <a:cs typeface="ＭＳ Ｐゴシック" pitchFamily="34" charset="-128"/>
      </a:defRPr>
    </a:lvl1pPr>
    <a:lvl2pPr marL="438150" indent="-174625" algn="l" rtl="0" eaLnBrk="0" fontAlgn="base" hangingPunct="0">
      <a:lnSpc>
        <a:spcPct val="90000"/>
      </a:lnSpc>
      <a:spcBef>
        <a:spcPct val="70000"/>
      </a:spcBef>
      <a:spcAft>
        <a:spcPct val="0"/>
      </a:spcAft>
      <a:buClr>
        <a:srgbClr val="4F74AA"/>
      </a:buClr>
      <a:buSzPct val="50000"/>
      <a:buFont typeface="Wingdings" pitchFamily="2" charset="2"/>
      <a:buChar char="l"/>
      <a:defRPr sz="1000" kern="1200">
        <a:solidFill>
          <a:schemeClr val="tx1"/>
        </a:solidFill>
        <a:latin typeface="Calibri" panose="020F0502020204030204" pitchFamily="34" charset="0"/>
        <a:ea typeface="ＭＳ Ｐゴシック" pitchFamily="34" charset="-128"/>
        <a:cs typeface="+mn-cs"/>
      </a:defRPr>
    </a:lvl2pPr>
    <a:lvl3pPr marL="766763" indent="-195263" algn="l" rtl="0" eaLnBrk="0" fontAlgn="base" hangingPunct="0">
      <a:lnSpc>
        <a:spcPct val="90000"/>
      </a:lnSpc>
      <a:spcBef>
        <a:spcPct val="70000"/>
      </a:spcBef>
      <a:spcAft>
        <a:spcPct val="0"/>
      </a:spcAft>
      <a:buChar char="•"/>
      <a:defRPr sz="1000" kern="1200">
        <a:solidFill>
          <a:schemeClr val="tx1"/>
        </a:solidFill>
        <a:latin typeface="Calibri" panose="020F0502020204030204" pitchFamily="34" charset="0"/>
        <a:ea typeface="ＭＳ Ｐゴシック" pitchFamily="34" charset="-128"/>
        <a:cs typeface="Geneva" pitchFamily="-108" charset="-128"/>
      </a:defRPr>
    </a:lvl3pPr>
    <a:lvl4pPr marL="1600200" indent="-228600" algn="l" rtl="0" eaLnBrk="0" fontAlgn="base" hangingPunct="0">
      <a:lnSpc>
        <a:spcPct val="90000"/>
      </a:lnSpc>
      <a:spcBef>
        <a:spcPct val="70000"/>
      </a:spcBef>
      <a:spcAft>
        <a:spcPct val="0"/>
      </a:spcAft>
      <a:buChar char="•"/>
      <a:defRPr sz="900" kern="1200">
        <a:solidFill>
          <a:schemeClr val="tx1"/>
        </a:solidFill>
        <a:latin typeface="Arial" pitchFamily="-111" charset="0"/>
        <a:ea typeface="ＭＳ Ｐゴシック" pitchFamily="34" charset="-128"/>
        <a:cs typeface="Geneva"/>
      </a:defRPr>
    </a:lvl4pPr>
    <a:lvl5pPr marL="2057400" indent="-228600" algn="l" rtl="0" eaLnBrk="0" fontAlgn="base" hangingPunct="0">
      <a:lnSpc>
        <a:spcPct val="90000"/>
      </a:lnSpc>
      <a:spcBef>
        <a:spcPct val="70000"/>
      </a:spcBef>
      <a:spcAft>
        <a:spcPct val="0"/>
      </a:spcAft>
      <a:buChar char="•"/>
      <a:defRPr sz="900" kern="1200">
        <a:solidFill>
          <a:schemeClr val="tx1"/>
        </a:solidFill>
        <a:latin typeface="Arial" pitchFamily="-111" charset="0"/>
        <a:ea typeface="ＭＳ Ｐゴシック"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29685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a:extLst>
              <a:ext uri="{FF2B5EF4-FFF2-40B4-BE49-F238E27FC236}">
                <a16:creationId xmlns:a16="http://schemas.microsoft.com/office/drawing/2014/main" id="{414378D6-0E73-A6E5-98D6-01D57C741CE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es Placeholder 2">
            <a:extLst>
              <a:ext uri="{FF2B5EF4-FFF2-40B4-BE49-F238E27FC236}">
                <a16:creationId xmlns:a16="http://schemas.microsoft.com/office/drawing/2014/main" id="{6573A3D4-7F00-47DC-6DE8-CC277D89F81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88E230E1-2C38-0A3F-A29B-AFB47CA23CDA}"/>
              </a:ext>
            </a:extLst>
          </p:cNvPr>
          <p:cNvSpPr>
            <a:spLocks noGrp="1"/>
          </p:cNvSpPr>
          <p:nvPr>
            <p:ph type="dt" sz="quarter" idx="1"/>
          </p:nvPr>
        </p:nvSpPr>
        <p:spPr/>
        <p:txBody>
          <a:bodyPr/>
          <a:lstStyle/>
          <a:p>
            <a:pPr>
              <a:defRPr/>
            </a:pPr>
            <a:fld id="{96C489A5-3A56-6E43-B6AF-2006F77D92DF}" type="datetime1">
              <a:rPr lang="en-GB"/>
              <a:pPr>
                <a:defRPr/>
              </a:pPr>
              <a:t>18/07/2025</a:t>
            </a:fld>
            <a:endParaRPr lang="en-US" dirty="0"/>
          </a:p>
        </p:txBody>
      </p:sp>
      <p:sp>
        <p:nvSpPr>
          <p:cNvPr id="5" name="Footer Placeholder 4">
            <a:extLst>
              <a:ext uri="{FF2B5EF4-FFF2-40B4-BE49-F238E27FC236}">
                <a16:creationId xmlns:a16="http://schemas.microsoft.com/office/drawing/2014/main" id="{BFAD528D-C2B8-1763-8E3A-375409DB490E}"/>
              </a:ext>
            </a:extLst>
          </p:cNvPr>
          <p:cNvSpPr>
            <a:spLocks noGrp="1"/>
          </p:cNvSpPr>
          <p:nvPr>
            <p:ph type="ftr" sz="quarter" idx="4"/>
          </p:nvPr>
        </p:nvSpPr>
        <p:spPr/>
        <p:txBody>
          <a:bodyPr/>
          <a:lstStyle/>
          <a:p>
            <a:pPr>
              <a:defRPr/>
            </a:pPr>
            <a:endParaRPr lang="en-US"/>
          </a:p>
        </p:txBody>
      </p:sp>
      <p:sp>
        <p:nvSpPr>
          <p:cNvPr id="150534" name="Slide Number Placeholder 5">
            <a:extLst>
              <a:ext uri="{FF2B5EF4-FFF2-40B4-BE49-F238E27FC236}">
                <a16:creationId xmlns:a16="http://schemas.microsoft.com/office/drawing/2014/main" id="{49AD6B45-FEAB-661A-B7F7-FB578170180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31C1C726-5A7D-4B1D-930F-B2F4930006D2}" type="slidenum">
              <a:rPr lang="en-US" altLang="en-US" smtClean="0"/>
              <a:pPr/>
              <a:t>11</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a:extLst>
              <a:ext uri="{FF2B5EF4-FFF2-40B4-BE49-F238E27FC236}">
                <a16:creationId xmlns:a16="http://schemas.microsoft.com/office/drawing/2014/main" id="{9589C236-F593-910D-628C-4D1265F4223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13E82EB9-46C0-416B-B594-9D573D55DEA7}" type="slidenum">
              <a:rPr lang="en-US" altLang="en-US" sz="1200" smtClean="0">
                <a:latin typeface="Arial" panose="020B0604020202020204" pitchFamily="34" charset="0"/>
                <a:cs typeface="ヒラギノ角ゴ Pro W3"/>
              </a:rPr>
              <a:pPr>
                <a:spcBef>
                  <a:spcPct val="0"/>
                </a:spcBef>
              </a:pPr>
              <a:t>30</a:t>
            </a:fld>
            <a:endParaRPr lang="en-US" altLang="en-US" sz="1200">
              <a:latin typeface="Arial" panose="020B0604020202020204" pitchFamily="34" charset="0"/>
              <a:cs typeface="ヒラギノ角ゴ Pro W3"/>
            </a:endParaRPr>
          </a:p>
        </p:txBody>
      </p:sp>
      <p:sp>
        <p:nvSpPr>
          <p:cNvPr id="59395" name="Rectangle 2">
            <a:extLst>
              <a:ext uri="{FF2B5EF4-FFF2-40B4-BE49-F238E27FC236}">
                <a16:creationId xmlns:a16="http://schemas.microsoft.com/office/drawing/2014/main" id="{FC07C3EA-5241-5FA1-BDCE-B324FAC746C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6" name="Rectangle 3">
            <a:extLst>
              <a:ext uri="{FF2B5EF4-FFF2-40B4-BE49-F238E27FC236}">
                <a16:creationId xmlns:a16="http://schemas.microsoft.com/office/drawing/2014/main" id="{9C0467E2-DDD8-A633-B44E-325B2061E39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altLang="en-US">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5C6BAA3C-ED9B-BA07-8B79-E67D099D455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2846FD36-8076-4E77-AAB2-A4A53E1AE178}" type="slidenum">
              <a:rPr lang="en-US" altLang="en-US" sz="1200" smtClean="0">
                <a:latin typeface="Arial" panose="020B0604020202020204" pitchFamily="34" charset="0"/>
                <a:cs typeface="ヒラギノ角ゴ Pro W3"/>
              </a:rPr>
              <a:pPr>
                <a:spcBef>
                  <a:spcPct val="0"/>
                </a:spcBef>
              </a:pPr>
              <a:t>35</a:t>
            </a:fld>
            <a:endParaRPr lang="en-US" altLang="en-US" sz="1200">
              <a:latin typeface="Arial" panose="020B0604020202020204" pitchFamily="34" charset="0"/>
              <a:cs typeface="ヒラギノ角ゴ Pro W3"/>
            </a:endParaRPr>
          </a:p>
        </p:txBody>
      </p:sp>
      <p:sp>
        <p:nvSpPr>
          <p:cNvPr id="61443" name="Rectangle 2">
            <a:extLst>
              <a:ext uri="{FF2B5EF4-FFF2-40B4-BE49-F238E27FC236}">
                <a16:creationId xmlns:a16="http://schemas.microsoft.com/office/drawing/2014/main" id="{5775CD83-1EF4-25A7-935F-FD7288287D1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a:extLst>
              <a:ext uri="{FF2B5EF4-FFF2-40B4-BE49-F238E27FC236}">
                <a16:creationId xmlns:a16="http://schemas.microsoft.com/office/drawing/2014/main" id="{A2D2CFA3-3A63-E93B-9F6A-08A9949968F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altLang="en-US">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3DAF30FF-4E03-7884-BBB8-1A9E52DD776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B9AA34E3-3221-4610-95E0-50CDD989C542}" type="slidenum">
              <a:rPr lang="en-US" altLang="en-US" sz="1200" smtClean="0">
                <a:latin typeface="Arial" panose="020B0604020202020204" pitchFamily="34" charset="0"/>
                <a:cs typeface="ヒラギノ角ゴ Pro W3"/>
              </a:rPr>
              <a:pPr>
                <a:spcBef>
                  <a:spcPct val="0"/>
                </a:spcBef>
              </a:pPr>
              <a:t>36</a:t>
            </a:fld>
            <a:endParaRPr lang="en-US" altLang="en-US" sz="1200">
              <a:latin typeface="Arial" panose="020B0604020202020204" pitchFamily="34" charset="0"/>
              <a:cs typeface="ヒラギノ角ゴ Pro W3"/>
            </a:endParaRPr>
          </a:p>
        </p:txBody>
      </p:sp>
      <p:sp>
        <p:nvSpPr>
          <p:cNvPr id="63491" name="Rectangle 2">
            <a:extLst>
              <a:ext uri="{FF2B5EF4-FFF2-40B4-BE49-F238E27FC236}">
                <a16:creationId xmlns:a16="http://schemas.microsoft.com/office/drawing/2014/main" id="{7BB08099-25B8-3CD6-1B17-D7F8A7F5EE4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2" name="Rectangle 3">
            <a:extLst>
              <a:ext uri="{FF2B5EF4-FFF2-40B4-BE49-F238E27FC236}">
                <a16:creationId xmlns:a16="http://schemas.microsoft.com/office/drawing/2014/main" id="{BF5E4E95-A533-8A80-391E-80AB1792F78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altLang="en-US">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D16D12AD-D23C-45EF-53CA-46835EDC18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074A732-3432-4245-85FE-9F94CA82B6EF}" type="slidenum">
              <a:rPr lang="en-US" altLang="en-US" sz="1200" smtClean="0">
                <a:latin typeface="Arial" panose="020B0604020202020204" pitchFamily="34" charset="0"/>
                <a:cs typeface="ヒラギノ角ゴ Pro W3"/>
              </a:rPr>
              <a:pPr>
                <a:spcBef>
                  <a:spcPct val="0"/>
                </a:spcBef>
              </a:pPr>
              <a:t>46</a:t>
            </a:fld>
            <a:endParaRPr lang="en-US" altLang="en-US" sz="1200">
              <a:latin typeface="Arial" panose="020B0604020202020204" pitchFamily="34" charset="0"/>
              <a:cs typeface="ヒラギノ角ゴ Pro W3"/>
            </a:endParaRPr>
          </a:p>
        </p:txBody>
      </p:sp>
      <p:sp>
        <p:nvSpPr>
          <p:cNvPr id="46083" name="Rectangle 2">
            <a:extLst>
              <a:ext uri="{FF2B5EF4-FFF2-40B4-BE49-F238E27FC236}">
                <a16:creationId xmlns:a16="http://schemas.microsoft.com/office/drawing/2014/main" id="{294F9334-6208-85C9-8671-2136442EB6C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a:extLst>
              <a:ext uri="{FF2B5EF4-FFF2-40B4-BE49-F238E27FC236}">
                <a16:creationId xmlns:a16="http://schemas.microsoft.com/office/drawing/2014/main" id="{7460263C-7856-7AEA-3BD7-60F6798E41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Lấy cơ sở nền tảng là chu trình PDCA: hoạch định, thực hiện, kiểm tra và cải tiến. Tổ chức cũng phải xác định được phạm vi và giới hạn của hệ thống quản lý năng lượng, phạm vi là toàn công ty, hay là từng nhà máy. Mục đích cuối cùng là ngày càng giảm những lãng phí về năng lượng hoặc là ngày càng cải thiện việc sử dụng năng lượng một cách hiệu quả.</a:t>
            </a:r>
          </a:p>
        </p:txBody>
      </p:sp>
    </p:spTree>
    <p:extLst>
      <p:ext uri="{BB962C8B-B14F-4D97-AF65-F5344CB8AC3E}">
        <p14:creationId xmlns:p14="http://schemas.microsoft.com/office/powerpoint/2010/main" val="38729496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98687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a:extLst>
              <a:ext uri="{FF2B5EF4-FFF2-40B4-BE49-F238E27FC236}">
                <a16:creationId xmlns:a16="http://schemas.microsoft.com/office/drawing/2014/main" id="{5C2F759D-5B9B-D895-8815-E6D9B97318D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A58D497D-2BB6-4AEE-8D07-9D0BF1FEB8DC}" type="slidenum">
              <a:rPr lang="en-US" altLang="en-US" sz="1200" smtClean="0">
                <a:latin typeface="Arial" panose="020B0604020202020204" pitchFamily="34" charset="0"/>
                <a:cs typeface="ヒラギノ角ゴ Pro W3"/>
              </a:rPr>
              <a:pPr>
                <a:spcBef>
                  <a:spcPct val="0"/>
                </a:spcBef>
              </a:pPr>
              <a:t>3</a:t>
            </a:fld>
            <a:endParaRPr lang="en-US" altLang="en-US" sz="1200">
              <a:latin typeface="Arial" panose="020B0604020202020204" pitchFamily="34" charset="0"/>
              <a:cs typeface="ヒラギノ角ゴ Pro W3"/>
            </a:endParaRPr>
          </a:p>
        </p:txBody>
      </p:sp>
      <p:sp>
        <p:nvSpPr>
          <p:cNvPr id="33795" name="Rectangle 7">
            <a:extLst>
              <a:ext uri="{FF2B5EF4-FFF2-40B4-BE49-F238E27FC236}">
                <a16:creationId xmlns:a16="http://schemas.microsoft.com/office/drawing/2014/main" id="{437861FC-2F35-0853-2908-009BE01C48EC}"/>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EA71FEDE-0CB0-4867-BB7E-6190BF426597}" type="slidenum">
              <a:rPr lang="en-SG" altLang="en-US" sz="1300">
                <a:cs typeface="ヒラギノ角ゴ Pro W3"/>
              </a:rPr>
              <a:pPr algn="r" eaLnBrk="1" hangingPunct="1">
                <a:spcBef>
                  <a:spcPct val="0"/>
                </a:spcBef>
              </a:pPr>
              <a:t>3</a:t>
            </a:fld>
            <a:endParaRPr lang="en-SG" altLang="en-US" sz="1300">
              <a:cs typeface="ヒラギノ角ゴ Pro W3"/>
            </a:endParaRPr>
          </a:p>
        </p:txBody>
      </p:sp>
      <p:sp>
        <p:nvSpPr>
          <p:cNvPr id="33796" name="Slide Image Placeholder 1">
            <a:extLst>
              <a:ext uri="{FF2B5EF4-FFF2-40B4-BE49-F238E27FC236}">
                <a16:creationId xmlns:a16="http://schemas.microsoft.com/office/drawing/2014/main" id="{C213DF05-0125-DE82-33F1-93016D7BA1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7" name="Notes Placeholder 2">
            <a:extLst>
              <a:ext uri="{FF2B5EF4-FFF2-40B4-BE49-F238E27FC236}">
                <a16:creationId xmlns:a16="http://schemas.microsoft.com/office/drawing/2014/main" id="{09E0A3B3-A7CE-D69B-3B0C-AE277E257DA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88913" indent="-188913" eaLnBrk="1" hangingPunct="1">
              <a:spcBef>
                <a:spcPct val="0"/>
              </a:spcBef>
            </a:pPr>
            <a:endParaRPr lang="vi-VN" altLang="en-US">
              <a:latin typeface="Arial" panose="020B0604020202020204" pitchFamily="34" charset="0"/>
            </a:endParaRPr>
          </a:p>
        </p:txBody>
      </p:sp>
      <p:sp>
        <p:nvSpPr>
          <p:cNvPr id="33798" name="Slide Number Placeholder 3">
            <a:extLst>
              <a:ext uri="{FF2B5EF4-FFF2-40B4-BE49-F238E27FC236}">
                <a16:creationId xmlns:a16="http://schemas.microsoft.com/office/drawing/2014/main" id="{ECAAD3FB-A205-D583-965C-60010A5F2D64}"/>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E8C71B00-7D31-4BC7-A0EB-EC5343F580AB}" type="slidenum">
              <a:rPr lang="en-US" altLang="en-US" sz="1300">
                <a:latin typeface="Calibri" panose="020F0502020204030204" pitchFamily="34" charset="0"/>
                <a:cs typeface="ヒラギノ角ゴ Pro W3"/>
              </a:rPr>
              <a:pPr algn="r" eaLnBrk="1" hangingPunct="1">
                <a:spcBef>
                  <a:spcPct val="0"/>
                </a:spcBef>
              </a:pPr>
              <a:t>3</a:t>
            </a:fld>
            <a:endParaRPr lang="en-US" altLang="en-US" sz="1300">
              <a:latin typeface="Calibri" panose="020F0502020204030204" pitchFamily="34" charset="0"/>
              <a:cs typeface="ヒラギノ角ゴ Pro W3"/>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58EEEE9C-4B44-24A1-BA4C-419A96DF84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a:extLst>
              <a:ext uri="{FF2B5EF4-FFF2-40B4-BE49-F238E27FC236}">
                <a16:creationId xmlns:a16="http://schemas.microsoft.com/office/drawing/2014/main" id="{5BF1B327-45D2-BABA-0F4A-EF52466D58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Giải thích về cấu trúc hình tam giá: </a:t>
            </a:r>
          </a:p>
          <a:p>
            <a:pPr lvl="1"/>
            <a:r>
              <a:rPr lang="en-US" altLang="en-US"/>
              <a:t>Càng ở phía trên, tài liệu cấp cao h</a:t>
            </a:r>
            <a:r>
              <a:rPr lang="vi-VN" altLang="en-US"/>
              <a:t>ơ</a:t>
            </a:r>
            <a:r>
              <a:rPr lang="en-US" altLang="en-US"/>
              <a:t>n, số l</a:t>
            </a:r>
            <a:r>
              <a:rPr lang="vi-VN" altLang="en-US"/>
              <a:t>ượ</a:t>
            </a:r>
            <a:r>
              <a:rPr lang="en-US" altLang="en-US"/>
              <a:t>ng th</a:t>
            </a:r>
            <a:r>
              <a:rPr lang="vi-VN" altLang="en-US"/>
              <a:t>ườ</a:t>
            </a:r>
            <a:r>
              <a:rPr lang="en-US" altLang="en-US"/>
              <a:t>ng  ít h</a:t>
            </a:r>
            <a:r>
              <a:rPr lang="vi-VN" altLang="en-US"/>
              <a:t>ơ</a:t>
            </a:r>
            <a:r>
              <a:rPr lang="en-US" altLang="en-US"/>
              <a:t>n; </a:t>
            </a:r>
          </a:p>
          <a:p>
            <a:pPr lvl="1"/>
            <a:r>
              <a:rPr lang="en-US" altLang="en-US"/>
              <a:t>Càng ở phía d</a:t>
            </a:r>
            <a:r>
              <a:rPr lang="vi-VN" altLang="en-US"/>
              <a:t>ướ</a:t>
            </a:r>
            <a:r>
              <a:rPr lang="en-US" altLang="en-US"/>
              <a:t>i, tài liệu cấp thấp h</a:t>
            </a:r>
            <a:r>
              <a:rPr lang="vi-VN" altLang="en-US"/>
              <a:t>ơ</a:t>
            </a:r>
            <a:r>
              <a:rPr lang="en-US" altLang="en-US"/>
              <a:t>n, số l</a:t>
            </a:r>
            <a:r>
              <a:rPr lang="vi-VN" altLang="en-US"/>
              <a:t>ượ</a:t>
            </a:r>
            <a:r>
              <a:rPr lang="en-US" altLang="en-US"/>
              <a:t>ng th</a:t>
            </a:r>
            <a:r>
              <a:rPr lang="vi-VN" altLang="en-US"/>
              <a:t>ườ</a:t>
            </a:r>
            <a:r>
              <a:rPr lang="en-US" altLang="en-US"/>
              <a:t>ng nhiều h</a:t>
            </a:r>
            <a:r>
              <a:rPr lang="vi-VN" altLang="en-US"/>
              <a:t>ơ</a:t>
            </a:r>
            <a:r>
              <a:rPr lang="en-US" altLang="en-US"/>
              <a:t>n</a:t>
            </a:r>
          </a:p>
          <a:p>
            <a:pPr lvl="1"/>
            <a:r>
              <a:rPr lang="en-US" altLang="en-US"/>
              <a:t>Phân chia cấu trúc này chỉ mang tính t</a:t>
            </a:r>
            <a:r>
              <a:rPr lang="vi-VN" altLang="en-US"/>
              <a:t>ươ</a:t>
            </a:r>
            <a:r>
              <a:rPr lang="en-US" altLang="en-US"/>
              <a:t>ng </a:t>
            </a:r>
            <a:r>
              <a:rPr lang="vi-VN" altLang="en-US"/>
              <a:t>đố</a:t>
            </a:r>
            <a:r>
              <a:rPr lang="en-US" altLang="en-US"/>
              <a:t>i, không nhất thiết giống nhau ở mọi doanh nghiệp. </a:t>
            </a:r>
          </a:p>
          <a:p>
            <a:r>
              <a:rPr lang="en-US" altLang="en-US"/>
              <a:t>Số l</a:t>
            </a:r>
            <a:r>
              <a:rPr lang="vi-VN" altLang="en-US"/>
              <a:t>ượ</a:t>
            </a:r>
            <a:r>
              <a:rPr lang="en-US" altLang="en-US"/>
              <a:t>ng tài liệu cần xây dựng phụ thuộc vào từng doanh nghiệp -  mục </a:t>
            </a:r>
            <a:r>
              <a:rPr lang="vi-VN" altLang="en-US"/>
              <a:t>đí</a:t>
            </a:r>
            <a:r>
              <a:rPr lang="en-US" altLang="en-US"/>
              <a:t>ch các tài liệu nhằm </a:t>
            </a:r>
            <a:r>
              <a:rPr lang="vi-VN" altLang="en-US"/>
              <a:t>đả</a:t>
            </a:r>
            <a:r>
              <a:rPr lang="en-US" altLang="en-US"/>
              <a:t>m bảo các thực hành trong HTQLNL </a:t>
            </a:r>
            <a:r>
              <a:rPr lang="vi-VN" altLang="en-US"/>
              <a:t>đượ</a:t>
            </a:r>
            <a:r>
              <a:rPr lang="en-US" altLang="en-US"/>
              <a:t>c duy trì </a:t>
            </a:r>
          </a:p>
          <a:p>
            <a:r>
              <a:rPr lang="en-US" altLang="en-US"/>
              <a:t>Ví dụ một số tài liệu:</a:t>
            </a:r>
          </a:p>
          <a:p>
            <a:pPr lvl="1"/>
            <a:r>
              <a:rPr lang="en-US" altLang="en-US"/>
              <a:t>Quy trình báo cáo và phân tích số liệu tiêu thụ n</a:t>
            </a:r>
            <a:r>
              <a:rPr lang="vi-VN" altLang="en-US"/>
              <a:t>ă</a:t>
            </a:r>
            <a:r>
              <a:rPr lang="en-US" altLang="en-US"/>
              <a:t>ng l</a:t>
            </a:r>
            <a:r>
              <a:rPr lang="vi-VN" altLang="en-US"/>
              <a:t>ượ</a:t>
            </a:r>
            <a:r>
              <a:rPr lang="en-US" altLang="en-US"/>
              <a:t>ng của toàn nhà máy </a:t>
            </a:r>
          </a:p>
          <a:p>
            <a:pPr lvl="1"/>
            <a:r>
              <a:rPr lang="en-US" altLang="en-US"/>
              <a:t>Biểu mẫu thu thấp số liệu tiêu thụ dầu tại lò h</a:t>
            </a:r>
            <a:r>
              <a:rPr lang="vi-VN" altLang="en-US"/>
              <a:t>ơ</a:t>
            </a:r>
            <a:r>
              <a:rPr lang="en-US" altLang="en-US"/>
              <a:t>i </a:t>
            </a:r>
          </a:p>
          <a:p>
            <a:r>
              <a:rPr lang="en-US" altLang="en-US"/>
              <a:t>L</a:t>
            </a:r>
            <a:r>
              <a:rPr lang="vi-VN" altLang="en-US"/>
              <a:t>ư</a:t>
            </a:r>
            <a:r>
              <a:rPr lang="en-US" altLang="en-US"/>
              <a:t>u ý: Đây chỉ là một mô hình </a:t>
            </a:r>
            <a:r>
              <a:rPr lang="vi-VN" altLang="en-US"/>
              <a:t>đ</a:t>
            </a:r>
            <a:r>
              <a:rPr lang="en-US" altLang="en-US"/>
              <a:t>iển hình, không nhất thiết giống nhau ở mọi doanh nghiệp. Chẳng hạn một số doanh nghiệp có thêm những tài liệu khác h</a:t>
            </a:r>
            <a:r>
              <a:rPr lang="vi-VN" altLang="en-US"/>
              <a:t>ơ</a:t>
            </a:r>
            <a:r>
              <a:rPr lang="en-US" altLang="en-US"/>
              <a:t>n (ví dụ - Sổ tay n</a:t>
            </a:r>
            <a:r>
              <a:rPr lang="vi-VN" altLang="en-US"/>
              <a:t>ă</a:t>
            </a:r>
            <a:r>
              <a:rPr lang="en-US" altLang="en-US"/>
              <a:t>ng l</a:t>
            </a:r>
            <a:r>
              <a:rPr lang="vi-VN" altLang="en-US"/>
              <a:t>ượ</a:t>
            </a:r>
            <a:r>
              <a:rPr lang="en-US" altLang="en-US"/>
              <a:t>ng)</a:t>
            </a:r>
          </a:p>
        </p:txBody>
      </p:sp>
      <p:sp>
        <p:nvSpPr>
          <p:cNvPr id="41988" name="Slide Number Placeholder 3">
            <a:extLst>
              <a:ext uri="{FF2B5EF4-FFF2-40B4-BE49-F238E27FC236}">
                <a16:creationId xmlns:a16="http://schemas.microsoft.com/office/drawing/2014/main" id="{55784508-DE98-77E7-9272-F0702DE9E07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1310C023-01D3-484C-B186-EF95FE9AA71A}" type="slidenum">
              <a:rPr lang="en-US" altLang="en-US" sz="1200" smtClean="0">
                <a:cs typeface="ヒラギノ角ゴ Pro W3"/>
              </a:rPr>
              <a:pPr>
                <a:spcBef>
                  <a:spcPct val="0"/>
                </a:spcBef>
              </a:pPr>
              <a:t>4</a:t>
            </a:fld>
            <a:endParaRPr lang="en-US" altLang="en-US" sz="1200">
              <a:cs typeface="ヒラギノ角ゴ Pro W3"/>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2B6DC020-02B0-5817-96F2-56AA77E88F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71A79122-E4D8-4CE3-A8FA-DA425C130E2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Lưu ý học viên: việc xác định nên viết những quy trình nào/ hướng dẫn công việc nào rất quan trọng. Nếu không đủ quy trình/ hướng dẫn công việc </a:t>
            </a:r>
            <a:r>
              <a:rPr lang="en-US" altLang="en-US">
                <a:sym typeface="Wingdings" panose="05000000000000000000" pitchFamily="2" charset="2"/>
              </a:rPr>
              <a:t></a:t>
            </a:r>
            <a:r>
              <a:rPr lang="en-US" altLang="en-US"/>
              <a:t> hoạt động có thể không được thực hành thường xuyên nhất quán. Nhưng nếu quá nhiều </a:t>
            </a:r>
            <a:r>
              <a:rPr lang="en-US" altLang="en-US">
                <a:sym typeface="Wingdings" panose="05000000000000000000" pitchFamily="2" charset="2"/>
              </a:rPr>
              <a:t></a:t>
            </a:r>
            <a:r>
              <a:rPr lang="en-US" altLang="en-US"/>
              <a:t> quy trình có thể trở thành  một gánh năng/ "công việc giấy tờ"  làm người thực hiện nản.</a:t>
            </a:r>
          </a:p>
          <a:p>
            <a:r>
              <a:rPr lang="en-US" altLang="en-US"/>
              <a:t>Số l</a:t>
            </a:r>
            <a:r>
              <a:rPr lang="vi-VN" altLang="en-US"/>
              <a:t>ượ</a:t>
            </a:r>
            <a:r>
              <a:rPr lang="en-US" altLang="en-US"/>
              <a:t>ng tài liệu cần xây dựng phụ thuộc vào từng doanh nghiệp -  mục </a:t>
            </a:r>
            <a:r>
              <a:rPr lang="vi-VN" altLang="en-US"/>
              <a:t>đí</a:t>
            </a:r>
            <a:r>
              <a:rPr lang="en-US" altLang="en-US"/>
              <a:t>ch các tài liệu nhằm </a:t>
            </a:r>
            <a:r>
              <a:rPr lang="vi-VN" altLang="en-US"/>
              <a:t>đả</a:t>
            </a:r>
            <a:r>
              <a:rPr lang="en-US" altLang="en-US"/>
              <a:t>m bảo các thực hành trong HTQLNL </a:t>
            </a:r>
            <a:r>
              <a:rPr lang="vi-VN" altLang="en-US"/>
              <a:t>đượ</a:t>
            </a:r>
            <a:r>
              <a:rPr lang="en-US" altLang="en-US"/>
              <a:t>c duy trì. Việc xây dựng tài liệu/ quy trình hay không phụ thuộc vào:</a:t>
            </a:r>
          </a:p>
          <a:p>
            <a:pPr marL="1163638" lvl="2" indent="-182563">
              <a:lnSpc>
                <a:spcPct val="110000"/>
              </a:lnSpc>
              <a:buFontTx/>
              <a:buChar char="•"/>
            </a:pPr>
            <a:r>
              <a:rPr lang="en-US" altLang="en-US"/>
              <a:t>Ý thức của nhân viên/ thực trạng thực hành TKNL tại DN</a:t>
            </a:r>
          </a:p>
          <a:p>
            <a:pPr marL="1163638" lvl="2" indent="-182563">
              <a:lnSpc>
                <a:spcPct val="110000"/>
              </a:lnSpc>
              <a:buFontTx/>
              <a:buChar char="•"/>
            </a:pPr>
            <a:r>
              <a:rPr lang="en-US" altLang="en-US"/>
              <a:t>Tình trạng thiết bị</a:t>
            </a:r>
          </a:p>
          <a:p>
            <a:pPr marL="1163638" lvl="2" indent="-182563">
              <a:lnSpc>
                <a:spcPct val="110000"/>
              </a:lnSpc>
              <a:buFontTx/>
              <a:buChar char="•"/>
            </a:pPr>
            <a:r>
              <a:rPr lang="en-US" altLang="en-US"/>
              <a:t>Mục tiêu, khu vực cần kiểm soát n</a:t>
            </a:r>
            <a:r>
              <a:rPr lang="vi-VN" altLang="en-US"/>
              <a:t>ă</a:t>
            </a:r>
            <a:r>
              <a:rPr lang="en-US" altLang="en-US"/>
              <a:t>ng l</a:t>
            </a:r>
            <a:r>
              <a:rPr lang="vi-VN" altLang="en-US"/>
              <a:t>ượ</a:t>
            </a:r>
            <a:r>
              <a:rPr lang="en-US" altLang="en-US"/>
              <a:t>ng</a:t>
            </a:r>
          </a:p>
          <a:p>
            <a:pPr marL="1163638" lvl="2" indent="-182563">
              <a:lnSpc>
                <a:spcPct val="110000"/>
              </a:lnSpc>
              <a:buFontTx/>
              <a:buChar char="•"/>
            </a:pPr>
            <a:r>
              <a:rPr lang="en-US" altLang="en-US"/>
              <a:t>…</a:t>
            </a:r>
          </a:p>
          <a:p>
            <a:r>
              <a:rPr lang="en-US" altLang="en-US"/>
              <a:t>    (Có DN cần phải xây dựng một quy trình”A’, nh</a:t>
            </a:r>
            <a:r>
              <a:rPr lang="vi-VN" altLang="en-US"/>
              <a:t>ư</a:t>
            </a:r>
            <a:r>
              <a:rPr lang="en-US" altLang="en-US"/>
              <a:t>ng ở một doanh nghiệp khác có thể không cần)</a:t>
            </a:r>
          </a:p>
          <a:p>
            <a:r>
              <a:rPr lang="en-US" altLang="en-US"/>
              <a:t>L</a:t>
            </a:r>
            <a:r>
              <a:rPr lang="vi-VN" altLang="en-US"/>
              <a:t>ư</a:t>
            </a:r>
            <a:r>
              <a:rPr lang="en-US" altLang="en-US"/>
              <a:t>u ý việc  tận dụng những tài liệu sẵn có của hệ thống khác </a:t>
            </a:r>
            <a:r>
              <a:rPr lang="vi-VN" altLang="en-US"/>
              <a:t>để</a:t>
            </a:r>
            <a:r>
              <a:rPr lang="en-US" altLang="en-US"/>
              <a:t> tránh sự cồng kềnh của hệ thống tài liệu và/ hoặc tránh phức tạp trong việc thực hiện.</a:t>
            </a:r>
          </a:p>
          <a:p>
            <a:r>
              <a:rPr lang="en-US" altLang="en-US"/>
              <a:t>Giới hạn ch</a:t>
            </a:r>
            <a:r>
              <a:rPr lang="vi-VN" altLang="en-US"/>
              <a:t>ươ</a:t>
            </a:r>
            <a:r>
              <a:rPr lang="en-US" altLang="en-US"/>
              <a:t>ng trình này không </a:t>
            </a:r>
            <a:r>
              <a:rPr lang="vi-VN" altLang="en-US"/>
              <a:t>đ</a:t>
            </a:r>
            <a:r>
              <a:rPr lang="en-US" altLang="en-US"/>
              <a:t>i sâu vào thiết kế và xây dựng HT tài liệu</a:t>
            </a:r>
          </a:p>
        </p:txBody>
      </p:sp>
      <p:sp>
        <p:nvSpPr>
          <p:cNvPr id="44036" name="Slide Number Placeholder 3">
            <a:extLst>
              <a:ext uri="{FF2B5EF4-FFF2-40B4-BE49-F238E27FC236}">
                <a16:creationId xmlns:a16="http://schemas.microsoft.com/office/drawing/2014/main" id="{242A6E60-8B34-4038-730E-946C6C2FB30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AA1A43F5-9F8F-4453-909E-8DC5CCE20D69}" type="slidenum">
              <a:rPr lang="en-US" altLang="en-US" sz="1200" smtClean="0">
                <a:cs typeface="ヒラギノ角ゴ Pro W3"/>
              </a:rPr>
              <a:pPr>
                <a:spcBef>
                  <a:spcPct val="0"/>
                </a:spcBef>
              </a:pPr>
              <a:t>5</a:t>
            </a:fld>
            <a:endParaRPr lang="en-US" altLang="en-US" sz="1200">
              <a:cs typeface="ヒラギノ角ゴ Pro W3"/>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D16D12AD-D23C-45EF-53CA-46835EDC18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074A732-3432-4245-85FE-9F94CA82B6EF}" type="slidenum">
              <a:rPr lang="en-US" altLang="en-US" sz="1200" smtClean="0">
                <a:latin typeface="Arial" panose="020B0604020202020204" pitchFamily="34" charset="0"/>
                <a:cs typeface="ヒラギノ角ゴ Pro W3"/>
              </a:rPr>
              <a:pPr>
                <a:spcBef>
                  <a:spcPct val="0"/>
                </a:spcBef>
              </a:pPr>
              <a:t>6</a:t>
            </a:fld>
            <a:endParaRPr lang="en-US" altLang="en-US" sz="1200">
              <a:latin typeface="Arial" panose="020B0604020202020204" pitchFamily="34" charset="0"/>
              <a:cs typeface="ヒラギノ角ゴ Pro W3"/>
            </a:endParaRPr>
          </a:p>
        </p:txBody>
      </p:sp>
      <p:sp>
        <p:nvSpPr>
          <p:cNvPr id="46083" name="Rectangle 2">
            <a:extLst>
              <a:ext uri="{FF2B5EF4-FFF2-40B4-BE49-F238E27FC236}">
                <a16:creationId xmlns:a16="http://schemas.microsoft.com/office/drawing/2014/main" id="{294F9334-6208-85C9-8671-2136442EB6C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a:extLst>
              <a:ext uri="{FF2B5EF4-FFF2-40B4-BE49-F238E27FC236}">
                <a16:creationId xmlns:a16="http://schemas.microsoft.com/office/drawing/2014/main" id="{7460263C-7856-7AEA-3BD7-60F6798E41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Lấy cơ sở nền tảng là chu trình PDCA: hoạch định, thực hiện, kiểm tra và cải tiến. Tổ chức cũng phải xác định được phạm vi và giới hạn của hệ thống quản lý năng lượng, phạm vi là toàn công ty, hay là từng nhà máy. Mục đích cuối cùng là ngày càng giảm những lãng phí về năng lượng hoặc là ngày càng cải thiện việc sử dụng năng lượng một cách hiệu quả.</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D16D12AD-D23C-45EF-53CA-46835EDC18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074A732-3432-4245-85FE-9F94CA82B6EF}" type="slidenum">
              <a:rPr lang="en-US" altLang="en-US" sz="1200" smtClean="0">
                <a:latin typeface="Arial" panose="020B0604020202020204" pitchFamily="34" charset="0"/>
                <a:cs typeface="ヒラギノ角ゴ Pro W3"/>
              </a:rPr>
              <a:pPr>
                <a:spcBef>
                  <a:spcPct val="0"/>
                </a:spcBef>
              </a:pPr>
              <a:t>7</a:t>
            </a:fld>
            <a:endParaRPr lang="en-US" altLang="en-US" sz="1200">
              <a:latin typeface="Arial" panose="020B0604020202020204" pitchFamily="34" charset="0"/>
              <a:cs typeface="ヒラギノ角ゴ Pro W3"/>
            </a:endParaRPr>
          </a:p>
        </p:txBody>
      </p:sp>
      <p:sp>
        <p:nvSpPr>
          <p:cNvPr id="46083" name="Rectangle 2">
            <a:extLst>
              <a:ext uri="{FF2B5EF4-FFF2-40B4-BE49-F238E27FC236}">
                <a16:creationId xmlns:a16="http://schemas.microsoft.com/office/drawing/2014/main" id="{294F9334-6208-85C9-8671-2136442EB6C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a:extLst>
              <a:ext uri="{FF2B5EF4-FFF2-40B4-BE49-F238E27FC236}">
                <a16:creationId xmlns:a16="http://schemas.microsoft.com/office/drawing/2014/main" id="{7460263C-7856-7AEA-3BD7-60F6798E41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Lấy cơ sở nền tảng là chu trình PDCA: hoạch định, thực hiện, kiểm tra và cải tiến. Tổ chức cũng phải xác định được phạm vi và giới hạn của hệ thống quản lý năng lượng, phạm vi là toàn công ty, hay là từng nhà máy. Mục đích cuối cùng là ngày càng giảm những lãng phí về năng lượng hoặc là ngày càng cải thiện việc sử dụng năng lượng một cách hiệu quả.</a:t>
            </a:r>
          </a:p>
        </p:txBody>
      </p:sp>
    </p:spTree>
    <p:extLst>
      <p:ext uri="{BB962C8B-B14F-4D97-AF65-F5344CB8AC3E}">
        <p14:creationId xmlns:p14="http://schemas.microsoft.com/office/powerpoint/2010/main" val="30269497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D16D12AD-D23C-45EF-53CA-46835EDC18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074A732-3432-4245-85FE-9F94CA82B6EF}" type="slidenum">
              <a:rPr lang="en-US" altLang="en-US" sz="1200" smtClean="0">
                <a:latin typeface="Arial" panose="020B0604020202020204" pitchFamily="34" charset="0"/>
                <a:cs typeface="ヒラギノ角ゴ Pro W3"/>
              </a:rPr>
              <a:pPr>
                <a:spcBef>
                  <a:spcPct val="0"/>
                </a:spcBef>
              </a:pPr>
              <a:t>8</a:t>
            </a:fld>
            <a:endParaRPr lang="en-US" altLang="en-US" sz="1200">
              <a:latin typeface="Arial" panose="020B0604020202020204" pitchFamily="34" charset="0"/>
              <a:cs typeface="ヒラギノ角ゴ Pro W3"/>
            </a:endParaRPr>
          </a:p>
        </p:txBody>
      </p:sp>
      <p:sp>
        <p:nvSpPr>
          <p:cNvPr id="46083" name="Rectangle 2">
            <a:extLst>
              <a:ext uri="{FF2B5EF4-FFF2-40B4-BE49-F238E27FC236}">
                <a16:creationId xmlns:a16="http://schemas.microsoft.com/office/drawing/2014/main" id="{294F9334-6208-85C9-8671-2136442EB6C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a:extLst>
              <a:ext uri="{FF2B5EF4-FFF2-40B4-BE49-F238E27FC236}">
                <a16:creationId xmlns:a16="http://schemas.microsoft.com/office/drawing/2014/main" id="{7460263C-7856-7AEA-3BD7-60F6798E41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Lấy cơ sở nền tảng là chu trình PDCA: hoạch định, thực hiện, kiểm tra và cải tiến. Tổ chức cũng phải xác định được phạm vi và giới hạn của hệ thống quản lý năng lượng, phạm vi là toàn công ty, hay là từng nhà máy. Mục đích cuối cùng là ngày càng giảm những lãng phí về năng lượng hoặc là ngày càng cải thiện việc sử dụng năng lượng một cách hiệu quả.</a:t>
            </a:r>
          </a:p>
        </p:txBody>
      </p:sp>
    </p:spTree>
    <p:extLst>
      <p:ext uri="{BB962C8B-B14F-4D97-AF65-F5344CB8AC3E}">
        <p14:creationId xmlns:p14="http://schemas.microsoft.com/office/powerpoint/2010/main" val="1305460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D16D12AD-D23C-45EF-53CA-46835EDC18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074A732-3432-4245-85FE-9F94CA82B6EF}" type="slidenum">
              <a:rPr lang="en-US" altLang="en-US" sz="1200" smtClean="0">
                <a:latin typeface="Arial" panose="020B0604020202020204" pitchFamily="34" charset="0"/>
                <a:cs typeface="ヒラギノ角ゴ Pro W3"/>
              </a:rPr>
              <a:pPr>
                <a:spcBef>
                  <a:spcPct val="0"/>
                </a:spcBef>
              </a:pPr>
              <a:t>9</a:t>
            </a:fld>
            <a:endParaRPr lang="en-US" altLang="en-US" sz="1200">
              <a:latin typeface="Arial" panose="020B0604020202020204" pitchFamily="34" charset="0"/>
              <a:cs typeface="ヒラギノ角ゴ Pro W3"/>
            </a:endParaRPr>
          </a:p>
        </p:txBody>
      </p:sp>
      <p:sp>
        <p:nvSpPr>
          <p:cNvPr id="46083" name="Rectangle 2">
            <a:extLst>
              <a:ext uri="{FF2B5EF4-FFF2-40B4-BE49-F238E27FC236}">
                <a16:creationId xmlns:a16="http://schemas.microsoft.com/office/drawing/2014/main" id="{294F9334-6208-85C9-8671-2136442EB6C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a:extLst>
              <a:ext uri="{FF2B5EF4-FFF2-40B4-BE49-F238E27FC236}">
                <a16:creationId xmlns:a16="http://schemas.microsoft.com/office/drawing/2014/main" id="{7460263C-7856-7AEA-3BD7-60F6798E41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Lấy cơ sở nền tảng là chu trình PDCA: hoạch định, thực hiện, kiểm tra và cải tiến. Tổ chức cũng phải xác định được phạm vi và giới hạn của hệ thống quản lý năng lượng, phạm vi là toàn công ty, hay là từng nhà máy. Mục đích cuối cùng là ngày càng giảm những lãng phí về năng lượng hoặc là ngày càng cải thiện việc sử dụng năng lượng một cách hiệu quả.</a:t>
            </a:r>
          </a:p>
        </p:txBody>
      </p:sp>
    </p:spTree>
    <p:extLst>
      <p:ext uri="{BB962C8B-B14F-4D97-AF65-F5344CB8AC3E}">
        <p14:creationId xmlns:p14="http://schemas.microsoft.com/office/powerpoint/2010/main" val="1001980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D16D12AD-D23C-45EF-53CA-46835EDC18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074A732-3432-4245-85FE-9F94CA82B6EF}" type="slidenum">
              <a:rPr lang="en-US" altLang="en-US" sz="1200" smtClean="0">
                <a:latin typeface="Arial" panose="020B0604020202020204" pitchFamily="34" charset="0"/>
                <a:cs typeface="ヒラギノ角ゴ Pro W3"/>
              </a:rPr>
              <a:pPr>
                <a:spcBef>
                  <a:spcPct val="0"/>
                </a:spcBef>
              </a:pPr>
              <a:t>10</a:t>
            </a:fld>
            <a:endParaRPr lang="en-US" altLang="en-US" sz="1200">
              <a:latin typeface="Arial" panose="020B0604020202020204" pitchFamily="34" charset="0"/>
              <a:cs typeface="ヒラギノ角ゴ Pro W3"/>
            </a:endParaRPr>
          </a:p>
        </p:txBody>
      </p:sp>
      <p:sp>
        <p:nvSpPr>
          <p:cNvPr id="46083" name="Rectangle 2">
            <a:extLst>
              <a:ext uri="{FF2B5EF4-FFF2-40B4-BE49-F238E27FC236}">
                <a16:creationId xmlns:a16="http://schemas.microsoft.com/office/drawing/2014/main" id="{294F9334-6208-85C9-8671-2136442EB6C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a:extLst>
              <a:ext uri="{FF2B5EF4-FFF2-40B4-BE49-F238E27FC236}">
                <a16:creationId xmlns:a16="http://schemas.microsoft.com/office/drawing/2014/main" id="{7460263C-7856-7AEA-3BD7-60F6798E41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Lấy cơ sở nền tảng là chu trình PDCA: hoạch định, thực hiện, kiểm tra và cải tiến. Tổ chức cũng phải xác định được phạm vi và giới hạn của hệ thống quản lý năng lượng, phạm vi là toàn công ty, hay là từng nhà máy. Mục đích cuối cùng là ngày càng giảm những lãng phí về năng lượng hoặc là ngày càng cải thiện việc sử dụng năng lượng một cách hiệu quả.</a:t>
            </a:r>
          </a:p>
        </p:txBody>
      </p:sp>
    </p:spTree>
    <p:extLst>
      <p:ext uri="{BB962C8B-B14F-4D97-AF65-F5344CB8AC3E}">
        <p14:creationId xmlns:p14="http://schemas.microsoft.com/office/powerpoint/2010/main" val="1454212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n-US"/>
              <a:t>Click to edit Master title style</a:t>
            </a:r>
            <a:endParaRPr/>
          </a:p>
        </p:txBody>
      </p:sp>
      <p:pic>
        <p:nvPicPr>
          <p:cNvPr id="4" name="Picture 3">
            <a:extLst>
              <a:ext uri="{FF2B5EF4-FFF2-40B4-BE49-F238E27FC236}">
                <a16:creationId xmlns:a16="http://schemas.microsoft.com/office/drawing/2014/main" id="{BD328281-E33C-6E6E-F1A5-2ED2551440A0}"/>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5" name="Picture 4">
            <a:extLst>
              <a:ext uri="{FF2B5EF4-FFF2-40B4-BE49-F238E27FC236}">
                <a16:creationId xmlns:a16="http://schemas.microsoft.com/office/drawing/2014/main" id="{D101B31D-04C0-1E71-4E4F-98DD8246E5D3}"/>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6" name="Picture 5">
            <a:extLst>
              <a:ext uri="{FF2B5EF4-FFF2-40B4-BE49-F238E27FC236}">
                <a16:creationId xmlns:a16="http://schemas.microsoft.com/office/drawing/2014/main" id="{E181E4CD-6DDA-77FD-3559-7FFD6E835428}"/>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AA2340E3-09AB-8A5F-9DCB-B040FFA2513D}"/>
              </a:ext>
            </a:extLst>
          </p:cNvPr>
          <p:cNvPicPr>
            <a:picLocks noChangeAspect="1"/>
          </p:cNvPicPr>
          <p:nvPr/>
        </p:nvPicPr>
        <p:blipFill>
          <a:blip r:embed="rId5"/>
          <a:stretch>
            <a:fillRect/>
          </a:stretch>
        </p:blipFill>
        <p:spPr>
          <a:xfrm>
            <a:off x="1519891" y="6446232"/>
            <a:ext cx="385109" cy="340996"/>
          </a:xfrm>
          <a:prstGeom prst="rect">
            <a:avLst/>
          </a:prstGeom>
        </p:spPr>
      </p:pic>
    </p:spTree>
    <p:extLst>
      <p:ext uri="{BB962C8B-B14F-4D97-AF65-F5344CB8AC3E}">
        <p14:creationId xmlns:p14="http://schemas.microsoft.com/office/powerpoint/2010/main" val="123850464"/>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pic>
        <p:nvPicPr>
          <p:cNvPr id="6" name="Picture 5">
            <a:extLst>
              <a:ext uri="{FF2B5EF4-FFF2-40B4-BE49-F238E27FC236}">
                <a16:creationId xmlns:a16="http://schemas.microsoft.com/office/drawing/2014/main" id="{D0FD58E8-60AF-6055-FF7B-CD264B01A5F8}"/>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8CE11087-F363-A716-65A2-DBC9C49AE2AF}"/>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595F96C8-702C-6052-3BFA-D484FAD83D7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5B79757D-85A4-667B-67A0-44193A646B20}"/>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97650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lstStyle/>
          <a:p>
            <a:r>
              <a:rPr lang="en-US"/>
              <a:t>Click to edit Master title style</a:t>
            </a:r>
            <a:endParaRPr lang="fr-FR" dirty="0"/>
          </a:p>
        </p:txBody>
      </p:sp>
      <p:sp>
        <p:nvSpPr>
          <p:cNvPr id="3" name="Espace réservé du contenu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4" name="Picture 3">
            <a:extLst>
              <a:ext uri="{FF2B5EF4-FFF2-40B4-BE49-F238E27FC236}">
                <a16:creationId xmlns:a16="http://schemas.microsoft.com/office/drawing/2014/main" id="{69BE69F9-C21F-0FE8-CF29-6C4F57CCA08A}"/>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31C8D8DE-99E5-1F31-D87C-7CE0F6EDADDC}"/>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7DA894E0-0370-AD6B-02DB-32CFE575F895}"/>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9F3CDCFB-23F0-A43D-5137-C34F7801B92E}"/>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83841829"/>
      </p:ext>
    </p:extLst>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8" name="Picture 7">
            <a:extLst>
              <a:ext uri="{FF2B5EF4-FFF2-40B4-BE49-F238E27FC236}">
                <a16:creationId xmlns:a16="http://schemas.microsoft.com/office/drawing/2014/main" id="{4C0CBE84-1042-D814-239D-85AF3B3A2814}"/>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9" name="Picture 8">
            <a:extLst>
              <a:ext uri="{FF2B5EF4-FFF2-40B4-BE49-F238E27FC236}">
                <a16:creationId xmlns:a16="http://schemas.microsoft.com/office/drawing/2014/main" id="{753F5E52-F00A-F614-07E7-C97257FAE98D}"/>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10" name="Picture 9">
            <a:extLst>
              <a:ext uri="{FF2B5EF4-FFF2-40B4-BE49-F238E27FC236}">
                <a16:creationId xmlns:a16="http://schemas.microsoft.com/office/drawing/2014/main" id="{21076364-637C-2A74-8152-AC4A4D1C11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11" name="Picture 10">
            <a:extLst>
              <a:ext uri="{FF2B5EF4-FFF2-40B4-BE49-F238E27FC236}">
                <a16:creationId xmlns:a16="http://schemas.microsoft.com/office/drawing/2014/main" id="{71AC57FD-6DE3-9C5F-02C0-1ECE85064BF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2" name="Straight Connector 11">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71276721"/>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cSld name="1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AE9FD3-0CC2-F80A-8E65-6C262A92F4AD}"/>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EBD0D55F-1127-8464-9FC2-AF9963DB07F7}"/>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FA2B7F1E-4DB3-4F6E-A725-231FEBDC0BE4}"/>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E31BA03E-5C01-7E10-C6AA-CB8F4DCC2D7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8" name="Straight Connector 7">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47648279"/>
      </p:ext>
    </p:extLst>
  </p:cSld>
  <p:clrMapOvr>
    <a:masterClrMapping/>
  </p:clrMapOvr>
  <p:hf hd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C3FC5D-10B9-D732-CD12-CD8879485CD1}"/>
              </a:ext>
            </a:extLst>
          </p:cNvPr>
          <p:cNvPicPr>
            <a:picLocks noChangeAspect="1"/>
          </p:cNvPicPr>
          <p:nvPr userDrawn="1"/>
        </p:nvPicPr>
        <p:blipFill>
          <a:blip r:embed="rId2"/>
          <a:stretch>
            <a:fillRect/>
          </a:stretch>
        </p:blipFill>
        <p:spPr>
          <a:xfrm>
            <a:off x="9569489" y="121155"/>
            <a:ext cx="1380797" cy="284836"/>
          </a:xfrm>
          <a:prstGeom prst="rect">
            <a:avLst/>
          </a:prstGeom>
        </p:spPr>
      </p:pic>
      <p:pic>
        <p:nvPicPr>
          <p:cNvPr id="3" name="Picture 2">
            <a:extLst>
              <a:ext uri="{FF2B5EF4-FFF2-40B4-BE49-F238E27FC236}">
                <a16:creationId xmlns:a16="http://schemas.microsoft.com/office/drawing/2014/main" id="{B002CF2C-922E-9C7F-CF43-331DF0E11BEB}"/>
              </a:ext>
            </a:extLst>
          </p:cNvPr>
          <p:cNvPicPr>
            <a:picLocks noChangeAspect="1"/>
          </p:cNvPicPr>
          <p:nvPr userDrawn="1"/>
        </p:nvPicPr>
        <p:blipFill>
          <a:blip r:embed="rId3"/>
          <a:stretch>
            <a:fillRect/>
          </a:stretch>
        </p:blipFill>
        <p:spPr>
          <a:xfrm>
            <a:off x="11172782" y="-154103"/>
            <a:ext cx="835353" cy="835353"/>
          </a:xfrm>
          <a:prstGeom prst="rect">
            <a:avLst/>
          </a:prstGeom>
        </p:spPr>
      </p:pic>
      <p:pic>
        <p:nvPicPr>
          <p:cNvPr id="4" name="Picture 3">
            <a:extLst>
              <a:ext uri="{FF2B5EF4-FFF2-40B4-BE49-F238E27FC236}">
                <a16:creationId xmlns:a16="http://schemas.microsoft.com/office/drawing/2014/main" id="{EEBABBDC-90CA-190B-BD48-6980CE95AA27}"/>
              </a:ext>
            </a:extLst>
          </p:cNvPr>
          <p:cNvPicPr>
            <a:picLocks noChangeAspect="1"/>
          </p:cNvPicPr>
          <p:nvPr userDrawn="1"/>
        </p:nvPicPr>
        <p:blipFill>
          <a:blip r:embed="rId4"/>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1225314B-400F-2F14-7036-E82F0422A4D6}"/>
              </a:ext>
            </a:extLst>
          </p:cNvPr>
          <p:cNvPicPr>
            <a:picLocks noChangeAspect="1"/>
          </p:cNvPicPr>
          <p:nvPr userDrawn="1"/>
        </p:nvPicPr>
        <p:blipFill>
          <a:blip r:embed="rId5"/>
          <a:stretch>
            <a:fillRect/>
          </a:stretch>
        </p:blipFill>
        <p:spPr>
          <a:xfrm>
            <a:off x="1519891" y="6446232"/>
            <a:ext cx="385109" cy="340996"/>
          </a:xfrm>
          <a:prstGeom prst="rect">
            <a:avLst/>
          </a:prstGeom>
        </p:spPr>
      </p:pic>
      <p:cxnSp>
        <p:nvCxnSpPr>
          <p:cNvPr id="8" name="Straight Connector 7">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773041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2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E78FA0-4F20-97D2-5A49-D1E69CBB080D}"/>
              </a:ext>
            </a:extLst>
          </p:cNvPr>
          <p:cNvPicPr>
            <a:picLocks noChangeAspect="1"/>
          </p:cNvPicPr>
          <p:nvPr userDrawn="1"/>
        </p:nvPicPr>
        <p:blipFill>
          <a:blip r:embed="rId2"/>
          <a:stretch>
            <a:fillRect/>
          </a:stretch>
        </p:blipFill>
        <p:spPr>
          <a:xfrm>
            <a:off x="9569489" y="121155"/>
            <a:ext cx="1380797" cy="284836"/>
          </a:xfrm>
          <a:prstGeom prst="rect">
            <a:avLst/>
          </a:prstGeom>
        </p:spPr>
      </p:pic>
      <p:pic>
        <p:nvPicPr>
          <p:cNvPr id="5" name="Picture 4">
            <a:extLst>
              <a:ext uri="{FF2B5EF4-FFF2-40B4-BE49-F238E27FC236}">
                <a16:creationId xmlns:a16="http://schemas.microsoft.com/office/drawing/2014/main" id="{E370AA3A-1121-EEC0-24E7-519A85EA4C8D}"/>
              </a:ext>
            </a:extLst>
          </p:cNvPr>
          <p:cNvPicPr>
            <a:picLocks noChangeAspect="1"/>
          </p:cNvPicPr>
          <p:nvPr userDrawn="1"/>
        </p:nvPicPr>
        <p:blipFill>
          <a:blip r:embed="rId3"/>
          <a:stretch>
            <a:fillRect/>
          </a:stretch>
        </p:blipFill>
        <p:spPr>
          <a:xfrm>
            <a:off x="11172782" y="-154103"/>
            <a:ext cx="835353" cy="835353"/>
          </a:xfrm>
          <a:prstGeom prst="rect">
            <a:avLst/>
          </a:prstGeom>
        </p:spPr>
      </p:pic>
      <p:pic>
        <p:nvPicPr>
          <p:cNvPr id="6" name="Picture 5">
            <a:extLst>
              <a:ext uri="{FF2B5EF4-FFF2-40B4-BE49-F238E27FC236}">
                <a16:creationId xmlns:a16="http://schemas.microsoft.com/office/drawing/2014/main" id="{117E9B8D-F19C-4680-D862-DDAE412CD03A}"/>
              </a:ext>
            </a:extLst>
          </p:cNvPr>
          <p:cNvPicPr>
            <a:picLocks noChangeAspect="1"/>
          </p:cNvPicPr>
          <p:nvPr userDrawn="1"/>
        </p:nvPicPr>
        <p:blipFill>
          <a:blip r:embed="rId4"/>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0EF17DD0-F286-B7A6-64B3-3F1134B099C1}"/>
              </a:ext>
            </a:extLst>
          </p:cNvPr>
          <p:cNvPicPr>
            <a:picLocks noChangeAspect="1"/>
          </p:cNvPicPr>
          <p:nvPr userDrawn="1"/>
        </p:nvPicPr>
        <p:blipFill>
          <a:blip r:embed="rId5"/>
          <a:stretch>
            <a:fillRect/>
          </a:stretch>
        </p:blipFill>
        <p:spPr>
          <a:xfrm>
            <a:off x="1519891" y="6446232"/>
            <a:ext cx="385109" cy="340996"/>
          </a:xfrm>
          <a:prstGeom prst="rect">
            <a:avLst/>
          </a:prstGeom>
        </p:spPr>
      </p:pic>
      <p:cxnSp>
        <p:nvCxnSpPr>
          <p:cNvPr id="10" name="Straight Connector 9">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628127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7748772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b="0" i="0">
                <a:latin typeface="+mj-lt"/>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4" name="Straight Connector 3">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013794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9925808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88540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Click to edit Master text styles</a:t>
            </a:r>
          </a:p>
        </p:txBody>
      </p:sp>
      <p:pic>
        <p:nvPicPr>
          <p:cNvPr id="4" name="Picture 3">
            <a:extLst>
              <a:ext uri="{FF2B5EF4-FFF2-40B4-BE49-F238E27FC236}">
                <a16:creationId xmlns:a16="http://schemas.microsoft.com/office/drawing/2014/main" id="{6E2B6BB8-B43B-533C-A397-0E461929E315}"/>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CBC0B092-FE47-6D2B-35B8-4C32EC709C72}"/>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C5CBB2A5-5355-5025-06AD-2B56A133396A}"/>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13456068-54ED-313A-6576-7CFA12A9376B}"/>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40816229"/>
      </p:ext>
    </p:extLst>
  </p:cSld>
  <p:clrMapOvr>
    <a:masterClrMapping/>
  </p:clrMapOvr>
  <p:hf hdr="0"/>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2718791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9763402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6793389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387024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0782747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286920450"/>
      </p:ext>
    </p:extLst>
  </p:cSld>
  <p:clrMapOvr>
    <a:masterClrMapping/>
  </p:clrMapOvr>
  <p:transition advClick="0"/>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699716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sp>
        <p:nvSpPr>
          <p:cNvPr id="18" name="Google Shape;18;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sp>
        <p:nvSpPr>
          <p:cNvPr id="19" name="Google Shape;19;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pic>
        <p:nvPicPr>
          <p:cNvPr id="4" name="Picture 3">
            <a:extLst>
              <a:ext uri="{FF2B5EF4-FFF2-40B4-BE49-F238E27FC236}">
                <a16:creationId xmlns:a16="http://schemas.microsoft.com/office/drawing/2014/main" id="{AD788901-7BFC-FA80-2C4B-5B0C8C6AB73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AEEB7CDA-777E-157A-9D80-C0C2C9A76A2E}"/>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7B09877B-46B8-9597-FC03-8985C99BC5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E8D79182-52FA-14F8-37E2-0A7028B3B698}"/>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1" name="Straight Connector 10">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66499072"/>
      </p:ext>
    </p:extLst>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pic>
        <p:nvPicPr>
          <p:cNvPr id="6" name="Picture 5">
            <a:extLst>
              <a:ext uri="{FF2B5EF4-FFF2-40B4-BE49-F238E27FC236}">
                <a16:creationId xmlns:a16="http://schemas.microsoft.com/office/drawing/2014/main" id="{2D2AEE0D-BD24-6FE8-3973-427E7571A719}"/>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E43B8AF5-7B89-5740-EB49-9F1D60D763E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A093869D-E665-E7E4-63C7-8E1651AA86B3}"/>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831A4C69-1780-5D7E-7832-E811F4EA19F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86235608"/>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pic>
        <p:nvPicPr>
          <p:cNvPr id="6" name="Picture 5">
            <a:extLst>
              <a:ext uri="{FF2B5EF4-FFF2-40B4-BE49-F238E27FC236}">
                <a16:creationId xmlns:a16="http://schemas.microsoft.com/office/drawing/2014/main" id="{D04FEE1A-643F-90A8-5668-E25DC8AABED2}"/>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41A956BD-9F1D-6855-2234-E6BF7ADDE6E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ED41BBA6-C048-31BA-EDF7-59743E6AE042}"/>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1F70DE9F-8E96-27CA-8856-771BBD36AF82}"/>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5463810"/>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a:p>
        </p:txBody>
      </p:sp>
      <p:pic>
        <p:nvPicPr>
          <p:cNvPr id="6" name="Picture 5">
            <a:extLst>
              <a:ext uri="{FF2B5EF4-FFF2-40B4-BE49-F238E27FC236}">
                <a16:creationId xmlns:a16="http://schemas.microsoft.com/office/drawing/2014/main" id="{70810E9F-8B10-8D4F-F9E3-BD2AE9084936}"/>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975CF678-E865-774A-B09E-F5FB0EF3212F}"/>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F6ED4175-3B96-1DFA-0B11-B9B6EFD4082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C6A7C943-4256-9E43-0691-2A322983E6CC}"/>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80994393"/>
      </p:ext>
    </p:extLst>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Click to edit Master text styles</a:t>
            </a:r>
          </a:p>
        </p:txBody>
      </p:sp>
      <p:pic>
        <p:nvPicPr>
          <p:cNvPr id="6" name="Picture 5">
            <a:extLst>
              <a:ext uri="{FF2B5EF4-FFF2-40B4-BE49-F238E27FC236}">
                <a16:creationId xmlns:a16="http://schemas.microsoft.com/office/drawing/2014/main" id="{18C10AA1-99EC-FF0C-7DA0-BD2AAD77620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80E3C73B-8550-004C-212E-5E97C95DA9B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FB70C8EE-6BF1-20B1-EBBB-B007AC53318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C18905E0-71D3-14C9-8CBD-705C9D9D5D29}"/>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2" name="Straight Connector 11">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3478645"/>
      </p:ext>
    </p:extLst>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pPr lvl="0"/>
            <a:r>
              <a:rPr lang="en-US"/>
              <a:t>Click to edit Master text styles</a:t>
            </a:r>
          </a:p>
        </p:txBody>
      </p:sp>
      <p:pic>
        <p:nvPicPr>
          <p:cNvPr id="6" name="Picture 5">
            <a:extLst>
              <a:ext uri="{FF2B5EF4-FFF2-40B4-BE49-F238E27FC236}">
                <a16:creationId xmlns:a16="http://schemas.microsoft.com/office/drawing/2014/main" id="{A3A48567-5E52-8A76-210A-5D989D07BBEC}"/>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C3AFB02A-2E43-5C9E-1047-AE975F5070F3}"/>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7B4B3A45-FE0A-7E8C-1C92-0F9556925C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E6BB6D65-94B2-C054-43D6-2DA88907CE4E}"/>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5774813"/>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Click to edit Master text styles</a:t>
            </a:r>
          </a:p>
        </p:txBody>
      </p:sp>
      <p:pic>
        <p:nvPicPr>
          <p:cNvPr id="6" name="Picture 5">
            <a:extLst>
              <a:ext uri="{FF2B5EF4-FFF2-40B4-BE49-F238E27FC236}">
                <a16:creationId xmlns:a16="http://schemas.microsoft.com/office/drawing/2014/main" id="{607F22C5-FC12-6EFC-47FC-9E6439A33E5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BF44163E-13B2-05CF-3C8C-629A3A160B75}"/>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63889AAC-6101-2F5C-776F-321DE8544589}"/>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A3006E52-ECAE-2F38-6D93-973D0101CEAF}"/>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57119025"/>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pic>
        <p:nvPicPr>
          <p:cNvPr id="11" name="Picture 10">
            <a:extLst>
              <a:ext uri="{FF2B5EF4-FFF2-40B4-BE49-F238E27FC236}">
                <a16:creationId xmlns:a16="http://schemas.microsoft.com/office/drawing/2014/main" id="{5F868035-2712-C45F-4FD3-87DC407C63BC}"/>
              </a:ext>
            </a:extLst>
          </p:cNvPr>
          <p:cNvPicPr>
            <a:picLocks noChangeAspect="1"/>
          </p:cNvPicPr>
          <p:nvPr userDrawn="1"/>
        </p:nvPicPr>
        <p:blipFill>
          <a:blip r:embed="rId17"/>
          <a:stretch>
            <a:fillRect/>
          </a:stretch>
        </p:blipFill>
        <p:spPr>
          <a:xfrm>
            <a:off x="284589" y="6467123"/>
            <a:ext cx="1012373" cy="331926"/>
          </a:xfrm>
          <a:prstGeom prst="rect">
            <a:avLst/>
          </a:prstGeom>
        </p:spPr>
      </p:pic>
      <p:pic>
        <p:nvPicPr>
          <p:cNvPr id="12" name="Picture 11">
            <a:extLst>
              <a:ext uri="{FF2B5EF4-FFF2-40B4-BE49-F238E27FC236}">
                <a16:creationId xmlns:a16="http://schemas.microsoft.com/office/drawing/2014/main" id="{7ADB9B38-AE82-8581-DD5D-AF9820416F4D}"/>
              </a:ext>
            </a:extLst>
          </p:cNvPr>
          <p:cNvPicPr>
            <a:picLocks noChangeAspect="1"/>
          </p:cNvPicPr>
          <p:nvPr userDrawn="1"/>
        </p:nvPicPr>
        <p:blipFill>
          <a:blip r:embed="rId18"/>
          <a:stretch>
            <a:fillRect/>
          </a:stretch>
        </p:blipFill>
        <p:spPr>
          <a:xfrm>
            <a:off x="1519891" y="6446232"/>
            <a:ext cx="385109" cy="340996"/>
          </a:xfrm>
          <a:prstGeom prst="rect">
            <a:avLst/>
          </a:prstGeom>
        </p:spPr>
      </p:pic>
      <p:pic>
        <p:nvPicPr>
          <p:cNvPr id="13" name="Picture 12">
            <a:extLst>
              <a:ext uri="{FF2B5EF4-FFF2-40B4-BE49-F238E27FC236}">
                <a16:creationId xmlns:a16="http://schemas.microsoft.com/office/drawing/2014/main" id="{B2F20FEB-B056-CBAF-3372-E4257EAA587B}"/>
              </a:ext>
            </a:extLst>
          </p:cNvPr>
          <p:cNvPicPr>
            <a:picLocks noChangeAspect="1"/>
          </p:cNvPicPr>
          <p:nvPr userDrawn="1"/>
        </p:nvPicPr>
        <p:blipFill>
          <a:blip r:embed="rId19"/>
          <a:stretch>
            <a:fillRect/>
          </a:stretch>
        </p:blipFill>
        <p:spPr>
          <a:xfrm>
            <a:off x="9569489" y="121155"/>
            <a:ext cx="1380797" cy="284836"/>
          </a:xfrm>
          <a:prstGeom prst="rect">
            <a:avLst/>
          </a:prstGeom>
        </p:spPr>
      </p:pic>
      <p:pic>
        <p:nvPicPr>
          <p:cNvPr id="14" name="Picture 13">
            <a:extLst>
              <a:ext uri="{FF2B5EF4-FFF2-40B4-BE49-F238E27FC236}">
                <a16:creationId xmlns:a16="http://schemas.microsoft.com/office/drawing/2014/main" id="{CBAECA25-CE72-59ED-1F34-8B438CE1427B}"/>
              </a:ext>
            </a:extLst>
          </p:cNvPr>
          <p:cNvPicPr>
            <a:picLocks noChangeAspect="1"/>
          </p:cNvPicPr>
          <p:nvPr userDrawn="1"/>
        </p:nvPicPr>
        <p:blipFill>
          <a:blip r:embed="rId20"/>
          <a:stretch>
            <a:fillRect/>
          </a:stretch>
        </p:blipFill>
        <p:spPr>
          <a:xfrm>
            <a:off x="11172782" y="-154103"/>
            <a:ext cx="835353" cy="835353"/>
          </a:xfrm>
          <a:prstGeom prst="rect">
            <a:avLst/>
          </a:prstGeom>
        </p:spPr>
      </p:pic>
    </p:spTree>
    <p:extLst>
      <p:ext uri="{BB962C8B-B14F-4D97-AF65-F5344CB8AC3E}">
        <p14:creationId xmlns:p14="http://schemas.microsoft.com/office/powerpoint/2010/main" val="829850366"/>
      </p:ext>
    </p:extLst>
  </p:cSld>
  <p:clrMap bg1="lt1" tx1="dk1" bg2="dk2" tx2="lt2" accent1="accent1" accent2="accent2" accent3="accent3" accent4="accent4" accent5="accent5" accent6="accent6" hlink="hlink" folHlink="folHlink"/>
  <p:sldLayoutIdLst>
    <p:sldLayoutId id="2147484958" r:id="rId1"/>
    <p:sldLayoutId id="2147484959" r:id="rId2"/>
    <p:sldLayoutId id="2147484960" r:id="rId3"/>
    <p:sldLayoutId id="2147484961" r:id="rId4"/>
    <p:sldLayoutId id="2147484962" r:id="rId5"/>
    <p:sldLayoutId id="2147484963" r:id="rId6"/>
    <p:sldLayoutId id="2147484964" r:id="rId7"/>
    <p:sldLayoutId id="2147484965" r:id="rId8"/>
    <p:sldLayoutId id="2147484966" r:id="rId9"/>
    <p:sldLayoutId id="2147484967" r:id="rId10"/>
    <p:sldLayoutId id="2147484968" r:id="rId11"/>
    <p:sldLayoutId id="2147484969" r:id="rId12"/>
    <p:sldLayoutId id="2147484970" r:id="rId13"/>
    <p:sldLayoutId id="2147484952" r:id="rId14"/>
    <p:sldLayoutId id="2147484955" r:id="rId15"/>
  </p:sldLayoutIdLst>
  <p:hf hdr="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592657775"/>
      </p:ext>
    </p:extLst>
  </p:cSld>
  <p:clrMap bg1="lt1" tx1="dk1" bg2="dk2" tx2="lt2" accent1="accent1" accent2="accent2" accent3="accent3" accent4="accent4" accent5="accent5" accent6="accent6" hlink="hlink" folHlink="folHlink"/>
  <p:sldLayoutIdLst>
    <p:sldLayoutId id="2147484984" r:id="rId1"/>
    <p:sldLayoutId id="2147484985" r:id="rId2"/>
    <p:sldLayoutId id="2147484986" r:id="rId3"/>
    <p:sldLayoutId id="2147484987" r:id="rId4"/>
    <p:sldLayoutId id="2147484988" r:id="rId5"/>
    <p:sldLayoutId id="2147484989" r:id="rId6"/>
    <p:sldLayoutId id="2147484990" r:id="rId7"/>
    <p:sldLayoutId id="2147484991" r:id="rId8"/>
    <p:sldLayoutId id="2147484992" r:id="rId9"/>
    <p:sldLayoutId id="2147484993" r:id="rId10"/>
    <p:sldLayoutId id="2147484994"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arget="../media/image9.png" Type="http://schemas.openxmlformats.org/officeDocument/2006/relationships/image"/><Relationship Id="rId2" Target="../notesSlides/notesSlide9.xml" Type="http://schemas.openxmlformats.org/officeDocument/2006/relationships/notesSlide"/><Relationship Id="rId1" Target="../slideLayouts/slideLayout11.xml" Type="http://schemas.openxmlformats.org/officeDocument/2006/relationships/slideLayout"/><Relationship Id="rId4" Target="../media/image10.jpeg" Type="http://schemas.openxmlformats.org/officeDocument/2006/relationships/image"/></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arget="../media/image11.jpeg" Type="http://schemas.openxmlformats.org/officeDocument/2006/relationships/image"/><Relationship Id="rId1" Target="../slideLayouts/slideLayout10.xml" Type="http://schemas.openxmlformats.org/officeDocument/2006/relationships/slideLayout"/></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arget="../media/image12.jpeg" Type="http://schemas.openxmlformats.org/officeDocument/2006/relationships/image"/><Relationship Id="rId1" Target="../slideLayouts/slideLayout10.xml" Type="http://schemas.openxmlformats.org/officeDocument/2006/relationships/slideLayout"/></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arget="../media/image15.jpeg" Type="http://schemas.openxmlformats.org/officeDocument/2006/relationships/image"/><Relationship Id="rId1" Target="../slideLayouts/slideLayout10.xml" Type="http://schemas.openxmlformats.org/officeDocument/2006/relationships/slideLayout"/></Relationships>
</file>

<file path=ppt/slides/_rels/slide17.xml.rels><?xml version="1.0" encoding="UTF-8" standalone="yes" ?><Relationships xmlns="http://schemas.openxmlformats.org/package/2006/relationships"><Relationship Id="rId2" Target="../media/image16.jpeg" Type="http://schemas.openxmlformats.org/officeDocument/2006/relationships/image"/><Relationship Id="rId1" Target="../slideLayouts/slideLayout10.xml" Type="http://schemas.openxmlformats.org/officeDocument/2006/relationships/slideLayout"/></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arget="../media/image17.jpeg" Type="http://schemas.openxmlformats.org/officeDocument/2006/relationships/image"/><Relationship Id="rId1" Target="../slideLayouts/slideLayout10.xml" Type="http://schemas.openxmlformats.org/officeDocument/2006/relationships/slideLayout"/></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arget="../media/image20.jpeg" Type="http://schemas.openxmlformats.org/officeDocument/2006/relationships/image"/><Relationship Id="rId1" Target="../slideLayouts/slideLayout10.xml" Type="http://schemas.openxmlformats.org/officeDocument/2006/relationships/slideLayout"/></Relationships>
</file>

<file path=ppt/slides/_rels/slide32.xml.rels><?xml version="1.0" encoding="UTF-8" standalone="yes" ?><Relationships xmlns="http://schemas.openxmlformats.org/package/2006/relationships"><Relationship Id="rId2" Target="../media/image21.jpeg" Type="http://schemas.openxmlformats.org/officeDocument/2006/relationships/image"/><Relationship Id="rId1" Target="../slideLayouts/slideLayout11.xml" Type="http://schemas.openxmlformats.org/officeDocument/2006/relationships/slideLayout"/></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arget="../media/image24.png" Type="http://schemas.openxmlformats.org/officeDocument/2006/relationships/image"/><Relationship Id="rId2" Target="../notesSlides/notesSlide13.xml" Type="http://schemas.openxmlformats.org/officeDocument/2006/relationships/notesSlide"/><Relationship Id="rId1" Target="../slideLayouts/slideLayout11.xml" Type="http://schemas.openxmlformats.org/officeDocument/2006/relationships/slideLayout"/></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arget="../media/image27.jpeg" Type="http://schemas.openxmlformats.org/officeDocument/2006/relationships/image"/><Relationship Id="rId1" Target="../slideLayouts/slideLayout10.xml" Type="http://schemas.openxmlformats.org/officeDocument/2006/relationships/slideLayout"/></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arget="../media/image29.jpeg" Type="http://schemas.openxmlformats.org/officeDocument/2006/relationships/image"/><Relationship Id="rId1" Target="../slideLayouts/slideLayout10.xml" Type="http://schemas.openxmlformats.org/officeDocument/2006/relationships/slideLayout"/></Relationships>
</file>

<file path=ppt/slides/_rels/slide48.xml.rels><?xml version="1.0" encoding="UTF-8" standalone="yes" ?><Relationships xmlns="http://schemas.openxmlformats.org/package/2006/relationships"><Relationship Id="rId2" Target="../media/image30.jpeg" Type="http://schemas.openxmlformats.org/officeDocument/2006/relationships/image"/><Relationship Id="rId1" Target="../slideLayouts/slideLayout10.xml" Type="http://schemas.openxmlformats.org/officeDocument/2006/relationships/slideLayout"/></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6F71329-0CFF-0AD8-6F8A-4D6956033A35}"/>
              </a:ext>
            </a:extLst>
          </p:cNvPr>
          <p:cNvSpPr txBox="1"/>
          <p:nvPr/>
        </p:nvSpPr>
        <p:spPr>
          <a:xfrm>
            <a:off x="712676" y="3207056"/>
            <a:ext cx="5383324" cy="40011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ko-KR" sz="2000" b="1" i="0" u="none" strike="noStrike" kern="0" cap="none" spc="0" normalizeH="0" baseline="0" noProof="0" dirty="0" err="1">
                <a:ln>
                  <a:noFill/>
                </a:ln>
                <a:solidFill>
                  <a:srgbClr val="0070C0"/>
                </a:solidFill>
                <a:effectLst/>
                <a:uLnTx/>
                <a:uFillTx/>
                <a:latin typeface="Arial"/>
                <a:cs typeface="Arial" pitchFamily="34" charset="0"/>
                <a:sym typeface="Arial"/>
              </a:rPr>
              <a:t>Đối</a:t>
            </a:r>
            <a:r>
              <a:rPr kumimoji="0" lang="en-US" altLang="ko-KR" sz="2000" b="1" i="0" u="none" strike="noStrike" kern="0" cap="none" spc="0" normalizeH="0" baseline="0" noProof="0" dirty="0">
                <a:ln>
                  <a:noFill/>
                </a:ln>
                <a:solidFill>
                  <a:srgbClr val="0070C0"/>
                </a:solidFill>
                <a:effectLst/>
                <a:uLnTx/>
                <a:uFillTx/>
                <a:latin typeface="Arial"/>
                <a:cs typeface="Arial" pitchFamily="34" charset="0"/>
                <a:sym typeface="Arial"/>
              </a:rPr>
              <a:t> </a:t>
            </a:r>
            <a:r>
              <a:rPr kumimoji="0" lang="en-US" altLang="ko-KR" sz="2000" b="1" i="0" u="none" strike="noStrike" kern="0" cap="none" spc="0" normalizeH="0" baseline="0" noProof="0" dirty="0" err="1">
                <a:ln>
                  <a:noFill/>
                </a:ln>
                <a:solidFill>
                  <a:srgbClr val="0070C0"/>
                </a:solidFill>
                <a:effectLst/>
                <a:uLnTx/>
                <a:uFillTx/>
                <a:latin typeface="Arial"/>
                <a:cs typeface="Arial" pitchFamily="34" charset="0"/>
                <a:sym typeface="Arial"/>
              </a:rPr>
              <a:t>tượng</a:t>
            </a:r>
            <a:r>
              <a:rPr kumimoji="0" lang="en-US" altLang="ko-KR" sz="2000" b="1" i="0" u="none" strike="noStrike" kern="0" cap="none" spc="0" normalizeH="0" baseline="0" noProof="0" dirty="0">
                <a:ln>
                  <a:noFill/>
                </a:ln>
                <a:solidFill>
                  <a:srgbClr val="0070C0"/>
                </a:solidFill>
                <a:effectLst/>
                <a:uLnTx/>
                <a:uFillTx/>
                <a:latin typeface="Arial"/>
                <a:cs typeface="Arial" pitchFamily="34" charset="0"/>
                <a:sym typeface="Arial"/>
              </a:rPr>
              <a:t>: </a:t>
            </a:r>
            <a:r>
              <a:rPr kumimoji="0" lang="en-US" altLang="ko-KR" sz="2000" b="1" i="0" u="none" strike="noStrike" kern="0" cap="none" spc="0" normalizeH="0" baseline="0" noProof="0" dirty="0" err="1">
                <a:ln>
                  <a:noFill/>
                </a:ln>
                <a:solidFill>
                  <a:srgbClr val="0070C0"/>
                </a:solidFill>
                <a:effectLst/>
                <a:uLnTx/>
                <a:uFillTx/>
                <a:latin typeface="Arial"/>
                <a:cs typeface="Arial" pitchFamily="34" charset="0"/>
                <a:sym typeface="Arial"/>
              </a:rPr>
              <a:t>Quản</a:t>
            </a:r>
            <a:r>
              <a:rPr kumimoji="0" lang="en-US" altLang="ko-KR" sz="2000" b="1" i="0" u="none" strike="noStrike" kern="0" cap="none" spc="0" normalizeH="0" baseline="0" noProof="0" dirty="0">
                <a:ln>
                  <a:noFill/>
                </a:ln>
                <a:solidFill>
                  <a:srgbClr val="0070C0"/>
                </a:solidFill>
                <a:effectLst/>
                <a:uLnTx/>
                <a:uFillTx/>
                <a:latin typeface="Arial"/>
                <a:cs typeface="Arial" pitchFamily="34" charset="0"/>
                <a:sym typeface="Arial"/>
              </a:rPr>
              <a:t> </a:t>
            </a:r>
            <a:r>
              <a:rPr kumimoji="0" lang="en-US" altLang="ko-KR" sz="2000" b="1" i="0" u="none" strike="noStrike" kern="0" cap="none" spc="0" normalizeH="0" baseline="0" noProof="0" dirty="0" err="1">
                <a:ln>
                  <a:noFill/>
                </a:ln>
                <a:solidFill>
                  <a:srgbClr val="0070C0"/>
                </a:solidFill>
                <a:effectLst/>
                <a:uLnTx/>
                <a:uFillTx/>
                <a:latin typeface="Arial"/>
                <a:cs typeface="Arial" pitchFamily="34" charset="0"/>
                <a:sym typeface="Arial"/>
              </a:rPr>
              <a:t>lý</a:t>
            </a:r>
            <a:r>
              <a:rPr kumimoji="0" lang="en-US" altLang="ko-KR" sz="2000" b="1" i="0" u="none" strike="noStrike" kern="0" cap="none" spc="0" normalizeH="0" baseline="0" noProof="0">
                <a:ln>
                  <a:noFill/>
                </a:ln>
                <a:solidFill>
                  <a:srgbClr val="0070C0"/>
                </a:solidFill>
                <a:effectLst/>
                <a:uLnTx/>
                <a:uFillTx/>
                <a:latin typeface="Arial"/>
                <a:cs typeface="Arial" pitchFamily="34" charset="0"/>
                <a:sym typeface="Arial"/>
              </a:rPr>
              <a:t> Doanh</a:t>
            </a:r>
            <a:r>
              <a:rPr kumimoji="0" lang="en-US" altLang="ko-KR" sz="2000" b="1" i="0" u="none" strike="noStrike" kern="0" cap="none" spc="0" normalizeH="0" baseline="0" noProof="0" dirty="0">
                <a:ln>
                  <a:noFill/>
                </a:ln>
                <a:solidFill>
                  <a:srgbClr val="0070C0"/>
                </a:solidFill>
                <a:effectLst/>
                <a:uLnTx/>
                <a:uFillTx/>
                <a:latin typeface="Arial"/>
                <a:cs typeface="Arial" pitchFamily="34" charset="0"/>
                <a:sym typeface="Arial"/>
              </a:rPr>
              <a:t> </a:t>
            </a:r>
            <a:r>
              <a:rPr kumimoji="0" lang="en-US" altLang="ko-KR" sz="2000" b="1" i="0" u="none" strike="noStrike" kern="0" cap="none" spc="0" normalizeH="0" baseline="0" noProof="0" dirty="0" err="1">
                <a:ln>
                  <a:noFill/>
                </a:ln>
                <a:solidFill>
                  <a:srgbClr val="0070C0"/>
                </a:solidFill>
                <a:effectLst/>
                <a:uLnTx/>
                <a:uFillTx/>
                <a:latin typeface="Arial"/>
                <a:cs typeface="Arial" pitchFamily="34" charset="0"/>
                <a:sym typeface="Arial"/>
              </a:rPr>
              <a:t>nghiệp</a:t>
            </a:r>
            <a:endParaRPr kumimoji="0" lang="ko-KR" altLang="en-US" sz="2000" b="1" i="0" u="none" strike="noStrike" kern="0" cap="none" spc="0" normalizeH="0" baseline="0" noProof="0" dirty="0">
              <a:ln>
                <a:noFill/>
              </a:ln>
              <a:solidFill>
                <a:srgbClr val="0070C0"/>
              </a:solidFill>
              <a:effectLst/>
              <a:uLnTx/>
              <a:uFillTx/>
              <a:latin typeface="Arial"/>
              <a:cs typeface="Arial" pitchFamily="34" charset="0"/>
              <a:sym typeface="Arial"/>
            </a:endParaRPr>
          </a:p>
        </p:txBody>
      </p:sp>
      <p:sp>
        <p:nvSpPr>
          <p:cNvPr id="364" name="Google Shape;46;p15"/>
          <p:cNvSpPr txBox="1">
            <a:spLocks noGrp="1"/>
          </p:cNvSpPr>
          <p:nvPr>
            <p:ph type="ctrTitle"/>
          </p:nvPr>
        </p:nvSpPr>
        <p:spPr>
          <a:xfrm>
            <a:off x="597346" y="927235"/>
            <a:ext cx="7796487" cy="2323600"/>
          </a:xfrm>
          <a:prstGeom prst="rect">
            <a:avLst/>
          </a:prstGeom>
        </p:spPr>
        <p:txBody>
          <a:bodyPr spcFirstLastPara="1" wrap="square" lIns="121900" tIns="121900" rIns="121900" bIns="121900" anchor="ctr" anchorCtr="0">
            <a:noAutofit/>
          </a:bodyPr>
          <a:lstStyle/>
          <a:p>
            <a:r>
              <a:rPr lang="en" sz="4400" b="1" dirty="0">
                <a:solidFill>
                  <a:schemeClr val="accent1">
                    <a:lumMod val="50000"/>
                  </a:schemeClr>
                </a:solidFill>
              </a:rPr>
              <a:t>CHƯƠNG TRÌNH TẬP </a:t>
            </a:r>
            <a:r>
              <a:rPr lang="en" sz="4400" b="1">
                <a:solidFill>
                  <a:schemeClr val="accent1">
                    <a:lumMod val="50000"/>
                  </a:schemeClr>
                </a:solidFill>
              </a:rPr>
              <a:t>HUẤN CHO DOANH NGHIỆP </a:t>
            </a:r>
            <a:br>
              <a:rPr lang="en" sz="4400" b="1">
                <a:solidFill>
                  <a:schemeClr val="accent1">
                    <a:lumMod val="50000"/>
                  </a:schemeClr>
                </a:solidFill>
              </a:rPr>
            </a:br>
            <a:r>
              <a:rPr lang="en" sz="4400" b="1">
                <a:solidFill>
                  <a:schemeClr val="accent1">
                    <a:lumMod val="50000"/>
                  </a:schemeClr>
                </a:solidFill>
              </a:rPr>
              <a:t>CÔNG NGHIỆP</a:t>
            </a:r>
            <a:endParaRPr sz="4400" b="1" dirty="0">
              <a:solidFill>
                <a:schemeClr val="accent1">
                  <a:lumMod val="50000"/>
                </a:schemeClr>
              </a:solidFill>
            </a:endParaRPr>
          </a:p>
        </p:txBody>
      </p:sp>
      <p:grpSp>
        <p:nvGrpSpPr>
          <p:cNvPr id="365" name="Google Shape;48;p15"/>
          <p:cNvGrpSpPr/>
          <p:nvPr/>
        </p:nvGrpSpPr>
        <p:grpSpPr>
          <a:xfrm>
            <a:off x="6219122" y="1529188"/>
            <a:ext cx="5856514" cy="4773263"/>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32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654229" y="3801520"/>
            <a:ext cx="6643068" cy="2323600"/>
          </a:xfrm>
        </p:spPr>
        <p:txBody>
          <a:bodyPr>
            <a:normAutofit/>
          </a:bodyPr>
          <a:lstStyle/>
          <a:p>
            <a:pPr>
              <a:buClr>
                <a:schemeClr val="accent1">
                  <a:lumMod val="50000"/>
                </a:schemeClr>
              </a:buClr>
            </a:pPr>
            <a:r>
              <a:rPr lang="en-VN" sz="2200" b="1" u="sng">
                <a:solidFill>
                  <a:schemeClr val="accent1">
                    <a:lumMod val="50000"/>
                  </a:schemeClr>
                </a:solidFill>
              </a:rPr>
              <a:t>Module </a:t>
            </a:r>
            <a:r>
              <a:rPr lang="en-US" sz="2200" b="1" u="sng">
                <a:solidFill>
                  <a:schemeClr val="accent1">
                    <a:lumMod val="50000"/>
                  </a:schemeClr>
                </a:solidFill>
              </a:rPr>
              <a:t>6:</a:t>
            </a:r>
          </a:p>
          <a:p>
            <a:pPr marL="109538" lvl="0" indent="0">
              <a:lnSpc>
                <a:spcPct val="115000"/>
              </a:lnSpc>
              <a:spcAft>
                <a:spcPts val="1000"/>
              </a:spcAft>
              <a:buClr>
                <a:srgbClr val="000000"/>
              </a:buClr>
              <a:buSzTx/>
              <a:defRPr/>
            </a:pPr>
            <a:r>
              <a:rPr lang="en-US" altLang="en-US" sz="1800">
                <a:solidFill>
                  <a:srgbClr val="87C6CC">
                    <a:lumMod val="50000"/>
                  </a:srgbClr>
                </a:solidFill>
                <a:cs typeface="Arial"/>
                <a:sym typeface="Arial"/>
              </a:rPr>
              <a:t>Thiết lập và áp dụng hệ thống quản lý năng lượng trong   doanh nghiệp</a:t>
            </a:r>
            <a:endParaRPr lang="en-US" altLang="en-US" sz="1800">
              <a:solidFill>
                <a:srgbClr val="87C6CC">
                  <a:lumMod val="50000"/>
                </a:srgbClr>
              </a:solidFill>
              <a:ea typeface="+mj-ea"/>
              <a:cs typeface="Times New Roman" panose="02020603050405020304" pitchFamily="18" charset="0"/>
              <a:sym typeface="Arial"/>
            </a:endParaRPr>
          </a:p>
          <a:p>
            <a:pPr>
              <a:buClr>
                <a:schemeClr val="accent1">
                  <a:lumMod val="50000"/>
                </a:schemeClr>
              </a:buClr>
            </a:pPr>
            <a:endParaRPr lang="vi-VN" sz="2200" dirty="0">
              <a:solidFill>
                <a:schemeClr val="accent1">
                  <a:lumMod val="50000"/>
                </a:schemeClr>
              </a:solidFill>
            </a:endParaRPr>
          </a:p>
        </p:txBody>
      </p:sp>
    </p:spTree>
    <p:extLst>
      <p:ext uri="{BB962C8B-B14F-4D97-AF65-F5344CB8AC3E}">
        <p14:creationId xmlns:p14="http://schemas.microsoft.com/office/powerpoint/2010/main" val="3253270300"/>
      </p:ext>
    </p:extLst>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5064" name="Rectangle 3">
            <a:extLst>
              <a:ext uri="{FF2B5EF4-FFF2-40B4-BE49-F238E27FC236}">
                <a16:creationId xmlns:a16="http://schemas.microsoft.com/office/drawing/2014/main" id="{A72B8EDE-0376-EE92-0D2A-2A84CC3775F8}"/>
              </a:ext>
            </a:extLst>
          </p:cNvPr>
          <p:cNvSpPr>
            <a:spLocks noChangeArrowheads="1"/>
          </p:cNvSpPr>
          <p:nvPr/>
        </p:nvSpPr>
        <p:spPr bwMode="auto">
          <a:xfrm>
            <a:off x="600501" y="619722"/>
            <a:ext cx="109318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charset="0" panose="020B0604020202020204" pitchFamily="34" typeface="Arial"/>
              <a:buChar char="•"/>
              <a:defRPr sz="3200">
                <a:solidFill>
                  <a:schemeClr val="tx1"/>
                </a:solidFill>
                <a:latin charset="0" panose="020B0604030504040204" pitchFamily="34" typeface="Tahoma"/>
                <a:ea typeface="ヒラギノ角ゴ Pro W3"/>
                <a:cs typeface="ヒラギノ角ゴ Pro W3"/>
              </a:defRPr>
            </a:lvl1pPr>
            <a:lvl2pPr indent="-285750" marL="742950">
              <a:spcBef>
                <a:spcPts val="400"/>
              </a:spcBef>
              <a:buClr>
                <a:schemeClr val="tx2"/>
              </a:buClr>
              <a:buFont charset="0" panose="020B0604020202020204" pitchFamily="34" typeface="Arial"/>
              <a:buChar char="•"/>
              <a:defRPr sz="1400">
                <a:solidFill>
                  <a:schemeClr val="tx1"/>
                </a:solidFill>
                <a:latin charset="0" panose="020B0604030504040204" pitchFamily="34" typeface="Tahoma"/>
                <a:ea typeface="ヒラギノ角ゴ Pro W3"/>
                <a:cs typeface="ヒラギノ角ゴ Pro W3"/>
              </a:defRPr>
            </a:lvl2pPr>
            <a:lvl3pPr indent="-228600" marL="1143000">
              <a:spcBef>
                <a:spcPts val="400"/>
              </a:spcBef>
              <a:buClr>
                <a:schemeClr val="tx2"/>
              </a:buClr>
              <a:buFont charset="0" panose="020B0604020202020204" pitchFamily="34" typeface="Arial"/>
              <a:buChar char="•"/>
              <a:defRPr sz="1200">
                <a:solidFill>
                  <a:schemeClr val="tx1"/>
                </a:solidFill>
                <a:latin charset="0" panose="020B0604030504040204" pitchFamily="34" typeface="Tahoma"/>
                <a:ea typeface="ヒラギノ角ゴ Pro W3"/>
                <a:cs typeface="ヒラギノ角ゴ Pro W3"/>
              </a:defRPr>
            </a:lvl3pPr>
            <a:lvl4pPr indent="-228600" marL="1600200">
              <a:spcBef>
                <a:spcPts val="400"/>
              </a:spcBef>
              <a:buClr>
                <a:schemeClr val="tx2"/>
              </a:buClr>
              <a:buSzPct val="70000"/>
              <a:buFont charset="0" panose="02070309020205020404" pitchFamily="49" typeface="Courier New"/>
              <a:buChar char="o"/>
              <a:defRPr sz="1100">
                <a:solidFill>
                  <a:schemeClr val="tx1"/>
                </a:solidFill>
                <a:latin charset="0" panose="020B0604030504040204" pitchFamily="34" typeface="Tahoma"/>
                <a:ea typeface="ヒラギノ角ゴ Pro W3"/>
                <a:cs typeface="ヒラギノ角ゴ Pro W3"/>
              </a:defRPr>
            </a:lvl4pPr>
            <a:lvl5pPr indent="-228600" marL="2057400">
              <a:spcBef>
                <a:spcPts val="400"/>
              </a:spcBef>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5pPr>
            <a:lvl6pPr defTabSz="342900" eaLnBrk="0" fontAlgn="base" hangingPunct="0" indent="-228600" marL="25146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6pPr>
            <a:lvl7pPr defTabSz="342900" eaLnBrk="0" fontAlgn="base" hangingPunct="0" indent="-228600" marL="29718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7pPr>
            <a:lvl8pPr defTabSz="342900" eaLnBrk="0" fontAlgn="base" hangingPunct="0" indent="-228600" marL="34290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8pPr>
            <a:lvl9pPr defTabSz="342900" eaLnBrk="0" fontAlgn="base" hangingPunct="0" indent="-228600" marL="38862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9pPr>
          </a:lstStyle>
          <a:p>
            <a:pPr algn="ctr" eaLnBrk="1" hangingPunct="1">
              <a:spcBef>
                <a:spcPct val="0"/>
              </a:spcBef>
              <a:buClrTx/>
              <a:buFontTx/>
              <a:buNone/>
            </a:pPr>
            <a:r>
              <a:rPr altLang="en-US" b="1" dirty="0" err="1" lang="en-US">
                <a:solidFill>
                  <a:schemeClr val="accent1">
                    <a:lumMod val="50000"/>
                  </a:schemeClr>
                </a:solidFill>
                <a:latin typeface="+mj-lt"/>
                <a:cs charset="0" panose="02020603050405020304" pitchFamily="18" typeface="Times New Roman"/>
              </a:rPr>
              <a:t>Phạm</a:t>
            </a:r>
            <a:r>
              <a:rPr altLang="en-US" b="1" dirty="0" lang="en-US">
                <a:solidFill>
                  <a:schemeClr val="accent1">
                    <a:lumMod val="50000"/>
                  </a:schemeClr>
                </a:solidFill>
                <a:latin typeface="+mj-lt"/>
                <a:cs charset="0" panose="02020603050405020304" pitchFamily="18" typeface="Times New Roman"/>
              </a:rPr>
              <a:t> vi </a:t>
            </a:r>
            <a:r>
              <a:rPr altLang="en-US" b="1" dirty="0" err="1" lang="en-US">
                <a:solidFill>
                  <a:schemeClr val="accent1">
                    <a:lumMod val="50000"/>
                  </a:schemeClr>
                </a:solidFill>
                <a:latin typeface="+mj-lt"/>
                <a:cs charset="0" panose="02020603050405020304" pitchFamily="18" typeface="Times New Roman"/>
              </a:rPr>
              <a:t>và</a:t>
            </a:r>
            <a:r>
              <a:rPr altLang="en-US" b="1" dirty="0" lang="en-US">
                <a:solidFill>
                  <a:schemeClr val="accent1">
                    <a:lumMod val="50000"/>
                  </a:schemeClr>
                </a:solidFill>
                <a:latin typeface="+mj-lt"/>
                <a:cs charset="0" panose="02020603050405020304" pitchFamily="18" typeface="Times New Roman"/>
              </a:rPr>
              <a:t> </a:t>
            </a:r>
            <a:r>
              <a:rPr altLang="en-US" b="1" dirty="0" err="1" lang="en-US">
                <a:solidFill>
                  <a:schemeClr val="accent1">
                    <a:lumMod val="50000"/>
                  </a:schemeClr>
                </a:solidFill>
                <a:latin typeface="+mj-lt"/>
                <a:cs charset="0" panose="02020603050405020304" pitchFamily="18" typeface="Times New Roman"/>
              </a:rPr>
              <a:t>ranh</a:t>
            </a:r>
            <a:r>
              <a:rPr altLang="en-US" b="1" dirty="0" lang="en-US">
                <a:solidFill>
                  <a:schemeClr val="accent1">
                    <a:lumMod val="50000"/>
                  </a:schemeClr>
                </a:solidFill>
                <a:latin typeface="+mj-lt"/>
                <a:cs charset="0" panose="02020603050405020304" pitchFamily="18" typeface="Times New Roman"/>
              </a:rPr>
              <a:t> </a:t>
            </a:r>
            <a:r>
              <a:rPr altLang="en-US" b="1" dirty="0" err="1" lang="en-US">
                <a:solidFill>
                  <a:schemeClr val="accent1">
                    <a:lumMod val="50000"/>
                  </a:schemeClr>
                </a:solidFill>
                <a:latin typeface="+mj-lt"/>
                <a:cs charset="0" panose="02020603050405020304" pitchFamily="18" typeface="Times New Roman"/>
              </a:rPr>
              <a:t>giới</a:t>
            </a:r>
            <a:endParaRPr altLang="en-US" dirty="0" lang="en-US">
              <a:solidFill>
                <a:schemeClr val="accent1">
                  <a:lumMod val="50000"/>
                </a:schemeClr>
              </a:solidFill>
              <a:latin typeface="+mj-lt"/>
              <a:cs charset="0" panose="02020603050405020304" pitchFamily="18" typeface="Times New Roman"/>
            </a:endParaRPr>
          </a:p>
        </p:txBody>
      </p:sp>
      <p:pic>
        <p:nvPicPr>
          <p:cNvPr id="4" name="Picture 3">
            <a:extLst>
              <a:ext uri="{FF2B5EF4-FFF2-40B4-BE49-F238E27FC236}">
                <a16:creationId xmlns:a16="http://schemas.microsoft.com/office/drawing/2014/main" id="{825B6AA4-DF2A-D17B-6ABD-4A09D6F98C5F}"/>
              </a:ext>
            </a:extLst>
          </p:cNvPr>
          <p:cNvPicPr>
            <a:picLocks noChangeAspect="1"/>
          </p:cNvPicPr>
          <p:nvPr/>
        </p:nvPicPr>
        <p:blipFill>
          <a:blip r:embed="rId3"/>
          <a:srcRect b="25" l="96" r="95" t="221"/>
          <a:stretch/>
        </p:blipFill>
        <p:spPr>
          <a:xfrm>
            <a:off x="8218239" y="1357394"/>
            <a:ext cx="3247759" cy="2256146"/>
          </a:xfrm>
          <a:prstGeom prst="rect">
            <a:avLst/>
          </a:prstGeom>
        </p:spPr>
      </p:pic>
      <p:sp>
        <p:nvSpPr>
          <p:cNvPr id="2" name="Content Placeholder 2">
            <a:extLst>
              <a:ext uri="{FF2B5EF4-FFF2-40B4-BE49-F238E27FC236}">
                <a16:creationId xmlns:a16="http://schemas.microsoft.com/office/drawing/2014/main" id="{05B624EA-E95E-AEF6-8F30-A65AFBF33DF1}"/>
              </a:ext>
            </a:extLst>
          </p:cNvPr>
          <p:cNvSpPr txBox="1">
            <a:spLocks/>
          </p:cNvSpPr>
          <p:nvPr/>
        </p:nvSpPr>
        <p:spPr>
          <a:xfrm>
            <a:off x="501936" y="1671292"/>
            <a:ext cx="6771340" cy="3592927"/>
          </a:xfrm>
          <a:prstGeom prst="rect">
            <a:avLst/>
          </a:prstGeom>
        </p:spPr>
        <p:txBody>
          <a:bodyPr bIns="45720" lIns="91440" rIns="91440" rtlCol="0" tIns="45720" vert="horz">
            <a:noAutofit/>
          </a:bodyPr>
          <a:lstStyle>
            <a:lvl1pPr algn="l" defTabSz="914400" eaLnBrk="1" fontAlgn="auto" hangingPunct="1" indent="-228600" latinLnBrk="0" marL="228600" marR="0" rtl="0">
              <a:lnSpc>
                <a:spcPct val="100000"/>
              </a:lnSpc>
              <a:spcBef>
                <a:spcPts val="1200"/>
              </a:spcBef>
              <a:spcAft>
                <a:spcPts val="1200"/>
              </a:spcAft>
              <a:buClr>
                <a:srgbClr val="FF0000"/>
              </a:buClr>
              <a:buSzPct val="100000"/>
              <a:buFont charset="2" panose="05000000000000000000" pitchFamily="2" typeface="Wingdings"/>
              <a:buChar char="q"/>
              <a:tabLst/>
              <a:defRPr baseline="0" kern="1200" sz="2400">
                <a:solidFill>
                  <a:srgbClr val="0070C0"/>
                </a:solidFill>
                <a:latin charset="0" panose="020B0604020202020204" pitchFamily="34" typeface="Arial"/>
                <a:ea typeface="+mn-ea"/>
                <a:cs charset="0" panose="020B0604020202020204" pitchFamily="34" typeface="Arial"/>
              </a:defRPr>
            </a:lvl1pPr>
            <a:lvl2pPr algn="l" defTabSz="914400" eaLnBrk="1" hangingPunct="1" indent="0" latinLnBrk="0" marL="457200" rtl="0">
              <a:lnSpc>
                <a:spcPct val="90000"/>
              </a:lnSpc>
              <a:spcBef>
                <a:spcPts val="600"/>
              </a:spcBef>
              <a:spcAft>
                <a:spcPts val="600"/>
              </a:spcAft>
              <a:buFont charset="2" panose="05000000000000000000" pitchFamily="2" typeface="Wingdings"/>
              <a:buNone/>
              <a:defRPr kern="1200" sz="2200">
                <a:solidFill>
                  <a:schemeClr val="tx1"/>
                </a:solidFill>
                <a:latin charset="0" panose="020B0604020202020204" pitchFamily="34" typeface="Arial"/>
                <a:ea typeface="+mn-ea"/>
                <a:cs charset="0" panose="020B0604020202020204" pitchFamily="34" typeface="Arial"/>
              </a:defRPr>
            </a:lvl2pPr>
            <a:lvl3pPr algn="l" defTabSz="914400" eaLnBrk="1" hangingPunct="1" indent="-228600" latinLnBrk="0" marL="1143000" rtl="0">
              <a:lnSpc>
                <a:spcPct val="90000"/>
              </a:lnSpc>
              <a:spcBef>
                <a:spcPts val="600"/>
              </a:spcBef>
              <a:spcAft>
                <a:spcPts val="600"/>
              </a:spcAft>
              <a:buFont charset="2" panose="05000000000000000000" pitchFamily="2" typeface="Wingdings"/>
              <a:buChar char="ü"/>
              <a:defRPr kern="1200" sz="2000">
                <a:solidFill>
                  <a:schemeClr val="tx1"/>
                </a:solidFill>
                <a:latin charset="0" panose="020B0604020202020204" pitchFamily="34" typeface="Arial"/>
                <a:ea typeface="+mn-ea"/>
                <a:cs charset="0" panose="020B0604020202020204" pitchFamily="34" typeface="Arial"/>
              </a:defRPr>
            </a:lvl3pPr>
            <a:lvl4pPr algn="l" defTabSz="914400" eaLnBrk="1" hangingPunct="1" indent="-228600" latinLnBrk="0" marL="1600200" rtl="0">
              <a:lnSpc>
                <a:spcPct val="90000"/>
              </a:lnSpc>
              <a:spcBef>
                <a:spcPts val="600"/>
              </a:spcBef>
              <a:spcAft>
                <a:spcPts val="600"/>
              </a:spcAft>
              <a:buFont charset="0" panose="020B0604020202020204" pitchFamily="34" typeface="Arial"/>
              <a:buChar char="•"/>
              <a:defRPr kern="1200" sz="1800">
                <a:solidFill>
                  <a:schemeClr val="tx1"/>
                </a:solidFill>
                <a:latin charset="0" panose="020B0604020202020204" pitchFamily="34" typeface="Arial"/>
                <a:ea typeface="+mn-ea"/>
                <a:cs charset="0" panose="020B0604020202020204" pitchFamily="34" typeface="Arial"/>
              </a:defRPr>
            </a:lvl4pPr>
            <a:lvl5pPr algn="l" defTabSz="914400" eaLnBrk="1" hangingPunct="1" indent="-228600" latinLnBrk="0" marL="2057400" rtl="0">
              <a:lnSpc>
                <a:spcPct val="90000"/>
              </a:lnSpc>
              <a:spcBef>
                <a:spcPts val="600"/>
              </a:spcBef>
              <a:spcAft>
                <a:spcPts val="600"/>
              </a:spcAft>
              <a:buFont charset="0" panose="020B0604020202020204" pitchFamily="34" typeface="Arial"/>
              <a:buChar char="•"/>
              <a:defRPr kern="1200" sz="1800">
                <a:solidFill>
                  <a:schemeClr val="tx1"/>
                </a:solidFill>
                <a:latin charset="0" panose="020B0604020202020204" pitchFamily="34" typeface="Arial"/>
                <a:ea typeface="+mn-ea"/>
                <a:cs charset="0" panose="020B0604020202020204" pitchFamily="34" typeface="Arial"/>
              </a:defRPr>
            </a:lvl5pPr>
            <a:lvl6pPr algn="l" defTabSz="914400" eaLnBrk="1" hangingPunct="1" indent="-228600" latinLnBrk="0" marL="25146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6pPr>
            <a:lvl7pPr algn="l" defTabSz="914400" eaLnBrk="1" hangingPunct="1" indent="-228600" latinLnBrk="0" marL="29718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7pPr>
            <a:lvl8pPr algn="l" defTabSz="914400" eaLnBrk="1" hangingPunct="1" indent="-228600" latinLnBrk="0" marL="34290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8pPr>
            <a:lvl9pPr algn="l" defTabSz="914400" eaLnBrk="1" hangingPunct="1" indent="-228600" latinLnBrk="0" marL="38862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9pPr>
          </a:lstStyle>
          <a:p>
            <a:pPr algn="just">
              <a:buClrTx/>
            </a:pPr>
            <a:r>
              <a:rPr dirty="0" lang="en-US" sz="2000">
                <a:solidFill>
                  <a:schemeClr val="tx1"/>
                </a:solidFill>
              </a:rPr>
              <a:t> </a:t>
            </a:r>
            <a:r>
              <a:rPr dirty="0" err="1" lang="en-US" sz="2000">
                <a:solidFill>
                  <a:schemeClr val="tx1"/>
                </a:solidFill>
              </a:rPr>
              <a:t>Phạm</a:t>
            </a:r>
            <a:r>
              <a:rPr dirty="0" lang="en-US" sz="2000">
                <a:solidFill>
                  <a:schemeClr val="tx1"/>
                </a:solidFill>
              </a:rPr>
              <a:t> vi </a:t>
            </a:r>
            <a:r>
              <a:rPr dirty="0" err="1" lang="en-US" sz="2000">
                <a:solidFill>
                  <a:schemeClr val="tx1"/>
                </a:solidFill>
              </a:rPr>
              <a:t>và</a:t>
            </a:r>
            <a:r>
              <a:rPr dirty="0" lang="en-US" sz="2000">
                <a:solidFill>
                  <a:schemeClr val="tx1"/>
                </a:solidFill>
              </a:rPr>
              <a:t> </a:t>
            </a:r>
            <a:r>
              <a:rPr dirty="0" err="1" lang="en-US" sz="2000">
                <a:solidFill>
                  <a:schemeClr val="tx1"/>
                </a:solidFill>
              </a:rPr>
              <a:t>ranh</a:t>
            </a:r>
            <a:r>
              <a:rPr dirty="0" lang="en-US" sz="2000">
                <a:solidFill>
                  <a:schemeClr val="tx1"/>
                </a:solidFill>
              </a:rPr>
              <a:t> </a:t>
            </a:r>
            <a:r>
              <a:rPr dirty="0" err="1" lang="en-US" sz="2000">
                <a:solidFill>
                  <a:schemeClr val="tx1"/>
                </a:solidFill>
              </a:rPr>
              <a:t>giới</a:t>
            </a:r>
            <a:r>
              <a:rPr dirty="0" lang="en-US" sz="2000">
                <a:solidFill>
                  <a:schemeClr val="tx1"/>
                </a:solidFill>
              </a:rPr>
              <a:t> </a:t>
            </a:r>
            <a:r>
              <a:rPr dirty="0" err="1" lang="en-US" sz="2000">
                <a:solidFill>
                  <a:schemeClr val="tx1"/>
                </a:solidFill>
              </a:rPr>
              <a:t>của</a:t>
            </a:r>
            <a:r>
              <a:rPr dirty="0" lang="en-US" sz="2000">
                <a:solidFill>
                  <a:schemeClr val="tx1"/>
                </a:solidFill>
              </a:rPr>
              <a:t> </a:t>
            </a:r>
            <a:r>
              <a:rPr dirty="0" err="1" lang="en-US" sz="2000">
                <a:solidFill>
                  <a:schemeClr val="tx1"/>
                </a:solidFill>
              </a:rPr>
              <a:t>hệ</a:t>
            </a:r>
            <a:r>
              <a:rPr dirty="0" lang="en-US" sz="2000">
                <a:solidFill>
                  <a:schemeClr val="tx1"/>
                </a:solidFill>
              </a:rPr>
              <a:t> </a:t>
            </a:r>
            <a:r>
              <a:rPr dirty="0" err="1" lang="en-US" sz="2000">
                <a:solidFill>
                  <a:schemeClr val="tx1"/>
                </a:solidFill>
              </a:rPr>
              <a:t>thống</a:t>
            </a:r>
            <a:r>
              <a:rPr dirty="0" lang="en-US" sz="2000">
                <a:solidFill>
                  <a:schemeClr val="tx1"/>
                </a:solidFill>
              </a:rPr>
              <a:t> </a:t>
            </a:r>
            <a:r>
              <a:rPr dirty="0" err="1" lang="en-US" sz="2000">
                <a:solidFill>
                  <a:schemeClr val="tx1"/>
                </a:solidFill>
              </a:rPr>
              <a:t>quản</a:t>
            </a:r>
            <a:r>
              <a:rPr dirty="0" lang="en-US" sz="2000">
                <a:solidFill>
                  <a:schemeClr val="tx1"/>
                </a:solidFill>
              </a:rPr>
              <a:t> </a:t>
            </a:r>
            <a:r>
              <a:rPr dirty="0" err="1" lang="en-US" sz="2000">
                <a:solidFill>
                  <a:schemeClr val="tx1"/>
                </a:solidFill>
              </a:rPr>
              <a:t>lý</a:t>
            </a:r>
            <a:r>
              <a:rPr dirty="0" lang="en-US" sz="2000">
                <a:solidFill>
                  <a:schemeClr val="tx1"/>
                </a:solidFill>
              </a:rPr>
              <a:t> </a:t>
            </a:r>
            <a:r>
              <a:rPr dirty="0" err="1" lang="en-US" sz="2000">
                <a:solidFill>
                  <a:schemeClr val="tx1"/>
                </a:solidFill>
              </a:rPr>
              <a:t>năng</a:t>
            </a:r>
            <a:r>
              <a:rPr dirty="0" lang="en-US" sz="2000">
                <a:solidFill>
                  <a:schemeClr val="tx1"/>
                </a:solidFill>
              </a:rPr>
              <a:t> </a:t>
            </a:r>
            <a:r>
              <a:rPr dirty="0" err="1" lang="en-US" sz="2000">
                <a:solidFill>
                  <a:schemeClr val="tx1"/>
                </a:solidFill>
              </a:rPr>
              <a:t>lượng</a:t>
            </a:r>
            <a:r>
              <a:rPr dirty="0" lang="en-US" sz="2000">
                <a:solidFill>
                  <a:schemeClr val="tx1"/>
                </a:solidFill>
              </a:rPr>
              <a:t> </a:t>
            </a:r>
            <a:r>
              <a:rPr dirty="0" err="1" lang="en-US" sz="2000">
                <a:solidFill>
                  <a:schemeClr val="tx1"/>
                </a:solidFill>
              </a:rPr>
              <a:t>phải</a:t>
            </a:r>
            <a:r>
              <a:rPr dirty="0" lang="en-US" sz="2000">
                <a:solidFill>
                  <a:schemeClr val="tx1"/>
                </a:solidFill>
              </a:rPr>
              <a:t> </a:t>
            </a:r>
            <a:r>
              <a:rPr dirty="0" err="1" lang="en-US" sz="2000">
                <a:solidFill>
                  <a:schemeClr val="tx1"/>
                </a:solidFill>
              </a:rPr>
              <a:t>được</a:t>
            </a:r>
            <a:r>
              <a:rPr dirty="0" lang="en-US" sz="2000">
                <a:solidFill>
                  <a:schemeClr val="tx1"/>
                </a:solidFill>
              </a:rPr>
              <a:t>:</a:t>
            </a:r>
          </a:p>
          <a:p>
            <a:pPr algn="just">
              <a:buClrTx/>
              <a:buFont charset="2" panose="05000000000000000000" pitchFamily="2" typeface="Wingdings"/>
              <a:buChar char="v"/>
            </a:pPr>
            <a:r>
              <a:rPr dirty="0" lang="en-US" sz="2000">
                <a:solidFill>
                  <a:schemeClr val="tx1"/>
                </a:solidFill>
              </a:rPr>
              <a:t> </a:t>
            </a:r>
            <a:r>
              <a:rPr dirty="0" err="1" lang="en-US" sz="2000">
                <a:solidFill>
                  <a:schemeClr val="tx1"/>
                </a:solidFill>
              </a:rPr>
              <a:t>Xác</a:t>
            </a:r>
            <a:r>
              <a:rPr dirty="0" lang="en-US" sz="2000">
                <a:solidFill>
                  <a:schemeClr val="tx1"/>
                </a:solidFill>
              </a:rPr>
              <a:t> </a:t>
            </a:r>
            <a:r>
              <a:rPr dirty="0" err="1" lang="en-US" sz="2000">
                <a:solidFill>
                  <a:schemeClr val="tx1"/>
                </a:solidFill>
              </a:rPr>
              <a:t>định</a:t>
            </a:r>
            <a:endParaRPr dirty="0" lang="en-US" sz="2000">
              <a:solidFill>
                <a:schemeClr val="tx1"/>
              </a:solidFill>
            </a:endParaRPr>
          </a:p>
          <a:p>
            <a:pPr algn="just">
              <a:buClrTx/>
              <a:buFont charset="2" panose="05000000000000000000" pitchFamily="2" typeface="Wingdings"/>
              <a:buChar char="v"/>
            </a:pPr>
            <a:r>
              <a:rPr dirty="0" lang="en-US" sz="2000">
                <a:solidFill>
                  <a:schemeClr val="tx1"/>
                </a:solidFill>
              </a:rPr>
              <a:t> </a:t>
            </a:r>
            <a:r>
              <a:rPr dirty="0" err="1" lang="en-US" sz="2000">
                <a:solidFill>
                  <a:schemeClr val="tx1"/>
                </a:solidFill>
              </a:rPr>
              <a:t>Lập</a:t>
            </a:r>
            <a:r>
              <a:rPr dirty="0" lang="en-US" sz="2000">
                <a:solidFill>
                  <a:schemeClr val="tx1"/>
                </a:solidFill>
              </a:rPr>
              <a:t> </a:t>
            </a:r>
            <a:r>
              <a:rPr dirty="0" err="1" lang="en-US" sz="2000">
                <a:solidFill>
                  <a:schemeClr val="tx1"/>
                </a:solidFill>
              </a:rPr>
              <a:t>thành</a:t>
            </a:r>
            <a:r>
              <a:rPr dirty="0" lang="en-US" sz="2000">
                <a:solidFill>
                  <a:schemeClr val="tx1"/>
                </a:solidFill>
              </a:rPr>
              <a:t> </a:t>
            </a:r>
            <a:r>
              <a:rPr dirty="0" err="1" lang="en-US" sz="2000">
                <a:solidFill>
                  <a:schemeClr val="tx1"/>
                </a:solidFill>
              </a:rPr>
              <a:t>văn</a:t>
            </a:r>
            <a:r>
              <a:rPr dirty="0" lang="en-US" sz="2000">
                <a:solidFill>
                  <a:schemeClr val="tx1"/>
                </a:solidFill>
              </a:rPr>
              <a:t> </a:t>
            </a:r>
            <a:r>
              <a:rPr dirty="0" err="1" lang="en-US" sz="2000">
                <a:solidFill>
                  <a:schemeClr val="tx1"/>
                </a:solidFill>
              </a:rPr>
              <a:t>bản</a:t>
            </a:r>
            <a:endParaRPr dirty="0" lang="en-US" sz="2000">
              <a:solidFill>
                <a:schemeClr val="tx1"/>
              </a:solidFill>
            </a:endParaRPr>
          </a:p>
          <a:p>
            <a:pPr algn="just">
              <a:buClrTx/>
            </a:pPr>
            <a:r>
              <a:rPr dirty="0" lang="en-US" sz="2000">
                <a:solidFill>
                  <a:schemeClr val="tx1"/>
                </a:solidFill>
              </a:rPr>
              <a:t> </a:t>
            </a:r>
            <a:r>
              <a:rPr dirty="0" err="1" lang="en-US" sz="2000">
                <a:solidFill>
                  <a:schemeClr val="tx1"/>
                </a:solidFill>
              </a:rPr>
              <a:t>Phạm</a:t>
            </a:r>
            <a:r>
              <a:rPr dirty="0" lang="en-US" sz="2000">
                <a:solidFill>
                  <a:schemeClr val="tx1"/>
                </a:solidFill>
              </a:rPr>
              <a:t> vi </a:t>
            </a:r>
            <a:r>
              <a:rPr dirty="0" err="1" lang="en-US" sz="2000">
                <a:solidFill>
                  <a:schemeClr val="tx1"/>
                </a:solidFill>
              </a:rPr>
              <a:t>và</a:t>
            </a:r>
            <a:r>
              <a:rPr dirty="0" lang="en-US" sz="2000">
                <a:solidFill>
                  <a:schemeClr val="tx1"/>
                </a:solidFill>
              </a:rPr>
              <a:t> </a:t>
            </a:r>
            <a:r>
              <a:rPr dirty="0" err="1" lang="en-US" sz="2000">
                <a:solidFill>
                  <a:schemeClr val="tx1"/>
                </a:solidFill>
              </a:rPr>
              <a:t>ranh</a:t>
            </a:r>
            <a:r>
              <a:rPr dirty="0" lang="en-US" sz="2000">
                <a:solidFill>
                  <a:schemeClr val="tx1"/>
                </a:solidFill>
              </a:rPr>
              <a:t> </a:t>
            </a:r>
            <a:r>
              <a:rPr dirty="0" err="1" lang="en-US" sz="2000">
                <a:solidFill>
                  <a:schemeClr val="tx1"/>
                </a:solidFill>
              </a:rPr>
              <a:t>giới</a:t>
            </a:r>
            <a:r>
              <a:rPr dirty="0" lang="en-US" sz="2000">
                <a:solidFill>
                  <a:schemeClr val="tx1"/>
                </a:solidFill>
              </a:rPr>
              <a:t> </a:t>
            </a:r>
            <a:r>
              <a:rPr dirty="0" err="1" lang="en-US" sz="2000">
                <a:solidFill>
                  <a:schemeClr val="tx1"/>
                </a:solidFill>
              </a:rPr>
              <a:t>được</a:t>
            </a:r>
            <a:r>
              <a:rPr dirty="0" lang="en-US" sz="2000">
                <a:solidFill>
                  <a:schemeClr val="tx1"/>
                </a:solidFill>
              </a:rPr>
              <a:t> </a:t>
            </a:r>
            <a:r>
              <a:rPr dirty="0" err="1" lang="en-US" sz="2000">
                <a:solidFill>
                  <a:schemeClr val="tx1"/>
                </a:solidFill>
              </a:rPr>
              <a:t>xác</a:t>
            </a:r>
            <a:r>
              <a:rPr dirty="0" lang="en-US" sz="2000">
                <a:solidFill>
                  <a:schemeClr val="tx1"/>
                </a:solidFill>
              </a:rPr>
              <a:t> </a:t>
            </a:r>
            <a:r>
              <a:rPr dirty="0" err="1" lang="en-US" sz="2000">
                <a:solidFill>
                  <a:schemeClr val="tx1"/>
                </a:solidFill>
              </a:rPr>
              <a:t>định</a:t>
            </a:r>
            <a:r>
              <a:rPr dirty="0" lang="en-US" sz="2000">
                <a:solidFill>
                  <a:schemeClr val="tx1"/>
                </a:solidFill>
              </a:rPr>
              <a:t> </a:t>
            </a:r>
            <a:r>
              <a:rPr dirty="0" err="1" lang="en-US" sz="2000">
                <a:solidFill>
                  <a:schemeClr val="tx1"/>
                </a:solidFill>
              </a:rPr>
              <a:t>rõ</a:t>
            </a:r>
            <a:r>
              <a:rPr dirty="0" lang="en-US" sz="2000">
                <a:solidFill>
                  <a:schemeClr val="tx1"/>
                </a:solidFill>
              </a:rPr>
              <a:t> </a:t>
            </a:r>
            <a:r>
              <a:rPr dirty="0" err="1" lang="en-US" sz="2000">
                <a:solidFill>
                  <a:schemeClr val="tx1"/>
                </a:solidFill>
              </a:rPr>
              <a:t>ràng</a:t>
            </a:r>
            <a:r>
              <a:rPr dirty="0" lang="en-US" sz="2000">
                <a:solidFill>
                  <a:schemeClr val="tx1"/>
                </a:solidFill>
              </a:rPr>
              <a:t> </a:t>
            </a:r>
            <a:r>
              <a:rPr dirty="0" err="1" lang="en-US" sz="2000">
                <a:solidFill>
                  <a:schemeClr val="tx1"/>
                </a:solidFill>
              </a:rPr>
              <a:t>cho</a:t>
            </a:r>
            <a:r>
              <a:rPr dirty="0" lang="en-US" sz="2000">
                <a:solidFill>
                  <a:schemeClr val="tx1"/>
                </a:solidFill>
              </a:rPr>
              <a:t> </a:t>
            </a:r>
            <a:r>
              <a:rPr dirty="0" err="1" lang="en-US" sz="2000">
                <a:solidFill>
                  <a:schemeClr val="tx1"/>
                </a:solidFill>
              </a:rPr>
              <a:t>phép</a:t>
            </a:r>
            <a:r>
              <a:rPr dirty="0" lang="en-US" sz="2000">
                <a:solidFill>
                  <a:schemeClr val="tx1"/>
                </a:solidFill>
              </a:rPr>
              <a:t> </a:t>
            </a:r>
            <a:r>
              <a:rPr dirty="0" err="1" lang="en-US" sz="2000">
                <a:solidFill>
                  <a:schemeClr val="tx1"/>
                </a:solidFill>
              </a:rPr>
              <a:t>tổ</a:t>
            </a:r>
            <a:r>
              <a:rPr dirty="0" lang="en-US" sz="2000">
                <a:solidFill>
                  <a:schemeClr val="tx1"/>
                </a:solidFill>
              </a:rPr>
              <a:t> </a:t>
            </a:r>
            <a:r>
              <a:rPr dirty="0" err="1" lang="en-US" sz="2000">
                <a:solidFill>
                  <a:schemeClr val="tx1"/>
                </a:solidFill>
              </a:rPr>
              <a:t>chức</a:t>
            </a:r>
            <a:r>
              <a:rPr dirty="0" lang="en-US" sz="2000">
                <a:solidFill>
                  <a:schemeClr val="tx1"/>
                </a:solidFill>
              </a:rPr>
              <a:t> </a:t>
            </a:r>
            <a:r>
              <a:rPr dirty="0" err="1" lang="en-US" sz="2000">
                <a:solidFill>
                  <a:schemeClr val="tx1"/>
                </a:solidFill>
              </a:rPr>
              <a:t>đặt</a:t>
            </a:r>
            <a:r>
              <a:rPr dirty="0" lang="en-US" sz="2000">
                <a:solidFill>
                  <a:schemeClr val="tx1"/>
                </a:solidFill>
              </a:rPr>
              <a:t> </a:t>
            </a:r>
            <a:r>
              <a:rPr dirty="0" err="1" lang="en-US" sz="2000">
                <a:solidFill>
                  <a:schemeClr val="tx1"/>
                </a:solidFill>
              </a:rPr>
              <a:t>ra</a:t>
            </a:r>
            <a:r>
              <a:rPr dirty="0" lang="en-US" sz="2000">
                <a:solidFill>
                  <a:schemeClr val="tx1"/>
                </a:solidFill>
              </a:rPr>
              <a:t> </a:t>
            </a:r>
            <a:r>
              <a:rPr dirty="0" err="1" lang="en-US" sz="2000">
                <a:solidFill>
                  <a:schemeClr val="tx1"/>
                </a:solidFill>
              </a:rPr>
              <a:t>những</a:t>
            </a:r>
            <a:r>
              <a:rPr dirty="0" lang="en-US" sz="2000">
                <a:solidFill>
                  <a:schemeClr val="tx1"/>
                </a:solidFill>
              </a:rPr>
              <a:t> </a:t>
            </a:r>
            <a:r>
              <a:rPr dirty="0" err="1" lang="en-US" sz="2000">
                <a:solidFill>
                  <a:schemeClr val="tx1"/>
                </a:solidFill>
              </a:rPr>
              <a:t>kỳ</a:t>
            </a:r>
            <a:r>
              <a:rPr dirty="0" lang="en-US" sz="2000">
                <a:solidFill>
                  <a:schemeClr val="tx1"/>
                </a:solidFill>
              </a:rPr>
              <a:t> </a:t>
            </a:r>
            <a:r>
              <a:rPr dirty="0" err="1" lang="en-US" sz="2000">
                <a:solidFill>
                  <a:schemeClr val="tx1"/>
                </a:solidFill>
              </a:rPr>
              <a:t>vọng</a:t>
            </a:r>
            <a:r>
              <a:rPr dirty="0" lang="en-US" sz="2000">
                <a:solidFill>
                  <a:schemeClr val="tx1"/>
                </a:solidFill>
              </a:rPr>
              <a:t> </a:t>
            </a:r>
            <a:r>
              <a:rPr dirty="0" err="1" lang="en-US" sz="2000">
                <a:solidFill>
                  <a:schemeClr val="tx1"/>
                </a:solidFill>
              </a:rPr>
              <a:t>rõ</a:t>
            </a:r>
            <a:r>
              <a:rPr dirty="0" lang="en-US" sz="2000">
                <a:solidFill>
                  <a:schemeClr val="tx1"/>
                </a:solidFill>
              </a:rPr>
              <a:t> </a:t>
            </a:r>
            <a:r>
              <a:rPr dirty="0" err="1" lang="en-US" sz="2000">
                <a:solidFill>
                  <a:schemeClr val="tx1"/>
                </a:solidFill>
              </a:rPr>
              <a:t>ràng</a:t>
            </a:r>
            <a:r>
              <a:rPr dirty="0" lang="en-US" sz="2000">
                <a:solidFill>
                  <a:schemeClr val="tx1"/>
                </a:solidFill>
              </a:rPr>
              <a:t> </a:t>
            </a:r>
            <a:r>
              <a:rPr dirty="0" err="1" lang="en-US" sz="2000">
                <a:solidFill>
                  <a:schemeClr val="tx1"/>
                </a:solidFill>
              </a:rPr>
              <a:t>và</a:t>
            </a:r>
            <a:r>
              <a:rPr dirty="0" lang="en-US" sz="2000">
                <a:solidFill>
                  <a:schemeClr val="tx1"/>
                </a:solidFill>
              </a:rPr>
              <a:t> </a:t>
            </a:r>
            <a:r>
              <a:rPr dirty="0" err="1" lang="en-US" sz="2000">
                <a:solidFill>
                  <a:schemeClr val="tx1"/>
                </a:solidFill>
              </a:rPr>
              <a:t>tập</a:t>
            </a:r>
            <a:r>
              <a:rPr dirty="0" lang="en-US" sz="2000">
                <a:solidFill>
                  <a:schemeClr val="tx1"/>
                </a:solidFill>
              </a:rPr>
              <a:t> </a:t>
            </a:r>
            <a:r>
              <a:rPr dirty="0" err="1" lang="en-US" sz="2000">
                <a:solidFill>
                  <a:schemeClr val="tx1"/>
                </a:solidFill>
              </a:rPr>
              <a:t>trung</a:t>
            </a:r>
            <a:r>
              <a:rPr dirty="0" lang="en-US" sz="2000">
                <a:solidFill>
                  <a:schemeClr val="tx1"/>
                </a:solidFill>
              </a:rPr>
              <a:t> </a:t>
            </a:r>
            <a:r>
              <a:rPr dirty="0" err="1" lang="en-US" sz="2000">
                <a:solidFill>
                  <a:schemeClr val="tx1"/>
                </a:solidFill>
              </a:rPr>
              <a:t>nỗ</a:t>
            </a:r>
            <a:r>
              <a:rPr dirty="0" lang="en-US" sz="2000">
                <a:solidFill>
                  <a:schemeClr val="tx1"/>
                </a:solidFill>
              </a:rPr>
              <a:t> </a:t>
            </a:r>
            <a:r>
              <a:rPr dirty="0" err="1" lang="en-US" sz="2000">
                <a:solidFill>
                  <a:schemeClr val="tx1"/>
                </a:solidFill>
              </a:rPr>
              <a:t>lực</a:t>
            </a:r>
            <a:r>
              <a:rPr dirty="0" lang="en-US" sz="2000">
                <a:solidFill>
                  <a:schemeClr val="tx1"/>
                </a:solidFill>
              </a:rPr>
              <a:t> </a:t>
            </a:r>
            <a:r>
              <a:rPr dirty="0" err="1" lang="en-US" sz="2000">
                <a:solidFill>
                  <a:schemeClr val="tx1"/>
                </a:solidFill>
              </a:rPr>
              <a:t>của</a:t>
            </a:r>
            <a:r>
              <a:rPr dirty="0" lang="en-US" sz="2000">
                <a:solidFill>
                  <a:schemeClr val="tx1"/>
                </a:solidFill>
              </a:rPr>
              <a:t> </a:t>
            </a:r>
            <a:r>
              <a:rPr dirty="0" err="1" lang="en-US" sz="2000">
                <a:solidFill>
                  <a:schemeClr val="tx1"/>
                </a:solidFill>
              </a:rPr>
              <a:t>mình</a:t>
            </a:r>
            <a:r>
              <a:rPr dirty="0" lang="en-US" sz="2000">
                <a:solidFill>
                  <a:schemeClr val="tx1"/>
                </a:solidFill>
              </a:rPr>
              <a:t> </a:t>
            </a:r>
            <a:r>
              <a:rPr dirty="0" err="1" lang="en-US" sz="2000">
                <a:solidFill>
                  <a:schemeClr val="tx1"/>
                </a:solidFill>
              </a:rPr>
              <a:t>một</a:t>
            </a:r>
            <a:r>
              <a:rPr dirty="0" lang="en-US" sz="2000">
                <a:solidFill>
                  <a:schemeClr val="tx1"/>
                </a:solidFill>
              </a:rPr>
              <a:t> </a:t>
            </a:r>
            <a:r>
              <a:rPr dirty="0" err="1" lang="en-US" sz="2000">
                <a:solidFill>
                  <a:schemeClr val="tx1"/>
                </a:solidFill>
              </a:rPr>
              <a:t>cách</a:t>
            </a:r>
            <a:r>
              <a:rPr dirty="0" lang="en-US" sz="2000">
                <a:solidFill>
                  <a:schemeClr val="tx1"/>
                </a:solidFill>
              </a:rPr>
              <a:t> </a:t>
            </a:r>
            <a:r>
              <a:rPr dirty="0" err="1" lang="en-US" sz="2000">
                <a:solidFill>
                  <a:schemeClr val="tx1"/>
                </a:solidFill>
              </a:rPr>
              <a:t>hợp</a:t>
            </a:r>
            <a:r>
              <a:rPr dirty="0" lang="en-US" sz="2000">
                <a:solidFill>
                  <a:schemeClr val="tx1"/>
                </a:solidFill>
              </a:rPr>
              <a:t> </a:t>
            </a:r>
            <a:r>
              <a:rPr dirty="0" err="1" lang="en-US" sz="2000">
                <a:solidFill>
                  <a:schemeClr val="tx1"/>
                </a:solidFill>
              </a:rPr>
              <a:t>lý</a:t>
            </a:r>
            <a:r>
              <a:rPr dirty="0" lang="en-US" sz="2000">
                <a:solidFill>
                  <a:schemeClr val="tx1"/>
                </a:solidFill>
              </a:rPr>
              <a:t>. </a:t>
            </a:r>
          </a:p>
          <a:p>
            <a:pPr algn="just">
              <a:buClrTx/>
            </a:pPr>
            <a:endParaRPr dirty="0" lang="en-US" sz="2000">
              <a:solidFill>
                <a:schemeClr val="tx1"/>
              </a:solidFill>
            </a:endParaRPr>
          </a:p>
        </p:txBody>
      </p:sp>
      <p:pic>
        <p:nvPicPr>
          <p:cNvPr id="3" name="Picture 2">
            <a:extLst>
              <a:ext uri="{FF2B5EF4-FFF2-40B4-BE49-F238E27FC236}">
                <a16:creationId xmlns:a16="http://schemas.microsoft.com/office/drawing/2014/main" id="{CD874F10-C647-6EAD-AE25-842AAA253888}"/>
              </a:ext>
            </a:extLst>
          </p:cNvPr>
          <p:cNvPicPr>
            <a:picLocks noChangeAspect="1"/>
          </p:cNvPicPr>
          <p:nvPr/>
        </p:nvPicPr>
        <p:blipFill>
          <a:blip r:embed="rId4"/>
          <a:stretch>
            <a:fillRect/>
          </a:stretch>
        </p:blipFill>
        <p:spPr>
          <a:xfrm>
            <a:off x="8190943" y="3766437"/>
            <a:ext cx="3341385" cy="2367767"/>
          </a:xfrm>
          <a:prstGeom prst="rect">
            <a:avLst/>
          </a:prstGeom>
        </p:spPr>
      </p:pic>
    </p:spTree>
    <p:extLst>
      <p:ext uri="{BB962C8B-B14F-4D97-AF65-F5344CB8AC3E}">
        <p14:creationId xmlns:p14="http://schemas.microsoft.com/office/powerpoint/2010/main" val="211358624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0468B3AC-DC24-28F9-4120-07540BDC8912}"/>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10" name="Title 1">
            <a:extLst>
              <a:ext uri="{FF2B5EF4-FFF2-40B4-BE49-F238E27FC236}">
                <a16:creationId xmlns:a16="http://schemas.microsoft.com/office/drawing/2014/main" id="{155BA4FB-6589-8CFC-E76C-E984BA67AC5A}"/>
              </a:ext>
            </a:extLst>
          </p:cNvPr>
          <p:cNvSpPr txBox="1">
            <a:spLocks/>
          </p:cNvSpPr>
          <p:nvPr/>
        </p:nvSpPr>
        <p:spPr>
          <a:xfrm>
            <a:off x="610399" y="491965"/>
            <a:ext cx="10976550" cy="696642"/>
          </a:xfrm>
          <a:prstGeom prst="rect">
            <a:avLst/>
          </a:prstGeom>
          <a:noFill/>
          <a:ln>
            <a:noFill/>
          </a:ln>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ctr">
              <a:spcBef>
                <a:spcPts val="600"/>
              </a:spcBef>
              <a:defRPr/>
            </a:pPr>
            <a:r>
              <a:rPr lang="en-US" sz="3000" dirty="0" err="1">
                <a:solidFill>
                  <a:schemeClr val="accent1">
                    <a:lumMod val="50000"/>
                  </a:schemeClr>
                </a:solidFill>
                <a:latin typeface="+mj-lt"/>
                <a:cs typeface="Tahoma" panose="020B0604030504040204" pitchFamily="34" charset="0"/>
              </a:rPr>
              <a:t>THẢO</a:t>
            </a:r>
            <a:r>
              <a:rPr lang="en-US" sz="3000" dirty="0">
                <a:solidFill>
                  <a:schemeClr val="accent1">
                    <a:lumMod val="50000"/>
                  </a:schemeClr>
                </a:solidFill>
                <a:latin typeface="+mj-lt"/>
                <a:cs typeface="Tahoma" panose="020B0604030504040204" pitchFamily="34" charset="0"/>
              </a:rPr>
              <a:t> </a:t>
            </a:r>
            <a:r>
              <a:rPr lang="en-US" sz="3000" dirty="0" err="1">
                <a:solidFill>
                  <a:schemeClr val="accent1">
                    <a:lumMod val="50000"/>
                  </a:schemeClr>
                </a:solidFill>
                <a:latin typeface="+mj-lt"/>
                <a:cs typeface="Tahoma" panose="020B0604030504040204" pitchFamily="34" charset="0"/>
              </a:rPr>
              <a:t>LUẬN</a:t>
            </a:r>
            <a:endParaRPr lang="en-US" sz="3000" dirty="0">
              <a:solidFill>
                <a:schemeClr val="accent1">
                  <a:lumMod val="50000"/>
                </a:schemeClr>
              </a:solidFill>
              <a:latin typeface="+mj-lt"/>
              <a:cs typeface="Tahoma" panose="020B0604030504040204" pitchFamily="34" charset="0"/>
            </a:endParaRPr>
          </a:p>
        </p:txBody>
      </p:sp>
      <p:sp>
        <p:nvSpPr>
          <p:cNvPr id="3" name="TextBox 2">
            <a:extLst>
              <a:ext uri="{FF2B5EF4-FFF2-40B4-BE49-F238E27FC236}">
                <a16:creationId xmlns:a16="http://schemas.microsoft.com/office/drawing/2014/main" id="{330D5B63-B6F6-1BA6-A105-4E6B8BDCF58B}"/>
              </a:ext>
            </a:extLst>
          </p:cNvPr>
          <p:cNvSpPr txBox="1"/>
          <p:nvPr/>
        </p:nvSpPr>
        <p:spPr>
          <a:xfrm>
            <a:off x="610399" y="1410523"/>
            <a:ext cx="10976551" cy="2054409"/>
          </a:xfrm>
          <a:prstGeom prst="rect">
            <a:avLst/>
          </a:prstGeom>
          <a:noFill/>
        </p:spPr>
        <p:txBody>
          <a:bodyPr wrap="square">
            <a:spAutoFit/>
          </a:bodyPr>
          <a:lstStyle/>
          <a:p>
            <a:pPr algn="just">
              <a:lnSpc>
                <a:spcPct val="150000"/>
              </a:lnSpc>
              <a:spcAft>
                <a:spcPts val="267"/>
              </a:spcAft>
              <a:defRPr/>
            </a:pPr>
            <a:r>
              <a:rPr lang="en-US" sz="2000" kern="100" dirty="0" err="1">
                <a:solidFill>
                  <a:srgbClr val="000000"/>
                </a:solidFill>
                <a:ea typeface="Calibri" panose="020F0502020204030204" pitchFamily="34" charset="0"/>
                <a:cs typeface="Tahoma" panose="020B0604030504040204" pitchFamily="34" charset="0"/>
              </a:rPr>
              <a:t>Hãy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xác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định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bối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cảnh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từ</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góc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độ</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Công</a:t>
            </a:r>
            <a:r>
              <a:rPr lang="en-US" sz="2000" kern="100" dirty="0">
                <a:solidFill>
                  <a:srgbClr val="000000"/>
                </a:solidFill>
                <a:ea typeface="Calibri" panose="020F0502020204030204" pitchFamily="34" charset="0"/>
                <a:cs typeface="Tahoma" panose="020B0604030504040204" pitchFamily="34" charset="0"/>
              </a:rPr>
              <a:t> ty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bạn</a:t>
            </a:r>
            <a:r>
              <a:rPr lang="en-US" sz="2000" kern="100" dirty="0">
                <a:solidFill>
                  <a:srgbClr val="000000"/>
                </a:solidFill>
                <a:ea typeface="Calibri" panose="020F0502020204030204" pitchFamily="34" charset="0"/>
                <a:cs typeface="Tahoma" panose="020B0604030504040204" pitchFamily="34" charset="0"/>
              </a:rPr>
              <a:t>?</a:t>
            </a:r>
          </a:p>
          <a:p>
            <a:pPr algn="just">
              <a:lnSpc>
                <a:spcPct val="150000"/>
              </a:lnSpc>
              <a:spcAft>
                <a:spcPts val="267"/>
              </a:spcAft>
              <a:defRPr/>
            </a:pP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yếu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tố</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ngoài</a:t>
            </a:r>
            <a:r>
              <a:rPr lang="en-US" sz="2000" kern="100" dirty="0">
                <a:solidFill>
                  <a:srgbClr val="000000"/>
                </a:solidFill>
                <a:ea typeface="Calibri" panose="020F0502020204030204" pitchFamily="34" charset="0"/>
                <a:cs typeface="Tahoma" panose="020B0604030504040204" pitchFamily="34" charset="0"/>
              </a:rPr>
              <a:t>: </a:t>
            </a:r>
            <a:r>
              <a:rPr lang="en-US" altLang="en-US" sz="2000" kern="100" dirty="0">
                <a:solidFill>
                  <a:srgbClr val="000000"/>
                </a:solidFill>
                <a:ea typeface="Calibri" panose="020F0502020204030204" pitchFamily="34" charset="0"/>
                <a:cs typeface="Tahoma" panose="020B0604030504040204" pitchFamily="34" charset="0"/>
              </a:rPr>
              <a:t>PESTLE</a:t>
            </a:r>
            <a:endParaRPr lang="en-US" sz="2000" kern="100" dirty="0">
              <a:solidFill>
                <a:srgbClr val="000000"/>
              </a:solidFill>
              <a:ea typeface="Calibri" panose="020F0502020204030204" pitchFamily="34" charset="0"/>
              <a:cs typeface="Tahoma" panose="020B0604030504040204" pitchFamily="34" charset="0"/>
            </a:endParaRPr>
          </a:p>
          <a:p>
            <a:pPr algn="just">
              <a:lnSpc>
                <a:spcPct val="150000"/>
              </a:lnSpc>
              <a:spcAft>
                <a:spcPts val="267"/>
              </a:spcAft>
              <a:defRPr/>
            </a:pP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yếu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tố</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trong</a:t>
            </a:r>
            <a:r>
              <a:rPr lang="en-US" sz="2000" kern="100" dirty="0">
                <a:solidFill>
                  <a:srgbClr val="000000"/>
                </a:solidFill>
                <a:ea typeface="Calibri" panose="020F0502020204030204" pitchFamily="34" charset="0"/>
                <a:cs typeface="Tahoma" panose="020B0604030504040204" pitchFamily="34" charset="0"/>
              </a:rPr>
              <a:t>: </a:t>
            </a:r>
            <a:r>
              <a:rPr lang="en-US" altLang="en-US" sz="2000" kern="100" dirty="0">
                <a:solidFill>
                  <a:srgbClr val="000000"/>
                </a:solidFill>
                <a:ea typeface="Calibri" panose="020F0502020204030204" pitchFamily="34" charset="0"/>
                <a:cs typeface="Tahoma" panose="020B0604030504040204" pitchFamily="34" charset="0"/>
              </a:rPr>
              <a:t>SWOT</a:t>
            </a:r>
            <a:endParaRPr lang="en-US" sz="2000" kern="100" dirty="0">
              <a:solidFill>
                <a:srgbClr val="000000"/>
              </a:solidFill>
              <a:ea typeface="Calibri" panose="020F0502020204030204" pitchFamily="34" charset="0"/>
              <a:cs typeface="Tahoma" panose="020B0604030504040204" pitchFamily="34" charset="0"/>
            </a:endParaRPr>
          </a:p>
          <a:p>
            <a:pPr algn="just">
              <a:lnSpc>
                <a:spcPct val="150000"/>
              </a:lnSpc>
              <a:spcAft>
                <a:spcPts val="267"/>
              </a:spcAft>
              <a:defRPr/>
            </a:pP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quan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tâm</a:t>
            </a:r>
            <a:r>
              <a:rPr lang="en-US" sz="2000" kern="100" dirty="0">
                <a:solidFill>
                  <a:srgbClr val="000000"/>
                </a:solidFill>
                <a:ea typeface="Calibri" panose="020F0502020204030204" pitchFamily="34" charset="0"/>
                <a:cs typeface="Tahoma" panose="020B0604030504040204" pitchFamily="34" charset="0"/>
              </a:rPr>
              <a:t>:</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682388" y="593314"/>
            <a:ext cx="109318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a:solidFill>
                  <a:schemeClr val="accent1">
                    <a:lumMod val="50000"/>
                  </a:schemeClr>
                </a:solidFill>
                <a:latin typeface="+mj-lt"/>
                <a:cs typeface="Times New Roman" panose="02020603050405020304" pitchFamily="18" charset="0"/>
              </a:rPr>
              <a:t>Vai </a:t>
            </a:r>
            <a:r>
              <a:rPr lang="en-US" altLang="en-US" b="1" dirty="0" err="1">
                <a:solidFill>
                  <a:schemeClr val="accent1">
                    <a:lumMod val="50000"/>
                  </a:schemeClr>
                </a:solidFill>
                <a:latin typeface="+mj-lt"/>
                <a:cs typeface="Times New Roman" panose="02020603050405020304" pitchFamily="18" charset="0"/>
              </a:rPr>
              <a:t>trò</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lãnh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đạo</a:t>
            </a:r>
            <a:endParaRPr lang="en-US" altLang="en-US" dirty="0">
              <a:solidFill>
                <a:schemeClr val="accent1">
                  <a:lumMod val="50000"/>
                </a:schemeClr>
              </a:solidFill>
              <a:latin typeface="+mj-lt"/>
              <a:cs typeface="Times New Roman" panose="02020603050405020304" pitchFamily="18" charset="0"/>
            </a:endParaRPr>
          </a:p>
        </p:txBody>
      </p:sp>
      <p:pic>
        <p:nvPicPr>
          <p:cNvPr id="3" name="Picture 2">
            <a:extLst>
              <a:ext uri="{FF2B5EF4-FFF2-40B4-BE49-F238E27FC236}">
                <a16:creationId xmlns:a16="http://schemas.microsoft.com/office/drawing/2014/main" id="{0CAE194F-9448-175A-733C-C3AD2B001486}"/>
              </a:ext>
            </a:extLst>
          </p:cNvPr>
          <p:cNvPicPr>
            <a:picLocks noChangeAspect="1"/>
          </p:cNvPicPr>
          <p:nvPr/>
        </p:nvPicPr>
        <p:blipFill>
          <a:blip r:embed="rId2"/>
          <a:stretch>
            <a:fillRect/>
          </a:stretch>
        </p:blipFill>
        <p:spPr>
          <a:xfrm>
            <a:off x="7809186" y="1538223"/>
            <a:ext cx="4035305" cy="4671509"/>
          </a:xfrm>
          <a:prstGeom prst="rect">
            <a:avLst/>
          </a:prstGeom>
        </p:spPr>
      </p:pic>
      <p:sp>
        <p:nvSpPr>
          <p:cNvPr id="4" name="TextBox 3">
            <a:extLst>
              <a:ext uri="{FF2B5EF4-FFF2-40B4-BE49-F238E27FC236}">
                <a16:creationId xmlns:a16="http://schemas.microsoft.com/office/drawing/2014/main" id="{920904C4-B072-121E-5E01-13BA99C1C929}"/>
              </a:ext>
            </a:extLst>
          </p:cNvPr>
          <p:cNvSpPr txBox="1"/>
          <p:nvPr/>
        </p:nvSpPr>
        <p:spPr>
          <a:xfrm>
            <a:off x="525809" y="1538223"/>
            <a:ext cx="7430835" cy="3516347"/>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Nếu</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không</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có</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sự</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cam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kết</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của</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lãnh</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đạo</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cấp</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cao</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EnMS</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sẽ</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không</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thành</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công</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a:t>
            </a: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Lãnh</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đạo</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cấp</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cao</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kiểm</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soát</a:t>
            </a:r>
            <a:endPar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457200" indent="-457200" algn="just">
              <a:lnSpc>
                <a:spcPct val="150000"/>
              </a:lnSpc>
              <a:spcAft>
                <a:spcPts val="267"/>
              </a:spcAft>
              <a:buFont typeface="Wingdings" panose="05000000000000000000" pitchFamily="2" charset="2"/>
              <a:buChar char="Ø"/>
              <a:defRPr/>
            </a:pP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Những</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vấn</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đề</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ưu</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tiên</a:t>
            </a:r>
            <a:endPar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457200" indent="-457200" algn="just">
              <a:lnSpc>
                <a:spcPct val="150000"/>
              </a:lnSpc>
              <a:spcAft>
                <a:spcPts val="267"/>
              </a:spcAft>
              <a:buFont typeface="Wingdings" panose="05000000000000000000" pitchFamily="2" charset="2"/>
              <a:buChar char="Ø"/>
              <a:defRPr/>
            </a:pP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Quyền</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hạn</a:t>
            </a:r>
            <a:endPar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457200" indent="-457200" algn="just">
              <a:lnSpc>
                <a:spcPct val="150000"/>
              </a:lnSpc>
              <a:spcAft>
                <a:spcPts val="267"/>
              </a:spcAft>
              <a:buFont typeface="Wingdings" panose="05000000000000000000" pitchFamily="2" charset="2"/>
              <a:buChar char="Ø"/>
              <a:defRPr/>
            </a:pP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Nguồn</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lực</a:t>
            </a:r>
            <a:endPar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Lãnh</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đạo</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cấp</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cao</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phải</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tham</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gia</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và</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thể</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hiện</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rõ</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ràng</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630070" y="614390"/>
            <a:ext cx="1093185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Cơ</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sở</a:t>
            </a:r>
            <a:r>
              <a:rPr lang="en-US" altLang="en-US" b="1" dirty="0">
                <a:solidFill>
                  <a:schemeClr val="accent1">
                    <a:lumMod val="50000"/>
                  </a:schemeClr>
                </a:solidFill>
                <a:latin typeface="+mj-lt"/>
                <a:cs typeface="Times New Roman" panose="02020603050405020304" pitchFamily="18" charset="0"/>
              </a:rPr>
              <a:t> cam </a:t>
            </a:r>
            <a:r>
              <a:rPr lang="en-US" altLang="en-US" b="1" dirty="0" err="1">
                <a:solidFill>
                  <a:schemeClr val="accent1">
                    <a:lumMod val="50000"/>
                  </a:schemeClr>
                </a:solidFill>
                <a:latin typeface="+mj-lt"/>
                <a:cs typeface="Times New Roman" panose="02020603050405020304" pitchFamily="18" charset="0"/>
              </a:rPr>
              <a:t>kết</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của</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lãnh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đạo</a:t>
            </a:r>
            <a:endParaRPr lang="en-US" altLang="en-US" dirty="0">
              <a:solidFill>
                <a:schemeClr val="accent1">
                  <a:lumMod val="50000"/>
                </a:schemeClr>
              </a:solidFill>
              <a:latin typeface="+mj-lt"/>
              <a:cs typeface="Times New Roman" panose="02020603050405020304" pitchFamily="18" charset="0"/>
            </a:endParaRPr>
          </a:p>
        </p:txBody>
      </p:sp>
      <p:sp>
        <p:nvSpPr>
          <p:cNvPr id="4" name="TextBox 3">
            <a:extLst>
              <a:ext uri="{FF2B5EF4-FFF2-40B4-BE49-F238E27FC236}">
                <a16:creationId xmlns:a16="http://schemas.microsoft.com/office/drawing/2014/main" id="{920904C4-B072-121E-5E01-13BA99C1C929}"/>
              </a:ext>
            </a:extLst>
          </p:cNvPr>
          <p:cNvSpPr txBox="1"/>
          <p:nvPr/>
        </p:nvSpPr>
        <p:spPr>
          <a:xfrm>
            <a:off x="630070" y="1403883"/>
            <a:ext cx="10931857" cy="3439403"/>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Cam </a:t>
            </a:r>
            <a:r>
              <a:rPr lang="en-US" sz="2000" kern="100" dirty="0" err="1">
                <a:solidFill>
                  <a:srgbClr val="000000"/>
                </a:solidFill>
                <a:ea typeface="Calibri" panose="020F0502020204030204" pitchFamily="34" charset="0"/>
                <a:cs typeface="Tahoma" panose="020B0604030504040204" pitchFamily="34" charset="0"/>
              </a:rPr>
              <a:t>kết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lãnh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bắt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đầu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bằng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sự</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thừa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nhận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rằng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phương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pháp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tiếp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cận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hệ</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thống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QLNL</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có</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giá</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trị</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về</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mặt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kinh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doanh</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Cam </a:t>
            </a:r>
            <a:r>
              <a:rPr lang="en-US" sz="2000" kern="100" dirty="0" err="1">
                <a:solidFill>
                  <a:srgbClr val="000000"/>
                </a:solidFill>
                <a:ea typeface="Calibri" panose="020F0502020204030204" pitchFamily="34" charset="0"/>
                <a:cs typeface="Tahoma" panose="020B0604030504040204" pitchFamily="34" charset="0"/>
              </a:rPr>
              <a:t>kết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liên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tục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lãnh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dựa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việc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không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ngừng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truyền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giá</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trị</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kinh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doanh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QLNL</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Theo </a:t>
            </a:r>
            <a:r>
              <a:rPr lang="en-US" sz="2000" kern="100" dirty="0" err="1">
                <a:solidFill>
                  <a:srgbClr val="000000"/>
                </a:solidFill>
                <a:ea typeface="Calibri" panose="020F0502020204030204" pitchFamily="34" charset="0"/>
                <a:cs typeface="Tahoma" panose="020B0604030504040204" pitchFamily="34" charset="0"/>
              </a:rPr>
              <a:t>thời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gian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những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thành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tựu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cải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tiến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chính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minh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giá</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trị</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kinh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doanh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QLNL</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Cần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xem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xét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bối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cảnh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cũng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như</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rủi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ro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cơ</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hội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liên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quan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đến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QLNL</a:t>
            </a:r>
            <a:r>
              <a:rPr lang="en-US" sz="2000" kern="100" dirty="0">
                <a:solidFill>
                  <a:srgbClr val="000000"/>
                </a:solidFill>
                <a:ea typeface="Calibri" panose="020F0502020204030204" pitchFamily="34" charset="0"/>
                <a:cs typeface="Tahoma" panose="020B0604030504040204" pitchFamily="34" charset="0"/>
              </a:rPr>
              <a:t>.</a:t>
            </a:r>
          </a:p>
        </p:txBody>
      </p:sp>
    </p:spTree>
    <p:extLst>
      <p:ext uri="{BB962C8B-B14F-4D97-AF65-F5344CB8AC3E}">
        <p14:creationId xmlns:p14="http://schemas.microsoft.com/office/powerpoint/2010/main" val="613039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536827" y="534825"/>
            <a:ext cx="110774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Thực</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tế</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tổ</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chức</a:t>
            </a:r>
            <a:endParaRPr lang="en-US" altLang="en-US" dirty="0">
              <a:solidFill>
                <a:schemeClr val="accent1">
                  <a:lumMod val="50000"/>
                </a:schemeClr>
              </a:solidFill>
              <a:latin typeface="+mj-lt"/>
              <a:cs typeface="Times New Roman" panose="02020603050405020304" pitchFamily="18" charset="0"/>
            </a:endParaRPr>
          </a:p>
        </p:txBody>
      </p:sp>
      <p:sp>
        <p:nvSpPr>
          <p:cNvPr id="4" name="TextBox 3">
            <a:extLst>
              <a:ext uri="{FF2B5EF4-FFF2-40B4-BE49-F238E27FC236}">
                <a16:creationId xmlns:a16="http://schemas.microsoft.com/office/drawing/2014/main" id="{920904C4-B072-121E-5E01-13BA99C1C929}"/>
              </a:ext>
            </a:extLst>
          </p:cNvPr>
          <p:cNvSpPr txBox="1"/>
          <p:nvPr/>
        </p:nvSpPr>
        <p:spPr>
          <a:xfrm>
            <a:off x="536827" y="1461241"/>
            <a:ext cx="7993024" cy="2400657"/>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Điều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bắt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buộc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mục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tiêu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QLNL</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phải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đảm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bảo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xuyên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suốt</a:t>
            </a:r>
            <a:r>
              <a:rPr lang="en-US" sz="2000" kern="100" dirty="0">
                <a:solidFill>
                  <a:srgbClr val="000000"/>
                </a:solidFill>
                <a:ea typeface="Calibri" panose="020F0502020204030204" pitchFamily="34" charset="0"/>
                <a:cs typeface="Tahoma" panose="020B0604030504040204" pitchFamily="34" charset="0"/>
              </a:rPr>
              <a:t> qua </a:t>
            </a:r>
            <a:r>
              <a:rPr lang="en-US" sz="2000" kern="100" dirty="0" err="1">
                <a:solidFill>
                  <a:srgbClr val="000000"/>
                </a:solidFill>
                <a:ea typeface="Calibri" panose="020F0502020204030204" pitchFamily="34" charset="0"/>
                <a:cs typeface="Tahoma" panose="020B0604030504040204" pitchFamily="34" charset="0"/>
              </a:rPr>
              <a:t>hệ</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thống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phân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cấp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từ</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lãnh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cao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nhất</a:t>
            </a:r>
            <a:r>
              <a:rPr lang="en-US" sz="2000" kern="100" dirty="0">
                <a:solidFill>
                  <a:srgbClr val="000000"/>
                </a:solidFill>
                <a:ea typeface="Calibri" panose="020F0502020204030204" pitchFamily="34" charset="0"/>
                <a:cs typeface="Tahoma" panose="020B0604030504040204" pitchFamily="34" charset="0"/>
              </a:rPr>
              <a:t> qua </a:t>
            </a:r>
            <a:r>
              <a:rPr lang="en-US" sz="2000" kern="100" dirty="0" err="1">
                <a:solidFill>
                  <a:srgbClr val="000000"/>
                </a:solidFill>
                <a:ea typeface="Calibri" panose="020F0502020204030204" pitchFamily="34" charset="0"/>
                <a:cs typeface="Tahoma" panose="020B0604030504040204" pitchFamily="34" charset="0"/>
              </a:rPr>
              <a:t>quản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cấp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trung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đến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nhân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viên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trực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tiếp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thực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hiện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để</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mội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người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hiểu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rõ</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về</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vai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trò</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nhiệm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mình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trong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việc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được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mục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tiêu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đó</a:t>
            </a:r>
            <a:r>
              <a:rPr lang="en-US" sz="2000" kern="100" dirty="0">
                <a:solidFill>
                  <a:srgbClr val="000000"/>
                </a:solidFill>
                <a:ea typeface="Calibri" panose="020F0502020204030204" pitchFamily="34" charset="0"/>
                <a:cs typeface="Tahoma" panose="020B0604030504040204" pitchFamily="34" charset="0"/>
              </a:rPr>
              <a:t>.</a:t>
            </a:r>
          </a:p>
        </p:txBody>
      </p:sp>
      <p:pic>
        <p:nvPicPr>
          <p:cNvPr id="3" name="Picture 2">
            <a:extLst>
              <a:ext uri="{FF2B5EF4-FFF2-40B4-BE49-F238E27FC236}">
                <a16:creationId xmlns:a16="http://schemas.microsoft.com/office/drawing/2014/main" id="{AC178FF9-24AD-07DD-C343-0A46D646FD2A}"/>
              </a:ext>
            </a:extLst>
          </p:cNvPr>
          <p:cNvPicPr>
            <a:picLocks noChangeAspect="1"/>
          </p:cNvPicPr>
          <p:nvPr/>
        </p:nvPicPr>
        <p:blipFill>
          <a:blip r:embed="rId2"/>
          <a:stretch>
            <a:fillRect/>
          </a:stretch>
        </p:blipFill>
        <p:spPr>
          <a:xfrm>
            <a:off x="8529851" y="1401109"/>
            <a:ext cx="3084394" cy="4698264"/>
          </a:xfrm>
          <a:prstGeom prst="rect">
            <a:avLst/>
          </a:prstGeom>
        </p:spPr>
      </p:pic>
    </p:spTree>
    <p:extLst>
      <p:ext uri="{BB962C8B-B14F-4D97-AF65-F5344CB8AC3E}">
        <p14:creationId xmlns:p14="http://schemas.microsoft.com/office/powerpoint/2010/main" val="3136385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600501" y="586980"/>
            <a:ext cx="109591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Các</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mối</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liên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hệ</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trong</a:t>
            </a:r>
            <a:r>
              <a:rPr lang="en-US" altLang="en-US" b="1" dirty="0">
                <a:solidFill>
                  <a:schemeClr val="accent1">
                    <a:lumMod val="50000"/>
                  </a:schemeClr>
                </a:solidFill>
                <a:latin typeface="+mj-lt"/>
                <a:cs typeface="Times New Roman" panose="02020603050405020304" pitchFamily="18" charset="0"/>
              </a:rPr>
              <a:t> cam </a:t>
            </a:r>
            <a:r>
              <a:rPr lang="en-US" altLang="en-US" b="1" dirty="0" err="1">
                <a:solidFill>
                  <a:schemeClr val="accent1">
                    <a:lumMod val="50000"/>
                  </a:schemeClr>
                </a:solidFill>
                <a:latin typeface="+mj-lt"/>
                <a:cs typeface="Times New Roman" panose="02020603050405020304" pitchFamily="18" charset="0"/>
              </a:rPr>
              <a:t>kết</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của</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lãnh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đạo</a:t>
            </a:r>
            <a:endParaRPr lang="en-US" altLang="en-US" dirty="0">
              <a:solidFill>
                <a:schemeClr val="accent1">
                  <a:lumMod val="50000"/>
                </a:schemeClr>
              </a:solidFill>
              <a:latin typeface="+mj-lt"/>
              <a:cs typeface="Times New Roman" panose="02020603050405020304" pitchFamily="18" charset="0"/>
            </a:endParaRPr>
          </a:p>
        </p:txBody>
      </p:sp>
      <p:pic>
        <p:nvPicPr>
          <p:cNvPr id="5" name="Picture 4">
            <a:extLst>
              <a:ext uri="{FF2B5EF4-FFF2-40B4-BE49-F238E27FC236}">
                <a16:creationId xmlns:a16="http://schemas.microsoft.com/office/drawing/2014/main" id="{A152B9CC-59F5-AC2C-62F8-DB0AD037E8C9}"/>
              </a:ext>
            </a:extLst>
          </p:cNvPr>
          <p:cNvPicPr>
            <a:picLocks noChangeAspect="1"/>
          </p:cNvPicPr>
          <p:nvPr/>
        </p:nvPicPr>
        <p:blipFill>
          <a:blip r:embed="rId2"/>
          <a:stretch>
            <a:fillRect/>
          </a:stretch>
        </p:blipFill>
        <p:spPr>
          <a:xfrm>
            <a:off x="294853" y="1599772"/>
            <a:ext cx="4611299" cy="4404261"/>
          </a:xfrm>
          <a:prstGeom prst="rect">
            <a:avLst/>
          </a:prstGeom>
        </p:spPr>
      </p:pic>
      <p:pic>
        <p:nvPicPr>
          <p:cNvPr id="7" name="Picture 6">
            <a:extLst>
              <a:ext uri="{FF2B5EF4-FFF2-40B4-BE49-F238E27FC236}">
                <a16:creationId xmlns:a16="http://schemas.microsoft.com/office/drawing/2014/main" id="{A7C98D35-5AD4-41F8-4C53-9EAB116569C8}"/>
              </a:ext>
            </a:extLst>
          </p:cNvPr>
          <p:cNvPicPr>
            <a:picLocks noChangeAspect="1"/>
          </p:cNvPicPr>
          <p:nvPr/>
        </p:nvPicPr>
        <p:blipFill>
          <a:blip r:embed="rId3"/>
          <a:stretch>
            <a:fillRect/>
          </a:stretch>
        </p:blipFill>
        <p:spPr>
          <a:xfrm>
            <a:off x="4906152" y="1410400"/>
            <a:ext cx="6974241" cy="4593633"/>
          </a:xfrm>
          <a:prstGeom prst="rect">
            <a:avLst/>
          </a:prstGeom>
        </p:spPr>
      </p:pic>
    </p:spTree>
    <p:extLst>
      <p:ext uri="{BB962C8B-B14F-4D97-AF65-F5344CB8AC3E}">
        <p14:creationId xmlns:p14="http://schemas.microsoft.com/office/powerpoint/2010/main" val="4231282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627797" y="586007"/>
            <a:ext cx="1097279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Chính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sách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năng</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lượng</a:t>
            </a:r>
            <a:endParaRPr lang="en-US" altLang="en-US" dirty="0">
              <a:solidFill>
                <a:schemeClr val="accent1">
                  <a:lumMod val="50000"/>
                </a:schemeClr>
              </a:solidFill>
              <a:latin typeface="+mj-lt"/>
              <a:cs typeface="Times New Roman" panose="02020603050405020304" pitchFamily="18" charset="0"/>
            </a:endParaRPr>
          </a:p>
        </p:txBody>
      </p:sp>
      <p:sp>
        <p:nvSpPr>
          <p:cNvPr id="2" name="TextBox 1">
            <a:extLst>
              <a:ext uri="{FF2B5EF4-FFF2-40B4-BE49-F238E27FC236}">
                <a16:creationId xmlns:a16="http://schemas.microsoft.com/office/drawing/2014/main" id="{ECE60767-0129-A44C-BA8E-078484191F67}"/>
              </a:ext>
            </a:extLst>
          </p:cNvPr>
          <p:cNvSpPr txBox="1"/>
          <p:nvPr/>
        </p:nvSpPr>
        <p:spPr>
          <a:xfrm>
            <a:off x="6114197" y="1367101"/>
            <a:ext cx="5605151" cy="6055504"/>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Lực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đẩy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hệ</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thống</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Cam </a:t>
            </a:r>
            <a:r>
              <a:rPr lang="en-US" sz="2000" kern="100" dirty="0" err="1">
                <a:solidFill>
                  <a:srgbClr val="000000"/>
                </a:solidFill>
                <a:ea typeface="Calibri" panose="020F0502020204030204" pitchFamily="34" charset="0"/>
                <a:cs typeface="Tahoma" panose="020B0604030504040204" pitchFamily="34" charset="0"/>
              </a:rPr>
              <a:t>kết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lãnh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đạo</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Tuân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thủ</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pháp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luật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yêu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cầu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khác</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Cải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tiến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thực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hiện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Kiểm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hệ</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thống</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Hoạch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định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Đào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trao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đổi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thông</a:t>
            </a:r>
            <a:r>
              <a:rPr lang="en-US" sz="2000" kern="100" dirty="0">
                <a:solidFill>
                  <a:srgbClr val="000000"/>
                </a:solidFill>
                <a:ea typeface="Calibri" panose="020F0502020204030204" pitchFamily="34" charset="0"/>
                <a:cs typeface="Tahoma" panose="020B0604030504040204" pitchFamily="34" charset="0"/>
              </a:rPr>
              <a:t> tin</a:t>
            </a: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Kiểm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soát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vận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hành</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Mua </a:t>
            </a:r>
            <a:r>
              <a:rPr lang="en-US" sz="2000" kern="100" dirty="0" err="1">
                <a:solidFill>
                  <a:srgbClr val="000000"/>
                </a:solidFill>
                <a:ea typeface="Calibri" panose="020F0502020204030204" pitchFamily="34" charset="0"/>
                <a:cs typeface="Tahoma" panose="020B0604030504040204" pitchFamily="34" charset="0"/>
              </a:rPr>
              <a:t>sắm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thiết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kế</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Xem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xét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lãnh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đạo</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Arial" panose="020B0604020202020204" pitchFamily="34" charset="0"/>
              <a:buChar char="•"/>
              <a:defRPr/>
            </a:pP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endParaRPr lang="en-US" sz="2000" kern="100" dirty="0">
              <a:solidFill>
                <a:srgbClr val="000000"/>
              </a:solidFill>
              <a:ea typeface="Calibri" panose="020F0502020204030204" pitchFamily="34" charset="0"/>
              <a:cs typeface="Tahoma" panose="020B0604030504040204" pitchFamily="34" charset="0"/>
            </a:endParaRPr>
          </a:p>
        </p:txBody>
      </p:sp>
      <p:pic>
        <p:nvPicPr>
          <p:cNvPr id="5" name="Picture 4">
            <a:extLst>
              <a:ext uri="{FF2B5EF4-FFF2-40B4-BE49-F238E27FC236}">
                <a16:creationId xmlns:a16="http://schemas.microsoft.com/office/drawing/2014/main" id="{9731709C-55E0-3ED8-451C-548B6F041254}"/>
              </a:ext>
            </a:extLst>
          </p:cNvPr>
          <p:cNvPicPr>
            <a:picLocks noChangeAspect="1"/>
          </p:cNvPicPr>
          <p:nvPr/>
        </p:nvPicPr>
        <p:blipFill>
          <a:blip r:embed="rId2"/>
          <a:stretch>
            <a:fillRect/>
          </a:stretch>
        </p:blipFill>
        <p:spPr>
          <a:xfrm>
            <a:off x="846161" y="1367101"/>
            <a:ext cx="4556972" cy="4818316"/>
          </a:xfrm>
          <a:prstGeom prst="rect">
            <a:avLst/>
          </a:prstGeom>
        </p:spPr>
      </p:pic>
    </p:spTree>
    <p:extLst>
      <p:ext uri="{BB962C8B-B14F-4D97-AF65-F5344CB8AC3E}">
        <p14:creationId xmlns:p14="http://schemas.microsoft.com/office/powerpoint/2010/main" val="1075854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607545" y="578614"/>
            <a:ext cx="1091116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Chính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sách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năng</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lượng</a:t>
            </a:r>
            <a:endParaRPr lang="en-US" altLang="en-US" dirty="0">
              <a:solidFill>
                <a:schemeClr val="accent1">
                  <a:lumMod val="50000"/>
                </a:schemeClr>
              </a:solidFill>
              <a:latin typeface="+mj-lt"/>
              <a:cs typeface="Times New Roman" panose="02020603050405020304" pitchFamily="18" charset="0"/>
            </a:endParaRPr>
          </a:p>
        </p:txBody>
      </p:sp>
      <p:sp>
        <p:nvSpPr>
          <p:cNvPr id="2" name="TextBox 1">
            <a:extLst>
              <a:ext uri="{FF2B5EF4-FFF2-40B4-BE49-F238E27FC236}">
                <a16:creationId xmlns:a16="http://schemas.microsoft.com/office/drawing/2014/main" id="{ECE60767-0129-A44C-BA8E-078484191F67}"/>
              </a:ext>
            </a:extLst>
          </p:cNvPr>
          <p:cNvSpPr txBox="1"/>
          <p:nvPr/>
        </p:nvSpPr>
        <p:spPr>
          <a:xfrm>
            <a:off x="4181864" y="1418049"/>
            <a:ext cx="7336846" cy="5439951"/>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Nêu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rõ</a:t>
            </a:r>
            <a:r>
              <a:rPr lang="en-US" sz="2000" kern="100" dirty="0">
                <a:solidFill>
                  <a:srgbClr val="000000"/>
                </a:solidFill>
                <a:ea typeface="Calibri" panose="020F0502020204030204" pitchFamily="34" charset="0"/>
                <a:cs typeface="Tahoma" panose="020B0604030504040204" pitchFamily="34" charset="0"/>
              </a:rPr>
              <a:t> cam </a:t>
            </a:r>
            <a:r>
              <a:rPr lang="en-US" sz="2000" kern="100" dirty="0" err="1">
                <a:solidFill>
                  <a:srgbClr val="000000"/>
                </a:solidFill>
                <a:ea typeface="Calibri" panose="020F0502020204030204" pitchFamily="34" charset="0"/>
                <a:cs typeface="Tahoma" panose="020B0604030504040204" pitchFamily="34" charset="0"/>
              </a:rPr>
              <a:t>kết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về</a:t>
            </a:r>
            <a:r>
              <a:rPr lang="en-US" sz="20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Wingdings" panose="05000000000000000000" pitchFamily="2" charset="2"/>
              <a:buChar char="Ø"/>
              <a:defRPr/>
            </a:pPr>
            <a:r>
              <a:rPr lang="en-US" sz="2000" kern="100" dirty="0" err="1">
                <a:solidFill>
                  <a:srgbClr val="000000"/>
                </a:solidFill>
                <a:ea typeface="Calibri" panose="020F0502020204030204" pitchFamily="34" charset="0"/>
                <a:cs typeface="Tahoma" panose="020B0604030504040204" pitchFamily="34" charset="0"/>
              </a:rPr>
              <a:t>Cải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tiến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liên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tục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thực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hiện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2000" kern="100" dirty="0" err="1">
                <a:solidFill>
                  <a:srgbClr val="000000"/>
                </a:solidFill>
                <a:ea typeface="Calibri" panose="020F0502020204030204" pitchFamily="34" charset="0"/>
                <a:cs typeface="Tahoma" panose="020B0604030504040204" pitchFamily="34" charset="0"/>
              </a:rPr>
              <a:t>Đảm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bảo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sự</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sẵn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có</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thông</a:t>
            </a:r>
            <a:r>
              <a:rPr lang="en-US" sz="2000" kern="100" dirty="0">
                <a:solidFill>
                  <a:srgbClr val="000000"/>
                </a:solidFill>
                <a:ea typeface="Calibri" panose="020F0502020204030204" pitchFamily="34" charset="0"/>
                <a:cs typeface="Tahoma" panose="020B0604030504040204" pitchFamily="34" charset="0"/>
              </a:rPr>
              <a:t> tin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nguồn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lực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để</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được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mục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tiêu</a:t>
            </a:r>
            <a:r>
              <a:rPr lang="en-US" sz="2000" kern="100" dirty="0">
                <a:solidFill>
                  <a:srgbClr val="000000"/>
                </a:solidFill>
                <a:ea typeface="Calibri" panose="020F0502020204030204" pitchFamily="34" charset="0"/>
                <a:cs typeface="Tahoma" panose="020B0604030504040204" pitchFamily="34" charset="0"/>
              </a:rPr>
              <a:t> </a:t>
            </a:r>
          </a:p>
          <a:p>
            <a:pPr marL="342900" indent="-342900" algn="just">
              <a:lnSpc>
                <a:spcPct val="150000"/>
              </a:lnSpc>
              <a:spcAft>
                <a:spcPts val="267"/>
              </a:spcAft>
              <a:buFont typeface="Wingdings" panose="05000000000000000000" pitchFamily="2" charset="2"/>
              <a:buChar char="Ø"/>
              <a:defRPr/>
            </a:pP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Tuân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thủ</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yêu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cầu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pháp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yêu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cầu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khác</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Hỗ</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trợ</a:t>
            </a:r>
            <a:r>
              <a:rPr lang="en-US" sz="2000" kern="100" dirty="0">
                <a:solidFill>
                  <a:srgbClr val="000000"/>
                </a:solidFill>
                <a:ea typeface="Calibri" panose="020F0502020204030204" pitchFamily="34" charset="0"/>
                <a:cs typeface="Tahoma" panose="020B0604030504040204" pitchFamily="34" charset="0"/>
              </a:rPr>
              <a:t> cam </a:t>
            </a:r>
            <a:r>
              <a:rPr lang="en-US" sz="2000" kern="100" dirty="0" err="1">
                <a:solidFill>
                  <a:srgbClr val="000000"/>
                </a:solidFill>
                <a:ea typeface="Calibri" panose="020F0502020204030204" pitchFamily="34" charset="0"/>
                <a:cs typeface="Tahoma" panose="020B0604030504040204" pitchFamily="34" charset="0"/>
              </a:rPr>
              <a:t>kết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trong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việc</a:t>
            </a:r>
            <a:r>
              <a:rPr lang="en-US" sz="20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Wingdings" panose="05000000000000000000" pitchFamily="2" charset="2"/>
              <a:buChar char="Ø"/>
              <a:defRPr/>
            </a:pPr>
            <a:r>
              <a:rPr lang="en-US" sz="2000" kern="100" dirty="0">
                <a:solidFill>
                  <a:srgbClr val="000000"/>
                </a:solidFill>
                <a:ea typeface="Calibri" panose="020F0502020204030204" pitchFamily="34" charset="0"/>
                <a:cs typeface="Tahoma" panose="020B0604030504040204" pitchFamily="34" charset="0"/>
              </a:rPr>
              <a:t>Mua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phẩm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dịch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vụ</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TKNL</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2000" kern="100" dirty="0" err="1">
                <a:solidFill>
                  <a:srgbClr val="000000"/>
                </a:solidFill>
                <a:ea typeface="Calibri" panose="020F0502020204030204" pitchFamily="34" charset="0"/>
                <a:cs typeface="Tahoma" panose="020B0604030504040204" pitchFamily="34" charset="0"/>
              </a:rPr>
              <a:t>Xem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xét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cải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tiến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thực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hiện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trong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thiết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kế</a:t>
            </a:r>
            <a:r>
              <a:rPr lang="en-US" sz="2000" kern="100" dirty="0">
                <a:solidFill>
                  <a:srgbClr val="000000"/>
                </a:solidFill>
                <a:ea typeface="Calibri" panose="020F0502020204030204" pitchFamily="34" charset="0"/>
                <a:cs typeface="Tahoma" panose="020B0604030504040204" pitchFamily="34" charset="0"/>
              </a:rPr>
              <a:t>.</a:t>
            </a:r>
          </a:p>
          <a:p>
            <a:pPr algn="just">
              <a:lnSpc>
                <a:spcPct val="150000"/>
              </a:lnSpc>
              <a:spcAft>
                <a:spcPts val="267"/>
              </a:spcAft>
              <a:defRPr/>
            </a:pPr>
            <a:endParaRPr lang="en-US" sz="2000" kern="100" dirty="0">
              <a:solidFill>
                <a:srgbClr val="000000"/>
              </a:solidFill>
              <a:ea typeface="Calibri" panose="020F0502020204030204" pitchFamily="34" charset="0"/>
              <a:cs typeface="Tahoma" panose="020B0604030504040204" pitchFamily="34" charset="0"/>
            </a:endParaRPr>
          </a:p>
        </p:txBody>
      </p:sp>
      <p:pic>
        <p:nvPicPr>
          <p:cNvPr id="3" name="Picture 7" descr="leadership">
            <a:extLst>
              <a:ext uri="{FF2B5EF4-FFF2-40B4-BE49-F238E27FC236}">
                <a16:creationId xmlns:a16="http://schemas.microsoft.com/office/drawing/2014/main" id="{8DC10C54-0B93-2966-213A-525419419C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7545" y="1629984"/>
            <a:ext cx="3574319" cy="434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78867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0" y="577564"/>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Những</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yêu</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cầu</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cơ</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bản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về</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chính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sách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năng</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lượng</a:t>
            </a:r>
            <a:r>
              <a:rPr lang="en-US" altLang="en-US" b="1" dirty="0">
                <a:solidFill>
                  <a:schemeClr val="accent1">
                    <a:lumMod val="50000"/>
                  </a:schemeClr>
                </a:solidFill>
                <a:latin typeface="+mj-lt"/>
                <a:cs typeface="Times New Roman" panose="02020603050405020304" pitchFamily="18" charset="0"/>
              </a:rPr>
              <a:t> </a:t>
            </a:r>
            <a:endParaRPr lang="en-US" altLang="en-US" dirty="0">
              <a:solidFill>
                <a:schemeClr val="accent1">
                  <a:lumMod val="50000"/>
                </a:schemeClr>
              </a:solidFill>
              <a:latin typeface="+mj-lt"/>
              <a:cs typeface="Times New Roman" panose="02020603050405020304" pitchFamily="18" charset="0"/>
            </a:endParaRPr>
          </a:p>
        </p:txBody>
      </p:sp>
      <p:sp>
        <p:nvSpPr>
          <p:cNvPr id="4" name="TextBox 3">
            <a:extLst>
              <a:ext uri="{FF2B5EF4-FFF2-40B4-BE49-F238E27FC236}">
                <a16:creationId xmlns:a16="http://schemas.microsoft.com/office/drawing/2014/main" id="{920904C4-B072-121E-5E01-13BA99C1C929}"/>
              </a:ext>
            </a:extLst>
          </p:cNvPr>
          <p:cNvSpPr txBox="1"/>
          <p:nvPr/>
        </p:nvSpPr>
        <p:spPr>
          <a:xfrm>
            <a:off x="525811" y="1585963"/>
            <a:ext cx="6409636" cy="1497205"/>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Được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xác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định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phê</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duyệt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bởi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lãnh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cao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nhất</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Phù</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hợp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với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Cung </a:t>
            </a:r>
            <a:r>
              <a:rPr lang="en-US" sz="2000" kern="100" dirty="0" err="1">
                <a:solidFill>
                  <a:srgbClr val="000000"/>
                </a:solidFill>
                <a:ea typeface="Calibri" panose="020F0502020204030204" pitchFamily="34" charset="0"/>
                <a:cs typeface="Tahoma" panose="020B0604030504040204" pitchFamily="34" charset="0"/>
              </a:rPr>
              <a:t>cấp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khuôn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mục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tiêu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chỉ</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tiêu</a:t>
            </a:r>
            <a:endParaRPr lang="en-US" sz="2000" kern="100" dirty="0">
              <a:solidFill>
                <a:srgbClr val="000000"/>
              </a:solidFill>
              <a:ea typeface="Calibri" panose="020F0502020204030204" pitchFamily="34" charset="0"/>
              <a:cs typeface="Tahoma" panose="020B0604030504040204" pitchFamily="34" charset="0"/>
            </a:endParaRPr>
          </a:p>
        </p:txBody>
      </p:sp>
      <p:sp>
        <p:nvSpPr>
          <p:cNvPr id="2" name="TextBox 1">
            <a:extLst>
              <a:ext uri="{FF2B5EF4-FFF2-40B4-BE49-F238E27FC236}">
                <a16:creationId xmlns:a16="http://schemas.microsoft.com/office/drawing/2014/main" id="{ECE60767-0129-A44C-BA8E-078484191F67}"/>
              </a:ext>
            </a:extLst>
          </p:cNvPr>
          <p:cNvSpPr txBox="1"/>
          <p:nvPr/>
        </p:nvSpPr>
        <p:spPr>
          <a:xfrm>
            <a:off x="7083586" y="1585963"/>
            <a:ext cx="4582604" cy="1997342"/>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Được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lập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thành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văn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bản</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Được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truyền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đạt</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Được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xem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xét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thường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xuyên</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Được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cập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nhật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càn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thiết</a:t>
            </a:r>
            <a:r>
              <a:rPr lang="en-US" sz="2000" kern="100" dirty="0">
                <a:solidFill>
                  <a:srgbClr val="000000"/>
                </a:solidFill>
                <a:ea typeface="Calibri" panose="020F0502020204030204" pitchFamily="34" charset="0"/>
                <a:cs typeface="Tahoma" panose="020B0604030504040204" pitchFamily="34" charset="0"/>
              </a:rPr>
              <a:t>.</a:t>
            </a:r>
          </a:p>
        </p:txBody>
      </p:sp>
    </p:spTree>
    <p:extLst>
      <p:ext uri="{BB962C8B-B14F-4D97-AF65-F5344CB8AC3E}">
        <p14:creationId xmlns:p14="http://schemas.microsoft.com/office/powerpoint/2010/main" val="34866113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78481" y="592132"/>
            <a:ext cx="120350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Ví</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dụ</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Chính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sách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năng</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lượng</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của</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Công</a:t>
            </a:r>
            <a:r>
              <a:rPr lang="en-US" altLang="en-US" b="1" dirty="0">
                <a:solidFill>
                  <a:schemeClr val="accent1">
                    <a:lumMod val="50000"/>
                  </a:schemeClr>
                </a:solidFill>
                <a:latin typeface="+mj-lt"/>
                <a:cs typeface="Times New Roman" panose="02020603050405020304" pitchFamily="18" charset="0"/>
              </a:rPr>
              <a:t> ty ABC </a:t>
            </a:r>
            <a:endParaRPr lang="en-US" altLang="en-US" dirty="0">
              <a:solidFill>
                <a:schemeClr val="accent1">
                  <a:lumMod val="50000"/>
                </a:schemeClr>
              </a:solidFill>
              <a:latin typeface="+mj-lt"/>
              <a:cs typeface="Times New Roman" panose="02020603050405020304" pitchFamily="18" charset="0"/>
            </a:endParaRPr>
          </a:p>
        </p:txBody>
      </p:sp>
      <p:sp>
        <p:nvSpPr>
          <p:cNvPr id="4" name="TextBox 3">
            <a:extLst>
              <a:ext uri="{FF2B5EF4-FFF2-40B4-BE49-F238E27FC236}">
                <a16:creationId xmlns:a16="http://schemas.microsoft.com/office/drawing/2014/main" id="{920904C4-B072-121E-5E01-13BA99C1C929}"/>
              </a:ext>
            </a:extLst>
          </p:cNvPr>
          <p:cNvSpPr txBox="1"/>
          <p:nvPr/>
        </p:nvSpPr>
        <p:spPr>
          <a:xfrm>
            <a:off x="555009" y="1292831"/>
            <a:ext cx="11081982" cy="4893647"/>
          </a:xfrm>
          <a:prstGeom prst="rect">
            <a:avLst/>
          </a:prstGeom>
          <a:noFill/>
        </p:spPr>
        <p:txBody>
          <a:bodyPr wrap="square">
            <a:spAutoFit/>
          </a:bodyPr>
          <a:lstStyle/>
          <a:p>
            <a:pPr algn="just">
              <a:lnSpc>
                <a:spcPct val="150000"/>
              </a:lnSpc>
              <a:spcAft>
                <a:spcPts val="267"/>
              </a:spcAft>
              <a:defRPr/>
            </a:pPr>
            <a:r>
              <a:rPr lang="en-US" sz="1800" kern="100" dirty="0" err="1">
                <a:solidFill>
                  <a:srgbClr val="000000"/>
                </a:solidFill>
                <a:ea typeface="Calibri" panose="020F0502020204030204" pitchFamily="34" charset="0"/>
                <a:cs typeface="Tahoma" panose="020B0604030504040204" pitchFamily="34" charset="0"/>
              </a:rPr>
              <a:t>Công</a:t>
            </a:r>
            <a:r>
              <a:rPr lang="en-US" sz="1800" kern="100" dirty="0">
                <a:solidFill>
                  <a:srgbClr val="000000"/>
                </a:solidFill>
                <a:ea typeface="Calibri" panose="020F0502020204030204" pitchFamily="34" charset="0"/>
                <a:cs typeface="Tahoma" panose="020B0604030504040204" pitchFamily="34" charset="0"/>
              </a:rPr>
              <a:t> ty ABC </a:t>
            </a:r>
            <a:r>
              <a:rPr lang="en-US" sz="1800" kern="100" dirty="0" err="1">
                <a:solidFill>
                  <a:srgbClr val="000000"/>
                </a:solidFill>
                <a:ea typeface="Calibri" panose="020F0502020204030204" pitchFamily="34" charset="0"/>
                <a:cs typeface="Tahoma" panose="020B0604030504040204" pitchFamily="34" charset="0"/>
              </a:rPr>
              <a:t>chuyên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sản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xuất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các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sản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phẩm</a:t>
            </a:r>
            <a:r>
              <a:rPr lang="en-US" sz="1800" kern="100" dirty="0">
                <a:solidFill>
                  <a:srgbClr val="000000"/>
                </a:solidFill>
                <a:ea typeface="Calibri" panose="020F0502020204030204" pitchFamily="34" charset="0"/>
                <a:cs typeface="Tahoma" panose="020B0604030504040204" pitchFamily="34" charset="0"/>
              </a:rPr>
              <a:t>….</a:t>
            </a:r>
            <a:r>
              <a:rPr lang="en-US" sz="1800" kern="100" dirty="0" err="1">
                <a:solidFill>
                  <a:srgbClr val="000000"/>
                </a:solidFill>
                <a:ea typeface="Calibri" panose="020F0502020204030204" pitchFamily="34" charset="0"/>
                <a:cs typeface="Tahoma" panose="020B0604030504040204" pitchFamily="34" charset="0"/>
              </a:rPr>
              <a:t>có</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nguồn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gốc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từ</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các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loại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nguyên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liệu</a:t>
            </a:r>
            <a:r>
              <a:rPr lang="en-US" sz="1800" kern="100" dirty="0">
                <a:solidFill>
                  <a:srgbClr val="000000"/>
                </a:solidFill>
                <a:ea typeface="Calibri" panose="020F0502020204030204" pitchFamily="34" charset="0"/>
                <a:cs typeface="Tahoma" panose="020B0604030504040204" pitchFamily="34" charset="0"/>
              </a:rPr>
              <a:t>…</a:t>
            </a:r>
            <a:r>
              <a:rPr lang="en-US" sz="1800" kern="100" dirty="0" err="1">
                <a:solidFill>
                  <a:srgbClr val="000000"/>
                </a:solidFill>
                <a:ea typeface="Calibri" panose="020F0502020204030204" pitchFamily="34" charset="0"/>
                <a:cs typeface="Tahoma" panose="020B0604030504040204" pitchFamily="34" charset="0"/>
              </a:rPr>
              <a:t>Công</a:t>
            </a:r>
            <a:r>
              <a:rPr lang="en-US" sz="1800" kern="100" dirty="0">
                <a:solidFill>
                  <a:srgbClr val="000000"/>
                </a:solidFill>
                <a:ea typeface="Calibri" panose="020F0502020204030204" pitchFamily="34" charset="0"/>
                <a:cs typeface="Tahoma" panose="020B0604030504040204" pitchFamily="34" charset="0"/>
              </a:rPr>
              <a:t> ty ABC </a:t>
            </a:r>
            <a:r>
              <a:rPr lang="en-US" sz="1800" kern="100" dirty="0" err="1">
                <a:solidFill>
                  <a:srgbClr val="000000"/>
                </a:solidFill>
                <a:ea typeface="Calibri" panose="020F0502020204030204" pitchFamily="34" charset="0"/>
                <a:cs typeface="Tahoma" panose="020B0604030504040204" pitchFamily="34" charset="0"/>
              </a:rPr>
              <a:t>với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định</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hướng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giảm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tiêu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thụ</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đồng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thời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thúc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đẩy</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hoạt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động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bền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vững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về</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môi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trường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và</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kinh</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tế</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Chúng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tôi</a:t>
            </a:r>
            <a:r>
              <a:rPr lang="en-US" sz="1800" kern="100" dirty="0">
                <a:solidFill>
                  <a:srgbClr val="000000"/>
                </a:solidFill>
                <a:ea typeface="Calibri" panose="020F0502020204030204" pitchFamily="34" charset="0"/>
                <a:cs typeface="Tahoma" panose="020B0604030504040204" pitchFamily="34" charset="0"/>
              </a:rPr>
              <a:t> cam </a:t>
            </a:r>
            <a:r>
              <a:rPr lang="en-US" sz="1800" kern="100" dirty="0" err="1">
                <a:solidFill>
                  <a:srgbClr val="000000"/>
                </a:solidFill>
                <a:ea typeface="Calibri" panose="020F0502020204030204" pitchFamily="34" charset="0"/>
                <a:cs typeface="Tahoma" panose="020B0604030504040204" pitchFamily="34" charset="0"/>
              </a:rPr>
              <a:t>kết</a:t>
            </a:r>
            <a:r>
              <a:rPr lang="en-US" sz="18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Arial" panose="020B0604020202020204" pitchFamily="34" charset="0"/>
              <a:buChar char="•"/>
              <a:defRPr/>
            </a:pPr>
            <a:r>
              <a:rPr lang="en-US" sz="1800" b="1" kern="100" dirty="0" err="1">
                <a:solidFill>
                  <a:srgbClr val="000000"/>
                </a:solidFill>
                <a:ea typeface="Calibri" panose="020F0502020204030204" pitchFamily="34" charset="0"/>
                <a:cs typeface="Tahoma" panose="020B0604030504040204" pitchFamily="34" charset="0"/>
              </a:rPr>
              <a:t>G</a:t>
            </a:r>
            <a:r>
              <a:rPr lang="en-US" sz="1800" kern="100" dirty="0" err="1">
                <a:solidFill>
                  <a:srgbClr val="000000"/>
                </a:solidFill>
                <a:ea typeface="Calibri" panose="020F0502020204030204" pitchFamily="34" charset="0"/>
                <a:cs typeface="Tahoma" panose="020B0604030504040204" pitchFamily="34" charset="0"/>
              </a:rPr>
              <a:t>iảm</a:t>
            </a:r>
            <a:r>
              <a:rPr lang="en-US" sz="1800" kern="100" dirty="0">
                <a:solidFill>
                  <a:srgbClr val="000000"/>
                </a:solidFill>
                <a:ea typeface="Calibri" panose="020F0502020204030204" pitchFamily="34" charset="0"/>
                <a:cs typeface="Tahoma" panose="020B0604030504040204" pitchFamily="34" charset="0"/>
              </a:rPr>
              <a:t> 25% </a:t>
            </a:r>
            <a:r>
              <a:rPr lang="en-US" sz="1800" kern="100" dirty="0" err="1">
                <a:solidFill>
                  <a:srgbClr val="000000"/>
                </a:solidFill>
                <a:ea typeface="Calibri" panose="020F0502020204030204" pitchFamily="34" charset="0"/>
                <a:cs typeface="Tahoma" panose="020B0604030504040204" pitchFamily="34" charset="0"/>
              </a:rPr>
              <a:t>mức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sử</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dụng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trên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mỗi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đơn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vị</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sản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phẩm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trong</a:t>
            </a:r>
            <a:r>
              <a:rPr lang="en-US" sz="1800" kern="100" dirty="0">
                <a:solidFill>
                  <a:srgbClr val="000000"/>
                </a:solidFill>
                <a:ea typeface="Calibri" panose="020F0502020204030204" pitchFamily="34" charset="0"/>
                <a:cs typeface="Tahoma" panose="020B0604030504040204" pitchFamily="34" charset="0"/>
              </a:rPr>
              <a:t> 10 </a:t>
            </a:r>
            <a:r>
              <a:rPr lang="en-US" sz="1800" kern="100" dirty="0" err="1">
                <a:solidFill>
                  <a:srgbClr val="000000"/>
                </a:solidFill>
                <a:ea typeface="Calibri" panose="020F0502020204030204" pitchFamily="34" charset="0"/>
                <a:cs typeface="Tahoma" panose="020B0604030504040204" pitchFamily="34" charset="0"/>
              </a:rPr>
              <a:t>năm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trong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hoạt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động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sản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xuất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của</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chúng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tôi</a:t>
            </a:r>
            <a:endParaRPr lang="en-US" sz="18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1800" b="1" kern="100" dirty="0" err="1">
                <a:solidFill>
                  <a:srgbClr val="000000"/>
                </a:solidFill>
                <a:ea typeface="Calibri" panose="020F0502020204030204" pitchFamily="34" charset="0"/>
                <a:cs typeface="Tahoma" panose="020B0604030504040204" pitchFamily="34" charset="0"/>
              </a:rPr>
              <a:t>Đ</a:t>
            </a:r>
            <a:r>
              <a:rPr lang="en-US" sz="1800" kern="100" dirty="0" err="1">
                <a:solidFill>
                  <a:srgbClr val="000000"/>
                </a:solidFill>
                <a:ea typeface="Calibri" panose="020F0502020204030204" pitchFamily="34" charset="0"/>
                <a:cs typeface="Tahoma" panose="020B0604030504040204" pitchFamily="34" charset="0"/>
              </a:rPr>
              <a:t>ảm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bảo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cải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tiến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liên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tục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kết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quả</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thực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hiện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của</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chúng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tôi</a:t>
            </a:r>
            <a:endParaRPr lang="en-US" sz="18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1800" b="1" kern="100" dirty="0" err="1">
                <a:solidFill>
                  <a:srgbClr val="000000"/>
                </a:solidFill>
                <a:ea typeface="Calibri" panose="020F0502020204030204" pitchFamily="34" charset="0"/>
                <a:cs typeface="Tahoma" panose="020B0604030504040204" pitchFamily="34" charset="0"/>
              </a:rPr>
              <a:t>T</a:t>
            </a:r>
            <a:r>
              <a:rPr lang="en-US" sz="1800" kern="100" dirty="0" err="1">
                <a:solidFill>
                  <a:srgbClr val="000000"/>
                </a:solidFill>
                <a:ea typeface="Calibri" panose="020F0502020204030204" pitchFamily="34" charset="0"/>
                <a:cs typeface="Tahoma" panose="020B0604030504040204" pitchFamily="34" charset="0"/>
              </a:rPr>
              <a:t>riển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khai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thông</a:t>
            </a:r>
            <a:r>
              <a:rPr lang="en-US" sz="1800" kern="100" dirty="0">
                <a:solidFill>
                  <a:srgbClr val="000000"/>
                </a:solidFill>
                <a:ea typeface="Calibri" panose="020F0502020204030204" pitchFamily="34" charset="0"/>
                <a:cs typeface="Tahoma" panose="020B0604030504040204" pitchFamily="34" charset="0"/>
              </a:rPr>
              <a:t> tin </a:t>
            </a:r>
            <a:r>
              <a:rPr lang="en-US" sz="1800" kern="100" dirty="0" err="1">
                <a:solidFill>
                  <a:srgbClr val="000000"/>
                </a:solidFill>
                <a:ea typeface="Calibri" panose="020F0502020204030204" pitchFamily="34" charset="0"/>
                <a:cs typeface="Tahoma" panose="020B0604030504040204" pitchFamily="34" charset="0"/>
              </a:rPr>
              <a:t>và</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nguồn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lực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để</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đạt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mục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tiêu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tiết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kiệm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của</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chúng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tôi</a:t>
            </a:r>
            <a:endParaRPr lang="en-US" sz="18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1800" b="1" kern="100" dirty="0">
                <a:solidFill>
                  <a:srgbClr val="000000"/>
                </a:solidFill>
                <a:ea typeface="Calibri" panose="020F0502020204030204" pitchFamily="34" charset="0"/>
                <a:cs typeface="Tahoma" panose="020B0604030504040204" pitchFamily="34" charset="0"/>
              </a:rPr>
              <a:t>D</a:t>
            </a:r>
            <a:r>
              <a:rPr lang="en-US" sz="1800" kern="100" dirty="0">
                <a:solidFill>
                  <a:srgbClr val="000000"/>
                </a:solidFill>
                <a:ea typeface="Calibri" panose="020F0502020204030204" pitchFamily="34" charset="0"/>
                <a:cs typeface="Tahoma" panose="020B0604030504040204" pitchFamily="34" charset="0"/>
              </a:rPr>
              <a:t>uy </a:t>
            </a:r>
            <a:r>
              <a:rPr lang="en-US" sz="1800" kern="100" dirty="0" err="1">
                <a:solidFill>
                  <a:srgbClr val="000000"/>
                </a:solidFill>
                <a:ea typeface="Calibri" panose="020F0502020204030204" pitchFamily="34" charset="0"/>
                <a:cs typeface="Tahoma" panose="020B0604030504040204" pitchFamily="34" charset="0"/>
              </a:rPr>
              <a:t>trì</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các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yêu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cầu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pháp</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lý</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và</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các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yêu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cầu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khác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liên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quan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đến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endParaRPr lang="en-US" sz="18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1800" b="1" kern="100" dirty="0" err="1">
                <a:solidFill>
                  <a:srgbClr val="000000"/>
                </a:solidFill>
                <a:ea typeface="Calibri" panose="020F0502020204030204" pitchFamily="34" charset="0"/>
                <a:cs typeface="Tahoma" panose="020B0604030504040204" pitchFamily="34" charset="0"/>
              </a:rPr>
              <a:t>X</a:t>
            </a:r>
            <a:r>
              <a:rPr lang="en-US" sz="1800" kern="100" dirty="0" err="1">
                <a:solidFill>
                  <a:srgbClr val="000000"/>
                </a:solidFill>
                <a:ea typeface="Calibri" panose="020F0502020204030204" pitchFamily="34" charset="0"/>
                <a:cs typeface="Tahoma" panose="020B0604030504040204" pitchFamily="34" charset="0"/>
              </a:rPr>
              <a:t>em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xét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các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cải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tiến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kết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quả</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thực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hiện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trong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thiết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kế</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và</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cải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tạo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cơ</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sở</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vật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chất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thiết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bị</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hệ</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thống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và</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quy</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trình</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của</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chúng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tôi</a:t>
            </a:r>
            <a:endParaRPr lang="en-US" sz="18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1800" b="1" kern="100" dirty="0">
                <a:solidFill>
                  <a:srgbClr val="000000"/>
                </a:solidFill>
                <a:ea typeface="Calibri" panose="020F0502020204030204" pitchFamily="34" charset="0"/>
                <a:cs typeface="Tahoma" panose="020B0604030504040204" pitchFamily="34" charset="0"/>
              </a:rPr>
              <a:t>M</a:t>
            </a:r>
            <a:r>
              <a:rPr lang="en-US" sz="1800" kern="100" dirty="0">
                <a:solidFill>
                  <a:srgbClr val="000000"/>
                </a:solidFill>
                <a:ea typeface="Calibri" panose="020F0502020204030204" pitchFamily="34" charset="0"/>
                <a:cs typeface="Tahoma" panose="020B0604030504040204" pitchFamily="34" charset="0"/>
              </a:rPr>
              <a:t>ua </a:t>
            </a:r>
            <a:r>
              <a:rPr lang="en-US" sz="1800" kern="100" dirty="0" err="1">
                <a:solidFill>
                  <a:srgbClr val="000000"/>
                </a:solidFill>
                <a:ea typeface="Calibri" panose="020F0502020204030204" pitchFamily="34" charset="0"/>
                <a:cs typeface="Tahoma" panose="020B0604030504040204" pitchFamily="34" charset="0"/>
              </a:rPr>
              <a:t>sắm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và</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sử</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dụng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hiệu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quả</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các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sản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phẩm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và</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dịch</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vụ</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tiết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kiệm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a:t>
            </a:r>
          </a:p>
        </p:txBody>
      </p:sp>
    </p:spTree>
    <p:extLst>
      <p:ext uri="{BB962C8B-B14F-4D97-AF65-F5344CB8AC3E}">
        <p14:creationId xmlns:p14="http://schemas.microsoft.com/office/powerpoint/2010/main" val="3832634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48D67-3FDD-2190-729B-93A6DF32A60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C35245B-F960-BBFA-8622-04E3399A374E}"/>
              </a:ext>
            </a:extLst>
          </p:cNvPr>
          <p:cNvSpPr>
            <a:spLocks noGrp="1"/>
          </p:cNvSpPr>
          <p:nvPr>
            <p:ph type="title"/>
          </p:nvPr>
        </p:nvSpPr>
        <p:spPr>
          <a:xfrm>
            <a:off x="0" y="544392"/>
            <a:ext cx="12192000" cy="654050"/>
          </a:xfrm>
        </p:spPr>
        <p:txBody>
          <a:bodyPr/>
          <a:lstStyle/>
          <a:p>
            <a:pPr algn="ctr"/>
            <a:r>
              <a:rPr lang="en-US" sz="3200" dirty="0" err="1">
                <a:solidFill>
                  <a:schemeClr val="accent1">
                    <a:lumMod val="50000"/>
                  </a:schemeClr>
                </a:solidFill>
              </a:rPr>
              <a:t>MỤC</a:t>
            </a:r>
            <a:r>
              <a:rPr lang="en-US" sz="3200" dirty="0">
                <a:solidFill>
                  <a:schemeClr val="accent1">
                    <a:lumMod val="50000"/>
                  </a:schemeClr>
                </a:solidFill>
              </a:rPr>
              <a:t> </a:t>
            </a:r>
            <a:r>
              <a:rPr lang="en-US" sz="3200" dirty="0" err="1">
                <a:solidFill>
                  <a:schemeClr val="accent1">
                    <a:lumMod val="50000"/>
                  </a:schemeClr>
                </a:solidFill>
              </a:rPr>
              <a:t>TIÊU</a:t>
            </a:r>
            <a:r>
              <a:rPr lang="en-US" sz="3200" dirty="0">
                <a:solidFill>
                  <a:schemeClr val="accent1">
                    <a:lumMod val="50000"/>
                  </a:schemeClr>
                </a:solidFill>
              </a:rPr>
              <a:t> </a:t>
            </a:r>
            <a:r>
              <a:rPr lang="en-US" sz="3200" dirty="0" err="1">
                <a:solidFill>
                  <a:schemeClr val="accent1">
                    <a:lumMod val="50000"/>
                  </a:schemeClr>
                </a:solidFill>
              </a:rPr>
              <a:t>CỦA</a:t>
            </a:r>
            <a:r>
              <a:rPr lang="en-US" sz="3200" dirty="0">
                <a:solidFill>
                  <a:schemeClr val="accent1">
                    <a:lumMod val="50000"/>
                  </a:schemeClr>
                </a:solidFill>
              </a:rPr>
              <a:t> </a:t>
            </a:r>
            <a:r>
              <a:rPr lang="en-US" sz="3200" dirty="0" err="1">
                <a:solidFill>
                  <a:schemeClr val="accent1">
                    <a:lumMod val="50000"/>
                  </a:schemeClr>
                </a:solidFill>
              </a:rPr>
              <a:t>HỢP</a:t>
            </a:r>
            <a:r>
              <a:rPr lang="en-US" sz="3200" dirty="0">
                <a:solidFill>
                  <a:schemeClr val="accent1">
                    <a:lumMod val="50000"/>
                  </a:schemeClr>
                </a:solidFill>
              </a:rPr>
              <a:t> </a:t>
            </a:r>
            <a:r>
              <a:rPr lang="en-US" sz="3200" dirty="0" err="1">
                <a:solidFill>
                  <a:schemeClr val="accent1">
                    <a:lumMod val="50000"/>
                  </a:schemeClr>
                </a:solidFill>
              </a:rPr>
              <a:t>PHẦN</a:t>
            </a:r>
            <a:endParaRPr lang="en-VN" sz="3200" dirty="0">
              <a:solidFill>
                <a:schemeClr val="accent1">
                  <a:lumMod val="50000"/>
                </a:schemeClr>
              </a:solidFill>
            </a:endParaRPr>
          </a:p>
        </p:txBody>
      </p:sp>
      <p:pic>
        <p:nvPicPr>
          <p:cNvPr id="4" name="Picture 6" descr="images">
            <a:extLst>
              <a:ext uri="{FF2B5EF4-FFF2-40B4-BE49-F238E27FC236}">
                <a16:creationId xmlns:a16="http://schemas.microsoft.com/office/drawing/2014/main" id="{FFF063B7-049A-9036-99D5-B5F9A8374A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1906" y="1850759"/>
            <a:ext cx="4678017" cy="3511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a:extLst>
              <a:ext uri="{FF2B5EF4-FFF2-40B4-BE49-F238E27FC236}">
                <a16:creationId xmlns:a16="http://schemas.microsoft.com/office/drawing/2014/main" id="{29BD9A91-4C34-1809-26EA-03D94BA62CCE}"/>
              </a:ext>
            </a:extLst>
          </p:cNvPr>
          <p:cNvGrpSpPr/>
          <p:nvPr/>
        </p:nvGrpSpPr>
        <p:grpSpPr>
          <a:xfrm>
            <a:off x="795354" y="1901490"/>
            <a:ext cx="5130739" cy="1281797"/>
            <a:chOff x="810619" y="1527704"/>
            <a:chExt cx="5130739" cy="1281797"/>
          </a:xfrm>
        </p:grpSpPr>
        <p:sp>
          <p:nvSpPr>
            <p:cNvPr id="8" name="Title 20">
              <a:extLst>
                <a:ext uri="{FF2B5EF4-FFF2-40B4-BE49-F238E27FC236}">
                  <a16:creationId xmlns:a16="http://schemas.microsoft.com/office/drawing/2014/main" id="{E4B0C3B2-5241-452C-D541-8F84091B508C}"/>
                </a:ext>
              </a:extLst>
            </p:cNvPr>
            <p:cNvSpPr txBox="1">
              <a:spLocks/>
            </p:cNvSpPr>
            <p:nvPr/>
          </p:nvSpPr>
          <p:spPr>
            <a:xfrm>
              <a:off x="1796568" y="1527704"/>
              <a:ext cx="4144790" cy="1281797"/>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err="1">
                  <a:solidFill>
                    <a:srgbClr val="0070C0"/>
                  </a:solidFill>
                  <a:latin typeface="Arial" panose="020B0604020202020204" pitchFamily="34" charset="0"/>
                  <a:cs typeface="Arial" panose="020B0604020202020204" pitchFamily="34" charset="0"/>
                </a:rPr>
                <a:t>Hiểu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cấu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trúc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bộ</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tiêu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chuẩn</a:t>
              </a:r>
              <a:r>
                <a:rPr lang="en-US" sz="2000" dirty="0">
                  <a:solidFill>
                    <a:srgbClr val="0070C0"/>
                  </a:solidFill>
                  <a:latin typeface="Arial" panose="020B0604020202020204" pitchFamily="34" charset="0"/>
                  <a:cs typeface="Arial" panose="020B0604020202020204" pitchFamily="34" charset="0"/>
                </a:rPr>
                <a:t> ISO 50001:2018 </a:t>
              </a:r>
              <a:r>
                <a:rPr lang="en-US" sz="2000" dirty="0" err="1">
                  <a:solidFill>
                    <a:srgbClr val="0070C0"/>
                  </a:solidFill>
                  <a:latin typeface="Arial" panose="020B0604020202020204" pitchFamily="34" charset="0"/>
                  <a:cs typeface="Arial" panose="020B0604020202020204" pitchFamily="34" charset="0"/>
                </a:rPr>
                <a:t>và</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các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yêu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cầu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trong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tiêu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chuẩn</a:t>
              </a:r>
              <a:endParaRPr lang="en-US" sz="2000" dirty="0">
                <a:solidFill>
                  <a:srgbClr val="0070C0"/>
                </a:solidFill>
                <a:latin typeface="Arial" panose="020B0604020202020204" pitchFamily="34" charset="0"/>
                <a:cs typeface="Arial" panose="020B0604020202020204" pitchFamily="34" charset="0"/>
              </a:endParaRPr>
            </a:p>
          </p:txBody>
        </p:sp>
        <p:sp>
          <p:nvSpPr>
            <p:cNvPr id="9" name="Oval 8">
              <a:extLst>
                <a:ext uri="{FF2B5EF4-FFF2-40B4-BE49-F238E27FC236}">
                  <a16:creationId xmlns:a16="http://schemas.microsoft.com/office/drawing/2014/main" id="{CC5CF19A-A8C8-2846-8456-DB930570241D}"/>
                </a:ext>
              </a:extLst>
            </p:cNvPr>
            <p:cNvSpPr/>
            <p:nvPr/>
          </p:nvSpPr>
          <p:spPr>
            <a:xfrm>
              <a:off x="810619" y="1762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0" name="Group 9">
              <a:extLst>
                <a:ext uri="{FF2B5EF4-FFF2-40B4-BE49-F238E27FC236}">
                  <a16:creationId xmlns:a16="http://schemas.microsoft.com/office/drawing/2014/main" id="{A5E852A8-2A84-DC77-A4FB-B368AF8BB3F5}"/>
                </a:ext>
              </a:extLst>
            </p:cNvPr>
            <p:cNvGrpSpPr/>
            <p:nvPr/>
          </p:nvGrpSpPr>
          <p:grpSpPr>
            <a:xfrm>
              <a:off x="985048" y="1966281"/>
              <a:ext cx="462663" cy="404639"/>
              <a:chOff x="2437300" y="2768688"/>
              <a:chExt cx="400024" cy="349856"/>
            </a:xfrm>
            <a:solidFill>
              <a:schemeClr val="accent1"/>
            </a:solidFill>
          </p:grpSpPr>
          <p:sp>
            <p:nvSpPr>
              <p:cNvPr id="11" name="Freeform 104">
                <a:extLst>
                  <a:ext uri="{FF2B5EF4-FFF2-40B4-BE49-F238E27FC236}">
                    <a16:creationId xmlns:a16="http://schemas.microsoft.com/office/drawing/2014/main" id="{B7E63101-8AE0-A341-7CA7-98D70A8DB646}"/>
                  </a:ext>
                </a:extLst>
              </p:cNvPr>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Freeform 105">
                <a:extLst>
                  <a:ext uri="{FF2B5EF4-FFF2-40B4-BE49-F238E27FC236}">
                    <a16:creationId xmlns:a16="http://schemas.microsoft.com/office/drawing/2014/main" id="{24F34E5F-2524-5FA7-4393-A6B9AF262FD8}"/>
                  </a:ext>
                </a:extLst>
              </p:cNvPr>
              <p:cNvSpPr>
                <a:spLocks noEditPoints="1"/>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3" name="Group 12">
            <a:extLst>
              <a:ext uri="{FF2B5EF4-FFF2-40B4-BE49-F238E27FC236}">
                <a16:creationId xmlns:a16="http://schemas.microsoft.com/office/drawing/2014/main" id="{307B6605-B3AC-9AF7-43B9-4FE877A88992}"/>
              </a:ext>
            </a:extLst>
          </p:cNvPr>
          <p:cNvGrpSpPr/>
          <p:nvPr/>
        </p:nvGrpSpPr>
        <p:grpSpPr>
          <a:xfrm>
            <a:off x="849769" y="3826754"/>
            <a:ext cx="5076324" cy="1283144"/>
            <a:chOff x="810619" y="2961283"/>
            <a:chExt cx="5076324" cy="1283144"/>
          </a:xfrm>
        </p:grpSpPr>
        <p:sp>
          <p:nvSpPr>
            <p:cNvPr id="14" name="Title 20">
              <a:extLst>
                <a:ext uri="{FF2B5EF4-FFF2-40B4-BE49-F238E27FC236}">
                  <a16:creationId xmlns:a16="http://schemas.microsoft.com/office/drawing/2014/main" id="{BCE66816-C5A2-A25A-058A-5079D0571D66}"/>
                </a:ext>
              </a:extLst>
            </p:cNvPr>
            <p:cNvSpPr txBox="1">
              <a:spLocks/>
            </p:cNvSpPr>
            <p:nvPr/>
          </p:nvSpPr>
          <p:spPr>
            <a:xfrm>
              <a:off x="1742153" y="2961283"/>
              <a:ext cx="4144790" cy="1283144"/>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err="1">
                  <a:solidFill>
                    <a:srgbClr val="0070C0"/>
                  </a:solidFill>
                  <a:latin typeface="Arial" panose="020B0604020202020204" pitchFamily="34" charset="0"/>
                  <a:cs typeface="Arial" panose="020B0604020202020204" pitchFamily="34" charset="0"/>
                </a:rPr>
                <a:t>Xây</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dựng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hệ</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thống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quản</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lý</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năng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lượng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cho</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Doanh</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nghiệp</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đáp</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ứng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yêu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cầu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của</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tiêu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chuẩn</a:t>
              </a:r>
              <a:endParaRPr lang="en-US" sz="2000" dirty="0">
                <a:solidFill>
                  <a:srgbClr val="0070C0"/>
                </a:solidFill>
                <a:latin typeface="Arial" panose="020B0604020202020204" pitchFamily="34" charset="0"/>
                <a:cs typeface="Arial" panose="020B0604020202020204" pitchFamily="34" charset="0"/>
              </a:endParaRPr>
            </a:p>
          </p:txBody>
        </p:sp>
        <p:sp>
          <p:nvSpPr>
            <p:cNvPr id="15" name="Oval 14">
              <a:extLst>
                <a:ext uri="{FF2B5EF4-FFF2-40B4-BE49-F238E27FC236}">
                  <a16:creationId xmlns:a16="http://schemas.microsoft.com/office/drawing/2014/main" id="{5F84C915-270F-ACBC-E848-BA3FD281956C}"/>
                </a:ext>
              </a:extLst>
            </p:cNvPr>
            <p:cNvSpPr/>
            <p:nvPr/>
          </p:nvSpPr>
          <p:spPr>
            <a:xfrm>
              <a:off x="810619" y="3256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6" name="Group 15">
              <a:extLst>
                <a:ext uri="{FF2B5EF4-FFF2-40B4-BE49-F238E27FC236}">
                  <a16:creationId xmlns:a16="http://schemas.microsoft.com/office/drawing/2014/main" id="{35B704CF-3012-3DD0-2591-1C1F91A5AF78}"/>
                </a:ext>
              </a:extLst>
            </p:cNvPr>
            <p:cNvGrpSpPr/>
            <p:nvPr/>
          </p:nvGrpSpPr>
          <p:grpSpPr>
            <a:xfrm>
              <a:off x="1057577" y="3461550"/>
              <a:ext cx="317604" cy="462663"/>
              <a:chOff x="3299397" y="1943557"/>
              <a:chExt cx="274604" cy="400024"/>
            </a:xfrm>
            <a:solidFill>
              <a:schemeClr val="accent2"/>
            </a:solidFill>
          </p:grpSpPr>
          <p:sp>
            <p:nvSpPr>
              <p:cNvPr id="17" name="Freeform 114">
                <a:extLst>
                  <a:ext uri="{FF2B5EF4-FFF2-40B4-BE49-F238E27FC236}">
                    <a16:creationId xmlns:a16="http://schemas.microsoft.com/office/drawing/2014/main" id="{485DCE9D-AD4C-E009-C4AB-FAF5C20944BC}"/>
                  </a:ext>
                </a:extLst>
              </p:cNvPr>
              <p:cNvSpPr>
                <a:spLocks noEditPoints="1"/>
              </p:cNvSpPr>
              <p:nvPr/>
            </p:nvSpPr>
            <p:spPr bwMode="auto">
              <a:xfrm>
                <a:off x="3299397" y="1943557"/>
                <a:ext cx="274604" cy="400024"/>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15">
                <a:extLst>
                  <a:ext uri="{FF2B5EF4-FFF2-40B4-BE49-F238E27FC236}">
                    <a16:creationId xmlns:a16="http://schemas.microsoft.com/office/drawing/2014/main" id="{D4D1C520-F09A-21A5-812F-B08FF139978B}"/>
                  </a:ext>
                </a:extLst>
              </p:cNvPr>
              <p:cNvSpPr>
                <a:spLocks/>
              </p:cNvSpPr>
              <p:nvPr/>
            </p:nvSpPr>
            <p:spPr bwMode="auto">
              <a:xfrm>
                <a:off x="3361447" y="2006927"/>
                <a:ext cx="81853" cy="8053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spTree>
    <p:extLst>
      <p:ext uri="{BB962C8B-B14F-4D97-AF65-F5344CB8AC3E}">
        <p14:creationId xmlns:p14="http://schemas.microsoft.com/office/powerpoint/2010/main" val="3865439554"/>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888855" y="558160"/>
            <a:ext cx="1038244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Truyền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đạt</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chính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sách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năng</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lượng</a:t>
            </a:r>
            <a:endParaRPr lang="en-US" altLang="en-US" dirty="0">
              <a:solidFill>
                <a:schemeClr val="accent1">
                  <a:lumMod val="50000"/>
                </a:schemeClr>
              </a:solidFill>
              <a:latin typeface="+mj-lt"/>
              <a:cs typeface="Times New Roman" panose="02020603050405020304" pitchFamily="18" charset="0"/>
            </a:endParaRPr>
          </a:p>
        </p:txBody>
      </p:sp>
      <p:sp>
        <p:nvSpPr>
          <p:cNvPr id="4" name="TextBox 3">
            <a:extLst>
              <a:ext uri="{FF2B5EF4-FFF2-40B4-BE49-F238E27FC236}">
                <a16:creationId xmlns:a16="http://schemas.microsoft.com/office/drawing/2014/main" id="{920904C4-B072-121E-5E01-13BA99C1C929}"/>
              </a:ext>
            </a:extLst>
          </p:cNvPr>
          <p:cNvSpPr txBox="1"/>
          <p:nvPr/>
        </p:nvSpPr>
        <p:spPr>
          <a:xfrm>
            <a:off x="586854" y="1279403"/>
            <a:ext cx="10986448" cy="3901068"/>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Là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một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phần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không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thể</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thiếu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chương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trình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truyền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thông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nâng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cao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nhận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về</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hệ</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thống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 </a:t>
            </a:r>
            <a:r>
              <a:rPr lang="en-US" sz="2000" kern="100" dirty="0" err="1">
                <a:solidFill>
                  <a:srgbClr val="000000"/>
                </a:solidFill>
                <a:ea typeface="Calibri" panose="020F0502020204030204" pitchFamily="34" charset="0"/>
                <a:cs typeface="Tahoma" panose="020B0604030504040204" pitchFamily="34" charset="0"/>
              </a:rPr>
              <a:t>Là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phân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đoạn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đầu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EnMs</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toàn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bộ</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được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tiếp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xúc</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Niêm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yết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chính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này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khắp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cơ</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sở</a:t>
            </a:r>
            <a:r>
              <a:rPr lang="en-US" sz="2000" kern="100" dirty="0">
                <a:solidFill>
                  <a:srgbClr val="000000"/>
                </a:solidFill>
                <a:ea typeface="Calibri" panose="020F0502020204030204" pitchFamily="34" charset="0"/>
                <a:cs typeface="Tahoma" panose="020B0604030504040204" pitchFamily="34" charset="0"/>
              </a:rPr>
              <a:t>/</a:t>
            </a:r>
            <a:r>
              <a:rPr lang="en-US" sz="2000" kern="100" dirty="0" err="1">
                <a:solidFill>
                  <a:srgbClr val="000000"/>
                </a:solidFill>
                <a:ea typeface="Calibri" panose="020F0502020204030204" pitchFamily="34" charset="0"/>
                <a:cs typeface="Tahoma" panose="020B0604030504040204" pitchFamily="34" charset="0"/>
              </a:rPr>
              <a:t>địa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điểm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làm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việc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Công</a:t>
            </a:r>
            <a:r>
              <a:rPr lang="en-US" sz="2000" kern="100" dirty="0">
                <a:solidFill>
                  <a:srgbClr val="000000"/>
                </a:solidFill>
                <a:ea typeface="Calibri" panose="020F0502020204030204" pitchFamily="34" charset="0"/>
                <a:cs typeface="Tahoma" panose="020B0604030504040204" pitchFamily="34" charset="0"/>
              </a:rPr>
              <a:t> ty, </a:t>
            </a:r>
            <a:r>
              <a:rPr lang="en-US" sz="2000" kern="100" dirty="0" err="1">
                <a:solidFill>
                  <a:srgbClr val="000000"/>
                </a:solidFill>
                <a:ea typeface="Calibri" panose="020F0502020204030204" pitchFamily="34" charset="0"/>
                <a:cs typeface="Tahoma" panose="020B0604030504040204" pitchFamily="34" charset="0"/>
              </a:rPr>
              <a:t>tích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hợp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khóa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đào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mạng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nội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bộ</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Hãy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sáng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trong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truyền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Mặt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sau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thẻ</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nhân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viên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trong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thường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niên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trang</a:t>
            </a:r>
            <a:r>
              <a:rPr lang="en-US" sz="2000" kern="100" dirty="0">
                <a:solidFill>
                  <a:srgbClr val="000000"/>
                </a:solidFill>
                <a:ea typeface="Calibri" panose="020F0502020204030204" pitchFamily="34" charset="0"/>
                <a:cs typeface="Tahoma" panose="020B0604030504040204" pitchFamily="34" charset="0"/>
              </a:rPr>
              <a:t> web, </a:t>
            </a:r>
            <a:r>
              <a:rPr lang="en-US" sz="2000" kern="100" dirty="0" err="1">
                <a:solidFill>
                  <a:srgbClr val="000000"/>
                </a:solidFill>
                <a:ea typeface="Calibri" panose="020F0502020204030204" pitchFamily="34" charset="0"/>
                <a:cs typeface="Tahoma" panose="020B0604030504040204" pitchFamily="34" charset="0"/>
              </a:rPr>
              <a:t>phiếu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lương</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Lập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kế</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hoạch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để</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truyền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chính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này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tới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nhân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viên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cũng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như</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thầu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cung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cấp</a:t>
            </a:r>
            <a:r>
              <a:rPr lang="en-US" sz="2000" kern="100" dirty="0">
                <a:solidFill>
                  <a:srgbClr val="000000"/>
                </a:solidFill>
                <a:ea typeface="Calibri" panose="020F0502020204030204" pitchFamily="34" charset="0"/>
                <a:cs typeface="Tahoma" panose="020B0604030504040204" pitchFamily="34" charset="0"/>
              </a:rPr>
              <a:t>.</a:t>
            </a:r>
          </a:p>
        </p:txBody>
      </p:sp>
    </p:spTree>
    <p:extLst>
      <p:ext uri="{BB962C8B-B14F-4D97-AF65-F5344CB8AC3E}">
        <p14:creationId xmlns:p14="http://schemas.microsoft.com/office/powerpoint/2010/main" val="38297783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1" y="599686"/>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Các</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yếu</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tố</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dẫn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đến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thành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công</a:t>
            </a:r>
            <a:endParaRPr lang="en-US" altLang="en-US" dirty="0">
              <a:solidFill>
                <a:schemeClr val="accent1">
                  <a:lumMod val="50000"/>
                </a:schemeClr>
              </a:solidFill>
              <a:latin typeface="+mj-lt"/>
              <a:cs typeface="Times New Roman" panose="02020603050405020304" pitchFamily="18" charset="0"/>
            </a:endParaRPr>
          </a:p>
        </p:txBody>
      </p:sp>
      <p:sp>
        <p:nvSpPr>
          <p:cNvPr id="4" name="TextBox 3">
            <a:extLst>
              <a:ext uri="{FF2B5EF4-FFF2-40B4-BE49-F238E27FC236}">
                <a16:creationId xmlns:a16="http://schemas.microsoft.com/office/drawing/2014/main" id="{920904C4-B072-121E-5E01-13BA99C1C929}"/>
              </a:ext>
            </a:extLst>
          </p:cNvPr>
          <p:cNvSpPr txBox="1"/>
          <p:nvPr/>
        </p:nvSpPr>
        <p:spPr>
          <a:xfrm>
            <a:off x="518614" y="1699360"/>
            <a:ext cx="7670042" cy="3516347"/>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Phù</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hợp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với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chính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Nêu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ra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được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cam </a:t>
            </a:r>
            <a:r>
              <a:rPr lang="en-US" sz="2000" kern="100" dirty="0" err="1">
                <a:solidFill>
                  <a:srgbClr val="000000"/>
                </a:solidFill>
                <a:ea typeface="Calibri" panose="020F0502020204030204" pitchFamily="34" charset="0"/>
                <a:cs typeface="Tahoma" panose="020B0604030504040204" pitchFamily="34" charset="0"/>
              </a:rPr>
              <a:t>kết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cần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thiết</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Giảm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thiểu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cam </a:t>
            </a:r>
            <a:r>
              <a:rPr lang="en-US" sz="2000" kern="100" dirty="0" err="1">
                <a:solidFill>
                  <a:srgbClr val="000000"/>
                </a:solidFill>
                <a:ea typeface="Calibri" panose="020F0502020204030204" pitchFamily="34" charset="0"/>
                <a:cs typeface="Tahoma" panose="020B0604030504040204" pitchFamily="34" charset="0"/>
              </a:rPr>
              <a:t>kết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bổ</a:t>
            </a:r>
            <a:r>
              <a:rPr lang="en-US" sz="2000" kern="100" dirty="0">
                <a:solidFill>
                  <a:srgbClr val="000000"/>
                </a:solidFill>
                <a:ea typeface="Calibri" panose="020F0502020204030204" pitchFamily="34" charset="0"/>
                <a:cs typeface="Tahoma" panose="020B0604030504040204" pitchFamily="34" charset="0"/>
              </a:rPr>
              <a:t> sung</a:t>
            </a: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Chính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dễ</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nhớ</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dễ</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hiểu</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Wingdings" panose="05000000000000000000" pitchFamily="2" charset="2"/>
              <a:buChar char="Ø"/>
              <a:defRPr/>
            </a:pPr>
            <a:r>
              <a:rPr lang="en-US" sz="2000" kern="100" dirty="0" err="1">
                <a:solidFill>
                  <a:srgbClr val="000000"/>
                </a:solidFill>
                <a:ea typeface="Calibri" panose="020F0502020204030204" pitchFamily="34" charset="0"/>
                <a:cs typeface="Tahoma" panose="020B0604030504040204" pitchFamily="34" charset="0"/>
              </a:rPr>
              <a:t>Đôi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có</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thể</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sử</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dụng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một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số</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để</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giúp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dễ</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dàng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ghi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nhớ</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Wingdings" panose="05000000000000000000" pitchFamily="2" charset="2"/>
              <a:buChar char="Ø"/>
              <a:defRPr/>
            </a:pPr>
            <a:r>
              <a:rPr lang="en-US" sz="2000" kern="100" dirty="0" err="1">
                <a:solidFill>
                  <a:srgbClr val="000000"/>
                </a:solidFill>
                <a:ea typeface="Calibri" panose="020F0502020204030204" pitchFamily="34" charset="0"/>
                <a:cs typeface="Tahoma" panose="020B0604030504040204" pitchFamily="34" charset="0"/>
              </a:rPr>
              <a:t>Không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quá</a:t>
            </a:r>
            <a:r>
              <a:rPr lang="en-US" sz="2000" kern="100" dirty="0">
                <a:solidFill>
                  <a:srgbClr val="000000"/>
                </a:solidFill>
                <a:ea typeface="Calibri" panose="020F0502020204030204" pitchFamily="34" charset="0"/>
                <a:cs typeface="Tahoma" panose="020B0604030504040204" pitchFamily="34" charset="0"/>
              </a:rPr>
              <a:t> 1 </a:t>
            </a:r>
            <a:r>
              <a:rPr lang="en-US" sz="2000" kern="100" dirty="0" err="1">
                <a:solidFill>
                  <a:srgbClr val="000000"/>
                </a:solidFill>
                <a:ea typeface="Calibri" panose="020F0502020204030204" pitchFamily="34" charset="0"/>
                <a:cs typeface="Tahoma" panose="020B0604030504040204" pitchFamily="34" charset="0"/>
              </a:rPr>
              <a:t>trang</a:t>
            </a:r>
            <a:r>
              <a:rPr lang="en-US" sz="2000" kern="100" dirty="0">
                <a:solidFill>
                  <a:srgbClr val="000000"/>
                </a:solidFill>
                <a:ea typeface="Calibri" panose="020F0502020204030204" pitchFamily="34" charset="0"/>
                <a:cs typeface="Tahoma" panose="020B0604030504040204" pitchFamily="34" charset="0"/>
              </a:rPr>
              <a:t> – </a:t>
            </a:r>
            <a:r>
              <a:rPr lang="en-US" sz="2000" kern="100" dirty="0" err="1">
                <a:solidFill>
                  <a:srgbClr val="000000"/>
                </a:solidFill>
                <a:ea typeface="Calibri" panose="020F0502020204030204" pitchFamily="34" charset="0"/>
                <a:cs typeface="Tahoma" panose="020B0604030504040204" pitchFamily="34" charset="0"/>
              </a:rPr>
              <a:t>không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quá</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một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đoạn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có</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thể</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tốt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hơn</a:t>
            </a:r>
            <a:r>
              <a:rPr lang="en-US" sz="2000" kern="100" dirty="0">
                <a:solidFill>
                  <a:srgbClr val="000000"/>
                </a:solidFill>
                <a:ea typeface="Calibri" panose="020F0502020204030204" pitchFamily="34" charset="0"/>
                <a:cs typeface="Tahoma" panose="020B0604030504040204" pitchFamily="34" charset="0"/>
              </a:rPr>
              <a:t>!</a:t>
            </a:r>
          </a:p>
        </p:txBody>
      </p:sp>
      <p:pic>
        <p:nvPicPr>
          <p:cNvPr id="3" name="Picture 2">
            <a:extLst>
              <a:ext uri="{FF2B5EF4-FFF2-40B4-BE49-F238E27FC236}">
                <a16:creationId xmlns:a16="http://schemas.microsoft.com/office/drawing/2014/main" id="{D3B7E81A-8BED-891B-AF04-D0A2041C3773}"/>
              </a:ext>
            </a:extLst>
          </p:cNvPr>
          <p:cNvPicPr>
            <a:picLocks noChangeAspect="1"/>
          </p:cNvPicPr>
          <p:nvPr/>
        </p:nvPicPr>
        <p:blipFill>
          <a:blip r:embed="rId2"/>
          <a:stretch>
            <a:fillRect/>
          </a:stretch>
        </p:blipFill>
        <p:spPr>
          <a:xfrm>
            <a:off x="8188656" y="1682293"/>
            <a:ext cx="3090671" cy="4340700"/>
          </a:xfrm>
          <a:prstGeom prst="rect">
            <a:avLst/>
          </a:prstGeom>
        </p:spPr>
      </p:pic>
    </p:spTree>
    <p:extLst>
      <p:ext uri="{BB962C8B-B14F-4D97-AF65-F5344CB8AC3E}">
        <p14:creationId xmlns:p14="http://schemas.microsoft.com/office/powerpoint/2010/main" val="35432033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5ABA5322-D449-3839-B45D-B154772A7F70}"/>
              </a:ext>
            </a:extLst>
          </p:cNvPr>
          <p:cNvSpPr>
            <a:spLocks noGrp="1"/>
          </p:cNvSpPr>
          <p:nvPr>
            <p:ph type="title"/>
          </p:nvPr>
        </p:nvSpPr>
        <p:spPr>
          <a:xfrm>
            <a:off x="623246" y="1479091"/>
            <a:ext cx="10945504" cy="1325033"/>
          </a:xfrm>
        </p:spPr>
        <p:txBody>
          <a:bodyPr>
            <a:normAutofit/>
          </a:bodyPr>
          <a:lstStyle/>
          <a:p>
            <a:pPr algn="ctr"/>
            <a:r>
              <a:rPr lang="en-US" altLang="en-US" sz="2400" b="0" dirty="0" err="1">
                <a:solidFill>
                  <a:schemeClr val="tx1"/>
                </a:solidFill>
                <a:latin typeface="+mn-lt"/>
                <a:ea typeface="ヒラギノ角ゴ Pro W3"/>
                <a:cs typeface="Times New Roman" panose="02020603050405020304" pitchFamily="18" charset="0"/>
              </a:rPr>
              <a:t>Trình</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bày</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Chính</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sách</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năng</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lượng</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của</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Công</a:t>
            </a:r>
            <a:r>
              <a:rPr lang="en-US" altLang="en-US" sz="2400" b="0" dirty="0">
                <a:solidFill>
                  <a:schemeClr val="tx1"/>
                </a:solidFill>
                <a:latin typeface="+mn-lt"/>
                <a:ea typeface="ヒラギノ角ゴ Pro W3"/>
                <a:cs typeface="Times New Roman" panose="02020603050405020304" pitchFamily="18" charset="0"/>
              </a:rPr>
              <a:t> ty </a:t>
            </a:r>
            <a:r>
              <a:rPr lang="en-US" altLang="en-US" sz="2400" b="0" dirty="0" err="1">
                <a:solidFill>
                  <a:schemeClr val="tx1"/>
                </a:solidFill>
                <a:latin typeface="+mn-lt"/>
                <a:ea typeface="ヒラギノ角ゴ Pro W3"/>
                <a:cs typeface="Times New Roman" panose="02020603050405020304" pitchFamily="18" charset="0"/>
              </a:rPr>
              <a:t>điển</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hình</a:t>
            </a:r>
            <a:endParaRPr lang="en-US" altLang="en-US" sz="2400" b="0" dirty="0">
              <a:solidFill>
                <a:schemeClr val="tx1"/>
              </a:solidFill>
              <a:latin typeface="+mn-lt"/>
              <a:ea typeface="ヒラギノ角ゴ Pro W3"/>
              <a:cs typeface="Times New Roman" panose="02020603050405020304" pitchFamily="18" charset="0"/>
            </a:endParaRPr>
          </a:p>
        </p:txBody>
      </p:sp>
      <p:sp>
        <p:nvSpPr>
          <p:cNvPr id="4" name="TextBox 3">
            <a:extLst>
              <a:ext uri="{FF2B5EF4-FFF2-40B4-BE49-F238E27FC236}">
                <a16:creationId xmlns:a16="http://schemas.microsoft.com/office/drawing/2014/main" id="{64152281-4125-E6BD-8795-0A38C54802EE}"/>
              </a:ext>
            </a:extLst>
          </p:cNvPr>
          <p:cNvSpPr txBox="1"/>
          <p:nvPr/>
        </p:nvSpPr>
        <p:spPr>
          <a:xfrm>
            <a:off x="623247" y="565288"/>
            <a:ext cx="10945503" cy="584775"/>
          </a:xfrm>
          <a:prstGeom prst="rect">
            <a:avLst/>
          </a:prstGeom>
          <a:noFill/>
        </p:spPr>
        <p:txBody>
          <a:bodyPr wrap="square">
            <a:spAutoFit/>
          </a:bodyPr>
          <a:lstStyle/>
          <a:p>
            <a:pPr algn="ctr">
              <a:spcBef>
                <a:spcPts val="600"/>
              </a:spcBef>
              <a:defRPr/>
            </a:pPr>
            <a:r>
              <a:rPr lang="en-US" sz="3200" b="1" dirty="0">
                <a:solidFill>
                  <a:schemeClr val="accent1">
                    <a:lumMod val="50000"/>
                  </a:schemeClr>
                </a:solidFill>
                <a:latin typeface="+mj-lt"/>
                <a:cs typeface="Tahoma" panose="020B0604030504040204" pitchFamily="34" charset="0"/>
              </a:rPr>
              <a:t>THẢO LUẬN</a:t>
            </a:r>
          </a:p>
        </p:txBody>
      </p:sp>
    </p:spTree>
    <p:extLst>
      <p:ext uri="{BB962C8B-B14F-4D97-AF65-F5344CB8AC3E}">
        <p14:creationId xmlns:p14="http://schemas.microsoft.com/office/powerpoint/2010/main" val="82770598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688793" y="585663"/>
            <a:ext cx="108845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a:solidFill>
                  <a:schemeClr val="accent1">
                    <a:lumMod val="50000"/>
                  </a:schemeClr>
                </a:solidFill>
                <a:latin typeface="+mn-lt"/>
                <a:cs typeface="Times New Roman" panose="02020603050405020304" pitchFamily="18" charset="0"/>
              </a:rPr>
              <a:t>Vai </a:t>
            </a:r>
            <a:r>
              <a:rPr lang="en-US" altLang="en-US" b="1" dirty="0" err="1">
                <a:solidFill>
                  <a:schemeClr val="accent1">
                    <a:lumMod val="50000"/>
                  </a:schemeClr>
                </a:solidFill>
                <a:latin typeface="+mn-lt"/>
                <a:cs typeface="Times New Roman" panose="02020603050405020304" pitchFamily="18" charset="0"/>
              </a:rPr>
              <a:t>trò</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trách</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nhiệm</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và</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quyền</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hạn</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của</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tổ</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chức</a:t>
            </a:r>
            <a:endParaRPr lang="en-US" altLang="en-US" dirty="0">
              <a:solidFill>
                <a:schemeClr val="accent1">
                  <a:lumMod val="50000"/>
                </a:schemeClr>
              </a:solidFill>
              <a:latin typeface="+mn-lt"/>
              <a:cs typeface="Times New Roman" panose="02020603050405020304" pitchFamily="18" charset="0"/>
            </a:endParaRPr>
          </a:p>
        </p:txBody>
      </p:sp>
      <p:sp>
        <p:nvSpPr>
          <p:cNvPr id="2" name="TextBox 1">
            <a:extLst>
              <a:ext uri="{FF2B5EF4-FFF2-40B4-BE49-F238E27FC236}">
                <a16:creationId xmlns:a16="http://schemas.microsoft.com/office/drawing/2014/main" id="{ECE60767-0129-A44C-BA8E-078484191F67}"/>
              </a:ext>
            </a:extLst>
          </p:cNvPr>
          <p:cNvSpPr txBox="1"/>
          <p:nvPr/>
        </p:nvSpPr>
        <p:spPr>
          <a:xfrm>
            <a:off x="688793" y="1361511"/>
            <a:ext cx="11281534" cy="2054409"/>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latin typeface="+mn-lt"/>
                <a:ea typeface="Calibri" panose="020F0502020204030204" pitchFamily="34" charset="0"/>
                <a:cs typeface="Tahoma" panose="020B0604030504040204" pitchFamily="34" charset="0"/>
              </a:rPr>
              <a:t>Vai </a:t>
            </a:r>
            <a:r>
              <a:rPr lang="en-US" sz="2000" kern="100" dirty="0" err="1">
                <a:solidFill>
                  <a:srgbClr val="000000"/>
                </a:solidFill>
                <a:latin typeface="+mn-lt"/>
                <a:ea typeface="Calibri" panose="020F0502020204030204" pitchFamily="34" charset="0"/>
                <a:cs typeface="Tahoma" panose="020B0604030504040204" pitchFamily="34" charset="0"/>
              </a:rPr>
              <a:t>trò</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và</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trách</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nhiệm</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bắt</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buộc</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phải</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quy</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định</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đối</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với</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mỗi</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cá</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nhân</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tham</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gia</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vào</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EnMs</a:t>
            </a:r>
            <a:endParaRPr lang="en-US" sz="2000" kern="100" dirty="0">
              <a:solidFill>
                <a:srgbClr val="000000"/>
              </a:solidFill>
              <a:latin typeface="+mn-lt"/>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latin typeface="+mn-lt"/>
                <a:ea typeface="Calibri" panose="020F0502020204030204" pitchFamily="34" charset="0"/>
                <a:cs typeface="Tahoma" panose="020B0604030504040204" pitchFamily="34" charset="0"/>
              </a:rPr>
              <a:t>Mỗi</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người</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cần</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hiểu</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rõ</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vai</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trò</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và</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trách</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nhiệm</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của</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mình</a:t>
            </a:r>
            <a:r>
              <a:rPr lang="en-US" sz="2000" kern="100" dirty="0">
                <a:solidFill>
                  <a:srgbClr val="000000"/>
                </a:solidFill>
                <a:latin typeface="+mn-lt"/>
                <a:ea typeface="Calibri" panose="020F0502020204030204" pitchFamily="34" charset="0"/>
                <a:cs typeface="Tahoma" panose="020B0604030504040204" pitchFamily="34" charset="0"/>
              </a:rPr>
              <a:t> </a:t>
            </a: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latin typeface="+mn-lt"/>
                <a:ea typeface="Calibri" panose="020F0502020204030204" pitchFamily="34" charset="0"/>
                <a:cs typeface="Tahoma" panose="020B0604030504040204" pitchFamily="34" charset="0"/>
              </a:rPr>
              <a:t>Mọi</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người</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đều</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cần</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biết</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mức</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độ</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quyền</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hạn</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của</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nhau</a:t>
            </a:r>
            <a:endParaRPr lang="en-US" sz="2000" kern="100" dirty="0">
              <a:solidFill>
                <a:srgbClr val="000000"/>
              </a:solidFill>
              <a:latin typeface="+mn-lt"/>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latin typeface="+mn-lt"/>
                <a:ea typeface="Calibri" panose="020F0502020204030204" pitchFamily="34" charset="0"/>
                <a:cs typeface="Tahoma" panose="020B0604030504040204" pitchFamily="34" charset="0"/>
              </a:rPr>
              <a:t>Phải</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được</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hoàn</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tất</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chấp</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nhận</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và</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truyền</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đạt</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trước</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khi</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thực</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hiện</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các</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bước</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tiếp</a:t>
            </a:r>
            <a:r>
              <a:rPr lang="en-US" sz="2000" kern="100" dirty="0">
                <a:solidFill>
                  <a:srgbClr val="000000"/>
                </a:solidFill>
                <a:latin typeface="+mn-lt"/>
                <a:ea typeface="Calibri" panose="020F0502020204030204" pitchFamily="34" charset="0"/>
                <a:cs typeface="Tahoma" panose="020B0604030504040204" pitchFamily="34" charset="0"/>
              </a:rPr>
              <a:t> </a:t>
            </a:r>
            <a:r>
              <a:rPr lang="en-US" sz="2000" kern="100" dirty="0" err="1">
                <a:solidFill>
                  <a:srgbClr val="000000"/>
                </a:solidFill>
                <a:latin typeface="+mn-lt"/>
                <a:ea typeface="Calibri" panose="020F0502020204030204" pitchFamily="34" charset="0"/>
                <a:cs typeface="Tahoma" panose="020B0604030504040204" pitchFamily="34" charset="0"/>
              </a:rPr>
              <a:t>theo.</a:t>
            </a:r>
            <a:r>
              <a:rPr lang="en-US" sz="2000" kern="100" dirty="0">
                <a:solidFill>
                  <a:srgbClr val="000000"/>
                </a:solidFill>
                <a:latin typeface="+mn-lt"/>
                <a:ea typeface="Calibri" panose="020F0502020204030204" pitchFamily="34" charset="0"/>
                <a:cs typeface="Tahoma" panose="020B0604030504040204" pitchFamily="34" charset="0"/>
              </a:rPr>
              <a:t>  </a:t>
            </a:r>
          </a:p>
        </p:txBody>
      </p:sp>
      <p:sp>
        <p:nvSpPr>
          <p:cNvPr id="4" name="Vertical Scroll 7">
            <a:extLst>
              <a:ext uri="{FF2B5EF4-FFF2-40B4-BE49-F238E27FC236}">
                <a16:creationId xmlns:a16="http://schemas.microsoft.com/office/drawing/2014/main" id="{ABFD3C01-AEDE-9FF7-0FD7-1F88071A5C88}"/>
              </a:ext>
            </a:extLst>
          </p:cNvPr>
          <p:cNvSpPr>
            <a:spLocks noChangeArrowheads="1"/>
          </p:cNvSpPr>
          <p:nvPr/>
        </p:nvSpPr>
        <p:spPr bwMode="auto">
          <a:xfrm>
            <a:off x="6915492" y="3606993"/>
            <a:ext cx="5054835" cy="2362200"/>
          </a:xfrm>
          <a:prstGeom prst="verticalScroll">
            <a:avLst>
              <a:gd name="adj" fmla="val 12500"/>
            </a:avLst>
          </a:prstGeom>
          <a:solidFill>
            <a:schemeClr val="accent1">
              <a:lumMod val="75000"/>
            </a:schemeClr>
          </a:solidFill>
          <a:ln w="9525" algn="ctr">
            <a:solidFill>
              <a:schemeClr val="tx1"/>
            </a:solidFill>
            <a:round/>
            <a:headEnd/>
            <a:tailEnd/>
          </a:ln>
        </p:spPr>
        <p:txBody>
          <a:bodyPr wrap="none"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1200" dirty="0">
                <a:solidFill>
                  <a:schemeClr val="bg1"/>
                </a:solidFill>
                <a:latin typeface="+mn-lt"/>
                <a:cs typeface="Times New Roman" panose="02020603050405020304" pitchFamily="18" charset="0"/>
              </a:rPr>
              <a:t>……                         ……..</a:t>
            </a:r>
          </a:p>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              </a:t>
            </a:r>
            <a:r>
              <a:rPr lang="en-US" altLang="en-US" sz="1600" dirty="0" err="1">
                <a:solidFill>
                  <a:schemeClr val="bg1"/>
                </a:solidFill>
                <a:latin typeface="+mn-lt"/>
                <a:cs typeface="Times New Roman" panose="02020603050405020304" pitchFamily="18" charset="0"/>
              </a:rPr>
              <a:t>Quyết</a:t>
            </a:r>
            <a:r>
              <a:rPr lang="en-US" altLang="en-US" sz="1600" dirty="0">
                <a:solidFill>
                  <a:schemeClr val="bg1"/>
                </a:solidFill>
                <a:latin typeface="+mn-lt"/>
                <a:cs typeface="Times New Roman" panose="02020603050405020304" pitchFamily="18" charset="0"/>
              </a:rPr>
              <a:t> </a:t>
            </a:r>
            <a:r>
              <a:rPr lang="en-US" altLang="en-US" sz="1600" dirty="0" err="1">
                <a:solidFill>
                  <a:schemeClr val="bg1"/>
                </a:solidFill>
                <a:latin typeface="+mn-lt"/>
                <a:cs typeface="Times New Roman" panose="02020603050405020304" pitchFamily="18" charset="0"/>
              </a:rPr>
              <a:t>định</a:t>
            </a:r>
            <a:r>
              <a:rPr lang="en-US" altLang="en-US" sz="1600" dirty="0">
                <a:solidFill>
                  <a:schemeClr val="bg1"/>
                </a:solidFill>
                <a:latin typeface="+mn-lt"/>
                <a:cs typeface="Times New Roman" panose="02020603050405020304" pitchFamily="18" charset="0"/>
              </a:rPr>
              <a:t> </a:t>
            </a:r>
          </a:p>
          <a:p>
            <a:pPr eaLnBrk="1" hangingPunct="1">
              <a:spcBef>
                <a:spcPct val="0"/>
              </a:spcBef>
              <a:buClrTx/>
              <a:buFontTx/>
              <a:buNone/>
            </a:pPr>
            <a:r>
              <a:rPr lang="en-US" altLang="en-US" sz="1600" dirty="0" err="1">
                <a:solidFill>
                  <a:schemeClr val="bg1"/>
                </a:solidFill>
                <a:latin typeface="+mn-lt"/>
                <a:cs typeface="Times New Roman" panose="02020603050405020304" pitchFamily="18" charset="0"/>
              </a:rPr>
              <a:t>Bổ</a:t>
            </a:r>
            <a:r>
              <a:rPr lang="en-US" altLang="en-US" sz="1600" dirty="0">
                <a:solidFill>
                  <a:schemeClr val="bg1"/>
                </a:solidFill>
                <a:latin typeface="+mn-lt"/>
                <a:cs typeface="Times New Roman" panose="02020603050405020304" pitchFamily="18" charset="0"/>
              </a:rPr>
              <a:t> </a:t>
            </a:r>
            <a:r>
              <a:rPr lang="en-US" altLang="en-US" sz="1600" dirty="0" err="1">
                <a:solidFill>
                  <a:schemeClr val="bg1"/>
                </a:solidFill>
                <a:latin typeface="+mn-lt"/>
                <a:cs typeface="Times New Roman" panose="02020603050405020304" pitchFamily="18" charset="0"/>
              </a:rPr>
              <a:t>nhiệm</a:t>
            </a:r>
            <a:r>
              <a:rPr lang="en-US" altLang="en-US" sz="1600" dirty="0">
                <a:solidFill>
                  <a:schemeClr val="bg1"/>
                </a:solidFill>
                <a:latin typeface="+mn-lt"/>
                <a:cs typeface="Times New Roman" panose="02020603050405020304" pitchFamily="18" charset="0"/>
              </a:rPr>
              <a:t> </a:t>
            </a:r>
            <a:r>
              <a:rPr lang="en-US" altLang="en-US" sz="1600" dirty="0" err="1">
                <a:solidFill>
                  <a:schemeClr val="bg1"/>
                </a:solidFill>
                <a:latin typeface="+mn-lt"/>
                <a:cs typeface="Times New Roman" panose="02020603050405020304" pitchFamily="18" charset="0"/>
              </a:rPr>
              <a:t>lãnh</a:t>
            </a:r>
            <a:r>
              <a:rPr lang="en-US" altLang="en-US" sz="1600" dirty="0">
                <a:solidFill>
                  <a:schemeClr val="bg1"/>
                </a:solidFill>
                <a:latin typeface="+mn-lt"/>
                <a:cs typeface="Times New Roman" panose="02020603050405020304" pitchFamily="18" charset="0"/>
              </a:rPr>
              <a:t> </a:t>
            </a:r>
            <a:r>
              <a:rPr lang="en-US" altLang="en-US" sz="1600" dirty="0" err="1">
                <a:solidFill>
                  <a:schemeClr val="bg1"/>
                </a:solidFill>
                <a:latin typeface="+mn-lt"/>
                <a:cs typeface="Times New Roman" panose="02020603050405020304" pitchFamily="18" charset="0"/>
              </a:rPr>
              <a:t>đạo</a:t>
            </a:r>
            <a:r>
              <a:rPr lang="en-US" altLang="en-US" sz="1600" dirty="0">
                <a:solidFill>
                  <a:schemeClr val="bg1"/>
                </a:solidFill>
                <a:latin typeface="+mn-lt"/>
                <a:cs typeface="Times New Roman" panose="02020603050405020304" pitchFamily="18" charset="0"/>
              </a:rPr>
              <a:t> </a:t>
            </a:r>
            <a:r>
              <a:rPr lang="en-US" altLang="en-US" sz="1600" dirty="0" err="1">
                <a:solidFill>
                  <a:schemeClr val="bg1"/>
                </a:solidFill>
                <a:latin typeface="+mn-lt"/>
                <a:cs typeface="Times New Roman" panose="02020603050405020304" pitchFamily="18" charset="0"/>
              </a:rPr>
              <a:t>năng</a:t>
            </a:r>
            <a:r>
              <a:rPr lang="en-US" altLang="en-US" sz="1600" dirty="0">
                <a:solidFill>
                  <a:schemeClr val="bg1"/>
                </a:solidFill>
                <a:latin typeface="+mn-lt"/>
                <a:cs typeface="Times New Roman" panose="02020603050405020304" pitchFamily="18" charset="0"/>
              </a:rPr>
              <a:t> </a:t>
            </a:r>
            <a:r>
              <a:rPr lang="en-US" altLang="en-US" sz="1600" dirty="0" err="1">
                <a:solidFill>
                  <a:schemeClr val="bg1"/>
                </a:solidFill>
                <a:latin typeface="+mn-lt"/>
                <a:cs typeface="Times New Roman" panose="02020603050405020304" pitchFamily="18" charset="0"/>
              </a:rPr>
              <a:t>lượng</a:t>
            </a:r>
            <a:endParaRPr lang="en-US" altLang="en-US" sz="1600" dirty="0">
              <a:solidFill>
                <a:schemeClr val="bg1"/>
              </a:solidFill>
              <a:latin typeface="+mn-lt"/>
              <a:cs typeface="Times New Roman" panose="02020603050405020304" pitchFamily="18" charset="0"/>
            </a:endParaRPr>
          </a:p>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                          -------------</a:t>
            </a:r>
          </a:p>
          <a:p>
            <a:pPr eaLnBrk="1" hangingPunct="1">
              <a:spcBef>
                <a:spcPct val="0"/>
              </a:spcBef>
              <a:buClrTx/>
              <a:buFontTx/>
              <a:buNone/>
            </a:pPr>
            <a:r>
              <a:rPr lang="en-US" altLang="en-US" sz="1600" dirty="0" err="1">
                <a:solidFill>
                  <a:schemeClr val="bg1"/>
                </a:solidFill>
                <a:latin typeface="+mn-lt"/>
                <a:cs typeface="Times New Roman" panose="02020603050405020304" pitchFamily="18" charset="0"/>
              </a:rPr>
              <a:t>Điều</a:t>
            </a:r>
            <a:r>
              <a:rPr lang="en-US" altLang="en-US" sz="1600" dirty="0">
                <a:solidFill>
                  <a:schemeClr val="bg1"/>
                </a:solidFill>
                <a:latin typeface="+mn-lt"/>
                <a:cs typeface="Times New Roman" panose="02020603050405020304" pitchFamily="18" charset="0"/>
              </a:rPr>
              <a:t> 1: ……………………</a:t>
            </a:r>
          </a:p>
          <a:p>
            <a:pPr eaLnBrk="1" hangingPunct="1">
              <a:spcBef>
                <a:spcPct val="0"/>
              </a:spcBef>
              <a:buClrTx/>
              <a:buFontTx/>
              <a:buNone/>
            </a:pPr>
            <a:r>
              <a:rPr lang="en-US" altLang="en-US" sz="1600" dirty="0" err="1">
                <a:solidFill>
                  <a:schemeClr val="bg1"/>
                </a:solidFill>
                <a:latin typeface="+mn-lt"/>
                <a:cs typeface="Times New Roman" panose="02020603050405020304" pitchFamily="18" charset="0"/>
              </a:rPr>
              <a:t>Điều</a:t>
            </a:r>
            <a:r>
              <a:rPr lang="en-US" altLang="en-US" sz="1600" dirty="0">
                <a:solidFill>
                  <a:schemeClr val="bg1"/>
                </a:solidFill>
                <a:latin typeface="+mn-lt"/>
                <a:cs typeface="Times New Roman" panose="02020603050405020304" pitchFamily="18" charset="0"/>
              </a:rPr>
              <a:t> 2: ……………………</a:t>
            </a:r>
          </a:p>
          <a:p>
            <a:pPr eaLnBrk="1" hangingPunct="1">
              <a:spcBef>
                <a:spcPct val="0"/>
              </a:spcBef>
              <a:buClrTx/>
              <a:buFontTx/>
              <a:buNone/>
            </a:pPr>
            <a:r>
              <a:rPr lang="en-US" altLang="en-US" sz="1600" dirty="0" err="1">
                <a:solidFill>
                  <a:schemeClr val="bg1"/>
                </a:solidFill>
                <a:latin typeface="+mn-lt"/>
                <a:cs typeface="Times New Roman" panose="02020603050405020304" pitchFamily="18" charset="0"/>
              </a:rPr>
              <a:t>Điều</a:t>
            </a:r>
            <a:r>
              <a:rPr lang="en-US" altLang="en-US" sz="1600" dirty="0">
                <a:solidFill>
                  <a:schemeClr val="bg1"/>
                </a:solidFill>
                <a:latin typeface="+mn-lt"/>
                <a:cs typeface="Times New Roman" panose="02020603050405020304" pitchFamily="18" charset="0"/>
              </a:rPr>
              <a:t> 3: ……………………</a:t>
            </a:r>
          </a:p>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a:t>
            </a:r>
          </a:p>
          <a:p>
            <a:pPr eaLnBrk="1" hangingPunct="1">
              <a:spcBef>
                <a:spcPct val="0"/>
              </a:spcBef>
              <a:buClrTx/>
              <a:buFontTx/>
              <a:buNone/>
            </a:pPr>
            <a:endParaRPr lang="vi-VN" altLang="en-US" sz="1200" dirty="0">
              <a:solidFill>
                <a:schemeClr val="bg1"/>
              </a:solidFill>
              <a:latin typeface="+mn-lt"/>
            </a:endParaRPr>
          </a:p>
        </p:txBody>
      </p:sp>
      <p:sp>
        <p:nvSpPr>
          <p:cNvPr id="5" name="Vertical Scroll 7">
            <a:extLst>
              <a:ext uri="{FF2B5EF4-FFF2-40B4-BE49-F238E27FC236}">
                <a16:creationId xmlns:a16="http://schemas.microsoft.com/office/drawing/2014/main" id="{835418FB-8AE2-B69A-9748-987616A4E09D}"/>
              </a:ext>
            </a:extLst>
          </p:cNvPr>
          <p:cNvSpPr>
            <a:spLocks noChangeArrowheads="1"/>
          </p:cNvSpPr>
          <p:nvPr/>
        </p:nvSpPr>
        <p:spPr bwMode="auto">
          <a:xfrm>
            <a:off x="1043985" y="3598313"/>
            <a:ext cx="4628579" cy="2362200"/>
          </a:xfrm>
          <a:prstGeom prst="verticalScroll">
            <a:avLst>
              <a:gd name="adj" fmla="val 12500"/>
            </a:avLst>
          </a:prstGeom>
          <a:solidFill>
            <a:schemeClr val="accent1">
              <a:lumMod val="75000"/>
            </a:schemeClr>
          </a:solidFill>
          <a:ln w="9525" algn="ctr">
            <a:solidFill>
              <a:schemeClr val="tx1"/>
            </a:solidFill>
            <a:round/>
            <a:headEnd/>
            <a:tailEnd/>
          </a:ln>
        </p:spPr>
        <p:txBody>
          <a:bodyPr wrap="none"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                         ……..</a:t>
            </a:r>
          </a:p>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              </a:t>
            </a:r>
            <a:r>
              <a:rPr lang="en-US" altLang="en-US" sz="1600" dirty="0" err="1">
                <a:solidFill>
                  <a:schemeClr val="bg1"/>
                </a:solidFill>
                <a:latin typeface="+mn-lt"/>
                <a:cs typeface="Times New Roman" panose="02020603050405020304" pitchFamily="18" charset="0"/>
              </a:rPr>
              <a:t>Quyết</a:t>
            </a:r>
            <a:r>
              <a:rPr lang="en-US" altLang="en-US" sz="1600" dirty="0">
                <a:solidFill>
                  <a:schemeClr val="bg1"/>
                </a:solidFill>
                <a:latin typeface="+mn-lt"/>
                <a:cs typeface="Times New Roman" panose="02020603050405020304" pitchFamily="18" charset="0"/>
              </a:rPr>
              <a:t> </a:t>
            </a:r>
            <a:r>
              <a:rPr lang="en-US" altLang="en-US" sz="1600" dirty="0" err="1">
                <a:solidFill>
                  <a:schemeClr val="bg1"/>
                </a:solidFill>
                <a:latin typeface="+mn-lt"/>
                <a:cs typeface="Times New Roman" panose="02020603050405020304" pitchFamily="18" charset="0"/>
              </a:rPr>
              <a:t>định</a:t>
            </a:r>
            <a:r>
              <a:rPr lang="en-US" altLang="en-US" sz="1600" dirty="0">
                <a:solidFill>
                  <a:schemeClr val="bg1"/>
                </a:solidFill>
                <a:latin typeface="+mn-lt"/>
                <a:cs typeface="Times New Roman" panose="02020603050405020304" pitchFamily="18" charset="0"/>
              </a:rPr>
              <a:t> </a:t>
            </a:r>
          </a:p>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Thành </a:t>
            </a:r>
            <a:r>
              <a:rPr lang="en-US" altLang="en-US" sz="1600" dirty="0" err="1">
                <a:solidFill>
                  <a:schemeClr val="bg1"/>
                </a:solidFill>
                <a:latin typeface="+mn-lt"/>
                <a:cs typeface="Times New Roman" panose="02020603050405020304" pitchFamily="18" charset="0"/>
              </a:rPr>
              <a:t>lập</a:t>
            </a:r>
            <a:r>
              <a:rPr lang="en-US" altLang="en-US" sz="1600" dirty="0">
                <a:solidFill>
                  <a:schemeClr val="bg1"/>
                </a:solidFill>
                <a:latin typeface="+mn-lt"/>
                <a:cs typeface="Times New Roman" panose="02020603050405020304" pitchFamily="18" charset="0"/>
              </a:rPr>
              <a:t> Ban QLNL</a:t>
            </a:r>
          </a:p>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                          -------------</a:t>
            </a:r>
          </a:p>
          <a:p>
            <a:pPr eaLnBrk="1" hangingPunct="1">
              <a:spcBef>
                <a:spcPct val="0"/>
              </a:spcBef>
              <a:buClrTx/>
              <a:buFontTx/>
              <a:buNone/>
            </a:pPr>
            <a:r>
              <a:rPr lang="en-US" altLang="en-US" sz="1600" dirty="0" err="1">
                <a:solidFill>
                  <a:schemeClr val="bg1"/>
                </a:solidFill>
                <a:latin typeface="+mn-lt"/>
                <a:cs typeface="Times New Roman" panose="02020603050405020304" pitchFamily="18" charset="0"/>
              </a:rPr>
              <a:t>Điều</a:t>
            </a:r>
            <a:r>
              <a:rPr lang="en-US" altLang="en-US" sz="1600" dirty="0">
                <a:solidFill>
                  <a:schemeClr val="bg1"/>
                </a:solidFill>
                <a:latin typeface="+mn-lt"/>
                <a:cs typeface="Times New Roman" panose="02020603050405020304" pitchFamily="18" charset="0"/>
              </a:rPr>
              <a:t> 1: ……………………</a:t>
            </a:r>
          </a:p>
          <a:p>
            <a:pPr eaLnBrk="1" hangingPunct="1">
              <a:spcBef>
                <a:spcPct val="0"/>
              </a:spcBef>
              <a:buClrTx/>
              <a:buFontTx/>
              <a:buNone/>
            </a:pPr>
            <a:r>
              <a:rPr lang="en-US" altLang="en-US" sz="1600" dirty="0" err="1">
                <a:solidFill>
                  <a:schemeClr val="bg1"/>
                </a:solidFill>
                <a:latin typeface="+mn-lt"/>
                <a:cs typeface="Times New Roman" panose="02020603050405020304" pitchFamily="18" charset="0"/>
              </a:rPr>
              <a:t>Điều</a:t>
            </a:r>
            <a:r>
              <a:rPr lang="en-US" altLang="en-US" sz="1600" dirty="0">
                <a:solidFill>
                  <a:schemeClr val="bg1"/>
                </a:solidFill>
                <a:latin typeface="+mn-lt"/>
                <a:cs typeface="Times New Roman" panose="02020603050405020304" pitchFamily="18" charset="0"/>
              </a:rPr>
              <a:t> 2: ……………………</a:t>
            </a:r>
          </a:p>
          <a:p>
            <a:pPr eaLnBrk="1" hangingPunct="1">
              <a:spcBef>
                <a:spcPct val="0"/>
              </a:spcBef>
              <a:buClrTx/>
              <a:buFontTx/>
              <a:buNone/>
            </a:pPr>
            <a:r>
              <a:rPr lang="en-US" altLang="en-US" sz="1600" dirty="0" err="1">
                <a:solidFill>
                  <a:schemeClr val="bg1"/>
                </a:solidFill>
                <a:latin typeface="+mn-lt"/>
                <a:cs typeface="Times New Roman" panose="02020603050405020304" pitchFamily="18" charset="0"/>
              </a:rPr>
              <a:t>Điều</a:t>
            </a:r>
            <a:r>
              <a:rPr lang="en-US" altLang="en-US" sz="1600" dirty="0">
                <a:solidFill>
                  <a:schemeClr val="bg1"/>
                </a:solidFill>
                <a:latin typeface="+mn-lt"/>
                <a:cs typeface="Times New Roman" panose="02020603050405020304" pitchFamily="18" charset="0"/>
              </a:rPr>
              <a:t> 3: ……………………</a:t>
            </a:r>
          </a:p>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a:t>
            </a:r>
          </a:p>
          <a:p>
            <a:pPr eaLnBrk="1" hangingPunct="1">
              <a:spcBef>
                <a:spcPct val="0"/>
              </a:spcBef>
              <a:buClrTx/>
              <a:buFontTx/>
              <a:buNone/>
            </a:pPr>
            <a:endParaRPr lang="vi-VN" altLang="en-US" sz="1600" dirty="0">
              <a:solidFill>
                <a:schemeClr val="bg1"/>
              </a:solidFill>
              <a:latin typeface="+mn-lt"/>
            </a:endParaRPr>
          </a:p>
        </p:txBody>
      </p:sp>
    </p:spTree>
    <p:extLst>
      <p:ext uri="{BB962C8B-B14F-4D97-AF65-F5344CB8AC3E}">
        <p14:creationId xmlns:p14="http://schemas.microsoft.com/office/powerpoint/2010/main" val="2313644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455233" y="555083"/>
            <a:ext cx="109591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Người</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đại</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diện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lãnh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đạo</a:t>
            </a:r>
            <a:endParaRPr lang="en-US" altLang="en-US" dirty="0">
              <a:solidFill>
                <a:schemeClr val="accent1">
                  <a:lumMod val="50000"/>
                </a:schemeClr>
              </a:solidFill>
              <a:latin typeface="+mj-lt"/>
              <a:cs typeface="Times New Roman" panose="02020603050405020304" pitchFamily="18" charset="0"/>
            </a:endParaRPr>
          </a:p>
        </p:txBody>
      </p:sp>
      <p:sp>
        <p:nvSpPr>
          <p:cNvPr id="2" name="TextBox 1">
            <a:extLst>
              <a:ext uri="{FF2B5EF4-FFF2-40B4-BE49-F238E27FC236}">
                <a16:creationId xmlns:a16="http://schemas.microsoft.com/office/drawing/2014/main" id="{ECE60767-0129-A44C-BA8E-078484191F67}"/>
              </a:ext>
            </a:extLst>
          </p:cNvPr>
          <p:cNvSpPr txBox="1"/>
          <p:nvPr/>
        </p:nvSpPr>
        <p:spPr>
          <a:xfrm>
            <a:off x="455233" y="1385518"/>
            <a:ext cx="11281534" cy="3959417"/>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Triển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khai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hệ</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thống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Báo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lãnh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cao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nhất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về</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hiệu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hoạt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động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hệ</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thống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Báo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lãnh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cao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nhất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về</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thực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hiện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Hình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thành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đội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Lập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kế</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hoạch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chỉ</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hoạt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động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Trong </a:t>
            </a:r>
            <a:r>
              <a:rPr lang="en-US" sz="2000" kern="100" dirty="0" err="1">
                <a:solidFill>
                  <a:srgbClr val="000000"/>
                </a:solidFill>
                <a:ea typeface="Calibri" panose="020F0502020204030204" pitchFamily="34" charset="0"/>
                <a:cs typeface="Tahoma" panose="020B0604030504040204" pitchFamily="34" charset="0"/>
              </a:rPr>
              <a:t>một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lớn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hơn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hầu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công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việc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về</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hàng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ngày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có</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thể</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được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những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người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thực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hiện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ví</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dụ</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như</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người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r>
              <a:rPr lang="en-US" sz="20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Wingdings" panose="05000000000000000000" pitchFamily="2" charset="2"/>
              <a:buChar char="Ø"/>
              <a:defRPr/>
            </a:pPr>
            <a:endParaRPr lang="en-US" sz="2000" kern="100" dirty="0">
              <a:solidFill>
                <a:srgbClr val="000000"/>
              </a:solidFill>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37364082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600191" y="561285"/>
            <a:ext cx="1098675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Người</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quản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lý</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năng</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lượng</a:t>
            </a:r>
            <a:endParaRPr lang="en-US" altLang="en-US" dirty="0">
              <a:solidFill>
                <a:schemeClr val="accent1">
                  <a:lumMod val="50000"/>
                </a:schemeClr>
              </a:solidFill>
              <a:latin typeface="+mj-lt"/>
              <a:cs typeface="Times New Roman" panose="02020603050405020304" pitchFamily="18" charset="0"/>
            </a:endParaRPr>
          </a:p>
        </p:txBody>
      </p:sp>
      <p:sp>
        <p:nvSpPr>
          <p:cNvPr id="2" name="TextBox 1">
            <a:extLst>
              <a:ext uri="{FF2B5EF4-FFF2-40B4-BE49-F238E27FC236}">
                <a16:creationId xmlns:a16="http://schemas.microsoft.com/office/drawing/2014/main" id="{ECE60767-0129-A44C-BA8E-078484191F67}"/>
              </a:ext>
            </a:extLst>
          </p:cNvPr>
          <p:cNvSpPr txBox="1"/>
          <p:nvPr/>
        </p:nvSpPr>
        <p:spPr>
          <a:xfrm>
            <a:off x="600191" y="1293272"/>
            <a:ext cx="11281534" cy="5717463"/>
          </a:xfrm>
          <a:prstGeom prst="rect">
            <a:avLst/>
          </a:prstGeom>
          <a:noFill/>
        </p:spPr>
        <p:txBody>
          <a:bodyPr wrap="square">
            <a:spAutoFit/>
          </a:bodyPr>
          <a:lstStyle/>
          <a:p>
            <a:pPr marL="342900" indent="-342900" algn="just">
              <a:lnSpc>
                <a:spcPct val="150000"/>
              </a:lnSpc>
              <a:spcAft>
                <a:spcPts val="267"/>
              </a:spcAft>
              <a:buFont typeface="Arial" panose="020B0604020202020204" pitchFamily="34" charset="0"/>
              <a:buChar char="•"/>
              <a:defRPr/>
            </a:pPr>
            <a:r>
              <a:rPr lang="en-US" sz="1600" kern="100" dirty="0">
                <a:solidFill>
                  <a:srgbClr val="000000"/>
                </a:solidFill>
                <a:ea typeface="Calibri" panose="020F0502020204030204" pitchFamily="34" charset="0"/>
                <a:cs typeface="Tahoma" panose="020B0604030504040204" pitchFamily="34" charset="0"/>
              </a:rPr>
              <a:t>Ở </a:t>
            </a:r>
            <a:r>
              <a:rPr lang="en-US" sz="1600" kern="100" dirty="0" err="1">
                <a:solidFill>
                  <a:srgbClr val="000000"/>
                </a:solidFill>
                <a:ea typeface="Calibri" panose="020F0502020204030204" pitchFamily="34" charset="0"/>
                <a:cs typeface="Tahoma" panose="020B0604030504040204" pitchFamily="34" charset="0"/>
              </a:rPr>
              <a:t>một</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số</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tổ</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chức</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người</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này</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có</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thể</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là</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người</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đại</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diện</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lãnh</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đạo</a:t>
            </a:r>
            <a:endParaRPr lang="en-US" sz="16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1600" kern="100" dirty="0" err="1">
                <a:solidFill>
                  <a:srgbClr val="000000"/>
                </a:solidFill>
                <a:ea typeface="Calibri" panose="020F0502020204030204" pitchFamily="34" charset="0"/>
                <a:cs typeface="Tahoma" panose="020B0604030504040204" pitchFamily="34" charset="0"/>
              </a:rPr>
              <a:t>Thường</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không</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phải</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là</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công</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việc</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toàn</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thời</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gian</a:t>
            </a:r>
            <a:endParaRPr lang="en-US" sz="16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1600" kern="100" dirty="0" err="1">
                <a:solidFill>
                  <a:srgbClr val="000000"/>
                </a:solidFill>
                <a:ea typeface="Calibri" panose="020F0502020204030204" pitchFamily="34" charset="0"/>
                <a:cs typeface="Tahoma" panose="020B0604030504040204" pitchFamily="34" charset="0"/>
              </a:rPr>
              <a:t>Ví</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dụ</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người</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quản</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lý</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bảo</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trì</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hoặc</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người</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quản</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lý</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kỹ</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thuật</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hoặc</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kỹ</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sư</a:t>
            </a:r>
            <a:endParaRPr lang="en-US" sz="16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1600" kern="100" dirty="0" err="1">
                <a:solidFill>
                  <a:srgbClr val="000000"/>
                </a:solidFill>
                <a:ea typeface="Calibri" panose="020F0502020204030204" pitchFamily="34" charset="0"/>
                <a:cs typeface="Tahoma" panose="020B0604030504040204" pitchFamily="34" charset="0"/>
              </a:rPr>
              <a:t>Có</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thể</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là</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nhân</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viên</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kỹ</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thuật</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có</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kiến</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thức</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về</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kỹ</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thuật</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năng</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lượng</a:t>
            </a:r>
            <a:endParaRPr lang="en-US" sz="16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1600" kern="100" dirty="0">
                <a:solidFill>
                  <a:srgbClr val="000000"/>
                </a:solidFill>
                <a:ea typeface="Calibri" panose="020F0502020204030204" pitchFamily="34" charset="0"/>
                <a:cs typeface="Tahoma" panose="020B0604030504040204" pitchFamily="34" charset="0"/>
              </a:rPr>
              <a:t>Vai </a:t>
            </a:r>
            <a:r>
              <a:rPr lang="en-US" sz="1600" kern="100" dirty="0" err="1">
                <a:solidFill>
                  <a:srgbClr val="000000"/>
                </a:solidFill>
                <a:ea typeface="Calibri" panose="020F0502020204030204" pitchFamily="34" charset="0"/>
                <a:cs typeface="Tahoma" panose="020B0604030504040204" pitchFamily="34" charset="0"/>
              </a:rPr>
              <a:t>trò</a:t>
            </a:r>
            <a:endParaRPr lang="en-US" sz="16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1600" kern="100" dirty="0" err="1">
                <a:solidFill>
                  <a:srgbClr val="000000"/>
                </a:solidFill>
                <a:ea typeface="Calibri" panose="020F0502020204030204" pitchFamily="34" charset="0"/>
                <a:cs typeface="Tahoma" panose="020B0604030504040204" pitchFamily="34" charset="0"/>
              </a:rPr>
              <a:t>Triển</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khai</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EnMs</a:t>
            </a:r>
            <a:endParaRPr lang="en-US" sz="16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1600" kern="100" dirty="0" err="1">
                <a:solidFill>
                  <a:srgbClr val="000000"/>
                </a:solidFill>
                <a:ea typeface="Calibri" panose="020F0502020204030204" pitchFamily="34" charset="0"/>
                <a:cs typeface="Tahoma" panose="020B0604030504040204" pitchFamily="34" charset="0"/>
              </a:rPr>
              <a:t>Làm</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chủ</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EnMs</a:t>
            </a:r>
            <a:endParaRPr lang="en-US" sz="16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1600" kern="100" dirty="0" err="1">
                <a:solidFill>
                  <a:srgbClr val="000000"/>
                </a:solidFill>
                <a:ea typeface="Calibri" panose="020F0502020204030204" pitchFamily="34" charset="0"/>
                <a:cs typeface="Tahoma" panose="020B0604030504040204" pitchFamily="34" charset="0"/>
              </a:rPr>
              <a:t>Quản</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lý</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việc</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sử</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dụng</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năng</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lượng</a:t>
            </a:r>
            <a:endParaRPr lang="en-US" sz="16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1600" kern="100" dirty="0" err="1">
                <a:solidFill>
                  <a:srgbClr val="000000"/>
                </a:solidFill>
                <a:ea typeface="Calibri" panose="020F0502020204030204" pitchFamily="34" charset="0"/>
                <a:cs typeface="Tahoma" panose="020B0604030504040204" pitchFamily="34" charset="0"/>
              </a:rPr>
              <a:t>Đóng</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vai</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trò</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là</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người</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được</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đánh</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giá</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đối</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với</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EnMs</a:t>
            </a:r>
            <a:endParaRPr lang="en-US" sz="16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1600" kern="100" dirty="0" err="1">
                <a:solidFill>
                  <a:srgbClr val="000000"/>
                </a:solidFill>
                <a:ea typeface="Calibri" panose="020F0502020204030204" pitchFamily="34" charset="0"/>
                <a:cs typeface="Tahoma" panose="020B0604030504040204" pitchFamily="34" charset="0"/>
              </a:rPr>
              <a:t>Trách</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nhiệm</a:t>
            </a:r>
            <a:endParaRPr lang="en-US" sz="16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1600" kern="100" dirty="0" err="1">
                <a:solidFill>
                  <a:srgbClr val="000000"/>
                </a:solidFill>
                <a:ea typeface="Calibri" panose="020F0502020204030204" pitchFamily="34" charset="0"/>
                <a:cs typeface="Tahoma" panose="020B0604030504040204" pitchFamily="34" charset="0"/>
              </a:rPr>
              <a:t>Ngân</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sách</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dành</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cho</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năng</a:t>
            </a:r>
            <a:r>
              <a:rPr lang="en-US" sz="1600" kern="100" dirty="0">
                <a:solidFill>
                  <a:srgbClr val="000000"/>
                </a:solidFill>
                <a:ea typeface="Calibri" panose="020F0502020204030204" pitchFamily="34" charset="0"/>
                <a:cs typeface="Tahoma" panose="020B0604030504040204" pitchFamily="34" charset="0"/>
              </a:rPr>
              <a:t> </a:t>
            </a:r>
            <a:r>
              <a:rPr lang="en-US" sz="1600" kern="100" dirty="0" err="1">
                <a:solidFill>
                  <a:srgbClr val="000000"/>
                </a:solidFill>
                <a:ea typeface="Calibri" panose="020F0502020204030204" pitchFamily="34" charset="0"/>
                <a:cs typeface="Tahoma" panose="020B0604030504040204" pitchFamily="34" charset="0"/>
              </a:rPr>
              <a:t>lượng</a:t>
            </a:r>
            <a:endParaRPr lang="en-US" sz="16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1600" kern="100" dirty="0" err="1">
                <a:solidFill>
                  <a:srgbClr val="000000"/>
                </a:solidFill>
                <a:ea typeface="Calibri" panose="020F0502020204030204" pitchFamily="34" charset="0"/>
                <a:cs typeface="Tahoma" panose="020B0604030504040204" pitchFamily="34" charset="0"/>
              </a:rPr>
              <a:t>Báo</a:t>
            </a:r>
            <a:r>
              <a:rPr lang="en-US" sz="1600" kern="100" dirty="0">
                <a:solidFill>
                  <a:srgbClr val="000000"/>
                </a:solidFill>
                <a:ea typeface="Calibri" panose="020F0502020204030204" pitchFamily="34" charset="0"/>
                <a:cs typeface="Tahoma" panose="020B0604030504040204" pitchFamily="34" charset="0"/>
              </a:rPr>
              <a:t> </a:t>
            </a:r>
            <a:r>
              <a:rPr lang="en-US" sz="1600" kern="100" err="1">
                <a:solidFill>
                  <a:srgbClr val="000000"/>
                </a:solidFill>
                <a:ea typeface="Calibri" panose="020F0502020204030204" pitchFamily="34" charset="0"/>
                <a:cs typeface="Tahoma" panose="020B0604030504040204" pitchFamily="34" charset="0"/>
              </a:rPr>
              <a:t>cáo</a:t>
            </a:r>
            <a:r>
              <a:rPr lang="en-US" sz="1600" kern="100">
                <a:solidFill>
                  <a:srgbClr val="000000"/>
                </a:solidFill>
                <a:ea typeface="Calibri" panose="020F0502020204030204" pitchFamily="34" charset="0"/>
                <a:cs typeface="Tahoma" panose="020B0604030504040204" pitchFamily="34" charset="0"/>
              </a:rPr>
              <a:t>.</a:t>
            </a:r>
            <a:endParaRPr lang="en-US" sz="16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endParaRPr lang="en-US" sz="16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
              <a:defRPr/>
            </a:pPr>
            <a:endParaRPr lang="en-US" sz="1600" kern="100" dirty="0">
              <a:solidFill>
                <a:srgbClr val="000000"/>
              </a:solidFill>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33332923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911D5-36C6-FAE8-27AA-87D3C13284E6}"/>
            </a:ext>
          </a:extLst>
        </p:cNvPr>
        <p:cNvGrpSpPr/>
        <p:nvPr/>
      </p:nvGrpSpPr>
      <p:grpSpPr>
        <a:xfrm>
          <a:off x="0" y="0"/>
          <a:ext cx="0" cy="0"/>
          <a:chOff x="0" y="0"/>
          <a:chExt cx="0" cy="0"/>
        </a:xfrm>
      </p:grpSpPr>
      <p:sp>
        <p:nvSpPr>
          <p:cNvPr id="47106" name="Rectangle 3">
            <a:extLst>
              <a:ext uri="{FF2B5EF4-FFF2-40B4-BE49-F238E27FC236}">
                <a16:creationId xmlns:a16="http://schemas.microsoft.com/office/drawing/2014/main" id="{B0304367-C56E-B3F1-5A70-AB1E7F74F093}"/>
              </a:ext>
            </a:extLst>
          </p:cNvPr>
          <p:cNvSpPr>
            <a:spLocks noChangeArrowheads="1"/>
          </p:cNvSpPr>
          <p:nvPr/>
        </p:nvSpPr>
        <p:spPr bwMode="auto">
          <a:xfrm>
            <a:off x="600191" y="561285"/>
            <a:ext cx="1098675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a:solidFill>
                  <a:schemeClr val="accent1">
                    <a:lumMod val="50000"/>
                  </a:schemeClr>
                </a:solidFill>
                <a:latin typeface="+mj-lt"/>
                <a:cs typeface="Times New Roman" panose="02020603050405020304" pitchFamily="18" charset="0"/>
              </a:rPr>
              <a:t>Vai </a:t>
            </a:r>
            <a:r>
              <a:rPr lang="en-US" altLang="en-US" b="1" dirty="0" err="1">
                <a:solidFill>
                  <a:schemeClr val="accent1">
                    <a:lumMod val="50000"/>
                  </a:schemeClr>
                </a:solidFill>
                <a:latin typeface="+mj-lt"/>
                <a:cs typeface="Times New Roman" panose="02020603050405020304" pitchFamily="18" charset="0"/>
              </a:rPr>
              <a:t>trò</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và</a:t>
            </a:r>
            <a:r>
              <a:rPr lang="en-US" altLang="en-US" b="1" dirty="0">
                <a:solidFill>
                  <a:schemeClr val="accent1">
                    <a:lumMod val="50000"/>
                  </a:schemeClr>
                </a:solidFill>
                <a:latin typeface="+mj-lt"/>
                <a:cs typeface="Times New Roman" panose="02020603050405020304" pitchFamily="18" charset="0"/>
              </a:rPr>
              <a:t> Trách </a:t>
            </a:r>
            <a:r>
              <a:rPr lang="en-US" altLang="en-US" b="1" dirty="0" err="1">
                <a:solidFill>
                  <a:schemeClr val="accent1">
                    <a:lumMod val="50000"/>
                  </a:schemeClr>
                </a:solidFill>
                <a:latin typeface="+mj-lt"/>
                <a:cs typeface="Times New Roman" panose="02020603050405020304" pitchFamily="18" charset="0"/>
              </a:rPr>
              <a:t>nhiệm</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sau</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khi</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tham</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dự</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khóa</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đào</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tạo</a:t>
            </a:r>
            <a:r>
              <a:rPr lang="en-US" altLang="en-US" b="1" dirty="0">
                <a:solidFill>
                  <a:schemeClr val="accent1">
                    <a:lumMod val="50000"/>
                  </a:schemeClr>
                </a:solidFill>
                <a:latin typeface="+mj-lt"/>
                <a:cs typeface="Times New Roman" panose="02020603050405020304" pitchFamily="18" charset="0"/>
              </a:rPr>
              <a:t> </a:t>
            </a:r>
            <a:endParaRPr lang="en-US" altLang="en-US" dirty="0">
              <a:solidFill>
                <a:schemeClr val="accent1">
                  <a:lumMod val="50000"/>
                </a:schemeClr>
              </a:solidFill>
              <a:latin typeface="+mj-lt"/>
              <a:cs typeface="Times New Roman" panose="02020603050405020304" pitchFamily="18" charset="0"/>
            </a:endParaRPr>
          </a:p>
        </p:txBody>
      </p:sp>
      <p:sp>
        <p:nvSpPr>
          <p:cNvPr id="2" name="TextBox 1">
            <a:extLst>
              <a:ext uri="{FF2B5EF4-FFF2-40B4-BE49-F238E27FC236}">
                <a16:creationId xmlns:a16="http://schemas.microsoft.com/office/drawing/2014/main" id="{533161C4-A635-45A1-41B0-79660CE93A2D}"/>
              </a:ext>
            </a:extLst>
          </p:cNvPr>
          <p:cNvSpPr txBox="1"/>
          <p:nvPr/>
        </p:nvSpPr>
        <p:spPr>
          <a:xfrm>
            <a:off x="600191" y="1293272"/>
            <a:ext cx="11281534" cy="5294270"/>
          </a:xfrm>
          <a:prstGeom prst="rect">
            <a:avLst/>
          </a:prstGeom>
          <a:noFill/>
        </p:spPr>
        <p:txBody>
          <a:bodyPr wrap="square">
            <a:spAutoFit/>
          </a:bodyPr>
          <a:lstStyle/>
          <a:p>
            <a:pPr marL="342900" indent="-342900" algn="just">
              <a:lnSpc>
                <a:spcPct val="150000"/>
              </a:lnSpc>
              <a:spcAft>
                <a:spcPts val="267"/>
              </a:spcAft>
              <a:buFont typeface="Arial" panose="020B0604020202020204" pitchFamily="34" charset="0"/>
              <a:buChar char="•"/>
              <a:defRPr/>
            </a:pPr>
            <a:r>
              <a:rPr lang="en-US" sz="1600" kern="100" dirty="0" err="1">
                <a:ea typeface="Calibri" panose="020F0502020204030204" pitchFamily="34" charset="0"/>
                <a:cs typeface="Tahoma" panose="020B0604030504040204" pitchFamily="34" charset="0"/>
              </a:rPr>
              <a:t>Kế</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hoạch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hành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động</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cá</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nhân</a:t>
            </a:r>
            <a:endParaRPr lang="en-US" sz="1600" kern="100" dirty="0">
              <a:solidFill>
                <a:srgbClr val="000000"/>
              </a:solidFill>
              <a:ea typeface="Calibri" panose="020F0502020204030204" pitchFamily="34" charset="0"/>
              <a:cs typeface="Tahoma" panose="020B0604030504040204" pitchFamily="34" charset="0"/>
            </a:endParaRPr>
          </a:p>
          <a:p>
            <a:pPr marL="285750" lvl="1" indent="-285750">
              <a:lnSpc>
                <a:spcPct val="150000"/>
              </a:lnSpc>
              <a:buFont typeface="Wingdings" panose="05000000000000000000" pitchFamily="2" charset="2"/>
              <a:buChar char="v"/>
            </a:pPr>
            <a:r>
              <a:rPr lang="en-US" sz="1600" kern="100" dirty="0" err="1">
                <a:ea typeface="Calibri" panose="020F0502020204030204" pitchFamily="34" charset="0"/>
                <a:cs typeface="Tahoma" panose="020B0604030504040204" pitchFamily="34" charset="0"/>
              </a:rPr>
              <a:t>Lập</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danh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sách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các</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nhiệm</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vụ</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cần</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thực</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hiện</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tại</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doanh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nghiệp</a:t>
            </a:r>
            <a:r>
              <a:rPr lang="en-US" sz="1600" kern="100" dirty="0">
                <a:ea typeface="Calibri" panose="020F0502020204030204" pitchFamily="34" charset="0"/>
                <a:cs typeface="Tahoma" panose="020B0604030504040204" pitchFamily="34" charset="0"/>
              </a:rPr>
              <a:t>.</a:t>
            </a:r>
          </a:p>
          <a:p>
            <a:pPr marL="285750" lvl="1" indent="-285750">
              <a:lnSpc>
                <a:spcPct val="150000"/>
              </a:lnSpc>
              <a:buFont typeface="Wingdings" panose="05000000000000000000" pitchFamily="2" charset="2"/>
              <a:buChar char="v"/>
            </a:pPr>
            <a:r>
              <a:rPr lang="en-US" sz="1600" kern="100" dirty="0" err="1">
                <a:ea typeface="Calibri" panose="020F0502020204030204" pitchFamily="34" charset="0"/>
                <a:cs typeface="Tahoma" panose="020B0604030504040204" pitchFamily="34" charset="0"/>
              </a:rPr>
              <a:t>Ưu</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tiên</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các</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biện</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pháp</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tiết</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kiệm</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năng</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lượng</a:t>
            </a:r>
            <a:r>
              <a:rPr lang="en-US" sz="1600" kern="100" dirty="0">
                <a:ea typeface="Calibri" panose="020F0502020204030204" pitchFamily="34" charset="0"/>
                <a:cs typeface="Tahoma" panose="020B0604030504040204" pitchFamily="34" charset="0"/>
              </a:rPr>
              <a:t>.</a:t>
            </a:r>
          </a:p>
          <a:p>
            <a:pPr marL="285750" lvl="1" indent="-285750">
              <a:lnSpc>
                <a:spcPct val="150000"/>
              </a:lnSpc>
              <a:buFont typeface="Wingdings" panose="05000000000000000000" pitchFamily="2" charset="2"/>
              <a:buChar char="v"/>
            </a:pPr>
            <a:r>
              <a:rPr lang="en-US" sz="1600" kern="100" dirty="0" err="1">
                <a:ea typeface="Calibri" panose="020F0502020204030204" pitchFamily="34" charset="0"/>
                <a:cs typeface="Tahoma" panose="020B0604030504040204" pitchFamily="34" charset="0"/>
              </a:rPr>
              <a:t>Xây</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dựng</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chính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sách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năng</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lượng</a:t>
            </a:r>
            <a:r>
              <a:rPr lang="en-US" sz="1600" kern="100" dirty="0">
                <a:ea typeface="Calibri" panose="020F0502020204030204" pitchFamily="34" charset="0"/>
                <a:cs typeface="Tahoma" panose="020B0604030504040204" pitchFamily="34" charset="0"/>
              </a:rPr>
              <a:t>.</a:t>
            </a:r>
          </a:p>
          <a:p>
            <a:pPr marL="285750" lvl="1" indent="-285750">
              <a:lnSpc>
                <a:spcPct val="150000"/>
              </a:lnSpc>
              <a:buFont typeface="Wingdings" panose="05000000000000000000" pitchFamily="2" charset="2"/>
              <a:buChar char="v"/>
            </a:pPr>
            <a:r>
              <a:rPr lang="en-US" sz="1600" kern="100" dirty="0" err="1">
                <a:ea typeface="Calibri" panose="020F0502020204030204" pitchFamily="34" charset="0"/>
                <a:cs typeface="Tahoma" panose="020B0604030504040204" pitchFamily="34" charset="0"/>
              </a:rPr>
              <a:t>Xác</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định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các</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hệ</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sử</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dụng</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năng</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lượng</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đáng</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kể</a:t>
            </a:r>
            <a:r>
              <a:rPr lang="en-US" sz="1600" kern="100" dirty="0">
                <a:ea typeface="Calibri" panose="020F0502020204030204" pitchFamily="34" charset="0"/>
                <a:cs typeface="Tahoma" panose="020B0604030504040204" pitchFamily="34" charset="0"/>
              </a:rPr>
              <a:t> (SEU).</a:t>
            </a:r>
          </a:p>
          <a:p>
            <a:pPr marL="342900" indent="-342900" algn="just">
              <a:lnSpc>
                <a:spcPct val="150000"/>
              </a:lnSpc>
              <a:spcAft>
                <a:spcPts val="267"/>
              </a:spcAft>
              <a:buFont typeface="Arial" panose="020B0604020202020204" pitchFamily="34" charset="0"/>
              <a:buChar char="•"/>
              <a:defRPr/>
            </a:pPr>
            <a:r>
              <a:rPr lang="en-US" sz="1600" kern="100" dirty="0" err="1">
                <a:ea typeface="Calibri" panose="020F0502020204030204" pitchFamily="34" charset="0"/>
                <a:cs typeface="Tahoma" panose="020B0604030504040204" pitchFamily="34" charset="0"/>
              </a:rPr>
              <a:t>Kiểm</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tra</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và</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đánh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giá</a:t>
            </a:r>
            <a:endParaRPr lang="en-US" sz="1600" kern="100" dirty="0">
              <a:ea typeface="Calibri" panose="020F0502020204030204" pitchFamily="34" charset="0"/>
              <a:cs typeface="Tahoma" panose="020B0604030504040204" pitchFamily="34" charset="0"/>
            </a:endParaRPr>
          </a:p>
          <a:p>
            <a:pPr marL="285750" lvl="1" indent="-285750">
              <a:lnSpc>
                <a:spcPct val="150000"/>
              </a:lnSpc>
              <a:buFont typeface="Wingdings" panose="05000000000000000000" pitchFamily="2" charset="2"/>
              <a:buChar char="v"/>
            </a:pPr>
            <a:r>
              <a:rPr lang="en-US" sz="1600" kern="100" dirty="0" err="1">
                <a:ea typeface="Calibri" panose="020F0502020204030204" pitchFamily="34" charset="0"/>
                <a:cs typeface="Tahoma" panose="020B0604030504040204" pitchFamily="34" charset="0"/>
              </a:rPr>
              <a:t>Thực</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hiện</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đánh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giá</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nội</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bộ</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định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kỳ</a:t>
            </a:r>
            <a:r>
              <a:rPr lang="en-US" sz="1600" kern="100" dirty="0">
                <a:ea typeface="Calibri" panose="020F0502020204030204" pitchFamily="34" charset="0"/>
                <a:cs typeface="Tahoma" panose="020B0604030504040204" pitchFamily="34" charset="0"/>
              </a:rPr>
              <a:t>.</a:t>
            </a:r>
          </a:p>
          <a:p>
            <a:pPr marL="285750" lvl="1" indent="-285750">
              <a:lnSpc>
                <a:spcPct val="150000"/>
              </a:lnSpc>
              <a:buFont typeface="Wingdings" panose="05000000000000000000" pitchFamily="2" charset="2"/>
              <a:buChar char="v"/>
            </a:pPr>
            <a:r>
              <a:rPr lang="en-US" sz="1600" kern="100" dirty="0">
                <a:ea typeface="Calibri" panose="020F0502020204030204" pitchFamily="34" charset="0"/>
                <a:cs typeface="Tahoma" panose="020B0604030504040204" pitchFamily="34" charset="0"/>
              </a:rPr>
              <a:t>So </a:t>
            </a:r>
            <a:r>
              <a:rPr lang="en-US" sz="1600" kern="100" dirty="0" err="1">
                <a:ea typeface="Calibri" panose="020F0502020204030204" pitchFamily="34" charset="0"/>
                <a:cs typeface="Tahoma" panose="020B0604030504040204" pitchFamily="34" charset="0"/>
              </a:rPr>
              <a:t>sánh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hiệu</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suất</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năng</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lượng</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với</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đường</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cơ</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sở</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EnB</a:t>
            </a:r>
            <a:r>
              <a:rPr lang="en-US" sz="1600" kern="100" dirty="0">
                <a:ea typeface="Calibri" panose="020F0502020204030204" pitchFamily="34" charset="0"/>
                <a:cs typeface="Tahoma" panose="020B0604030504040204" pitchFamily="34" charset="0"/>
              </a:rPr>
              <a:t>).</a:t>
            </a:r>
          </a:p>
          <a:p>
            <a:pPr marL="285750" lvl="1" indent="-285750">
              <a:lnSpc>
                <a:spcPct val="150000"/>
              </a:lnSpc>
              <a:buFont typeface="Arial" panose="020B0604020202020204" pitchFamily="34" charset="0"/>
              <a:buChar char="•"/>
            </a:pPr>
            <a:r>
              <a:rPr lang="en-US" sz="1600" kern="100" dirty="0" err="1">
                <a:ea typeface="Calibri" panose="020F0502020204030204" pitchFamily="34" charset="0"/>
                <a:cs typeface="Tahoma" panose="020B0604030504040204" pitchFamily="34" charset="0"/>
              </a:rPr>
              <a:t>Cải</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tiến</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liên</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tục</a:t>
            </a:r>
            <a:endParaRPr lang="en-US" sz="1600" kern="100" dirty="0">
              <a:ea typeface="Calibri" panose="020F0502020204030204" pitchFamily="34" charset="0"/>
              <a:cs typeface="Tahoma" panose="020B0604030504040204" pitchFamily="34" charset="0"/>
            </a:endParaRPr>
          </a:p>
          <a:p>
            <a:pPr marL="285750" lvl="1" indent="-285750">
              <a:lnSpc>
                <a:spcPct val="150000"/>
              </a:lnSpc>
              <a:buFont typeface="Wingdings" panose="05000000000000000000" pitchFamily="2" charset="2"/>
              <a:buChar char="v"/>
            </a:pPr>
            <a:r>
              <a:rPr lang="en-US" sz="1600" kern="100" dirty="0" err="1">
                <a:ea typeface="Calibri" panose="020F0502020204030204" pitchFamily="34" charset="0"/>
                <a:cs typeface="Tahoma" panose="020B0604030504040204" pitchFamily="34" charset="0"/>
              </a:rPr>
              <a:t>Cập</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nhật</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kế</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hoạch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hành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động</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dựa</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trên</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kết</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quả</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đánh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giá</a:t>
            </a:r>
            <a:r>
              <a:rPr lang="en-US" sz="1600" kern="100" dirty="0">
                <a:ea typeface="Calibri" panose="020F0502020204030204" pitchFamily="34" charset="0"/>
                <a:cs typeface="Tahoma" panose="020B0604030504040204" pitchFamily="34" charset="0"/>
              </a:rPr>
              <a:t>.</a:t>
            </a:r>
          </a:p>
          <a:p>
            <a:pPr marL="285750" lvl="1" indent="-285750">
              <a:lnSpc>
                <a:spcPct val="150000"/>
              </a:lnSpc>
              <a:buFont typeface="Wingdings" panose="05000000000000000000" pitchFamily="2" charset="2"/>
              <a:buChar char="v"/>
            </a:pPr>
            <a:r>
              <a:rPr lang="en-US" sz="1600" kern="100" dirty="0" err="1">
                <a:ea typeface="Calibri" panose="020F0502020204030204" pitchFamily="34" charset="0"/>
                <a:cs typeface="Tahoma" panose="020B0604030504040204" pitchFamily="34" charset="0"/>
              </a:rPr>
              <a:t>Áp</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dụng</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các</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biện</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pháp</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cải</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tiến</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mới</a:t>
            </a:r>
            <a:r>
              <a:rPr lang="en-US" sz="1600" kern="100" dirty="0">
                <a:ea typeface="Calibri" panose="020F0502020204030204" pitchFamily="34" charset="0"/>
                <a:cs typeface="Tahoma" panose="020B0604030504040204" pitchFamily="34" charset="0"/>
              </a:rPr>
              <a:t>.</a:t>
            </a:r>
          </a:p>
          <a:p>
            <a:pPr marL="285750" lvl="1" indent="-285750">
              <a:lnSpc>
                <a:spcPct val="150000"/>
              </a:lnSpc>
              <a:buFont typeface="Arial" panose="020B0604020202020204" pitchFamily="34" charset="0"/>
              <a:buChar char="•"/>
            </a:pPr>
            <a:r>
              <a:rPr lang="en-US" sz="1600" kern="100" dirty="0" err="1">
                <a:ea typeface="Calibri" panose="020F0502020204030204" pitchFamily="34" charset="0"/>
                <a:cs typeface="Tahoma" panose="020B0604030504040204" pitchFamily="34" charset="0"/>
              </a:rPr>
              <a:t>Kết</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nối</a:t>
            </a:r>
            <a:r>
              <a:rPr lang="en-US" sz="1600" kern="100" dirty="0">
                <a:ea typeface="Calibri" panose="020F0502020204030204" pitchFamily="34" charset="0"/>
                <a:cs typeface="Tahoma" panose="020B0604030504040204" pitchFamily="34" charset="0"/>
              </a:rPr>
              <a:t> chia </a:t>
            </a:r>
            <a:r>
              <a:rPr lang="en-US" sz="1600" kern="100" dirty="0" err="1">
                <a:ea typeface="Calibri" panose="020F0502020204030204" pitchFamily="34" charset="0"/>
                <a:cs typeface="Tahoma" panose="020B0604030504040204" pitchFamily="34" charset="0"/>
              </a:rPr>
              <a:t>sẽ</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kinh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nghiệm</a:t>
            </a:r>
            <a:endParaRPr lang="en-US" sz="1600" kern="100" dirty="0">
              <a:ea typeface="Calibri" panose="020F0502020204030204" pitchFamily="34" charset="0"/>
              <a:cs typeface="Tahoma" panose="020B0604030504040204" pitchFamily="34" charset="0"/>
            </a:endParaRPr>
          </a:p>
          <a:p>
            <a:pPr marL="285750" lvl="1" indent="-285750">
              <a:lnSpc>
                <a:spcPct val="150000"/>
              </a:lnSpc>
              <a:buFont typeface="Wingdings" panose="05000000000000000000" pitchFamily="2" charset="2"/>
              <a:buChar char="v"/>
            </a:pPr>
            <a:r>
              <a:rPr lang="en-US" sz="1600" kern="100" dirty="0">
                <a:ea typeface="Calibri" panose="020F0502020204030204" pitchFamily="34" charset="0"/>
                <a:cs typeface="Tahoma" panose="020B0604030504040204" pitchFamily="34" charset="0"/>
              </a:rPr>
              <a:t>Tham </a:t>
            </a:r>
            <a:r>
              <a:rPr lang="en-US" sz="1600" kern="100" dirty="0" err="1">
                <a:ea typeface="Calibri" panose="020F0502020204030204" pitchFamily="34" charset="0"/>
                <a:cs typeface="Tahoma" panose="020B0604030504040204" pitchFamily="34" charset="0"/>
              </a:rPr>
              <a:t>gia</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nhóm</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thảo</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luận</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trực</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tuyến</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để</a:t>
            </a:r>
            <a:r>
              <a:rPr lang="en-US" sz="1600" kern="100" dirty="0">
                <a:ea typeface="Calibri" panose="020F0502020204030204" pitchFamily="34" charset="0"/>
                <a:cs typeface="Tahoma" panose="020B0604030504040204" pitchFamily="34" charset="0"/>
              </a:rPr>
              <a:t> chia </a:t>
            </a:r>
            <a:r>
              <a:rPr lang="en-US" sz="1600" kern="100" dirty="0" err="1">
                <a:ea typeface="Calibri" panose="020F0502020204030204" pitchFamily="34" charset="0"/>
                <a:cs typeface="Tahoma" panose="020B0604030504040204" pitchFamily="34" charset="0"/>
              </a:rPr>
              <a:t>sẻ</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kinh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nghiệm</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và</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hỏi</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đáp</a:t>
            </a:r>
            <a:r>
              <a:rPr lang="en-US" sz="1600" kern="100" dirty="0">
                <a:ea typeface="Calibri" panose="020F0502020204030204" pitchFamily="34" charset="0"/>
                <a:cs typeface="Tahoma" panose="020B0604030504040204" pitchFamily="34" charset="0"/>
              </a:rPr>
              <a:t>.</a:t>
            </a:r>
          </a:p>
          <a:p>
            <a:pPr marL="285750" lvl="1" indent="-285750">
              <a:lnSpc>
                <a:spcPct val="150000"/>
              </a:lnSpc>
              <a:buFont typeface="Wingdings" panose="05000000000000000000" pitchFamily="2" charset="2"/>
              <a:buChar char="v"/>
            </a:pPr>
            <a:r>
              <a:rPr lang="en-US" sz="1600" kern="100" dirty="0" err="1">
                <a:ea typeface="Calibri" panose="020F0502020204030204" pitchFamily="34" charset="0"/>
                <a:cs typeface="Tahoma" panose="020B0604030504040204" pitchFamily="34" charset="0"/>
              </a:rPr>
              <a:t>Tổ</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chức</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buổi</a:t>
            </a:r>
            <a:r>
              <a:rPr lang="en-US" sz="1600" kern="100" dirty="0">
                <a:ea typeface="Calibri" panose="020F0502020204030204" pitchFamily="34" charset="0"/>
                <a:cs typeface="Tahoma" panose="020B0604030504040204" pitchFamily="34" charset="0"/>
              </a:rPr>
              <a:t> chia </a:t>
            </a:r>
            <a:r>
              <a:rPr lang="en-US" sz="1600" kern="100" dirty="0" err="1">
                <a:ea typeface="Calibri" panose="020F0502020204030204" pitchFamily="34" charset="0"/>
                <a:cs typeface="Tahoma" panose="020B0604030504040204" pitchFamily="34" charset="0"/>
              </a:rPr>
              <a:t>sẻ</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kinh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nghiệm</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giữa</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các</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doanh</a:t>
            </a:r>
            <a:r>
              <a:rPr lang="en-US" sz="1600" kern="100" dirty="0">
                <a:ea typeface="Calibri" panose="020F0502020204030204" pitchFamily="34" charset="0"/>
                <a:cs typeface="Tahoma" panose="020B0604030504040204" pitchFamily="34" charset="0"/>
              </a:rPr>
              <a:t> </a:t>
            </a:r>
            <a:r>
              <a:rPr lang="en-US" sz="1600" kern="100" dirty="0" err="1">
                <a:ea typeface="Calibri" panose="020F0502020204030204" pitchFamily="34" charset="0"/>
                <a:cs typeface="Tahoma" panose="020B0604030504040204" pitchFamily="34" charset="0"/>
              </a:rPr>
              <a:t>nghiệp</a:t>
            </a:r>
            <a:r>
              <a:rPr lang="en-US" sz="1600" kern="100" dirty="0">
                <a:ea typeface="Calibri" panose="020F0502020204030204" pitchFamily="34" charset="0"/>
                <a:cs typeface="Tahoma" panose="020B0604030504040204" pitchFamily="34" charset="0"/>
              </a:rPr>
              <a:t>.</a:t>
            </a:r>
          </a:p>
        </p:txBody>
      </p:sp>
    </p:spTree>
    <p:extLst>
      <p:ext uri="{BB962C8B-B14F-4D97-AF65-F5344CB8AC3E}">
        <p14:creationId xmlns:p14="http://schemas.microsoft.com/office/powerpoint/2010/main" val="25594951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655093" y="531694"/>
            <a:ext cx="108636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a:solidFill>
                  <a:schemeClr val="accent1">
                    <a:lumMod val="50000"/>
                  </a:schemeClr>
                </a:solidFill>
                <a:latin typeface="+mj-lt"/>
                <a:cs typeface="Times New Roman" panose="02020603050405020304" pitchFamily="18" charset="0"/>
              </a:rPr>
              <a:t>Ban </a:t>
            </a:r>
            <a:r>
              <a:rPr lang="en-US" altLang="en-US" b="1" dirty="0" err="1">
                <a:solidFill>
                  <a:schemeClr val="accent1">
                    <a:lumMod val="50000"/>
                  </a:schemeClr>
                </a:solidFill>
                <a:latin typeface="+mj-lt"/>
                <a:cs typeface="Times New Roman" panose="02020603050405020304" pitchFamily="18" charset="0"/>
              </a:rPr>
              <a:t>quản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lý</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năng</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lượng</a:t>
            </a:r>
            <a:endParaRPr lang="en-US" altLang="en-US" dirty="0">
              <a:solidFill>
                <a:schemeClr val="accent1">
                  <a:lumMod val="50000"/>
                </a:schemeClr>
              </a:solidFill>
              <a:latin typeface="+mj-lt"/>
              <a:cs typeface="Times New Roman" panose="02020603050405020304" pitchFamily="18" charset="0"/>
            </a:endParaRPr>
          </a:p>
        </p:txBody>
      </p:sp>
      <p:sp>
        <p:nvSpPr>
          <p:cNvPr id="2" name="TextBox 1">
            <a:extLst>
              <a:ext uri="{FF2B5EF4-FFF2-40B4-BE49-F238E27FC236}">
                <a16:creationId xmlns:a16="http://schemas.microsoft.com/office/drawing/2014/main" id="{ECE60767-0129-A44C-BA8E-078484191F67}"/>
              </a:ext>
            </a:extLst>
          </p:cNvPr>
          <p:cNvSpPr txBox="1"/>
          <p:nvPr/>
        </p:nvSpPr>
        <p:spPr>
          <a:xfrm>
            <a:off x="531953" y="1457045"/>
            <a:ext cx="10986758" cy="3016210"/>
          </a:xfrm>
          <a:prstGeom prst="rect">
            <a:avLst/>
          </a:prstGeom>
          <a:noFill/>
        </p:spPr>
        <p:txBody>
          <a:bodyPr wrap="square">
            <a:spAutoFit/>
          </a:bodyPr>
          <a:lstStyle/>
          <a:p>
            <a:pPr marL="342900" indent="-3429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Quyết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định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cơ</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cấu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thành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viên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dựa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mô</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độ</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tạp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diện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bộ</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phận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liên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quan</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2000" kern="100" dirty="0" err="1">
                <a:solidFill>
                  <a:srgbClr val="000000"/>
                </a:solidFill>
                <a:ea typeface="Calibri" panose="020F0502020204030204" pitchFamily="34" charset="0"/>
                <a:cs typeface="Tahoma" panose="020B0604030504040204" pitchFamily="34" charset="0"/>
              </a:rPr>
              <a:t>Sản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xuất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tài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chính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kỹ</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thuật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vận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hành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diện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lãnh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bộ</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r>
              <a:rPr lang="en-US" sz="20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Hợp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chéo</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Mục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tiêu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chung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chia </a:t>
            </a:r>
            <a:r>
              <a:rPr lang="en-US" sz="2000" kern="100" dirty="0" err="1">
                <a:solidFill>
                  <a:srgbClr val="000000"/>
                </a:solidFill>
                <a:ea typeface="Calibri" panose="020F0502020204030204" pitchFamily="34" charset="0"/>
                <a:cs typeface="Tahoma" panose="020B0604030504040204" pitchFamily="34" charset="0"/>
              </a:rPr>
              <a:t>sẻ</a:t>
            </a:r>
            <a:r>
              <a:rPr lang="en-US" sz="2000" kern="100" dirty="0">
                <a:solidFill>
                  <a:srgbClr val="000000"/>
                </a:solidFill>
                <a:ea typeface="Calibri" panose="020F0502020204030204" pitchFamily="34" charset="0"/>
                <a:cs typeface="Tahoma" panose="020B0604030504040204" pitchFamily="34" charset="0"/>
              </a:rPr>
              <a:t>.</a:t>
            </a:r>
          </a:p>
        </p:txBody>
      </p:sp>
      <p:pic>
        <p:nvPicPr>
          <p:cNvPr id="3" name="Picture 10" descr="j0092155[1]">
            <a:extLst>
              <a:ext uri="{FF2B5EF4-FFF2-40B4-BE49-F238E27FC236}">
                <a16:creationId xmlns:a16="http://schemas.microsoft.com/office/drawing/2014/main" id="{780238AA-1634-7D84-3E14-52A06D31E1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726" y="4569633"/>
            <a:ext cx="61087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21819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696037" y="560086"/>
            <a:ext cx="1082267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a:solidFill>
                  <a:schemeClr val="accent1">
                    <a:lumMod val="50000"/>
                  </a:schemeClr>
                </a:solidFill>
                <a:latin typeface="+mj-lt"/>
                <a:cs typeface="Times New Roman" panose="02020603050405020304" pitchFamily="18" charset="0"/>
              </a:rPr>
              <a:t>Thành </a:t>
            </a:r>
            <a:r>
              <a:rPr lang="en-US" altLang="en-US" b="1" dirty="0" err="1">
                <a:solidFill>
                  <a:schemeClr val="accent1">
                    <a:lumMod val="50000"/>
                  </a:schemeClr>
                </a:solidFill>
                <a:latin typeface="+mj-lt"/>
                <a:cs typeface="Times New Roman" panose="02020603050405020304" pitchFamily="18" charset="0"/>
              </a:rPr>
              <a:t>phần</a:t>
            </a:r>
            <a:r>
              <a:rPr lang="en-US" altLang="en-US" b="1" dirty="0">
                <a:solidFill>
                  <a:schemeClr val="accent1">
                    <a:lumMod val="50000"/>
                  </a:schemeClr>
                </a:solidFill>
                <a:latin typeface="+mj-lt"/>
                <a:cs typeface="Times New Roman" panose="02020603050405020304" pitchFamily="18" charset="0"/>
              </a:rPr>
              <a:t> Ban </a:t>
            </a:r>
            <a:r>
              <a:rPr lang="en-US" altLang="en-US" b="1" dirty="0" err="1">
                <a:solidFill>
                  <a:schemeClr val="accent1">
                    <a:lumMod val="50000"/>
                  </a:schemeClr>
                </a:solidFill>
                <a:latin typeface="+mj-lt"/>
                <a:cs typeface="Times New Roman" panose="02020603050405020304" pitchFamily="18" charset="0"/>
              </a:rPr>
              <a:t>quản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lý</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năng</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lượng</a:t>
            </a:r>
            <a:endParaRPr lang="en-US" altLang="en-US" dirty="0">
              <a:solidFill>
                <a:schemeClr val="accent1">
                  <a:lumMod val="50000"/>
                </a:schemeClr>
              </a:solidFill>
              <a:latin typeface="+mj-lt"/>
              <a:cs typeface="Times New Roman" panose="02020603050405020304" pitchFamily="18" charset="0"/>
            </a:endParaRPr>
          </a:p>
        </p:txBody>
      </p:sp>
      <p:pic>
        <p:nvPicPr>
          <p:cNvPr id="5" name="Picture 4">
            <a:extLst>
              <a:ext uri="{FF2B5EF4-FFF2-40B4-BE49-F238E27FC236}">
                <a16:creationId xmlns:a16="http://schemas.microsoft.com/office/drawing/2014/main" id="{41B18469-0A75-DF7D-6FC4-A8F6F29D9736}"/>
              </a:ext>
            </a:extLst>
          </p:cNvPr>
          <p:cNvPicPr>
            <a:picLocks noChangeAspect="1"/>
          </p:cNvPicPr>
          <p:nvPr/>
        </p:nvPicPr>
        <p:blipFill>
          <a:blip r:embed="rId2"/>
          <a:stretch>
            <a:fillRect/>
          </a:stretch>
        </p:blipFill>
        <p:spPr>
          <a:xfrm>
            <a:off x="2287887" y="1448132"/>
            <a:ext cx="7736401" cy="2477389"/>
          </a:xfrm>
          <a:prstGeom prst="rect">
            <a:avLst/>
          </a:prstGeom>
        </p:spPr>
      </p:pic>
      <p:sp>
        <p:nvSpPr>
          <p:cNvPr id="6" name="TextBox 5">
            <a:extLst>
              <a:ext uri="{FF2B5EF4-FFF2-40B4-BE49-F238E27FC236}">
                <a16:creationId xmlns:a16="http://schemas.microsoft.com/office/drawing/2014/main" id="{22398963-EC1B-25A8-1C50-15876E7EFFB4}"/>
              </a:ext>
            </a:extLst>
          </p:cNvPr>
          <p:cNvSpPr txBox="1"/>
          <p:nvPr/>
        </p:nvSpPr>
        <p:spPr>
          <a:xfrm>
            <a:off x="696037" y="3925521"/>
            <a:ext cx="10222010" cy="2054409"/>
          </a:xfrm>
          <a:prstGeom prst="rect">
            <a:avLst/>
          </a:prstGeom>
          <a:noFill/>
        </p:spPr>
        <p:txBody>
          <a:bodyPr wrap="square">
            <a:spAutoFit/>
          </a:bodyPr>
          <a:lstStyle/>
          <a:p>
            <a:pPr marL="342900" indent="-3429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Thành </a:t>
            </a:r>
            <a:r>
              <a:rPr lang="en-US" sz="2000" kern="100" dirty="0" err="1">
                <a:solidFill>
                  <a:srgbClr val="000000"/>
                </a:solidFill>
                <a:ea typeface="Calibri" panose="020F0502020204030204" pitchFamily="34" charset="0"/>
                <a:cs typeface="Tahoma" panose="020B0604030504040204" pitchFamily="34" charset="0"/>
              </a:rPr>
              <a:t>phần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thay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đổi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tùy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theo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văn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hóa</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Quy </a:t>
            </a:r>
            <a:r>
              <a:rPr lang="en-US" sz="2000" kern="100" dirty="0" err="1">
                <a:solidFill>
                  <a:srgbClr val="000000"/>
                </a:solidFill>
                <a:ea typeface="Calibri" panose="020F0502020204030204" pitchFamily="34" charset="0"/>
                <a:cs typeface="Tahoma" panose="020B0604030504040204" pitchFamily="34" charset="0"/>
              </a:rPr>
              <a:t>mô</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nhau</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Người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có</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thể</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thay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mặt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Người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diện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lãnh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đạo</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Làm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việc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theo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nhóm</a:t>
            </a:r>
            <a:r>
              <a:rPr lang="en-US" sz="2000" kern="100" dirty="0">
                <a:solidFill>
                  <a:srgbClr val="000000"/>
                </a:solidFill>
                <a:ea typeface="Calibri" panose="020F0502020204030204" pitchFamily="34" charset="0"/>
                <a:cs typeface="Tahoma" panose="020B0604030504040204" pitchFamily="34" charset="0"/>
              </a:rPr>
              <a:t>.</a:t>
            </a:r>
          </a:p>
        </p:txBody>
      </p:sp>
    </p:spTree>
    <p:extLst>
      <p:ext uri="{BB962C8B-B14F-4D97-AF65-F5344CB8AC3E}">
        <p14:creationId xmlns:p14="http://schemas.microsoft.com/office/powerpoint/2010/main" val="41245837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5ABA5322-D449-3839-B45D-B154772A7F70}"/>
              </a:ext>
            </a:extLst>
          </p:cNvPr>
          <p:cNvSpPr>
            <a:spLocks noGrp="1"/>
          </p:cNvSpPr>
          <p:nvPr>
            <p:ph type="title"/>
          </p:nvPr>
        </p:nvSpPr>
        <p:spPr>
          <a:xfrm>
            <a:off x="319616" y="1342613"/>
            <a:ext cx="11552767" cy="1325033"/>
          </a:xfrm>
        </p:spPr>
        <p:txBody>
          <a:bodyPr>
            <a:normAutofit/>
          </a:bodyPr>
          <a:lstStyle/>
          <a:p>
            <a:pPr algn="ctr"/>
            <a:r>
              <a:rPr lang="en-US" altLang="en-US" sz="2400" b="0" dirty="0" err="1">
                <a:solidFill>
                  <a:schemeClr val="tx1"/>
                </a:solidFill>
                <a:latin typeface="+mj-lt"/>
                <a:ea typeface="ヒラギノ角ゴ Pro W3"/>
                <a:cs typeface="Times New Roman" panose="02020603050405020304" pitchFamily="18" charset="0"/>
              </a:rPr>
              <a:t>Trình</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bày</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cs typeface="Times New Roman" panose="02020603050405020304" pitchFamily="18" charset="0"/>
              </a:rPr>
              <a:t>Quyết</a:t>
            </a:r>
            <a:r>
              <a:rPr lang="en-US" altLang="en-US" sz="2400" b="0" dirty="0">
                <a:solidFill>
                  <a:schemeClr val="tx1"/>
                </a:solidFill>
                <a:latin typeface="+mj-lt"/>
                <a:cs typeface="Times New Roman" panose="02020603050405020304" pitchFamily="18" charset="0"/>
              </a:rPr>
              <a:t> </a:t>
            </a:r>
            <a:r>
              <a:rPr lang="en-US" altLang="en-US" sz="2400" b="0" dirty="0" err="1">
                <a:solidFill>
                  <a:schemeClr val="tx1"/>
                </a:solidFill>
                <a:latin typeface="+mj-lt"/>
                <a:cs typeface="Times New Roman" panose="02020603050405020304" pitchFamily="18" charset="0"/>
              </a:rPr>
              <a:t>định</a:t>
            </a:r>
            <a:r>
              <a:rPr lang="en-US" altLang="en-US" sz="2400" b="0" dirty="0">
                <a:solidFill>
                  <a:schemeClr val="tx1"/>
                </a:solidFill>
                <a:latin typeface="+mj-lt"/>
                <a:cs typeface="Times New Roman" panose="02020603050405020304" pitchFamily="18" charset="0"/>
              </a:rPr>
              <a:t> </a:t>
            </a:r>
            <a:r>
              <a:rPr lang="en-US" altLang="en-US" sz="2400" b="0" dirty="0" err="1">
                <a:solidFill>
                  <a:schemeClr val="tx1"/>
                </a:solidFill>
                <a:latin typeface="+mj-lt"/>
                <a:cs typeface="Times New Roman" panose="02020603050405020304" pitchFamily="18" charset="0"/>
              </a:rPr>
              <a:t>thành</a:t>
            </a:r>
            <a:r>
              <a:rPr lang="en-US" altLang="en-US" sz="2400" b="0" dirty="0">
                <a:solidFill>
                  <a:schemeClr val="tx1"/>
                </a:solidFill>
                <a:latin typeface="+mj-lt"/>
                <a:cs typeface="Times New Roman" panose="02020603050405020304" pitchFamily="18" charset="0"/>
              </a:rPr>
              <a:t> </a:t>
            </a:r>
            <a:r>
              <a:rPr lang="en-US" altLang="en-US" sz="2400" b="0" dirty="0" err="1">
                <a:solidFill>
                  <a:schemeClr val="tx1"/>
                </a:solidFill>
                <a:latin typeface="+mj-lt"/>
                <a:cs typeface="Times New Roman" panose="02020603050405020304" pitchFamily="18" charset="0"/>
              </a:rPr>
              <a:t>lập</a:t>
            </a:r>
            <a:r>
              <a:rPr lang="en-US" altLang="en-US" sz="2400" b="0" dirty="0">
                <a:solidFill>
                  <a:schemeClr val="tx1"/>
                </a:solidFill>
                <a:latin typeface="+mj-lt"/>
                <a:cs typeface="Times New Roman" panose="02020603050405020304" pitchFamily="18" charset="0"/>
              </a:rPr>
              <a:t> Ban </a:t>
            </a:r>
            <a:r>
              <a:rPr lang="en-US" altLang="en-US" sz="2400" b="0" dirty="0" err="1">
                <a:solidFill>
                  <a:schemeClr val="tx1"/>
                </a:solidFill>
                <a:latin typeface="+mj-lt"/>
                <a:cs typeface="Times New Roman" panose="02020603050405020304" pitchFamily="18" charset="0"/>
              </a:rPr>
              <a:t>quản</a:t>
            </a:r>
            <a:r>
              <a:rPr lang="en-US" altLang="en-US" sz="2400" b="0" dirty="0">
                <a:solidFill>
                  <a:schemeClr val="tx1"/>
                </a:solidFill>
                <a:latin typeface="+mj-lt"/>
                <a:cs typeface="Times New Roman" panose="02020603050405020304" pitchFamily="18" charset="0"/>
              </a:rPr>
              <a:t> </a:t>
            </a:r>
            <a:r>
              <a:rPr lang="en-US" altLang="en-US" sz="2400" b="0" dirty="0" err="1">
                <a:solidFill>
                  <a:schemeClr val="tx1"/>
                </a:solidFill>
                <a:latin typeface="+mj-lt"/>
                <a:cs typeface="Times New Roman" panose="02020603050405020304" pitchFamily="18" charset="0"/>
              </a:rPr>
              <a:t>lý</a:t>
            </a:r>
            <a:r>
              <a:rPr lang="en-US" altLang="en-US" sz="2400" b="0" dirty="0">
                <a:solidFill>
                  <a:schemeClr val="tx1"/>
                </a:solidFill>
                <a:latin typeface="+mj-lt"/>
                <a:cs typeface="Times New Roman" panose="02020603050405020304" pitchFamily="18" charset="0"/>
              </a:rPr>
              <a:t> </a:t>
            </a:r>
            <a:r>
              <a:rPr lang="en-US" altLang="en-US" sz="2400" b="0" dirty="0" err="1">
                <a:solidFill>
                  <a:schemeClr val="tx1"/>
                </a:solidFill>
                <a:latin typeface="+mj-lt"/>
                <a:cs typeface="Times New Roman" panose="02020603050405020304" pitchFamily="18" charset="0"/>
              </a:rPr>
              <a:t>năng</a:t>
            </a:r>
            <a:r>
              <a:rPr lang="en-US" altLang="en-US" sz="2400" b="0" dirty="0">
                <a:solidFill>
                  <a:schemeClr val="tx1"/>
                </a:solidFill>
                <a:latin typeface="+mj-lt"/>
                <a:cs typeface="Times New Roman" panose="02020603050405020304" pitchFamily="18" charset="0"/>
              </a:rPr>
              <a:t> </a:t>
            </a:r>
            <a:r>
              <a:rPr lang="en-US" altLang="en-US" sz="2400" b="0" dirty="0" err="1">
                <a:solidFill>
                  <a:schemeClr val="tx1"/>
                </a:solidFill>
                <a:latin typeface="+mj-lt"/>
                <a:cs typeface="Times New Roman" panose="02020603050405020304" pitchFamily="18" charset="0"/>
              </a:rPr>
              <a:t>lượng</a:t>
            </a:r>
            <a:r>
              <a:rPr lang="en-US" altLang="en-US" sz="2400" b="0" dirty="0">
                <a:solidFill>
                  <a:schemeClr val="tx1"/>
                </a:solidFill>
                <a:latin typeface="+mj-lt"/>
                <a:cs typeface="Times New Roman" panose="02020603050405020304" pitchFamily="18" charset="0"/>
              </a:rPr>
              <a:t> </a:t>
            </a:r>
            <a:r>
              <a:rPr lang="en-US" altLang="en-US" sz="2400" b="0" dirty="0" err="1">
                <a:solidFill>
                  <a:schemeClr val="tx1"/>
                </a:solidFill>
                <a:latin typeface="+mj-lt"/>
                <a:cs typeface="Times New Roman" panose="02020603050405020304" pitchFamily="18" charset="0"/>
              </a:rPr>
              <a:t>của</a:t>
            </a:r>
            <a:r>
              <a:rPr lang="en-US" altLang="en-US" sz="2400" b="0" dirty="0">
                <a:solidFill>
                  <a:schemeClr val="tx1"/>
                </a:solidFill>
                <a:latin typeface="+mj-lt"/>
                <a:cs typeface="Times New Roman" panose="02020603050405020304" pitchFamily="18" charset="0"/>
              </a:rPr>
              <a:t> </a:t>
            </a:r>
            <a:r>
              <a:rPr lang="en-US" altLang="en-US" sz="2400" b="0" dirty="0" err="1">
                <a:solidFill>
                  <a:schemeClr val="tx1"/>
                </a:solidFill>
                <a:latin typeface="+mj-lt"/>
                <a:cs typeface="Times New Roman" panose="02020603050405020304" pitchFamily="18" charset="0"/>
              </a:rPr>
              <a:t>Công</a:t>
            </a:r>
            <a:r>
              <a:rPr lang="en-US" altLang="en-US" sz="2400" b="0" dirty="0">
                <a:solidFill>
                  <a:schemeClr val="tx1"/>
                </a:solidFill>
                <a:latin typeface="+mj-lt"/>
                <a:cs typeface="Times New Roman" panose="02020603050405020304" pitchFamily="18" charset="0"/>
              </a:rPr>
              <a:t> ty </a:t>
            </a:r>
            <a:r>
              <a:rPr lang="en-US" altLang="en-US" sz="2400" b="0" dirty="0" err="1">
                <a:solidFill>
                  <a:schemeClr val="tx1"/>
                </a:solidFill>
                <a:latin typeface="+mj-lt"/>
                <a:ea typeface="ヒラギノ角ゴ Pro W3"/>
                <a:cs typeface="Times New Roman" panose="02020603050405020304" pitchFamily="18" charset="0"/>
              </a:rPr>
              <a:t>điển</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hình</a:t>
            </a:r>
            <a:endParaRPr lang="en-US" altLang="en-US" sz="2400" b="0" dirty="0">
              <a:solidFill>
                <a:schemeClr val="tx1"/>
              </a:solidFill>
              <a:latin typeface="+mj-lt"/>
              <a:ea typeface="ヒラギノ角ゴ Pro W3"/>
              <a:cs typeface="Times New Roman" panose="02020603050405020304" pitchFamily="18" charset="0"/>
            </a:endParaRPr>
          </a:p>
        </p:txBody>
      </p:sp>
      <p:sp>
        <p:nvSpPr>
          <p:cNvPr id="3" name="TextBox 2">
            <a:extLst>
              <a:ext uri="{FF2B5EF4-FFF2-40B4-BE49-F238E27FC236}">
                <a16:creationId xmlns:a16="http://schemas.microsoft.com/office/drawing/2014/main" id="{AB439A93-3719-AD15-3AE3-810AFBBC9611}"/>
              </a:ext>
            </a:extLst>
          </p:cNvPr>
          <p:cNvSpPr txBox="1"/>
          <p:nvPr/>
        </p:nvSpPr>
        <p:spPr>
          <a:xfrm>
            <a:off x="3044327" y="524345"/>
            <a:ext cx="6103344" cy="584775"/>
          </a:xfrm>
          <a:prstGeom prst="rect">
            <a:avLst/>
          </a:prstGeom>
          <a:noFill/>
        </p:spPr>
        <p:txBody>
          <a:bodyPr wrap="square">
            <a:spAutoFit/>
          </a:bodyPr>
          <a:lstStyle/>
          <a:p>
            <a:pPr algn="ctr">
              <a:spcBef>
                <a:spcPts val="600"/>
              </a:spcBef>
              <a:defRPr/>
            </a:pPr>
            <a:r>
              <a:rPr lang="en-US" sz="3200" b="1" dirty="0">
                <a:solidFill>
                  <a:schemeClr val="accent1">
                    <a:lumMod val="50000"/>
                  </a:schemeClr>
                </a:solidFill>
                <a:latin typeface="+mj-lt"/>
                <a:cs typeface="Tahoma" panose="020B0604030504040204" pitchFamily="34" charset="0"/>
              </a:rPr>
              <a:t>THẢO LUẬN</a:t>
            </a:r>
          </a:p>
        </p:txBody>
      </p:sp>
    </p:spTree>
    <p:extLst>
      <p:ext uri="{BB962C8B-B14F-4D97-AF65-F5344CB8AC3E}">
        <p14:creationId xmlns:p14="http://schemas.microsoft.com/office/powerpoint/2010/main" val="280878456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B2D9A499-4772-C1D5-ADC6-95BD9837965F}"/>
              </a:ext>
            </a:extLst>
          </p:cNvPr>
          <p:cNvSpPr>
            <a:spLocks noChangeArrowheads="1"/>
          </p:cNvSpPr>
          <p:nvPr/>
        </p:nvSpPr>
        <p:spPr bwMode="auto">
          <a:xfrm>
            <a:off x="627797" y="494891"/>
            <a:ext cx="1095915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marL="457200" indent="-457200" algn="ctr">
              <a:spcBef>
                <a:spcPct val="0"/>
              </a:spcBef>
              <a:buClrTx/>
              <a:buNone/>
            </a:pPr>
            <a:r>
              <a:rPr lang="en-US" altLang="en-US" b="1" dirty="0">
                <a:solidFill>
                  <a:schemeClr val="accent1">
                    <a:lumMod val="50000"/>
                  </a:schemeClr>
                </a:solidFill>
                <a:latin typeface="+mj-lt"/>
                <a:ea typeface="ＭＳ Ｐゴシック" pitchFamily="34" charset="-128"/>
                <a:cs typeface="Times New Roman" panose="02020603050405020304" pitchFamily="18" charset="0"/>
              </a:rPr>
              <a:t>1. </a:t>
            </a:r>
            <a:r>
              <a:rPr lang="en-US" altLang="en-US" b="1" dirty="0" err="1">
                <a:solidFill>
                  <a:schemeClr val="accent1">
                    <a:lumMod val="50000"/>
                  </a:schemeClr>
                </a:solidFill>
                <a:latin typeface="+mj-lt"/>
                <a:ea typeface="ＭＳ Ｐゴシック" pitchFamily="34" charset="-128"/>
                <a:cs typeface="Times New Roman" panose="02020603050405020304" pitchFamily="18" charset="0"/>
              </a:rPr>
              <a:t>Cấu</a:t>
            </a:r>
            <a:r>
              <a:rPr lang="en-US" altLang="en-US" b="1" dirty="0">
                <a:solidFill>
                  <a:schemeClr val="accent1">
                    <a:lumMod val="50000"/>
                  </a:schemeClr>
                </a:solidFill>
                <a:latin typeface="+mj-lt"/>
                <a:ea typeface="ＭＳ Ｐゴシック" pitchFamily="34" charset="-128"/>
                <a:cs typeface="Times New Roman" panose="02020603050405020304" pitchFamily="18" charset="0"/>
              </a:rPr>
              <a:t> </a:t>
            </a:r>
            <a:r>
              <a:rPr lang="en-US" altLang="en-US" b="1" dirty="0" err="1">
                <a:solidFill>
                  <a:schemeClr val="accent1">
                    <a:lumMod val="50000"/>
                  </a:schemeClr>
                </a:solidFill>
                <a:latin typeface="+mj-lt"/>
                <a:ea typeface="ＭＳ Ｐゴシック" pitchFamily="34" charset="-128"/>
                <a:cs typeface="Times New Roman" panose="02020603050405020304" pitchFamily="18" charset="0"/>
              </a:rPr>
              <a:t>trúc</a:t>
            </a:r>
            <a:r>
              <a:rPr lang="en-US" altLang="en-US" b="1" dirty="0">
                <a:solidFill>
                  <a:schemeClr val="accent1">
                    <a:lumMod val="50000"/>
                  </a:schemeClr>
                </a:solidFill>
                <a:latin typeface="+mj-lt"/>
                <a:ea typeface="ＭＳ Ｐゴシック" pitchFamily="34" charset="-128"/>
                <a:cs typeface="Times New Roman" panose="02020603050405020304" pitchFamily="18" charset="0"/>
              </a:rPr>
              <a:t> </a:t>
            </a:r>
            <a:r>
              <a:rPr lang="en-US" altLang="en-US" b="1" dirty="0" err="1">
                <a:solidFill>
                  <a:schemeClr val="accent1">
                    <a:lumMod val="50000"/>
                  </a:schemeClr>
                </a:solidFill>
                <a:latin typeface="+mj-lt"/>
                <a:ea typeface="ＭＳ Ｐゴシック" pitchFamily="34" charset="-128"/>
                <a:cs typeface="Times New Roman" panose="02020603050405020304" pitchFamily="18" charset="0"/>
              </a:rPr>
              <a:t>của</a:t>
            </a:r>
            <a:r>
              <a:rPr lang="en-US" altLang="en-US" b="1" dirty="0">
                <a:solidFill>
                  <a:schemeClr val="accent1">
                    <a:lumMod val="50000"/>
                  </a:schemeClr>
                </a:solidFill>
                <a:latin typeface="+mj-lt"/>
                <a:ea typeface="ＭＳ Ｐゴシック" pitchFamily="34" charset="-128"/>
                <a:cs typeface="Times New Roman" panose="02020603050405020304" pitchFamily="18" charset="0"/>
              </a:rPr>
              <a:t> </a:t>
            </a:r>
            <a:r>
              <a:rPr lang="en-US" altLang="en-US" b="1" dirty="0" err="1">
                <a:solidFill>
                  <a:schemeClr val="accent1">
                    <a:lumMod val="50000"/>
                  </a:schemeClr>
                </a:solidFill>
                <a:latin typeface="+mj-lt"/>
                <a:ea typeface="ＭＳ Ｐゴシック" pitchFamily="34" charset="-128"/>
                <a:cs typeface="Times New Roman" panose="02020603050405020304" pitchFamily="18" charset="0"/>
              </a:rPr>
              <a:t>tiêu</a:t>
            </a:r>
            <a:r>
              <a:rPr lang="en-US" altLang="en-US" b="1" dirty="0">
                <a:solidFill>
                  <a:schemeClr val="accent1">
                    <a:lumMod val="50000"/>
                  </a:schemeClr>
                </a:solidFill>
                <a:latin typeface="+mj-lt"/>
                <a:ea typeface="ＭＳ Ｐゴシック" pitchFamily="34" charset="-128"/>
                <a:cs typeface="Times New Roman" panose="02020603050405020304" pitchFamily="18" charset="0"/>
              </a:rPr>
              <a:t> </a:t>
            </a:r>
            <a:r>
              <a:rPr lang="en-US" altLang="en-US" b="1" dirty="0" err="1">
                <a:solidFill>
                  <a:schemeClr val="accent1">
                    <a:lumMod val="50000"/>
                  </a:schemeClr>
                </a:solidFill>
                <a:latin typeface="+mj-lt"/>
                <a:ea typeface="ＭＳ Ｐゴシック" pitchFamily="34" charset="-128"/>
                <a:cs typeface="Times New Roman" panose="02020603050405020304" pitchFamily="18" charset="0"/>
              </a:rPr>
              <a:t>chuẩn</a:t>
            </a:r>
            <a:endParaRPr lang="en-US" altLang="en-US" b="1" dirty="0">
              <a:solidFill>
                <a:schemeClr val="accent1">
                  <a:lumMod val="50000"/>
                </a:schemeClr>
              </a:solidFill>
              <a:latin typeface="+mj-lt"/>
              <a:ea typeface="ＭＳ Ｐゴシック" pitchFamily="34" charset="-128"/>
              <a:cs typeface="Times New Roman" panose="02020603050405020304" pitchFamily="18" charset="0"/>
            </a:endParaRPr>
          </a:p>
        </p:txBody>
      </p:sp>
      <p:pic>
        <p:nvPicPr>
          <p:cNvPr id="32771" name="Picture 4">
            <a:extLst>
              <a:ext uri="{FF2B5EF4-FFF2-40B4-BE49-F238E27FC236}">
                <a16:creationId xmlns:a16="http://schemas.microsoft.com/office/drawing/2014/main" id="{1996E7D6-F61A-53E3-81B8-1800FFA6C8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7468" y="2212088"/>
            <a:ext cx="3241324" cy="174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32772" name="Rectangle 5">
            <a:extLst>
              <a:ext uri="{FF2B5EF4-FFF2-40B4-BE49-F238E27FC236}">
                <a16:creationId xmlns:a16="http://schemas.microsoft.com/office/drawing/2014/main" id="{8A1130EC-634F-2A5E-6A5B-96C24EAA5FD3}"/>
              </a:ext>
            </a:extLst>
          </p:cNvPr>
          <p:cNvSpPr>
            <a:spLocks noChangeArrowheads="1"/>
          </p:cNvSpPr>
          <p:nvPr/>
        </p:nvSpPr>
        <p:spPr bwMode="auto">
          <a:xfrm>
            <a:off x="3668442" y="1732187"/>
            <a:ext cx="4775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sz="1800" b="1" dirty="0" err="1">
                <a:latin typeface="+mj-lt"/>
                <a:cs typeface="Times New Roman" panose="02020603050405020304" pitchFamily="18" charset="0"/>
              </a:rPr>
              <a:t>Hệ</a:t>
            </a:r>
            <a:r>
              <a:rPr lang="en-US" altLang="en-US" sz="1800" b="1" dirty="0">
                <a:latin typeface="+mj-lt"/>
                <a:cs typeface="Times New Roman" panose="02020603050405020304" pitchFamily="18" charset="0"/>
              </a:rPr>
              <a:t> </a:t>
            </a:r>
            <a:r>
              <a:rPr lang="en-US" altLang="en-US" sz="1800" b="1" dirty="0" err="1">
                <a:latin typeface="+mj-lt"/>
                <a:cs typeface="Times New Roman" panose="02020603050405020304" pitchFamily="18" charset="0"/>
              </a:rPr>
              <a:t>thống</a:t>
            </a:r>
            <a:r>
              <a:rPr lang="en-US" altLang="en-US" sz="1800" b="1" dirty="0">
                <a:latin typeface="+mj-lt"/>
                <a:cs typeface="Times New Roman" panose="02020603050405020304" pitchFamily="18" charset="0"/>
              </a:rPr>
              <a:t> </a:t>
            </a:r>
            <a:r>
              <a:rPr lang="en-US" altLang="en-US" sz="1800" b="1" dirty="0" err="1">
                <a:latin typeface="+mj-lt"/>
                <a:cs typeface="Times New Roman" panose="02020603050405020304" pitchFamily="18" charset="0"/>
              </a:rPr>
              <a:t>quản</a:t>
            </a:r>
            <a:r>
              <a:rPr lang="en-US" altLang="en-US" sz="1800" b="1" dirty="0">
                <a:latin typeface="+mj-lt"/>
                <a:cs typeface="Times New Roman" panose="02020603050405020304" pitchFamily="18" charset="0"/>
              </a:rPr>
              <a:t> </a:t>
            </a:r>
            <a:r>
              <a:rPr lang="en-US" altLang="en-US" sz="1800" b="1" dirty="0" err="1">
                <a:latin typeface="+mj-lt"/>
                <a:cs typeface="Times New Roman" panose="02020603050405020304" pitchFamily="18" charset="0"/>
              </a:rPr>
              <a:t>lý</a:t>
            </a:r>
            <a:r>
              <a:rPr lang="en-US" altLang="en-US" sz="1800" b="1" dirty="0">
                <a:latin typeface="+mj-lt"/>
                <a:cs typeface="Times New Roman" panose="02020603050405020304" pitchFamily="18" charset="0"/>
              </a:rPr>
              <a:t> </a:t>
            </a:r>
            <a:r>
              <a:rPr lang="en-US" altLang="en-US" sz="1800" b="1" dirty="0" err="1">
                <a:latin typeface="+mj-lt"/>
                <a:cs typeface="Times New Roman" panose="02020603050405020304" pitchFamily="18" charset="0"/>
              </a:rPr>
              <a:t>năng</a:t>
            </a:r>
            <a:r>
              <a:rPr lang="en-US" altLang="en-US" sz="1800" b="1" dirty="0">
                <a:latin typeface="+mj-lt"/>
                <a:cs typeface="Times New Roman" panose="02020603050405020304" pitchFamily="18" charset="0"/>
              </a:rPr>
              <a:t> </a:t>
            </a:r>
            <a:r>
              <a:rPr lang="en-US" altLang="en-US" sz="1800" b="1" dirty="0" err="1">
                <a:latin typeface="+mj-lt"/>
                <a:cs typeface="Times New Roman" panose="02020603050405020304" pitchFamily="18" charset="0"/>
              </a:rPr>
              <a:t>lượng</a:t>
            </a:r>
            <a:endParaRPr lang="en-US" altLang="en-US" sz="1800" b="1" dirty="0">
              <a:latin typeface="+mj-lt"/>
              <a:cs typeface="Times New Roman" panose="02020603050405020304" pitchFamily="18" charset="0"/>
            </a:endParaRPr>
          </a:p>
        </p:txBody>
      </p:sp>
      <p:sp>
        <p:nvSpPr>
          <p:cNvPr id="32773" name="Rectangle 6">
            <a:extLst>
              <a:ext uri="{FF2B5EF4-FFF2-40B4-BE49-F238E27FC236}">
                <a16:creationId xmlns:a16="http://schemas.microsoft.com/office/drawing/2014/main" id="{B94C39A2-96EC-25CF-A4A3-0DB5C6201F89}"/>
              </a:ext>
            </a:extLst>
          </p:cNvPr>
          <p:cNvSpPr>
            <a:spLocks noChangeArrowheads="1"/>
          </p:cNvSpPr>
          <p:nvPr/>
        </p:nvSpPr>
        <p:spPr bwMode="auto">
          <a:xfrm>
            <a:off x="212200" y="1264483"/>
            <a:ext cx="3977662" cy="486367"/>
          </a:xfrm>
          <a:prstGeom prst="rect">
            <a:avLst/>
          </a:prstGeom>
          <a:solidFill>
            <a:srgbClr val="808080"/>
          </a:solidFill>
          <a:ln w="9525" algn="ctr">
            <a:solidFill>
              <a:schemeClr val="tx1"/>
            </a:solidFill>
            <a:miter lim="800000"/>
            <a:headEnd/>
            <a:tailEnd/>
          </a:ln>
        </p:spPr>
        <p:txBody>
          <a:bodyPr wrap="none"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1800" b="1" dirty="0">
                <a:solidFill>
                  <a:schemeClr val="bg1"/>
                </a:solidFill>
                <a:latin typeface="+mj-lt"/>
                <a:cs typeface="Times New Roman" panose="02020603050405020304" pitchFamily="18" charset="0"/>
              </a:rPr>
              <a:t>QUẢN LÝ</a:t>
            </a:r>
          </a:p>
        </p:txBody>
      </p:sp>
      <p:sp>
        <p:nvSpPr>
          <p:cNvPr id="32774" name="Rectangle 7">
            <a:extLst>
              <a:ext uri="{FF2B5EF4-FFF2-40B4-BE49-F238E27FC236}">
                <a16:creationId xmlns:a16="http://schemas.microsoft.com/office/drawing/2014/main" id="{FC5FB51E-DA17-2964-8D7E-FBAF230B85B5}"/>
              </a:ext>
            </a:extLst>
          </p:cNvPr>
          <p:cNvSpPr>
            <a:spLocks noChangeArrowheads="1"/>
          </p:cNvSpPr>
          <p:nvPr/>
        </p:nvSpPr>
        <p:spPr bwMode="auto">
          <a:xfrm>
            <a:off x="7929348" y="1274987"/>
            <a:ext cx="4128507" cy="457200"/>
          </a:xfrm>
          <a:prstGeom prst="rect">
            <a:avLst/>
          </a:prstGeom>
          <a:solidFill>
            <a:srgbClr val="808080"/>
          </a:solidFill>
          <a:ln w="9525" algn="ctr">
            <a:solidFill>
              <a:schemeClr val="tx1"/>
            </a:solidFill>
            <a:miter lim="800000"/>
            <a:headEnd/>
            <a:tailEnd/>
          </a:ln>
        </p:spPr>
        <p:txBody>
          <a:bodyPr wrap="none"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1800" b="1" dirty="0">
                <a:solidFill>
                  <a:schemeClr val="bg1"/>
                </a:solidFill>
                <a:latin typeface="+mj-lt"/>
                <a:cs typeface="Times New Roman" panose="02020603050405020304" pitchFamily="18" charset="0"/>
              </a:rPr>
              <a:t>KỸ THUẬT</a:t>
            </a:r>
          </a:p>
        </p:txBody>
      </p:sp>
      <p:sp>
        <p:nvSpPr>
          <p:cNvPr id="32775" name="Rectangle 8">
            <a:extLst>
              <a:ext uri="{FF2B5EF4-FFF2-40B4-BE49-F238E27FC236}">
                <a16:creationId xmlns:a16="http://schemas.microsoft.com/office/drawing/2014/main" id="{AA73E69E-EE13-1521-AE1D-BEDC2D9ADCDB}"/>
              </a:ext>
            </a:extLst>
          </p:cNvPr>
          <p:cNvSpPr>
            <a:spLocks noChangeArrowheads="1"/>
          </p:cNvSpPr>
          <p:nvPr/>
        </p:nvSpPr>
        <p:spPr bwMode="auto">
          <a:xfrm>
            <a:off x="212199" y="1736384"/>
            <a:ext cx="3977663" cy="1215917"/>
          </a:xfrm>
          <a:prstGeom prst="rect">
            <a:avLst/>
          </a:prstGeom>
          <a:solidFill>
            <a:schemeClr val="bg1"/>
          </a:solidFill>
          <a:ln w="9525" algn="ctr">
            <a:solidFill>
              <a:schemeClr val="tx1"/>
            </a:solidFill>
            <a:miter lim="800000"/>
            <a:headEnd/>
            <a:tailEnd/>
          </a:ln>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1800" b="1" dirty="0">
                <a:latin typeface="+mj-lt"/>
                <a:cs typeface="Times New Roman" panose="02020603050405020304" pitchFamily="18" charset="0"/>
              </a:rPr>
              <a:t>Plan</a:t>
            </a:r>
          </a:p>
          <a:p>
            <a:pPr algn="just" eaLnBrk="1" hangingPunct="1">
              <a:spcBef>
                <a:spcPct val="0"/>
              </a:spcBef>
              <a:buClrTx/>
              <a:buFontTx/>
              <a:buChar char="•"/>
            </a:pP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Chính</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sách</a:t>
            </a:r>
            <a:r>
              <a:rPr lang="en-US" altLang="en-US" sz="1800" dirty="0">
                <a:latin typeface="+mj-lt"/>
                <a:cs typeface="Times New Roman" panose="02020603050405020304" pitchFamily="18" charset="0"/>
              </a:rPr>
              <a:t>/</a:t>
            </a:r>
            <a:r>
              <a:rPr lang="en-US" altLang="en-US" sz="1800" dirty="0" err="1">
                <a:latin typeface="+mj-lt"/>
                <a:cs typeface="Times New Roman" panose="02020603050405020304" pitchFamily="18" charset="0"/>
              </a:rPr>
              <a:t>Mục</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tiêu</a:t>
            </a:r>
            <a:r>
              <a:rPr lang="en-US" altLang="en-US" sz="1800" dirty="0">
                <a:latin typeface="+mj-lt"/>
                <a:cs typeface="Times New Roman" panose="02020603050405020304" pitchFamily="18" charset="0"/>
              </a:rPr>
              <a:t>/</a:t>
            </a:r>
            <a:r>
              <a:rPr lang="en-US" altLang="en-US" sz="1800" dirty="0" err="1">
                <a:latin typeface="+mj-lt"/>
                <a:cs typeface="Times New Roman" panose="02020603050405020304" pitchFamily="18" charset="0"/>
              </a:rPr>
              <a:t>chỉ</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tiêu</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kế</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hoạch</a:t>
            </a:r>
            <a:r>
              <a:rPr lang="en-US" altLang="en-US" sz="1800" dirty="0">
                <a:latin typeface="+mj-lt"/>
                <a:cs typeface="Times New Roman" panose="02020603050405020304" pitchFamily="18" charset="0"/>
              </a:rPr>
              <a:t> (5.2, 6.2)</a:t>
            </a:r>
          </a:p>
          <a:p>
            <a:pPr algn="just" eaLnBrk="1" hangingPunct="1">
              <a:spcBef>
                <a:spcPct val="0"/>
              </a:spcBef>
              <a:buClrTx/>
              <a:buFontTx/>
              <a:buChar char="•"/>
            </a:pP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Nguồn</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lực</a:t>
            </a:r>
            <a:r>
              <a:rPr lang="en-US" altLang="en-US" sz="1800" dirty="0">
                <a:latin typeface="+mj-lt"/>
                <a:cs typeface="Times New Roman" panose="02020603050405020304" pitchFamily="18" charset="0"/>
              </a:rPr>
              <a:t> (5.1)</a:t>
            </a:r>
          </a:p>
        </p:txBody>
      </p:sp>
      <p:sp>
        <p:nvSpPr>
          <p:cNvPr id="32776" name="Rectangle 10">
            <a:extLst>
              <a:ext uri="{FF2B5EF4-FFF2-40B4-BE49-F238E27FC236}">
                <a16:creationId xmlns:a16="http://schemas.microsoft.com/office/drawing/2014/main" id="{DC951476-D3B4-F99B-2513-DBFB0EEF5D7E}"/>
              </a:ext>
            </a:extLst>
          </p:cNvPr>
          <p:cNvSpPr>
            <a:spLocks noChangeArrowheads="1"/>
          </p:cNvSpPr>
          <p:nvPr/>
        </p:nvSpPr>
        <p:spPr bwMode="auto">
          <a:xfrm>
            <a:off x="212200" y="2952301"/>
            <a:ext cx="3977662" cy="1567747"/>
          </a:xfrm>
          <a:prstGeom prst="rect">
            <a:avLst/>
          </a:prstGeom>
          <a:solidFill>
            <a:schemeClr val="bg1"/>
          </a:solidFill>
          <a:ln w="9525" algn="ctr">
            <a:solidFill>
              <a:schemeClr val="tx1"/>
            </a:solidFill>
            <a:miter lim="800000"/>
            <a:headEnd/>
            <a:tailEnd/>
          </a:ln>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1800" b="1" dirty="0">
                <a:latin typeface="+mj-lt"/>
                <a:cs typeface="Times New Roman" panose="02020603050405020304" pitchFamily="18" charset="0"/>
              </a:rPr>
              <a:t>Do</a:t>
            </a:r>
          </a:p>
          <a:p>
            <a:pPr algn="just" eaLnBrk="1" hangingPunct="1">
              <a:spcBef>
                <a:spcPct val="0"/>
              </a:spcBef>
              <a:buClrTx/>
              <a:buFontTx/>
              <a:buChar char="•"/>
            </a:pPr>
            <a:r>
              <a:rPr lang="en-US" altLang="en-US" sz="1800" dirty="0">
                <a:latin typeface="+mj-lt"/>
              </a:rPr>
              <a:t> </a:t>
            </a:r>
            <a:r>
              <a:rPr lang="en-US" altLang="en-US" sz="1800" dirty="0" err="1">
                <a:latin typeface="+mj-lt"/>
                <a:cs typeface="Times New Roman" panose="02020603050405020304" pitchFamily="18" charset="0"/>
              </a:rPr>
              <a:t>Năng</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lực</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nhận</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thức</a:t>
            </a:r>
            <a:r>
              <a:rPr lang="en-US" altLang="en-US" sz="1800" dirty="0">
                <a:latin typeface="+mj-lt"/>
                <a:cs typeface="Times New Roman" panose="02020603050405020304" pitchFamily="18" charset="0"/>
              </a:rPr>
              <a:t> (7.2, 7.3)</a:t>
            </a:r>
          </a:p>
          <a:p>
            <a:pPr algn="just" eaLnBrk="1" hangingPunct="1">
              <a:spcBef>
                <a:spcPct val="0"/>
              </a:spcBef>
              <a:buClrTx/>
              <a:buFontTx/>
              <a:buChar char="•"/>
            </a:pPr>
            <a:r>
              <a:rPr lang="en-US" altLang="en-US" sz="1800" dirty="0">
                <a:latin typeface="+mj-lt"/>
                <a:cs typeface="Times New Roman" panose="02020603050405020304" pitchFamily="18" charset="0"/>
              </a:rPr>
              <a:t> Thông tin (7.4)</a:t>
            </a:r>
          </a:p>
          <a:p>
            <a:pPr algn="just" eaLnBrk="1" hangingPunct="1">
              <a:spcBef>
                <a:spcPct val="0"/>
              </a:spcBef>
              <a:buClrTx/>
              <a:buFontTx/>
              <a:buChar char="•"/>
            </a:pP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Hệ</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thống</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tài</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liệu</a:t>
            </a:r>
            <a:r>
              <a:rPr lang="en-US" altLang="en-US" sz="1800" dirty="0">
                <a:latin typeface="+mj-lt"/>
                <a:cs typeface="Times New Roman" panose="02020603050405020304" pitchFamily="18" charset="0"/>
              </a:rPr>
              <a:t> (7.5)</a:t>
            </a:r>
          </a:p>
          <a:p>
            <a:pPr algn="just" eaLnBrk="1" hangingPunct="1">
              <a:spcBef>
                <a:spcPct val="0"/>
              </a:spcBef>
              <a:buClrTx/>
              <a:buFontTx/>
              <a:buChar char="•"/>
            </a:pP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Kiểm</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soát</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vận</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hành</a:t>
            </a:r>
            <a:r>
              <a:rPr lang="en-US" altLang="en-US" sz="1800" dirty="0">
                <a:latin typeface="+mj-lt"/>
                <a:cs typeface="Times New Roman" panose="02020603050405020304" pitchFamily="18" charset="0"/>
              </a:rPr>
              <a:t> (8.1)</a:t>
            </a:r>
          </a:p>
        </p:txBody>
      </p:sp>
      <p:sp>
        <p:nvSpPr>
          <p:cNvPr id="32777" name="Rectangle 11">
            <a:extLst>
              <a:ext uri="{FF2B5EF4-FFF2-40B4-BE49-F238E27FC236}">
                <a16:creationId xmlns:a16="http://schemas.microsoft.com/office/drawing/2014/main" id="{0F006560-A36C-A4B2-475A-93EC74D6E36D}"/>
              </a:ext>
            </a:extLst>
          </p:cNvPr>
          <p:cNvSpPr>
            <a:spLocks noChangeArrowheads="1"/>
          </p:cNvSpPr>
          <p:nvPr/>
        </p:nvSpPr>
        <p:spPr bwMode="auto">
          <a:xfrm>
            <a:off x="212198" y="4520048"/>
            <a:ext cx="3977662" cy="1438834"/>
          </a:xfrm>
          <a:prstGeom prst="rect">
            <a:avLst/>
          </a:prstGeom>
          <a:solidFill>
            <a:schemeClr val="bg1"/>
          </a:solidFill>
          <a:ln w="9525" algn="ctr">
            <a:solidFill>
              <a:schemeClr val="tx1"/>
            </a:solidFill>
            <a:miter lim="800000"/>
            <a:headEnd/>
            <a:tailEnd/>
          </a:ln>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1800" b="1" dirty="0">
                <a:latin typeface="+mj-lt"/>
                <a:cs typeface="Times New Roman" panose="02020603050405020304" pitchFamily="18" charset="0"/>
              </a:rPr>
              <a:t>Check</a:t>
            </a:r>
          </a:p>
          <a:p>
            <a:pPr algn="just" eaLnBrk="1" hangingPunct="1">
              <a:spcBef>
                <a:spcPct val="0"/>
              </a:spcBef>
              <a:buClrTx/>
              <a:buFontTx/>
              <a:buChar char="•"/>
            </a:pP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Đánh</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giá</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nội</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bộ</a:t>
            </a:r>
            <a:r>
              <a:rPr lang="en-US" altLang="en-US" sz="1800" dirty="0">
                <a:latin typeface="+mj-lt"/>
                <a:cs typeface="Times New Roman" panose="02020603050405020304" pitchFamily="18" charset="0"/>
              </a:rPr>
              <a:t> (9.2)</a:t>
            </a:r>
          </a:p>
          <a:p>
            <a:pPr algn="just" eaLnBrk="1" hangingPunct="1">
              <a:spcBef>
                <a:spcPct val="0"/>
              </a:spcBef>
              <a:buClrTx/>
              <a:buFontTx/>
              <a:buChar char="•"/>
            </a:pP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Hành</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động</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khắc</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phục</a:t>
            </a:r>
            <a:r>
              <a:rPr lang="en-US" altLang="en-US" sz="1800" dirty="0">
                <a:latin typeface="+mj-lt"/>
                <a:cs typeface="Times New Roman" panose="02020603050405020304" pitchFamily="18" charset="0"/>
              </a:rPr>
              <a:t>/</a:t>
            </a:r>
            <a:r>
              <a:rPr lang="en-US" altLang="en-US" sz="1800" dirty="0" err="1">
                <a:latin typeface="+mj-lt"/>
                <a:cs typeface="Times New Roman" panose="02020603050405020304" pitchFamily="18" charset="0"/>
              </a:rPr>
              <a:t>hành</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động</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phòng</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ngừa</a:t>
            </a:r>
            <a:r>
              <a:rPr lang="en-US" altLang="en-US" sz="1800" dirty="0">
                <a:latin typeface="+mj-lt"/>
                <a:cs typeface="Times New Roman" panose="02020603050405020304" pitchFamily="18" charset="0"/>
              </a:rPr>
              <a:t> (10.1)</a:t>
            </a:r>
          </a:p>
        </p:txBody>
      </p:sp>
      <p:sp>
        <p:nvSpPr>
          <p:cNvPr id="32778" name="Rectangle 12">
            <a:extLst>
              <a:ext uri="{FF2B5EF4-FFF2-40B4-BE49-F238E27FC236}">
                <a16:creationId xmlns:a16="http://schemas.microsoft.com/office/drawing/2014/main" id="{2577334E-0D79-BC79-A8C6-CC38734D2F7C}"/>
              </a:ext>
            </a:extLst>
          </p:cNvPr>
          <p:cNvSpPr>
            <a:spLocks noChangeArrowheads="1"/>
          </p:cNvSpPr>
          <p:nvPr/>
        </p:nvSpPr>
        <p:spPr bwMode="auto">
          <a:xfrm>
            <a:off x="212198" y="5804081"/>
            <a:ext cx="3977662" cy="567428"/>
          </a:xfrm>
          <a:prstGeom prst="rect">
            <a:avLst/>
          </a:prstGeom>
          <a:solidFill>
            <a:schemeClr val="bg1"/>
          </a:solidFill>
          <a:ln w="9525" algn="ctr">
            <a:solidFill>
              <a:schemeClr val="tx1"/>
            </a:solidFill>
            <a:miter lim="800000"/>
            <a:headEnd/>
            <a:tailEnd/>
          </a:ln>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1800" b="1" dirty="0">
                <a:latin typeface="+mj-lt"/>
                <a:cs typeface="Times New Roman" panose="02020603050405020304" pitchFamily="18" charset="0"/>
              </a:rPr>
              <a:t>Act</a:t>
            </a:r>
          </a:p>
          <a:p>
            <a:pPr algn="just" eaLnBrk="1" hangingPunct="1">
              <a:spcBef>
                <a:spcPct val="0"/>
              </a:spcBef>
              <a:buClrTx/>
              <a:buFontTx/>
              <a:buChar char="•"/>
            </a:pPr>
            <a:r>
              <a:rPr lang="en-US" altLang="en-US" sz="1800" dirty="0">
                <a:latin typeface="+mj-lt"/>
              </a:rPr>
              <a:t> </a:t>
            </a:r>
            <a:r>
              <a:rPr lang="en-US" altLang="en-US" sz="1800" dirty="0" err="1">
                <a:latin typeface="+mj-lt"/>
                <a:cs typeface="Times New Roman" panose="02020603050405020304" pitchFamily="18" charset="0"/>
              </a:rPr>
              <a:t>Xem</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xét</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của</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lãnh</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đạo</a:t>
            </a:r>
            <a:r>
              <a:rPr lang="en-US" altLang="en-US" sz="1800" dirty="0">
                <a:latin typeface="+mj-lt"/>
                <a:cs typeface="Times New Roman" panose="02020603050405020304" pitchFamily="18" charset="0"/>
              </a:rPr>
              <a:t> (9.3)</a:t>
            </a:r>
          </a:p>
        </p:txBody>
      </p:sp>
      <p:sp>
        <p:nvSpPr>
          <p:cNvPr id="32779" name="Rectangle 13">
            <a:extLst>
              <a:ext uri="{FF2B5EF4-FFF2-40B4-BE49-F238E27FC236}">
                <a16:creationId xmlns:a16="http://schemas.microsoft.com/office/drawing/2014/main" id="{9965EA9A-DB78-3A90-FAEC-3F62FA07DA13}"/>
              </a:ext>
            </a:extLst>
          </p:cNvPr>
          <p:cNvSpPr>
            <a:spLocks noChangeArrowheads="1"/>
          </p:cNvSpPr>
          <p:nvPr/>
        </p:nvSpPr>
        <p:spPr bwMode="auto">
          <a:xfrm>
            <a:off x="7929349" y="1727990"/>
            <a:ext cx="4128506" cy="1565421"/>
          </a:xfrm>
          <a:prstGeom prst="rect">
            <a:avLst/>
          </a:prstGeom>
          <a:solidFill>
            <a:schemeClr val="bg1"/>
          </a:solidFill>
          <a:ln w="9525" algn="ctr">
            <a:solidFill>
              <a:schemeClr val="tx1"/>
            </a:solidFill>
            <a:miter lim="800000"/>
            <a:headEnd/>
            <a:tailEnd/>
          </a:ln>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1800" b="1" dirty="0">
                <a:latin typeface="+mj-lt"/>
                <a:cs typeface="Times New Roman" panose="02020603050405020304" pitchFamily="18" charset="0"/>
              </a:rPr>
              <a:t>Plan</a:t>
            </a:r>
          </a:p>
          <a:p>
            <a:pPr algn="just" eaLnBrk="1" hangingPunct="1">
              <a:spcBef>
                <a:spcPct val="0"/>
              </a:spcBef>
              <a:buClrTx/>
              <a:buFontTx/>
              <a:buChar char="•"/>
            </a:pP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Xem</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xét</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năng</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lượng</a:t>
            </a:r>
            <a:r>
              <a:rPr lang="en-US" altLang="en-US" sz="1800" dirty="0">
                <a:latin typeface="+mj-lt"/>
                <a:cs typeface="Times New Roman" panose="02020603050405020304" pitchFamily="18" charset="0"/>
              </a:rPr>
              <a:t> (6.3)</a:t>
            </a:r>
          </a:p>
          <a:p>
            <a:pPr algn="just" eaLnBrk="1" hangingPunct="1">
              <a:spcBef>
                <a:spcPct val="0"/>
              </a:spcBef>
              <a:buClrTx/>
              <a:buFontTx/>
              <a:buChar char="•"/>
            </a:pP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Đường</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cơ</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sở</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năng</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lượng</a:t>
            </a:r>
            <a:r>
              <a:rPr lang="en-US" altLang="en-US" sz="1800" dirty="0">
                <a:latin typeface="+mj-lt"/>
                <a:cs typeface="Times New Roman" panose="02020603050405020304" pitchFamily="18" charset="0"/>
              </a:rPr>
              <a:t> (6.5)</a:t>
            </a:r>
          </a:p>
          <a:p>
            <a:pPr algn="just" eaLnBrk="1" hangingPunct="1">
              <a:spcBef>
                <a:spcPct val="0"/>
              </a:spcBef>
              <a:buClrTx/>
              <a:buFontTx/>
              <a:buChar char="•"/>
            </a:pP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Chỉ</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số</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hiệu</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suất</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năng</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lượng</a:t>
            </a:r>
            <a:r>
              <a:rPr lang="en-US" altLang="en-US" sz="1800" dirty="0">
                <a:latin typeface="+mj-lt"/>
                <a:cs typeface="Times New Roman" panose="02020603050405020304" pitchFamily="18" charset="0"/>
              </a:rPr>
              <a:t> (6.4)</a:t>
            </a:r>
          </a:p>
        </p:txBody>
      </p:sp>
      <p:sp>
        <p:nvSpPr>
          <p:cNvPr id="32780" name="Rectangle 14">
            <a:extLst>
              <a:ext uri="{FF2B5EF4-FFF2-40B4-BE49-F238E27FC236}">
                <a16:creationId xmlns:a16="http://schemas.microsoft.com/office/drawing/2014/main" id="{980CDE1C-5439-1F72-8921-AF89A8D45855}"/>
              </a:ext>
            </a:extLst>
          </p:cNvPr>
          <p:cNvSpPr>
            <a:spLocks noChangeArrowheads="1"/>
          </p:cNvSpPr>
          <p:nvPr/>
        </p:nvSpPr>
        <p:spPr bwMode="auto">
          <a:xfrm>
            <a:off x="7929351" y="3213404"/>
            <a:ext cx="4128506" cy="1235361"/>
          </a:xfrm>
          <a:prstGeom prst="rect">
            <a:avLst/>
          </a:prstGeom>
          <a:solidFill>
            <a:schemeClr val="bg1"/>
          </a:solidFill>
          <a:ln w="9525" algn="ctr">
            <a:solidFill>
              <a:schemeClr val="tx1"/>
            </a:solidFill>
            <a:miter lim="800000"/>
            <a:headEnd/>
            <a:tailEnd/>
          </a:ln>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1800" b="1" dirty="0">
                <a:latin typeface="+mj-lt"/>
                <a:cs typeface="Times New Roman" panose="02020603050405020304" pitchFamily="18" charset="0"/>
              </a:rPr>
              <a:t>Do</a:t>
            </a:r>
          </a:p>
          <a:p>
            <a:pPr algn="just" eaLnBrk="1" hangingPunct="1">
              <a:spcBef>
                <a:spcPct val="0"/>
              </a:spcBef>
              <a:buClrTx/>
              <a:buFontTx/>
              <a:buChar char="•"/>
            </a:pP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Thiết</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kế</a:t>
            </a:r>
            <a:r>
              <a:rPr lang="en-US" altLang="en-US" sz="1800" dirty="0">
                <a:latin typeface="+mj-lt"/>
                <a:cs typeface="Times New Roman" panose="02020603050405020304" pitchFamily="18" charset="0"/>
              </a:rPr>
              <a:t> (8.2)</a:t>
            </a:r>
          </a:p>
          <a:p>
            <a:pPr algn="just" eaLnBrk="1" hangingPunct="1">
              <a:spcBef>
                <a:spcPct val="0"/>
              </a:spcBef>
              <a:buClrTx/>
              <a:buFontTx/>
              <a:buChar char="•"/>
            </a:pPr>
            <a:r>
              <a:rPr lang="en-US" altLang="en-US" sz="1800" dirty="0">
                <a:latin typeface="+mj-lt"/>
                <a:cs typeface="Times New Roman" panose="02020603050405020304" pitchFamily="18" charset="0"/>
              </a:rPr>
              <a:t> Mua </a:t>
            </a:r>
            <a:r>
              <a:rPr lang="en-US" altLang="en-US" sz="1800" dirty="0" err="1">
                <a:latin typeface="+mj-lt"/>
                <a:cs typeface="Times New Roman" panose="02020603050405020304" pitchFamily="18" charset="0"/>
              </a:rPr>
              <a:t>sắm</a:t>
            </a:r>
            <a:r>
              <a:rPr lang="en-US" altLang="en-US" sz="1800" dirty="0">
                <a:latin typeface="+mj-lt"/>
                <a:cs typeface="Times New Roman" panose="02020603050405020304" pitchFamily="18" charset="0"/>
              </a:rPr>
              <a:t> (8.3)</a:t>
            </a:r>
          </a:p>
        </p:txBody>
      </p:sp>
      <p:sp>
        <p:nvSpPr>
          <p:cNvPr id="32781" name="Rectangle 15">
            <a:extLst>
              <a:ext uri="{FF2B5EF4-FFF2-40B4-BE49-F238E27FC236}">
                <a16:creationId xmlns:a16="http://schemas.microsoft.com/office/drawing/2014/main" id="{F3682751-E625-415F-3963-79A6BFDD1054}"/>
              </a:ext>
            </a:extLst>
          </p:cNvPr>
          <p:cNvSpPr>
            <a:spLocks noChangeArrowheads="1"/>
          </p:cNvSpPr>
          <p:nvPr/>
        </p:nvSpPr>
        <p:spPr bwMode="auto">
          <a:xfrm>
            <a:off x="7929350" y="4387299"/>
            <a:ext cx="4128506" cy="975868"/>
          </a:xfrm>
          <a:prstGeom prst="rect">
            <a:avLst/>
          </a:prstGeom>
          <a:solidFill>
            <a:schemeClr val="bg1"/>
          </a:solidFill>
          <a:ln w="9525" algn="ctr">
            <a:solidFill>
              <a:schemeClr val="tx1"/>
            </a:solidFill>
            <a:miter lim="800000"/>
            <a:headEnd/>
            <a:tailEnd/>
          </a:ln>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1800" b="1" dirty="0">
                <a:latin typeface="+mj-lt"/>
                <a:cs typeface="Times New Roman" panose="02020603050405020304" pitchFamily="18" charset="0"/>
              </a:rPr>
              <a:t>Check</a:t>
            </a:r>
          </a:p>
          <a:p>
            <a:pPr algn="just" eaLnBrk="1" hangingPunct="1">
              <a:spcBef>
                <a:spcPct val="0"/>
              </a:spcBef>
              <a:buClrTx/>
              <a:buFontTx/>
              <a:buChar char="•"/>
            </a:pPr>
            <a:r>
              <a:rPr lang="en-US" altLang="en-US" sz="1800" dirty="0">
                <a:latin typeface="+mj-lt"/>
                <a:cs typeface="Times New Roman" panose="02020603050405020304" pitchFamily="18" charset="0"/>
              </a:rPr>
              <a:t> Theo </a:t>
            </a:r>
            <a:r>
              <a:rPr lang="en-US" altLang="en-US" sz="1800" dirty="0" err="1">
                <a:latin typeface="+mj-lt"/>
                <a:cs typeface="Times New Roman" panose="02020603050405020304" pitchFamily="18" charset="0"/>
              </a:rPr>
              <a:t>dõi</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đo</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lường</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phân</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tích</a:t>
            </a:r>
            <a:r>
              <a:rPr lang="en-US" altLang="en-US" sz="1800" dirty="0">
                <a:latin typeface="+mj-lt"/>
                <a:cs typeface="Times New Roman" panose="02020603050405020304" pitchFamily="18" charset="0"/>
              </a:rPr>
              <a:t> (9.1)</a:t>
            </a:r>
          </a:p>
        </p:txBody>
      </p:sp>
      <p:sp>
        <p:nvSpPr>
          <p:cNvPr id="32782" name="Rectangle 16">
            <a:extLst>
              <a:ext uri="{FF2B5EF4-FFF2-40B4-BE49-F238E27FC236}">
                <a16:creationId xmlns:a16="http://schemas.microsoft.com/office/drawing/2014/main" id="{D56A253D-D479-B60F-6020-8DB5D51FFD91}"/>
              </a:ext>
            </a:extLst>
          </p:cNvPr>
          <p:cNvSpPr>
            <a:spLocks noChangeArrowheads="1"/>
          </p:cNvSpPr>
          <p:nvPr/>
        </p:nvSpPr>
        <p:spPr bwMode="auto">
          <a:xfrm>
            <a:off x="7929350" y="5363167"/>
            <a:ext cx="4128506" cy="914400"/>
          </a:xfrm>
          <a:prstGeom prst="rect">
            <a:avLst/>
          </a:prstGeom>
          <a:solidFill>
            <a:schemeClr val="bg1"/>
          </a:solidFill>
          <a:ln w="9525" algn="ctr">
            <a:solidFill>
              <a:schemeClr val="tx1"/>
            </a:solidFill>
            <a:miter lim="800000"/>
            <a:headEnd/>
            <a:tailEnd/>
          </a:ln>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1800" b="1" dirty="0">
                <a:latin typeface="+mj-lt"/>
                <a:cs typeface="Times New Roman" panose="02020603050405020304" pitchFamily="18" charset="0"/>
              </a:rPr>
              <a:t>Act</a:t>
            </a:r>
          </a:p>
          <a:p>
            <a:pPr eaLnBrk="1" hangingPunct="1">
              <a:spcBef>
                <a:spcPct val="0"/>
              </a:spcBef>
              <a:buClrTx/>
              <a:buFontTx/>
              <a:buChar char="•"/>
            </a:pP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Xem</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xét</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hiệu</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suất</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năng</a:t>
            </a:r>
            <a:r>
              <a:rPr lang="en-US" altLang="en-US" sz="1800" dirty="0">
                <a:latin typeface="+mj-lt"/>
                <a:cs typeface="Times New Roman" panose="02020603050405020304" pitchFamily="18" charset="0"/>
              </a:rPr>
              <a:t> </a:t>
            </a:r>
            <a:r>
              <a:rPr lang="en-US" altLang="en-US" sz="1800" dirty="0" err="1">
                <a:latin typeface="+mj-lt"/>
                <a:cs typeface="Times New Roman" panose="02020603050405020304" pitchFamily="18" charset="0"/>
              </a:rPr>
              <a:t>lượng</a:t>
            </a:r>
            <a:r>
              <a:rPr lang="en-US" altLang="en-US" sz="1800" dirty="0">
                <a:latin typeface="+mj-lt"/>
                <a:cs typeface="Times New Roman" panose="02020603050405020304" pitchFamily="18" charset="0"/>
              </a:rPr>
              <a:t> (10.2)</a:t>
            </a:r>
          </a:p>
        </p:txBody>
      </p:sp>
      <p:pic>
        <p:nvPicPr>
          <p:cNvPr id="2" name="Picture 1">
            <a:extLst>
              <a:ext uri="{FF2B5EF4-FFF2-40B4-BE49-F238E27FC236}">
                <a16:creationId xmlns:a16="http://schemas.microsoft.com/office/drawing/2014/main" id="{E2567848-F98F-0305-9443-CB060B232FA7}"/>
              </a:ext>
            </a:extLst>
          </p:cNvPr>
          <p:cNvPicPr>
            <a:picLocks noChangeAspect="1"/>
          </p:cNvPicPr>
          <p:nvPr/>
        </p:nvPicPr>
        <p:blipFill>
          <a:blip r:embed="rId4"/>
          <a:stretch>
            <a:fillRect/>
          </a:stretch>
        </p:blipFill>
        <p:spPr>
          <a:xfrm>
            <a:off x="4435380" y="4223624"/>
            <a:ext cx="3493969" cy="2256788"/>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8B1E5405-EC3D-F1EF-869E-FEC6FC956E3D}"/>
              </a:ext>
            </a:extLst>
          </p:cNvPr>
          <p:cNvSpPr>
            <a:spLocks noGrp="1"/>
          </p:cNvSpPr>
          <p:nvPr>
            <p:ph type="title"/>
          </p:nvPr>
        </p:nvSpPr>
        <p:spPr>
          <a:xfrm>
            <a:off x="485585" y="474374"/>
            <a:ext cx="11142308" cy="715433"/>
          </a:xfrm>
        </p:spPr>
        <p:txBody>
          <a:bodyPr>
            <a:noAutofit/>
          </a:bodyPr>
          <a:lstStyle/>
          <a:p>
            <a:pPr algn="ctr" eaLnBrk="1" hangingPunct="1"/>
            <a:r>
              <a:rPr lang="en-US" altLang="en-US" sz="3200" dirty="0" err="1">
                <a:solidFill>
                  <a:schemeClr val="accent1">
                    <a:lumMod val="50000"/>
                  </a:schemeClr>
                </a:solidFill>
                <a:latin typeface="+mj-lt"/>
                <a:ea typeface="ヒラギノ角ゴ Pro W3"/>
                <a:cs typeface="Times New Roman" panose="02020603050405020304" pitchFamily="18" charset="0"/>
              </a:rPr>
              <a:t>Phần</a:t>
            </a:r>
            <a:r>
              <a:rPr lang="en-US" altLang="en-US" sz="3200" dirty="0">
                <a:solidFill>
                  <a:schemeClr val="accent1">
                    <a:lumMod val="50000"/>
                  </a:schemeClr>
                </a:solidFill>
                <a:latin typeface="+mj-lt"/>
                <a:ea typeface="ヒラギノ角ゴ Pro W3"/>
                <a:cs typeface="Times New Roman" panose="02020603050405020304" pitchFamily="18" charset="0"/>
              </a:rPr>
              <a:t> 2: </a:t>
            </a:r>
            <a:r>
              <a:rPr lang="en-US" altLang="en-US" sz="3200" dirty="0" err="1">
                <a:solidFill>
                  <a:schemeClr val="accent1">
                    <a:lumMod val="50000"/>
                  </a:schemeClr>
                </a:solidFill>
                <a:latin typeface="+mj-lt"/>
                <a:ea typeface="ヒラギノ角ゴ Pro W3"/>
                <a:cs typeface="Times New Roman" panose="02020603050405020304" pitchFamily="18" charset="0"/>
              </a:rPr>
              <a:t>Hoạch</a:t>
            </a:r>
            <a:r>
              <a:rPr lang="en-US" altLang="en-US" sz="3200" dirty="0">
                <a:solidFill>
                  <a:schemeClr val="accent1">
                    <a:lumMod val="50000"/>
                  </a:schemeClr>
                </a:solidFill>
                <a:latin typeface="+mj-lt"/>
                <a:ea typeface="ヒラギノ角ゴ Pro W3"/>
                <a:cs typeface="Times New Roman" panose="02020603050405020304" pitchFamily="18" charset="0"/>
              </a:rPr>
              <a:t> </a:t>
            </a:r>
            <a:r>
              <a:rPr lang="en-US" altLang="en-US" sz="3200" dirty="0" err="1">
                <a:solidFill>
                  <a:schemeClr val="accent1">
                    <a:lumMod val="50000"/>
                  </a:schemeClr>
                </a:solidFill>
                <a:latin typeface="+mj-lt"/>
                <a:ea typeface="ヒラギノ角ゴ Pro W3"/>
                <a:cs typeface="Times New Roman" panose="02020603050405020304" pitchFamily="18" charset="0"/>
              </a:rPr>
              <a:t>định</a:t>
            </a:r>
            <a:endParaRPr lang="en-US" altLang="en-US" sz="3200" dirty="0">
              <a:solidFill>
                <a:schemeClr val="accent1">
                  <a:lumMod val="50000"/>
                </a:schemeClr>
              </a:solidFill>
              <a:latin typeface="+mj-lt"/>
              <a:ea typeface="ヒラギノ角ゴ Pro W3"/>
              <a:cs typeface="Times New Roman" panose="02020603050405020304" pitchFamily="18" charset="0"/>
            </a:endParaRPr>
          </a:p>
        </p:txBody>
      </p:sp>
      <p:sp>
        <p:nvSpPr>
          <p:cNvPr id="58371" name="Content Placeholder 2">
            <a:extLst>
              <a:ext uri="{FF2B5EF4-FFF2-40B4-BE49-F238E27FC236}">
                <a16:creationId xmlns:a16="http://schemas.microsoft.com/office/drawing/2014/main" id="{6EF0BA2A-04E0-BBA1-47BF-223012D1C5D6}"/>
              </a:ext>
            </a:extLst>
          </p:cNvPr>
          <p:cNvSpPr txBox="1">
            <a:spLocks noChangeArrowheads="1"/>
          </p:cNvSpPr>
          <p:nvPr/>
        </p:nvSpPr>
        <p:spPr bwMode="auto">
          <a:xfrm>
            <a:off x="485585" y="1323005"/>
            <a:ext cx="10555817" cy="5135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358775" indent="-142875">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574675" indent="-142875">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790575" indent="-142875">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935038" indent="-142875">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1392238" indent="-142875"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1849438" indent="-142875"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2306638" indent="-142875"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2763838" indent="-142875"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a:lnSpc>
                <a:spcPct val="150000"/>
              </a:lnSpc>
              <a:buFont typeface="Arial" panose="020B0604020202020204" pitchFamily="34" charset="0"/>
              <a:buNone/>
            </a:pPr>
            <a:r>
              <a:rPr lang="en-US" altLang="en-US" sz="2000" dirty="0">
                <a:latin typeface="+mj-lt"/>
                <a:cs typeface="Times New Roman" panose="02020603050405020304" pitchFamily="18" charset="0"/>
              </a:rPr>
              <a:t>6.1 </a:t>
            </a:r>
            <a:r>
              <a:rPr lang="en-US" altLang="en-US" sz="2000" dirty="0" err="1">
                <a:latin typeface="+mj-lt"/>
                <a:cs typeface="Times New Roman" panose="02020603050405020304" pitchFamily="18" charset="0"/>
              </a:rPr>
              <a:t>Các</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hành</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động</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giải</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quyết</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rủi</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ro</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và</a:t>
            </a:r>
            <a:r>
              <a:rPr lang="en-US" altLang="en-US" sz="2000" dirty="0">
                <a:latin typeface="+mj-lt"/>
                <a:cs typeface="Times New Roman" panose="02020603050405020304" pitchFamily="18" charset="0"/>
              </a:rPr>
              <a:t> c</a:t>
            </a:r>
            <a:r>
              <a:rPr lang="vi-VN" altLang="en-US" sz="2000" dirty="0">
                <a:latin typeface="+mj-lt"/>
                <a:cs typeface="Times New Roman" panose="02020603050405020304" pitchFamily="18" charset="0"/>
              </a:rPr>
              <a:t>ơ</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hội</a:t>
            </a:r>
            <a:endParaRPr lang="en-US" altLang="en-US" sz="2000" dirty="0">
              <a:latin typeface="+mj-lt"/>
              <a:cs typeface="Times New Roman" panose="02020603050405020304" pitchFamily="18" charset="0"/>
            </a:endParaRPr>
          </a:p>
          <a:p>
            <a:pPr algn="just">
              <a:lnSpc>
                <a:spcPct val="150000"/>
              </a:lnSpc>
              <a:buFont typeface="Arial" panose="020B0604020202020204" pitchFamily="34" charset="0"/>
              <a:buNone/>
            </a:pPr>
            <a:r>
              <a:rPr lang="en-US" altLang="en-US" sz="2000" dirty="0">
                <a:latin typeface="+mj-lt"/>
                <a:cs typeface="Times New Roman" panose="02020603050405020304" pitchFamily="18" charset="0"/>
              </a:rPr>
              <a:t>6.2 </a:t>
            </a:r>
            <a:r>
              <a:rPr lang="en-US" altLang="en-US" sz="2000" dirty="0" err="1">
                <a:latin typeface="+mj-lt"/>
                <a:cs typeface="Times New Roman" panose="02020603050405020304" pitchFamily="18" charset="0"/>
              </a:rPr>
              <a:t>Các</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mục</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tiêu</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chỉ</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tiêu</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năng</a:t>
            </a:r>
            <a:r>
              <a:rPr lang="en-US" altLang="en-US" sz="2000" dirty="0">
                <a:latin typeface="+mj-lt"/>
                <a:cs typeface="Times New Roman" panose="02020603050405020304" pitchFamily="18" charset="0"/>
              </a:rPr>
              <a:t> l</a:t>
            </a:r>
            <a:r>
              <a:rPr lang="vi-VN" altLang="en-US" sz="2000" dirty="0">
                <a:latin typeface="+mj-lt"/>
                <a:cs typeface="Times New Roman" panose="02020603050405020304" pitchFamily="18" charset="0"/>
              </a:rPr>
              <a:t>ư</a:t>
            </a:r>
            <a:r>
              <a:rPr lang="en-US" altLang="en-US" sz="2000" dirty="0" err="1">
                <a:latin typeface="+mj-lt"/>
                <a:cs typeface="Times New Roman" panose="02020603050405020304" pitchFamily="18" charset="0"/>
              </a:rPr>
              <a:t>ợng</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và</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hoạch</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định</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để</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đạt</a:t>
            </a:r>
            <a:r>
              <a:rPr lang="en-US" altLang="en-US" sz="2000" dirty="0">
                <a:latin typeface="+mj-lt"/>
                <a:cs typeface="Times New Roman" panose="02020603050405020304" pitchFamily="18" charset="0"/>
              </a:rPr>
              <a:t> đ</a:t>
            </a:r>
            <a:r>
              <a:rPr lang="vi-VN" altLang="en-US" sz="2000" dirty="0">
                <a:latin typeface="+mj-lt"/>
                <a:cs typeface="Times New Roman" panose="02020603050405020304" pitchFamily="18" charset="0"/>
              </a:rPr>
              <a:t>ư</a:t>
            </a:r>
            <a:r>
              <a:rPr lang="en-US" altLang="en-US" sz="2000" dirty="0" err="1">
                <a:latin typeface="+mj-lt"/>
                <a:cs typeface="Times New Roman" panose="02020603050405020304" pitchFamily="18" charset="0"/>
              </a:rPr>
              <a:t>ợc</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chúng</a:t>
            </a:r>
            <a:endParaRPr lang="en-US" altLang="en-US" sz="2000" dirty="0">
              <a:latin typeface="+mj-lt"/>
              <a:cs typeface="Times New Roman" panose="02020603050405020304" pitchFamily="18" charset="0"/>
            </a:endParaRPr>
          </a:p>
          <a:p>
            <a:pPr algn="just">
              <a:lnSpc>
                <a:spcPct val="150000"/>
              </a:lnSpc>
              <a:buFont typeface="Arial" panose="020B0604020202020204" pitchFamily="34" charset="0"/>
              <a:buNone/>
            </a:pPr>
            <a:r>
              <a:rPr lang="en-US" altLang="en-US" sz="2000" dirty="0">
                <a:latin typeface="+mj-lt"/>
                <a:cs typeface="Times New Roman" panose="02020603050405020304" pitchFamily="18" charset="0"/>
              </a:rPr>
              <a:t>6.3 </a:t>
            </a:r>
            <a:r>
              <a:rPr lang="en-US" altLang="en-US" sz="2000" dirty="0" err="1">
                <a:latin typeface="+mj-lt"/>
                <a:cs typeface="Times New Roman" panose="02020603050405020304" pitchFamily="18" charset="0"/>
              </a:rPr>
              <a:t>Xem</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xét</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năng</a:t>
            </a:r>
            <a:r>
              <a:rPr lang="en-US" altLang="en-US" sz="2000" dirty="0">
                <a:latin typeface="+mj-lt"/>
                <a:cs typeface="Times New Roman" panose="02020603050405020304" pitchFamily="18" charset="0"/>
              </a:rPr>
              <a:t> l</a:t>
            </a:r>
            <a:r>
              <a:rPr lang="vi-VN" altLang="en-US" sz="2000" dirty="0">
                <a:latin typeface="+mj-lt"/>
                <a:cs typeface="Times New Roman" panose="02020603050405020304" pitchFamily="18" charset="0"/>
              </a:rPr>
              <a:t>ư</a:t>
            </a:r>
            <a:r>
              <a:rPr lang="en-US" altLang="en-US" sz="2000" dirty="0" err="1">
                <a:latin typeface="+mj-lt"/>
                <a:cs typeface="Times New Roman" panose="02020603050405020304" pitchFamily="18" charset="0"/>
              </a:rPr>
              <a:t>ợng</a:t>
            </a:r>
            <a:endParaRPr lang="en-US" altLang="en-US" sz="2000" dirty="0">
              <a:latin typeface="+mj-lt"/>
              <a:cs typeface="Times New Roman" panose="02020603050405020304" pitchFamily="18" charset="0"/>
            </a:endParaRPr>
          </a:p>
          <a:p>
            <a:pPr algn="just">
              <a:lnSpc>
                <a:spcPct val="150000"/>
              </a:lnSpc>
              <a:buFont typeface="Arial" panose="020B0604020202020204" pitchFamily="34" charset="0"/>
              <a:buNone/>
            </a:pPr>
            <a:r>
              <a:rPr lang="en-US" altLang="en-US" sz="2000" dirty="0">
                <a:latin typeface="+mj-lt"/>
                <a:cs typeface="Times New Roman" panose="02020603050405020304" pitchFamily="18" charset="0"/>
              </a:rPr>
              <a:t>6.4 </a:t>
            </a:r>
            <a:r>
              <a:rPr lang="en-US" altLang="en-US" sz="2000" dirty="0" err="1">
                <a:latin typeface="+mj-lt"/>
                <a:cs typeface="Times New Roman" panose="02020603050405020304" pitchFamily="18" charset="0"/>
              </a:rPr>
              <a:t>Các</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chỉ</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số</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kết</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quả</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hoạt</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động</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năng</a:t>
            </a:r>
            <a:r>
              <a:rPr lang="en-US" altLang="en-US" sz="2000" dirty="0">
                <a:latin typeface="+mj-lt"/>
                <a:cs typeface="Times New Roman" panose="02020603050405020304" pitchFamily="18" charset="0"/>
              </a:rPr>
              <a:t> l</a:t>
            </a:r>
            <a:r>
              <a:rPr lang="vi-VN" altLang="en-US" sz="2000" dirty="0">
                <a:latin typeface="+mj-lt"/>
                <a:cs typeface="Times New Roman" panose="02020603050405020304" pitchFamily="18" charset="0"/>
              </a:rPr>
              <a:t>ư</a:t>
            </a:r>
            <a:r>
              <a:rPr lang="en-US" altLang="en-US" sz="2000" dirty="0" err="1">
                <a:latin typeface="+mj-lt"/>
                <a:cs typeface="Times New Roman" panose="02020603050405020304" pitchFamily="18" charset="0"/>
              </a:rPr>
              <a:t>ợng</a:t>
            </a:r>
            <a:endParaRPr lang="en-US" altLang="en-US" sz="2000" dirty="0">
              <a:latin typeface="+mj-lt"/>
              <a:cs typeface="Times New Roman" panose="02020603050405020304" pitchFamily="18" charset="0"/>
            </a:endParaRPr>
          </a:p>
          <a:p>
            <a:pPr algn="just">
              <a:lnSpc>
                <a:spcPct val="150000"/>
              </a:lnSpc>
              <a:buFont typeface="Arial" panose="020B0604020202020204" pitchFamily="34" charset="0"/>
              <a:buNone/>
            </a:pPr>
            <a:r>
              <a:rPr lang="en-US" altLang="en-US" sz="2000" dirty="0">
                <a:latin typeface="+mj-lt"/>
                <a:cs typeface="Times New Roman" panose="02020603050405020304" pitchFamily="18" charset="0"/>
              </a:rPr>
              <a:t>6.5 Đ</a:t>
            </a:r>
            <a:r>
              <a:rPr lang="vi-VN" altLang="en-US" sz="2000" dirty="0">
                <a:latin typeface="+mj-lt"/>
                <a:cs typeface="Times New Roman" panose="02020603050405020304" pitchFamily="18" charset="0"/>
              </a:rPr>
              <a:t>ư</a:t>
            </a:r>
            <a:r>
              <a:rPr lang="en-US" altLang="en-US" sz="2000" dirty="0" err="1">
                <a:latin typeface="+mj-lt"/>
                <a:cs typeface="Times New Roman" panose="02020603050405020304" pitchFamily="18" charset="0"/>
              </a:rPr>
              <a:t>ờng</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cơ</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sở</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năng</a:t>
            </a:r>
            <a:r>
              <a:rPr lang="en-US" altLang="en-US" sz="2000" dirty="0">
                <a:latin typeface="+mj-lt"/>
                <a:cs typeface="Times New Roman" panose="02020603050405020304" pitchFamily="18" charset="0"/>
              </a:rPr>
              <a:t> l</a:t>
            </a:r>
            <a:r>
              <a:rPr lang="vi-VN" altLang="en-US" sz="2000" dirty="0">
                <a:latin typeface="+mj-lt"/>
                <a:cs typeface="Times New Roman" panose="02020603050405020304" pitchFamily="18" charset="0"/>
              </a:rPr>
              <a:t>ư</a:t>
            </a:r>
            <a:r>
              <a:rPr lang="en-US" altLang="en-US" sz="2000" dirty="0" err="1">
                <a:latin typeface="+mj-lt"/>
                <a:cs typeface="Times New Roman" panose="02020603050405020304" pitchFamily="18" charset="0"/>
              </a:rPr>
              <a:t>ợng</a:t>
            </a:r>
            <a:endParaRPr lang="en-US" altLang="en-US" sz="2000" dirty="0">
              <a:latin typeface="+mj-lt"/>
              <a:cs typeface="Times New Roman" panose="02020603050405020304" pitchFamily="18" charset="0"/>
            </a:endParaRPr>
          </a:p>
          <a:p>
            <a:pPr algn="just">
              <a:lnSpc>
                <a:spcPct val="150000"/>
              </a:lnSpc>
              <a:buFont typeface="Arial" panose="020B0604020202020204" pitchFamily="34" charset="0"/>
              <a:buNone/>
            </a:pPr>
            <a:r>
              <a:rPr lang="en-US" altLang="en-US" sz="2000" dirty="0">
                <a:latin typeface="+mj-lt"/>
                <a:cs typeface="Times New Roman" panose="02020603050405020304" pitchFamily="18" charset="0"/>
              </a:rPr>
              <a:t>6.6 </a:t>
            </a:r>
            <a:r>
              <a:rPr lang="en-US" altLang="en-US" sz="2000" dirty="0" err="1">
                <a:latin typeface="+mj-lt"/>
                <a:cs typeface="Times New Roman" panose="02020603050405020304" pitchFamily="18" charset="0"/>
              </a:rPr>
              <a:t>Hoạch</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định</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thu</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thập</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thông</a:t>
            </a:r>
            <a:r>
              <a:rPr lang="en-US" altLang="en-US" sz="2000" dirty="0">
                <a:latin typeface="+mj-lt"/>
                <a:cs typeface="Times New Roman" panose="02020603050405020304" pitchFamily="18" charset="0"/>
              </a:rPr>
              <a:t> tin </a:t>
            </a:r>
            <a:r>
              <a:rPr lang="en-US" altLang="en-US" sz="2000" dirty="0" err="1">
                <a:latin typeface="+mj-lt"/>
                <a:cs typeface="Times New Roman" panose="02020603050405020304" pitchFamily="18" charset="0"/>
              </a:rPr>
              <a:t>năng</a:t>
            </a:r>
            <a:r>
              <a:rPr lang="en-US" altLang="en-US" sz="2000" dirty="0">
                <a:latin typeface="+mj-lt"/>
                <a:cs typeface="Times New Roman" panose="02020603050405020304" pitchFamily="18" charset="0"/>
              </a:rPr>
              <a:t> l</a:t>
            </a:r>
            <a:r>
              <a:rPr lang="vi-VN" altLang="en-US" sz="2000" dirty="0">
                <a:latin typeface="+mj-lt"/>
                <a:cs typeface="Times New Roman" panose="02020603050405020304" pitchFamily="18" charset="0"/>
              </a:rPr>
              <a:t>ư</a:t>
            </a:r>
            <a:r>
              <a:rPr lang="en-US" altLang="en-US" sz="2000" dirty="0" err="1">
                <a:latin typeface="+mj-lt"/>
                <a:cs typeface="Times New Roman" panose="02020603050405020304" pitchFamily="18" charset="0"/>
              </a:rPr>
              <a:t>ợng</a:t>
            </a:r>
            <a:endParaRPr lang="en-US" altLang="en-US" sz="2000" dirty="0">
              <a:latin typeface="+mj-lt"/>
              <a:cs typeface="Times New Roman" panose="02020603050405020304" pitchFamily="18" charset="0"/>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655092" y="533400"/>
            <a:ext cx="109455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Hoạch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định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năng</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lượng</a:t>
            </a:r>
            <a:endParaRPr lang="en-US" altLang="en-US" dirty="0">
              <a:solidFill>
                <a:schemeClr val="accent1">
                  <a:lumMod val="50000"/>
                </a:schemeClr>
              </a:solidFill>
              <a:latin typeface="+mj-lt"/>
              <a:cs typeface="Times New Roman" panose="02020603050405020304" pitchFamily="18" charset="0"/>
            </a:endParaRPr>
          </a:p>
        </p:txBody>
      </p:sp>
      <p:sp>
        <p:nvSpPr>
          <p:cNvPr id="2" name="TextBox 1">
            <a:extLst>
              <a:ext uri="{FF2B5EF4-FFF2-40B4-BE49-F238E27FC236}">
                <a16:creationId xmlns:a16="http://schemas.microsoft.com/office/drawing/2014/main" id="{ECE60767-0129-A44C-BA8E-078484191F67}"/>
              </a:ext>
            </a:extLst>
          </p:cNvPr>
          <p:cNvSpPr txBox="1"/>
          <p:nvPr/>
        </p:nvSpPr>
        <p:spPr>
          <a:xfrm>
            <a:off x="4068811" y="1433438"/>
            <a:ext cx="7531785" cy="5424562"/>
          </a:xfrm>
          <a:prstGeom prst="rect">
            <a:avLst/>
          </a:prstGeom>
          <a:noFill/>
        </p:spPr>
        <p:txBody>
          <a:bodyPr wrap="square">
            <a:spAutoFit/>
          </a:bodyPr>
          <a:lstStyle/>
          <a:p>
            <a:pPr marL="342900" indent="-342900" algn="just">
              <a:lnSpc>
                <a:spcPct val="150000"/>
              </a:lnSpc>
              <a:spcAft>
                <a:spcPts val="267"/>
              </a:spcAft>
              <a:buFont typeface="Arial" panose="020B0604020202020204" pitchFamily="34" charset="0"/>
              <a:buChar char="•"/>
              <a:defRPr/>
            </a:pPr>
            <a:r>
              <a:rPr lang="en-US" sz="1800" kern="100" dirty="0" err="1">
                <a:solidFill>
                  <a:srgbClr val="000000"/>
                </a:solidFill>
                <a:ea typeface="Calibri" panose="020F0502020204030204" pitchFamily="34" charset="0"/>
                <a:cs typeface="Tahoma" panose="020B0604030504040204" pitchFamily="34" charset="0"/>
              </a:rPr>
              <a:t>Tôi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đang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sử</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dụng</a:t>
            </a:r>
            <a:r>
              <a:rPr lang="en-US" sz="1800" kern="100" dirty="0">
                <a:solidFill>
                  <a:srgbClr val="000000"/>
                </a:solidFill>
                <a:ea typeface="Calibri" panose="020F0502020204030204" pitchFamily="34" charset="0"/>
                <a:cs typeface="Tahoma" panose="020B0604030504040204" pitchFamily="34" charset="0"/>
              </a:rPr>
              <a:t> bao </a:t>
            </a:r>
            <a:r>
              <a:rPr lang="en-US" sz="1800" kern="100" dirty="0" err="1">
                <a:solidFill>
                  <a:srgbClr val="000000"/>
                </a:solidFill>
                <a:ea typeface="Calibri" panose="020F0502020204030204" pitchFamily="34" charset="0"/>
                <a:cs typeface="Tahoma" panose="020B0604030504040204" pitchFamily="34" charset="0"/>
              </a:rPr>
              <a:t>nhiêu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Arial" panose="020B0604020202020204" pitchFamily="34" charset="0"/>
              <a:buChar char="•"/>
              <a:defRPr/>
            </a:pPr>
            <a:r>
              <a:rPr lang="en-US" sz="1800" kern="100" dirty="0" err="1">
                <a:solidFill>
                  <a:srgbClr val="000000"/>
                </a:solidFill>
                <a:ea typeface="Calibri" panose="020F0502020204030204" pitchFamily="34" charset="0"/>
                <a:cs typeface="Tahoma" panose="020B0604030504040204" pitchFamily="34" charset="0"/>
              </a:rPr>
              <a:t>Tôi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đang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sử</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dụng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 ở </a:t>
            </a:r>
            <a:r>
              <a:rPr lang="en-US" sz="1800" kern="100" dirty="0" err="1">
                <a:solidFill>
                  <a:srgbClr val="000000"/>
                </a:solidFill>
                <a:ea typeface="Calibri" panose="020F0502020204030204" pitchFamily="34" charset="0"/>
                <a:cs typeface="Tahoma" panose="020B0604030504040204" pitchFamily="34" charset="0"/>
              </a:rPr>
              <a:t>đâu</a:t>
            </a:r>
            <a:r>
              <a:rPr lang="en-US" sz="18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Arial" panose="020B0604020202020204" pitchFamily="34" charset="0"/>
              <a:buChar char="•"/>
              <a:defRPr/>
            </a:pPr>
            <a:r>
              <a:rPr lang="en-US" sz="1800" kern="100" dirty="0" err="1">
                <a:solidFill>
                  <a:srgbClr val="000000"/>
                </a:solidFill>
                <a:ea typeface="Calibri" panose="020F0502020204030204" pitchFamily="34" charset="0"/>
                <a:cs typeface="Tahoma" panose="020B0604030504040204" pitchFamily="34" charset="0"/>
              </a:rPr>
              <a:t>Đâu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là</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những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hộ</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sử</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dụng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đáng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kể</a:t>
            </a:r>
            <a:r>
              <a:rPr lang="en-US" sz="18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Arial" panose="020B0604020202020204" pitchFamily="34" charset="0"/>
              <a:buChar char="•"/>
              <a:defRPr/>
            </a:pPr>
            <a:r>
              <a:rPr lang="en-US" sz="1800" kern="100" dirty="0" err="1">
                <a:solidFill>
                  <a:srgbClr val="000000"/>
                </a:solidFill>
                <a:ea typeface="Calibri" panose="020F0502020204030204" pitchFamily="34" charset="0"/>
                <a:cs typeface="Tahoma" panose="020B0604030504040204" pitchFamily="34" charset="0"/>
              </a:rPr>
              <a:t>Các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yếu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tố</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nào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ảnh</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hưởng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đến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việc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sử</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dụng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Arial" panose="020B0604020202020204" pitchFamily="34" charset="0"/>
              <a:buChar char="•"/>
              <a:defRPr/>
            </a:pPr>
            <a:r>
              <a:rPr lang="en-US" sz="1800" kern="100" dirty="0" err="1">
                <a:solidFill>
                  <a:srgbClr val="000000"/>
                </a:solidFill>
                <a:ea typeface="Calibri" panose="020F0502020204030204" pitchFamily="34" charset="0"/>
                <a:cs typeface="Tahoma" panose="020B0604030504040204" pitchFamily="34" charset="0"/>
              </a:rPr>
              <a:t>Những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yêu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cầu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pháp</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lý</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nào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liên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quan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đến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việc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sử</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dụng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của</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tôi</a:t>
            </a:r>
            <a:r>
              <a:rPr lang="en-US" sz="18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Arial" panose="020B0604020202020204" pitchFamily="34" charset="0"/>
              <a:buChar char="•"/>
              <a:defRPr/>
            </a:pPr>
            <a:r>
              <a:rPr lang="en-US" sz="1800" kern="100" dirty="0" err="1">
                <a:solidFill>
                  <a:srgbClr val="000000"/>
                </a:solidFill>
                <a:ea typeface="Calibri" panose="020F0502020204030204" pitchFamily="34" charset="0"/>
                <a:cs typeface="Tahoma" panose="020B0604030504040204" pitchFamily="34" charset="0"/>
              </a:rPr>
              <a:t>Những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yêu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cầu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nào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khác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liên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quan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đến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việc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sử</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dụng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của</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tôi</a:t>
            </a:r>
            <a:r>
              <a:rPr lang="en-US" sz="18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Ai </a:t>
            </a:r>
            <a:r>
              <a:rPr lang="en-US" sz="1800" kern="100" dirty="0" err="1">
                <a:solidFill>
                  <a:srgbClr val="000000"/>
                </a:solidFill>
                <a:ea typeface="Calibri" panose="020F0502020204030204" pitchFamily="34" charset="0"/>
                <a:cs typeface="Tahoma" panose="020B0604030504040204" pitchFamily="34" charset="0"/>
              </a:rPr>
              <a:t>đang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tác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động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đến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việc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sử</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dụng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Arial" panose="020B0604020202020204" pitchFamily="34" charset="0"/>
              <a:buChar char="•"/>
              <a:defRPr/>
            </a:pPr>
            <a:r>
              <a:rPr lang="en-US" sz="1800" kern="100" dirty="0" err="1">
                <a:solidFill>
                  <a:srgbClr val="000000"/>
                </a:solidFill>
                <a:ea typeface="Calibri" panose="020F0502020204030204" pitchFamily="34" charset="0"/>
                <a:cs typeface="Tahoma" panose="020B0604030504040204" pitchFamily="34" charset="0"/>
              </a:rPr>
              <a:t>Tôi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có</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cần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kiểm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toán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không</a:t>
            </a:r>
            <a:r>
              <a:rPr lang="en-US" sz="18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Arial" panose="020B0604020202020204" pitchFamily="34" charset="0"/>
              <a:buChar char="•"/>
              <a:defRPr/>
            </a:pPr>
            <a:r>
              <a:rPr lang="en-US" sz="1800" kern="100" dirty="0" err="1">
                <a:solidFill>
                  <a:srgbClr val="000000"/>
                </a:solidFill>
                <a:ea typeface="Calibri" panose="020F0502020204030204" pitchFamily="34" charset="0"/>
                <a:cs typeface="Tahoma" panose="020B0604030504040204" pitchFamily="34" charset="0"/>
              </a:rPr>
              <a:t>Xây</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dựng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chỉ</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số</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hiệu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suất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đường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cơ</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sở</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năng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lượng</a:t>
            </a:r>
            <a:endParaRPr lang="en-US" sz="18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1800" kern="100" dirty="0" err="1">
                <a:solidFill>
                  <a:srgbClr val="000000"/>
                </a:solidFill>
                <a:ea typeface="Calibri" panose="020F0502020204030204" pitchFamily="34" charset="0"/>
                <a:cs typeface="Tahoma" panose="020B0604030504040204" pitchFamily="34" charset="0"/>
              </a:rPr>
              <a:t>Xây</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dựng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kế</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hoạch</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hành</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động</a:t>
            </a:r>
            <a:r>
              <a:rPr lang="en-US" sz="1800" kern="100" dirty="0">
                <a:solidFill>
                  <a:srgbClr val="000000"/>
                </a:solidFill>
                <a:ea typeface="Calibri" panose="020F0502020204030204" pitchFamily="34" charset="0"/>
                <a:cs typeface="Tahoma" panose="020B0604030504040204" pitchFamily="34" charset="0"/>
              </a:rPr>
              <a:t>.</a:t>
            </a:r>
          </a:p>
        </p:txBody>
      </p:sp>
      <p:pic>
        <p:nvPicPr>
          <p:cNvPr id="4" name="Picture 3">
            <a:extLst>
              <a:ext uri="{FF2B5EF4-FFF2-40B4-BE49-F238E27FC236}">
                <a16:creationId xmlns:a16="http://schemas.microsoft.com/office/drawing/2014/main" id="{BCE1DD46-8ECB-539C-4EAC-858C46BFAFCA}"/>
              </a:ext>
            </a:extLst>
          </p:cNvPr>
          <p:cNvPicPr>
            <a:picLocks noChangeAspect="1"/>
          </p:cNvPicPr>
          <p:nvPr/>
        </p:nvPicPr>
        <p:blipFill>
          <a:blip r:embed="rId2"/>
          <a:stretch>
            <a:fillRect/>
          </a:stretch>
        </p:blipFill>
        <p:spPr>
          <a:xfrm>
            <a:off x="629791" y="1596788"/>
            <a:ext cx="3439019" cy="4056844"/>
          </a:xfrm>
          <a:prstGeom prst="rect">
            <a:avLst/>
          </a:prstGeom>
        </p:spPr>
      </p:pic>
    </p:spTree>
    <p:extLst>
      <p:ext uri="{BB962C8B-B14F-4D97-AF65-F5344CB8AC3E}">
        <p14:creationId xmlns:p14="http://schemas.microsoft.com/office/powerpoint/2010/main" val="26101561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hevron 16">
            <a:extLst>
              <a:ext uri="{FF2B5EF4-FFF2-40B4-BE49-F238E27FC236}">
                <a16:creationId xmlns:a16="http://schemas.microsoft.com/office/drawing/2014/main" id="{8786C3E1-40CA-DC05-CA5E-AAD368692556}"/>
              </a:ext>
            </a:extLst>
          </p:cNvPr>
          <p:cNvSpPr/>
          <p:nvPr/>
        </p:nvSpPr>
        <p:spPr bwMode="auto">
          <a:xfrm>
            <a:off x="16463" y="1467996"/>
            <a:ext cx="2118378" cy="667045"/>
          </a:xfrm>
          <a:prstGeom prst="chevron">
            <a:avLst/>
          </a:prstGeom>
          <a:solidFill>
            <a:srgbClr val="C0000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a:lstStyle/>
          <a:p>
            <a:endParaRPr lang="en-US"/>
          </a:p>
        </p:txBody>
      </p:sp>
      <p:sp>
        <p:nvSpPr>
          <p:cNvPr id="10" name="Chevron 4">
            <a:extLst>
              <a:ext uri="{FF2B5EF4-FFF2-40B4-BE49-F238E27FC236}">
                <a16:creationId xmlns:a16="http://schemas.microsoft.com/office/drawing/2014/main" id="{FE99882F-AD43-572B-2276-9A32823292C8}"/>
              </a:ext>
            </a:extLst>
          </p:cNvPr>
          <p:cNvSpPr/>
          <p:nvPr/>
        </p:nvSpPr>
        <p:spPr bwMode="auto">
          <a:xfrm>
            <a:off x="180509" y="1467996"/>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400" b="1" dirty="0" err="1">
                <a:solidFill>
                  <a:schemeClr val="tx1"/>
                </a:solidFill>
                <a:cs typeface="Arial" panose="020B0604020202020204" pitchFamily="34" charset="0"/>
              </a:rPr>
              <a:t>Bước</a:t>
            </a:r>
            <a:r>
              <a:rPr lang="en-US" sz="2400" b="1" dirty="0">
                <a:solidFill>
                  <a:schemeClr val="tx1"/>
                </a:solidFill>
                <a:cs typeface="Arial" panose="020B0604020202020204" pitchFamily="34" charset="0"/>
              </a:rPr>
              <a:t> 1</a:t>
            </a:r>
          </a:p>
        </p:txBody>
      </p:sp>
      <p:sp>
        <p:nvSpPr>
          <p:cNvPr id="13" name="Chevron 16">
            <a:extLst>
              <a:ext uri="{FF2B5EF4-FFF2-40B4-BE49-F238E27FC236}">
                <a16:creationId xmlns:a16="http://schemas.microsoft.com/office/drawing/2014/main" id="{2FD3711E-70C1-57DD-08C0-FA35F71F9DC4}"/>
              </a:ext>
            </a:extLst>
          </p:cNvPr>
          <p:cNvSpPr/>
          <p:nvPr/>
        </p:nvSpPr>
        <p:spPr bwMode="auto">
          <a:xfrm>
            <a:off x="1930332" y="1443881"/>
            <a:ext cx="2118378" cy="667045"/>
          </a:xfrm>
          <a:prstGeom prst="chevron">
            <a:avLst/>
          </a:prstGeom>
          <a:solidFill>
            <a:srgbClr val="FF000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a:lstStyle/>
          <a:p>
            <a:endParaRPr lang="en-US"/>
          </a:p>
        </p:txBody>
      </p:sp>
      <p:sp>
        <p:nvSpPr>
          <p:cNvPr id="15" name="Chevron 16">
            <a:extLst>
              <a:ext uri="{FF2B5EF4-FFF2-40B4-BE49-F238E27FC236}">
                <a16:creationId xmlns:a16="http://schemas.microsoft.com/office/drawing/2014/main" id="{0183E3A6-170F-0B2A-377C-C76D58652F5F}"/>
              </a:ext>
            </a:extLst>
          </p:cNvPr>
          <p:cNvSpPr/>
          <p:nvPr/>
        </p:nvSpPr>
        <p:spPr bwMode="auto">
          <a:xfrm>
            <a:off x="3831480" y="1453623"/>
            <a:ext cx="2118378" cy="667045"/>
          </a:xfrm>
          <a:prstGeom prst="chevron">
            <a:avLst/>
          </a:prstGeom>
          <a:solidFill>
            <a:srgbClr val="FFC00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a:lstStyle/>
          <a:p>
            <a:endParaRPr lang="en-US"/>
          </a:p>
        </p:txBody>
      </p:sp>
      <p:sp>
        <p:nvSpPr>
          <p:cNvPr id="16" name="Chevron 16">
            <a:extLst>
              <a:ext uri="{FF2B5EF4-FFF2-40B4-BE49-F238E27FC236}">
                <a16:creationId xmlns:a16="http://schemas.microsoft.com/office/drawing/2014/main" id="{7779958F-D37A-BF87-2B45-FEFEA12F5EBC}"/>
              </a:ext>
            </a:extLst>
          </p:cNvPr>
          <p:cNvSpPr/>
          <p:nvPr/>
        </p:nvSpPr>
        <p:spPr bwMode="auto">
          <a:xfrm>
            <a:off x="5692418" y="1445906"/>
            <a:ext cx="2118378" cy="667045"/>
          </a:xfrm>
          <a:prstGeom prst="chevron">
            <a:avLst/>
          </a:prstGeom>
          <a:solidFill>
            <a:srgbClr val="FFFF0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a:lstStyle/>
          <a:p>
            <a:endParaRPr lang="en-US"/>
          </a:p>
        </p:txBody>
      </p:sp>
      <p:sp>
        <p:nvSpPr>
          <p:cNvPr id="17" name="Chevron 16">
            <a:extLst>
              <a:ext uri="{FF2B5EF4-FFF2-40B4-BE49-F238E27FC236}">
                <a16:creationId xmlns:a16="http://schemas.microsoft.com/office/drawing/2014/main" id="{AA155C07-09B5-CBB9-AE67-8D968B327860}"/>
              </a:ext>
            </a:extLst>
          </p:cNvPr>
          <p:cNvSpPr/>
          <p:nvPr/>
        </p:nvSpPr>
        <p:spPr bwMode="auto">
          <a:xfrm>
            <a:off x="7576641" y="1460662"/>
            <a:ext cx="2118378" cy="667045"/>
          </a:xfrm>
          <a:prstGeom prst="chevron">
            <a:avLst/>
          </a:prstGeom>
          <a:solidFill>
            <a:srgbClr val="92D05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a:lstStyle/>
          <a:p>
            <a:endParaRPr lang="en-US"/>
          </a:p>
        </p:txBody>
      </p:sp>
      <p:sp>
        <p:nvSpPr>
          <p:cNvPr id="18" name="Chevron 16">
            <a:extLst>
              <a:ext uri="{FF2B5EF4-FFF2-40B4-BE49-F238E27FC236}">
                <a16:creationId xmlns:a16="http://schemas.microsoft.com/office/drawing/2014/main" id="{4434CD75-B536-4680-94C2-F7A0742A1A74}"/>
              </a:ext>
            </a:extLst>
          </p:cNvPr>
          <p:cNvSpPr/>
          <p:nvPr/>
        </p:nvSpPr>
        <p:spPr bwMode="auto">
          <a:xfrm>
            <a:off x="9484149" y="1446583"/>
            <a:ext cx="2160774" cy="667045"/>
          </a:xfrm>
          <a:prstGeom prst="chevron">
            <a:avLst/>
          </a:prstGeom>
          <a:solidFill>
            <a:srgbClr val="00B0F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a:lstStyle/>
          <a:p>
            <a:endParaRPr lang="en-US"/>
          </a:p>
        </p:txBody>
      </p:sp>
      <p:sp>
        <p:nvSpPr>
          <p:cNvPr id="19" name="Chevron 4">
            <a:extLst>
              <a:ext uri="{FF2B5EF4-FFF2-40B4-BE49-F238E27FC236}">
                <a16:creationId xmlns:a16="http://schemas.microsoft.com/office/drawing/2014/main" id="{5D7ECA02-9852-A001-CC68-9D18853985ED}"/>
              </a:ext>
            </a:extLst>
          </p:cNvPr>
          <p:cNvSpPr/>
          <p:nvPr/>
        </p:nvSpPr>
        <p:spPr bwMode="auto">
          <a:xfrm>
            <a:off x="2069602" y="1434139"/>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400" b="1" dirty="0" err="1">
                <a:solidFill>
                  <a:schemeClr val="tx1"/>
                </a:solidFill>
                <a:cs typeface="Arial" panose="020B0604020202020204" pitchFamily="34" charset="0"/>
              </a:rPr>
              <a:t>Bước</a:t>
            </a:r>
            <a:r>
              <a:rPr lang="en-US" sz="2400" b="1" dirty="0">
                <a:solidFill>
                  <a:schemeClr val="tx1"/>
                </a:solidFill>
                <a:cs typeface="Arial" panose="020B0604020202020204" pitchFamily="34" charset="0"/>
              </a:rPr>
              <a:t> 2</a:t>
            </a:r>
          </a:p>
        </p:txBody>
      </p:sp>
      <p:sp>
        <p:nvSpPr>
          <p:cNvPr id="20" name="Chevron 4">
            <a:extLst>
              <a:ext uri="{FF2B5EF4-FFF2-40B4-BE49-F238E27FC236}">
                <a16:creationId xmlns:a16="http://schemas.microsoft.com/office/drawing/2014/main" id="{FA70F805-C3AA-D91E-3546-45CD8CDC4CDB}"/>
              </a:ext>
            </a:extLst>
          </p:cNvPr>
          <p:cNvSpPr/>
          <p:nvPr/>
        </p:nvSpPr>
        <p:spPr bwMode="auto">
          <a:xfrm>
            <a:off x="4065635" y="1460662"/>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400" b="1" dirty="0" err="1">
                <a:solidFill>
                  <a:schemeClr val="tx1"/>
                </a:solidFill>
                <a:cs typeface="Arial" panose="020B0604020202020204" pitchFamily="34" charset="0"/>
              </a:rPr>
              <a:t>Bước</a:t>
            </a:r>
            <a:r>
              <a:rPr lang="en-US" sz="2400" b="1" dirty="0">
                <a:solidFill>
                  <a:schemeClr val="tx1"/>
                </a:solidFill>
                <a:cs typeface="Arial" panose="020B0604020202020204" pitchFamily="34" charset="0"/>
              </a:rPr>
              <a:t> 3</a:t>
            </a:r>
          </a:p>
        </p:txBody>
      </p:sp>
      <p:sp>
        <p:nvSpPr>
          <p:cNvPr id="21" name="Chevron 4">
            <a:extLst>
              <a:ext uri="{FF2B5EF4-FFF2-40B4-BE49-F238E27FC236}">
                <a16:creationId xmlns:a16="http://schemas.microsoft.com/office/drawing/2014/main" id="{4F28F39E-1A2F-81B5-5D4A-3F64B8A213BD}"/>
              </a:ext>
            </a:extLst>
          </p:cNvPr>
          <p:cNvSpPr/>
          <p:nvPr/>
        </p:nvSpPr>
        <p:spPr bwMode="auto">
          <a:xfrm>
            <a:off x="5970288" y="1460662"/>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400" b="1" dirty="0" err="1">
                <a:solidFill>
                  <a:schemeClr val="tx1"/>
                </a:solidFill>
                <a:cs typeface="Arial" panose="020B0604020202020204" pitchFamily="34" charset="0"/>
              </a:rPr>
              <a:t>Bước</a:t>
            </a:r>
            <a:r>
              <a:rPr lang="en-US" sz="2400" b="1" dirty="0">
                <a:solidFill>
                  <a:schemeClr val="tx1"/>
                </a:solidFill>
                <a:cs typeface="Arial" panose="020B0604020202020204" pitchFamily="34" charset="0"/>
              </a:rPr>
              <a:t> 4</a:t>
            </a:r>
          </a:p>
        </p:txBody>
      </p:sp>
      <p:sp>
        <p:nvSpPr>
          <p:cNvPr id="22" name="Chevron 4">
            <a:extLst>
              <a:ext uri="{FF2B5EF4-FFF2-40B4-BE49-F238E27FC236}">
                <a16:creationId xmlns:a16="http://schemas.microsoft.com/office/drawing/2014/main" id="{8060AFFC-C1AF-F371-5D9F-EC80AB8368E9}"/>
              </a:ext>
            </a:extLst>
          </p:cNvPr>
          <p:cNvSpPr/>
          <p:nvPr/>
        </p:nvSpPr>
        <p:spPr bwMode="auto">
          <a:xfrm>
            <a:off x="7854511" y="1509153"/>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400" b="1" dirty="0" err="1">
                <a:solidFill>
                  <a:schemeClr val="tx1"/>
                </a:solidFill>
                <a:cs typeface="Arial" panose="020B0604020202020204" pitchFamily="34" charset="0"/>
              </a:rPr>
              <a:t>Bước</a:t>
            </a:r>
            <a:r>
              <a:rPr lang="en-US" sz="2400" b="1" dirty="0">
                <a:solidFill>
                  <a:schemeClr val="tx1"/>
                </a:solidFill>
                <a:cs typeface="Arial" panose="020B0604020202020204" pitchFamily="34" charset="0"/>
              </a:rPr>
              <a:t> 5</a:t>
            </a:r>
          </a:p>
        </p:txBody>
      </p:sp>
      <p:sp>
        <p:nvSpPr>
          <p:cNvPr id="23" name="Chevron 4">
            <a:extLst>
              <a:ext uri="{FF2B5EF4-FFF2-40B4-BE49-F238E27FC236}">
                <a16:creationId xmlns:a16="http://schemas.microsoft.com/office/drawing/2014/main" id="{F0E0F0E6-C076-E26D-461A-2B52C6B6207F}"/>
              </a:ext>
            </a:extLst>
          </p:cNvPr>
          <p:cNvSpPr/>
          <p:nvPr/>
        </p:nvSpPr>
        <p:spPr bwMode="auto">
          <a:xfrm>
            <a:off x="9653872" y="1470306"/>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400" b="1" dirty="0" err="1">
                <a:solidFill>
                  <a:schemeClr val="tx1"/>
                </a:solidFill>
                <a:cs typeface="Arial" panose="020B0604020202020204" pitchFamily="34" charset="0"/>
              </a:rPr>
              <a:t>Bước</a:t>
            </a:r>
            <a:r>
              <a:rPr lang="en-US" sz="2400" b="1" dirty="0">
                <a:solidFill>
                  <a:schemeClr val="tx1"/>
                </a:solidFill>
                <a:cs typeface="Arial" panose="020B0604020202020204" pitchFamily="34" charset="0"/>
              </a:rPr>
              <a:t> 6</a:t>
            </a:r>
          </a:p>
        </p:txBody>
      </p:sp>
      <p:sp>
        <p:nvSpPr>
          <p:cNvPr id="24" name="TextBox 23">
            <a:extLst>
              <a:ext uri="{FF2B5EF4-FFF2-40B4-BE49-F238E27FC236}">
                <a16:creationId xmlns:a16="http://schemas.microsoft.com/office/drawing/2014/main" id="{AB360A48-5E2A-5336-FF5B-5D66765A7EDA}"/>
              </a:ext>
            </a:extLst>
          </p:cNvPr>
          <p:cNvSpPr txBox="1">
            <a:spLocks noChangeArrowheads="1"/>
          </p:cNvSpPr>
          <p:nvPr/>
        </p:nvSpPr>
        <p:spPr bwMode="auto">
          <a:xfrm>
            <a:off x="180510" y="2256483"/>
            <a:ext cx="1612432" cy="1446550"/>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200" dirty="0" err="1">
                <a:solidFill>
                  <a:srgbClr val="0070C0"/>
                </a:solidFill>
                <a:latin typeface="+mn-lt"/>
                <a:cs typeface="Arial" panose="020B0604020202020204" pitchFamily="34" charset="0"/>
              </a:rPr>
              <a:t>Yêu</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cầu</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pháp</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lý</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và</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yêu</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cầu</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khác</a:t>
            </a:r>
            <a:endParaRPr lang="en-US" altLang="en-US" sz="2200" dirty="0">
              <a:solidFill>
                <a:srgbClr val="0070C0"/>
              </a:solidFill>
              <a:latin typeface="+mn-lt"/>
              <a:cs typeface="Arial" panose="020B0604020202020204" pitchFamily="34" charset="0"/>
            </a:endParaRPr>
          </a:p>
        </p:txBody>
      </p:sp>
      <p:sp>
        <p:nvSpPr>
          <p:cNvPr id="25" name="TextBox 24">
            <a:extLst>
              <a:ext uri="{FF2B5EF4-FFF2-40B4-BE49-F238E27FC236}">
                <a16:creationId xmlns:a16="http://schemas.microsoft.com/office/drawing/2014/main" id="{F8CC2166-6FE2-F3AF-8CED-4A69A64A3923}"/>
              </a:ext>
            </a:extLst>
          </p:cNvPr>
          <p:cNvSpPr txBox="1">
            <a:spLocks noChangeArrowheads="1"/>
          </p:cNvSpPr>
          <p:nvPr/>
        </p:nvSpPr>
        <p:spPr bwMode="auto">
          <a:xfrm>
            <a:off x="2118446" y="2330349"/>
            <a:ext cx="1612432" cy="1107996"/>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200" dirty="0" err="1">
                <a:solidFill>
                  <a:srgbClr val="0070C0"/>
                </a:solidFill>
                <a:latin typeface="+mn-lt"/>
                <a:cs typeface="Arial" panose="020B0604020202020204" pitchFamily="34" charset="0"/>
              </a:rPr>
              <a:t>Xem</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xét</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năng</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lượng</a:t>
            </a:r>
            <a:endParaRPr lang="en-US" altLang="en-US" sz="2200" dirty="0">
              <a:solidFill>
                <a:srgbClr val="0070C0"/>
              </a:solidFill>
              <a:latin typeface="+mn-lt"/>
              <a:cs typeface="Arial" panose="020B0604020202020204" pitchFamily="34" charset="0"/>
            </a:endParaRPr>
          </a:p>
        </p:txBody>
      </p:sp>
      <p:sp>
        <p:nvSpPr>
          <p:cNvPr id="26" name="TextBox 25">
            <a:extLst>
              <a:ext uri="{FF2B5EF4-FFF2-40B4-BE49-F238E27FC236}">
                <a16:creationId xmlns:a16="http://schemas.microsoft.com/office/drawing/2014/main" id="{EEE6A6CE-95EC-CF52-D0CE-FAC5C848C89E}"/>
              </a:ext>
            </a:extLst>
          </p:cNvPr>
          <p:cNvSpPr txBox="1">
            <a:spLocks noChangeArrowheads="1"/>
          </p:cNvSpPr>
          <p:nvPr/>
        </p:nvSpPr>
        <p:spPr bwMode="auto">
          <a:xfrm>
            <a:off x="3984662" y="2408883"/>
            <a:ext cx="1612432" cy="1446550"/>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200" dirty="0" err="1">
                <a:solidFill>
                  <a:srgbClr val="0070C0"/>
                </a:solidFill>
                <a:latin typeface="+mn-lt"/>
                <a:cs typeface="Arial" panose="020B0604020202020204" pitchFamily="34" charset="0"/>
              </a:rPr>
              <a:t>Đường</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cơ</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sở</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năng</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lượng</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EnB</a:t>
            </a:r>
            <a:r>
              <a:rPr lang="en-US" altLang="en-US" sz="2200" dirty="0">
                <a:solidFill>
                  <a:srgbClr val="0070C0"/>
                </a:solidFill>
                <a:latin typeface="+mn-lt"/>
                <a:cs typeface="Arial" panose="020B0604020202020204" pitchFamily="34" charset="0"/>
              </a:rPr>
              <a:t>)</a:t>
            </a:r>
          </a:p>
        </p:txBody>
      </p:sp>
      <p:sp>
        <p:nvSpPr>
          <p:cNvPr id="27" name="TextBox 26">
            <a:extLst>
              <a:ext uri="{FF2B5EF4-FFF2-40B4-BE49-F238E27FC236}">
                <a16:creationId xmlns:a16="http://schemas.microsoft.com/office/drawing/2014/main" id="{BFDA5DAC-C003-3282-FAB0-7840BCC1ADFE}"/>
              </a:ext>
            </a:extLst>
          </p:cNvPr>
          <p:cNvSpPr txBox="1">
            <a:spLocks noChangeArrowheads="1"/>
          </p:cNvSpPr>
          <p:nvPr/>
        </p:nvSpPr>
        <p:spPr bwMode="auto">
          <a:xfrm>
            <a:off x="5985306" y="2340154"/>
            <a:ext cx="1714500" cy="1785104"/>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200" dirty="0" err="1">
                <a:solidFill>
                  <a:srgbClr val="0070C0"/>
                </a:solidFill>
                <a:latin typeface="+mn-lt"/>
                <a:cs typeface="Arial" panose="020B0604020202020204" pitchFamily="34" charset="0"/>
              </a:rPr>
              <a:t>Chỉ</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số</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kết</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quả</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thực</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hiện</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năng</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lượng</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EnPI</a:t>
            </a:r>
            <a:r>
              <a:rPr lang="en-US" altLang="en-US" sz="2200" dirty="0">
                <a:solidFill>
                  <a:srgbClr val="0070C0"/>
                </a:solidFill>
                <a:latin typeface="+mn-lt"/>
                <a:cs typeface="Arial" panose="020B0604020202020204" pitchFamily="34" charset="0"/>
              </a:rPr>
              <a:t>) </a:t>
            </a:r>
          </a:p>
        </p:txBody>
      </p:sp>
      <p:sp>
        <p:nvSpPr>
          <p:cNvPr id="28" name="TextBox 27">
            <a:extLst>
              <a:ext uri="{FF2B5EF4-FFF2-40B4-BE49-F238E27FC236}">
                <a16:creationId xmlns:a16="http://schemas.microsoft.com/office/drawing/2014/main" id="{FBD6A1AC-24E4-0828-FD74-CA065BE9900E}"/>
              </a:ext>
            </a:extLst>
          </p:cNvPr>
          <p:cNvSpPr txBox="1">
            <a:spLocks noChangeArrowheads="1"/>
          </p:cNvSpPr>
          <p:nvPr/>
        </p:nvSpPr>
        <p:spPr bwMode="auto">
          <a:xfrm>
            <a:off x="7887382" y="2340154"/>
            <a:ext cx="1612432" cy="1446550"/>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200" dirty="0" err="1">
                <a:solidFill>
                  <a:srgbClr val="0070C0"/>
                </a:solidFill>
                <a:latin typeface="+mn-lt"/>
                <a:cs typeface="Arial" panose="020B0604020202020204" pitchFamily="34" charset="0"/>
              </a:rPr>
              <a:t>Mục</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tiêu</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chỉ</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tiêu</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kế</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hoạch</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hành</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động</a:t>
            </a:r>
            <a:endParaRPr lang="en-US" altLang="en-US" sz="2200" dirty="0">
              <a:solidFill>
                <a:srgbClr val="0070C0"/>
              </a:solidFill>
              <a:latin typeface="+mn-lt"/>
              <a:cs typeface="Arial" panose="020B0604020202020204" pitchFamily="34" charset="0"/>
            </a:endParaRPr>
          </a:p>
        </p:txBody>
      </p:sp>
      <p:sp>
        <p:nvSpPr>
          <p:cNvPr id="29" name="TextBox 28">
            <a:extLst>
              <a:ext uri="{FF2B5EF4-FFF2-40B4-BE49-F238E27FC236}">
                <a16:creationId xmlns:a16="http://schemas.microsoft.com/office/drawing/2014/main" id="{51F61B1C-7B8F-8750-A794-59A5A98554E6}"/>
              </a:ext>
            </a:extLst>
          </p:cNvPr>
          <p:cNvSpPr txBox="1">
            <a:spLocks noChangeArrowheads="1"/>
          </p:cNvSpPr>
          <p:nvPr/>
        </p:nvSpPr>
        <p:spPr bwMode="auto">
          <a:xfrm>
            <a:off x="9789458" y="2256483"/>
            <a:ext cx="1612432" cy="769441"/>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200" dirty="0" err="1">
                <a:solidFill>
                  <a:srgbClr val="0070C0"/>
                </a:solidFill>
                <a:latin typeface="+mn-lt"/>
                <a:cs typeface="Arial" panose="020B0604020202020204" pitchFamily="34" charset="0"/>
              </a:rPr>
              <a:t>Xem</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xét</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và</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cập</a:t>
            </a:r>
            <a:r>
              <a:rPr lang="en-US" altLang="en-US" sz="2200" dirty="0">
                <a:solidFill>
                  <a:srgbClr val="0070C0"/>
                </a:solidFill>
                <a:latin typeface="+mn-lt"/>
                <a:cs typeface="Arial" panose="020B0604020202020204" pitchFamily="34" charset="0"/>
              </a:rPr>
              <a:t> </a:t>
            </a:r>
            <a:r>
              <a:rPr lang="en-US" altLang="en-US" sz="2200" dirty="0" err="1">
                <a:solidFill>
                  <a:srgbClr val="0070C0"/>
                </a:solidFill>
                <a:latin typeface="+mn-lt"/>
                <a:cs typeface="Arial" panose="020B0604020202020204" pitchFamily="34" charset="0"/>
              </a:rPr>
              <a:t>nhật</a:t>
            </a:r>
            <a:endParaRPr lang="en-US" altLang="en-US" sz="2200" dirty="0">
              <a:solidFill>
                <a:srgbClr val="0070C0"/>
              </a:solidFill>
              <a:latin typeface="+mn-lt"/>
              <a:cs typeface="Arial" panose="020B0604020202020204" pitchFamily="34" charset="0"/>
            </a:endParaRPr>
          </a:p>
        </p:txBody>
      </p:sp>
      <p:pic>
        <p:nvPicPr>
          <p:cNvPr id="4" name="Picture 3">
            <a:extLst>
              <a:ext uri="{FF2B5EF4-FFF2-40B4-BE49-F238E27FC236}">
                <a16:creationId xmlns:a16="http://schemas.microsoft.com/office/drawing/2014/main" id="{ABFED8B4-A5BB-CE59-3DB7-0D831DE5F837}"/>
              </a:ext>
            </a:extLst>
          </p:cNvPr>
          <p:cNvPicPr>
            <a:picLocks noChangeAspect="1"/>
          </p:cNvPicPr>
          <p:nvPr/>
        </p:nvPicPr>
        <p:blipFill>
          <a:blip r:embed="rId2"/>
          <a:stretch>
            <a:fillRect/>
          </a:stretch>
        </p:blipFill>
        <p:spPr>
          <a:xfrm>
            <a:off x="3531977" y="4337705"/>
            <a:ext cx="4652865" cy="2130379"/>
          </a:xfrm>
          <a:prstGeom prst="rect">
            <a:avLst/>
          </a:prstGeom>
        </p:spPr>
      </p:pic>
      <p:sp>
        <p:nvSpPr>
          <p:cNvPr id="6" name="Rectangle 3">
            <a:extLst>
              <a:ext uri="{FF2B5EF4-FFF2-40B4-BE49-F238E27FC236}">
                <a16:creationId xmlns:a16="http://schemas.microsoft.com/office/drawing/2014/main" id="{481BE83E-8FFB-1E96-58B9-BA67BD473511}"/>
              </a:ext>
            </a:extLst>
          </p:cNvPr>
          <p:cNvSpPr>
            <a:spLocks noChangeArrowheads="1"/>
          </p:cNvSpPr>
          <p:nvPr/>
        </p:nvSpPr>
        <p:spPr bwMode="auto">
          <a:xfrm>
            <a:off x="180509" y="544516"/>
            <a:ext cx="118022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n-lt"/>
                <a:cs typeface="Times New Roman" panose="02020603050405020304" pitchFamily="18" charset="0"/>
              </a:rPr>
              <a:t>Quá</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trình</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hoạch</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định</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năng</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lượng</a:t>
            </a:r>
            <a:endParaRPr lang="en-US" altLang="en-US" dirty="0">
              <a:solidFill>
                <a:schemeClr val="accent1">
                  <a:lumMod val="50000"/>
                </a:schemeClr>
              </a:solidFill>
              <a:latin typeface="+mn-lt"/>
              <a:cs typeface="Times New Roman" panose="02020603050405020304" pitchFamily="18" charset="0"/>
            </a:endParaRPr>
          </a:p>
        </p:txBody>
      </p:sp>
    </p:spTree>
    <p:extLst>
      <p:ext uri="{BB962C8B-B14F-4D97-AF65-F5344CB8AC3E}">
        <p14:creationId xmlns:p14="http://schemas.microsoft.com/office/powerpoint/2010/main" val="3773082255"/>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504806" y="501634"/>
            <a:ext cx="10972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Yêu</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cầu</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về</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pháp</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lý</a:t>
            </a:r>
            <a:endParaRPr lang="en-US" altLang="en-US" dirty="0">
              <a:solidFill>
                <a:schemeClr val="accent1">
                  <a:lumMod val="50000"/>
                </a:schemeClr>
              </a:solidFill>
              <a:latin typeface="+mj-lt"/>
              <a:cs typeface="Times New Roman" panose="02020603050405020304" pitchFamily="18" charset="0"/>
            </a:endParaRPr>
          </a:p>
        </p:txBody>
      </p:sp>
      <p:pic>
        <p:nvPicPr>
          <p:cNvPr id="3" name="Picture 2">
            <a:extLst>
              <a:ext uri="{FF2B5EF4-FFF2-40B4-BE49-F238E27FC236}">
                <a16:creationId xmlns:a16="http://schemas.microsoft.com/office/drawing/2014/main" id="{9EC738BC-4ECC-8C5A-9B4C-8881C7CD5CF8}"/>
              </a:ext>
            </a:extLst>
          </p:cNvPr>
          <p:cNvPicPr>
            <a:picLocks noChangeAspect="1"/>
          </p:cNvPicPr>
          <p:nvPr/>
        </p:nvPicPr>
        <p:blipFill>
          <a:blip r:embed="rId2"/>
          <a:stretch>
            <a:fillRect/>
          </a:stretch>
        </p:blipFill>
        <p:spPr>
          <a:xfrm>
            <a:off x="1173384" y="1411821"/>
            <a:ext cx="9635644" cy="4673669"/>
          </a:xfrm>
          <a:prstGeom prst="rect">
            <a:avLst/>
          </a:prstGeom>
        </p:spPr>
      </p:pic>
    </p:spTree>
    <p:extLst>
      <p:ext uri="{BB962C8B-B14F-4D97-AF65-F5344CB8AC3E}">
        <p14:creationId xmlns:p14="http://schemas.microsoft.com/office/powerpoint/2010/main" val="24898765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168610" y="540167"/>
            <a:ext cx="1174732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Các</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yêu</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cầu</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khác</a:t>
            </a:r>
            <a:endParaRPr lang="en-US" altLang="en-US" dirty="0">
              <a:solidFill>
                <a:schemeClr val="accent1">
                  <a:lumMod val="50000"/>
                </a:schemeClr>
              </a:solidFill>
              <a:latin typeface="+mj-lt"/>
              <a:cs typeface="Times New Roman" panose="02020603050405020304" pitchFamily="18" charset="0"/>
            </a:endParaRPr>
          </a:p>
        </p:txBody>
      </p:sp>
      <p:pic>
        <p:nvPicPr>
          <p:cNvPr id="4" name="Picture 3">
            <a:extLst>
              <a:ext uri="{FF2B5EF4-FFF2-40B4-BE49-F238E27FC236}">
                <a16:creationId xmlns:a16="http://schemas.microsoft.com/office/drawing/2014/main" id="{5C9A1F02-69A0-3153-FDA3-EBAFE0A24B00}"/>
              </a:ext>
            </a:extLst>
          </p:cNvPr>
          <p:cNvPicPr>
            <a:picLocks noChangeAspect="1"/>
          </p:cNvPicPr>
          <p:nvPr/>
        </p:nvPicPr>
        <p:blipFill>
          <a:blip r:embed="rId2"/>
          <a:stretch>
            <a:fillRect/>
          </a:stretch>
        </p:blipFill>
        <p:spPr>
          <a:xfrm>
            <a:off x="1330108" y="1262455"/>
            <a:ext cx="9424328" cy="4799034"/>
          </a:xfrm>
          <a:prstGeom prst="rect">
            <a:avLst/>
          </a:prstGeom>
        </p:spPr>
      </p:pic>
    </p:spTree>
    <p:extLst>
      <p:ext uri="{BB962C8B-B14F-4D97-AF65-F5344CB8AC3E}">
        <p14:creationId xmlns:p14="http://schemas.microsoft.com/office/powerpoint/2010/main" val="41818068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a:extLst>
              <a:ext uri="{FF2B5EF4-FFF2-40B4-BE49-F238E27FC236}">
                <a16:creationId xmlns:a16="http://schemas.microsoft.com/office/drawing/2014/main" id="{9AF62447-5A35-EB79-3BAC-DF01BA52295B}"/>
              </a:ext>
            </a:extLst>
          </p:cNvPr>
          <p:cNvSpPr>
            <a:spLocks noChangeArrowheads="1"/>
          </p:cNvSpPr>
          <p:nvPr/>
        </p:nvSpPr>
        <p:spPr bwMode="auto">
          <a:xfrm>
            <a:off x="456817" y="1497493"/>
            <a:ext cx="83121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2400" b="1" dirty="0">
                <a:latin typeface="+mn-lt"/>
                <a:cs typeface="Times New Roman" panose="02020603050405020304" pitchFamily="18" charset="0"/>
              </a:rPr>
              <a:t>6.1	 </a:t>
            </a:r>
            <a:r>
              <a:rPr lang="en-US" altLang="en-US" sz="2400" b="1" dirty="0" err="1">
                <a:latin typeface="+mn-lt"/>
                <a:cs typeface="Times New Roman" panose="02020603050405020304" pitchFamily="18" charset="0"/>
              </a:rPr>
              <a:t>Các</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hành</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động</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giải</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quyết</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rủi</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ro</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và</a:t>
            </a:r>
            <a:r>
              <a:rPr lang="en-US" altLang="en-US" sz="2400" b="1" dirty="0">
                <a:latin typeface="+mn-lt"/>
                <a:cs typeface="Times New Roman" panose="02020603050405020304" pitchFamily="18" charset="0"/>
              </a:rPr>
              <a:t> c</a:t>
            </a:r>
            <a:r>
              <a:rPr lang="vi-VN" altLang="en-US" sz="2400" b="1" dirty="0">
                <a:latin typeface="+mn-lt"/>
                <a:cs typeface="Times New Roman" panose="02020603050405020304" pitchFamily="18" charset="0"/>
              </a:rPr>
              <a:t>ơ</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hội</a:t>
            </a:r>
            <a:endParaRPr lang="en-US" altLang="en-US" sz="2400" b="1" dirty="0">
              <a:latin typeface="+mn-lt"/>
              <a:cs typeface="Times New Roman" panose="02020603050405020304" pitchFamily="18" charset="0"/>
            </a:endParaRPr>
          </a:p>
        </p:txBody>
      </p:sp>
      <p:sp>
        <p:nvSpPr>
          <p:cNvPr id="60419" name="Rectangle 4">
            <a:extLst>
              <a:ext uri="{FF2B5EF4-FFF2-40B4-BE49-F238E27FC236}">
                <a16:creationId xmlns:a16="http://schemas.microsoft.com/office/drawing/2014/main" id="{91BBC63F-8D83-A908-F6CA-CDFE4229BEA4}"/>
              </a:ext>
            </a:extLst>
          </p:cNvPr>
          <p:cNvSpPr>
            <a:spLocks noChangeArrowheads="1"/>
          </p:cNvSpPr>
          <p:nvPr/>
        </p:nvSpPr>
        <p:spPr bwMode="auto">
          <a:xfrm>
            <a:off x="456817" y="2588767"/>
            <a:ext cx="1046480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30000"/>
              </a:lnSpc>
              <a:spcBef>
                <a:spcPct val="0"/>
              </a:spcBef>
              <a:buClrTx/>
              <a:buFontTx/>
              <a:buNone/>
            </a:pPr>
            <a:r>
              <a:rPr lang="en-US" altLang="en-US" sz="2000" dirty="0">
                <a:latin typeface="+mn-lt"/>
              </a:rPr>
              <a:t>- </a:t>
            </a:r>
            <a:r>
              <a:rPr lang="en-US" altLang="en-US" sz="2000" dirty="0" err="1">
                <a:latin typeface="+mn-lt"/>
                <a:cs typeface="Times New Roman" panose="02020603050405020304" pitchFamily="18" charset="0"/>
              </a:rPr>
              <a:t>Đảm</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bảo</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EnMS</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đạt</a:t>
            </a:r>
            <a:r>
              <a:rPr lang="en-US" altLang="en-US" sz="2000" dirty="0">
                <a:latin typeface="+mn-lt"/>
                <a:cs typeface="Times New Roman" panose="02020603050405020304" pitchFamily="18" charset="0"/>
              </a:rPr>
              <a:t> đ</a:t>
            </a:r>
            <a:r>
              <a:rPr lang="vi-VN" altLang="en-US" sz="2000" dirty="0">
                <a:latin typeface="+mn-lt"/>
                <a:cs typeface="Times New Roman" panose="02020603050405020304" pitchFamily="18" charset="0"/>
              </a:rPr>
              <a:t>ư</a:t>
            </a:r>
            <a:r>
              <a:rPr lang="en-US" altLang="en-US" sz="2000" dirty="0" err="1">
                <a:latin typeface="+mn-lt"/>
                <a:cs typeface="Times New Roman" panose="02020603050405020304" pitchFamily="18" charset="0"/>
              </a:rPr>
              <a:t>ợc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kết</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quả</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mong</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đợi</a:t>
            </a:r>
            <a:endParaRPr lang="en-US" altLang="en-US" sz="2000" dirty="0">
              <a:latin typeface="+mn-lt"/>
              <a:cs typeface="Times New Roman" panose="02020603050405020304" pitchFamily="18" charset="0"/>
            </a:endParaRPr>
          </a:p>
          <a:p>
            <a:pPr algn="just" eaLnBrk="1" hangingPunct="1">
              <a:lnSpc>
                <a:spcPct val="130000"/>
              </a:lnSpc>
              <a:spcBef>
                <a:spcPct val="0"/>
              </a:spcBef>
              <a:buClrTx/>
              <a:buFontTx/>
              <a:buNone/>
            </a:pP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Ngăn</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ngừa</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hoặc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giảm</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thiểu</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các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ảnh</a:t>
            </a:r>
            <a:r>
              <a:rPr lang="en-US" altLang="en-US" sz="2000" dirty="0">
                <a:latin typeface="+mn-lt"/>
                <a:cs typeface="Times New Roman" panose="02020603050405020304" pitchFamily="18" charset="0"/>
              </a:rPr>
              <a:t> h</a:t>
            </a:r>
            <a:r>
              <a:rPr lang="vi-VN" altLang="en-US" sz="2000" dirty="0">
                <a:latin typeface="+mn-lt"/>
                <a:cs typeface="Times New Roman" panose="02020603050405020304" pitchFamily="18" charset="0"/>
              </a:rPr>
              <a:t>ư</a:t>
            </a:r>
            <a:r>
              <a:rPr lang="en-US" altLang="en-US" sz="2000" dirty="0" err="1">
                <a:latin typeface="+mn-lt"/>
                <a:cs typeface="Times New Roman" panose="02020603050405020304" pitchFamily="18" charset="0"/>
              </a:rPr>
              <a:t>ởng</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không</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mong</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muốn</a:t>
            </a:r>
            <a:endParaRPr lang="en-US" altLang="en-US" sz="2000" dirty="0">
              <a:latin typeface="+mn-lt"/>
              <a:cs typeface="Times New Roman" panose="02020603050405020304" pitchFamily="18" charset="0"/>
            </a:endParaRPr>
          </a:p>
          <a:p>
            <a:pPr algn="just" eaLnBrk="1" hangingPunct="1">
              <a:lnSpc>
                <a:spcPct val="130000"/>
              </a:lnSpc>
              <a:spcBef>
                <a:spcPct val="0"/>
              </a:spcBef>
              <a:buClrTx/>
              <a:buFontTx/>
              <a:buNone/>
            </a:pP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Đạt</a:t>
            </a:r>
            <a:r>
              <a:rPr lang="en-US" altLang="en-US" sz="2000" dirty="0">
                <a:latin typeface="+mn-lt"/>
                <a:cs typeface="Times New Roman" panose="02020603050405020304" pitchFamily="18" charset="0"/>
              </a:rPr>
              <a:t> đ</a:t>
            </a:r>
            <a:r>
              <a:rPr lang="vi-VN" altLang="en-US" sz="2000" dirty="0">
                <a:latin typeface="+mn-lt"/>
                <a:cs typeface="Times New Roman" panose="02020603050405020304" pitchFamily="18" charset="0"/>
              </a:rPr>
              <a:t>ư</a:t>
            </a:r>
            <a:r>
              <a:rPr lang="en-US" altLang="en-US" sz="2000" dirty="0" err="1">
                <a:latin typeface="+mn-lt"/>
                <a:cs typeface="Times New Roman" panose="02020603050405020304" pitchFamily="18" charset="0"/>
              </a:rPr>
              <a:t>ợc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cải</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tiến</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liên</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tục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của</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EnMS</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và</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kết</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quả</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hoạt</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động</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năng</a:t>
            </a:r>
            <a:r>
              <a:rPr lang="en-US" altLang="en-US" sz="2000" dirty="0">
                <a:latin typeface="+mn-lt"/>
                <a:cs typeface="Times New Roman" panose="02020603050405020304" pitchFamily="18" charset="0"/>
              </a:rPr>
              <a:t> l</a:t>
            </a:r>
            <a:r>
              <a:rPr lang="vi-VN" altLang="en-US" sz="2000" dirty="0">
                <a:latin typeface="+mn-lt"/>
                <a:cs typeface="Times New Roman" panose="02020603050405020304" pitchFamily="18" charset="0"/>
              </a:rPr>
              <a:t>ư</a:t>
            </a:r>
            <a:r>
              <a:rPr lang="en-US" altLang="en-US" sz="2000" dirty="0" err="1">
                <a:latin typeface="+mn-lt"/>
                <a:cs typeface="Times New Roman" panose="02020603050405020304" pitchFamily="18" charset="0"/>
              </a:rPr>
              <a:t>ợng</a:t>
            </a:r>
            <a:r>
              <a:rPr lang="en-US" altLang="en-US" sz="2000" dirty="0">
                <a:latin typeface="+mn-lt"/>
                <a:cs typeface="Times New Roman" panose="02020603050405020304" pitchFamily="18" charset="0"/>
              </a:rPr>
              <a:t>.</a:t>
            </a:r>
          </a:p>
        </p:txBody>
      </p:sp>
      <p:sp>
        <p:nvSpPr>
          <p:cNvPr id="60420" name="Title 1">
            <a:extLst>
              <a:ext uri="{FF2B5EF4-FFF2-40B4-BE49-F238E27FC236}">
                <a16:creationId xmlns:a16="http://schemas.microsoft.com/office/drawing/2014/main" id="{AC441DD6-4081-5711-B5A2-53E0CEA3C107}"/>
              </a:ext>
            </a:extLst>
          </p:cNvPr>
          <p:cNvSpPr>
            <a:spLocks noGrp="1"/>
          </p:cNvSpPr>
          <p:nvPr>
            <p:ph type="title"/>
          </p:nvPr>
        </p:nvSpPr>
        <p:spPr>
          <a:xfrm>
            <a:off x="456817" y="440971"/>
            <a:ext cx="11229457" cy="715433"/>
          </a:xfrm>
        </p:spPr>
        <p:txBody>
          <a:bodyPr>
            <a:noAutofit/>
          </a:bodyPr>
          <a:lstStyle/>
          <a:p>
            <a:pPr algn="ctr" eaLnBrk="1" hangingPunct="1"/>
            <a:r>
              <a:rPr lang="en-US" altLang="en-US" sz="3200" dirty="0" err="1">
                <a:solidFill>
                  <a:schemeClr val="accent1">
                    <a:lumMod val="50000"/>
                  </a:schemeClr>
                </a:solidFill>
                <a:latin typeface="+mn-lt"/>
                <a:ea typeface="ヒラギノ角ゴ Pro W3"/>
                <a:cs typeface="Times New Roman" panose="02020603050405020304" pitchFamily="18" charset="0"/>
              </a:rPr>
              <a:t>Rủi</a:t>
            </a:r>
            <a:r>
              <a:rPr lang="en-US" altLang="en-US" sz="3200" dirty="0">
                <a:solidFill>
                  <a:schemeClr val="accent1">
                    <a:lumMod val="50000"/>
                  </a:schemeClr>
                </a:solidFill>
                <a:latin typeface="+mn-lt"/>
                <a:ea typeface="ヒラギノ角ゴ Pro W3"/>
                <a:cs typeface="Times New Roman" panose="02020603050405020304" pitchFamily="18" charset="0"/>
              </a:rPr>
              <a:t> </a:t>
            </a:r>
            <a:r>
              <a:rPr lang="en-US" altLang="en-US" sz="3200" dirty="0" err="1">
                <a:solidFill>
                  <a:schemeClr val="accent1">
                    <a:lumMod val="50000"/>
                  </a:schemeClr>
                </a:solidFill>
                <a:latin typeface="+mn-lt"/>
                <a:ea typeface="ヒラギノ角ゴ Pro W3"/>
                <a:cs typeface="Times New Roman" panose="02020603050405020304" pitchFamily="18" charset="0"/>
              </a:rPr>
              <a:t>ro</a:t>
            </a:r>
            <a:r>
              <a:rPr lang="en-US" altLang="en-US" sz="3200" dirty="0">
                <a:solidFill>
                  <a:schemeClr val="accent1">
                    <a:lumMod val="50000"/>
                  </a:schemeClr>
                </a:solidFill>
                <a:latin typeface="+mn-lt"/>
                <a:ea typeface="ヒラギノ角ゴ Pro W3"/>
                <a:cs typeface="Times New Roman" panose="02020603050405020304" pitchFamily="18" charset="0"/>
              </a:rPr>
              <a:t> </a:t>
            </a:r>
            <a:r>
              <a:rPr lang="en-US" altLang="en-US" sz="3200" dirty="0" err="1">
                <a:solidFill>
                  <a:schemeClr val="accent1">
                    <a:lumMod val="50000"/>
                  </a:schemeClr>
                </a:solidFill>
                <a:latin typeface="+mn-lt"/>
                <a:ea typeface="ヒラギノ角ゴ Pro W3"/>
                <a:cs typeface="Times New Roman" panose="02020603050405020304" pitchFamily="18" charset="0"/>
              </a:rPr>
              <a:t>và</a:t>
            </a:r>
            <a:r>
              <a:rPr lang="en-US" altLang="en-US" sz="3200" dirty="0">
                <a:solidFill>
                  <a:schemeClr val="accent1">
                    <a:lumMod val="50000"/>
                  </a:schemeClr>
                </a:solidFill>
                <a:latin typeface="+mn-lt"/>
                <a:ea typeface="ヒラギノ角ゴ Pro W3"/>
                <a:cs typeface="Times New Roman" panose="02020603050405020304" pitchFamily="18" charset="0"/>
              </a:rPr>
              <a:t> </a:t>
            </a:r>
            <a:r>
              <a:rPr lang="en-US" altLang="en-US" sz="3200" dirty="0" err="1">
                <a:solidFill>
                  <a:schemeClr val="accent1">
                    <a:lumMod val="50000"/>
                  </a:schemeClr>
                </a:solidFill>
                <a:latin typeface="+mn-lt"/>
                <a:ea typeface="ヒラギノ角ゴ Pro W3"/>
                <a:cs typeface="Times New Roman" panose="02020603050405020304" pitchFamily="18" charset="0"/>
              </a:rPr>
              <a:t>cơ</a:t>
            </a:r>
            <a:r>
              <a:rPr lang="en-US" altLang="en-US" sz="3200" dirty="0">
                <a:solidFill>
                  <a:schemeClr val="accent1">
                    <a:lumMod val="50000"/>
                  </a:schemeClr>
                </a:solidFill>
                <a:latin typeface="+mn-lt"/>
                <a:ea typeface="ヒラギノ角ゴ Pro W3"/>
                <a:cs typeface="Times New Roman" panose="02020603050405020304" pitchFamily="18" charset="0"/>
              </a:rPr>
              <a:t> </a:t>
            </a:r>
            <a:r>
              <a:rPr lang="en-US" altLang="en-US" sz="3200" dirty="0" err="1">
                <a:solidFill>
                  <a:schemeClr val="accent1">
                    <a:lumMod val="50000"/>
                  </a:schemeClr>
                </a:solidFill>
                <a:latin typeface="+mn-lt"/>
                <a:ea typeface="ヒラギノ角ゴ Pro W3"/>
                <a:cs typeface="Times New Roman" panose="02020603050405020304" pitchFamily="18" charset="0"/>
              </a:rPr>
              <a:t>hội</a:t>
            </a:r>
            <a:endParaRPr lang="en-US" altLang="en-US" sz="3200" dirty="0">
              <a:solidFill>
                <a:schemeClr val="accent1">
                  <a:lumMod val="50000"/>
                </a:schemeClr>
              </a:solidFill>
              <a:latin typeface="+mn-lt"/>
              <a:ea typeface="ヒラギノ角ゴ Pro W3"/>
              <a:cs typeface="Times New Roman" panose="02020603050405020304" pitchFamily="18" charset="0"/>
            </a:endParaRPr>
          </a:p>
        </p:txBody>
      </p:sp>
      <p:sp>
        <p:nvSpPr>
          <p:cNvPr id="60421" name="Rectangle 6">
            <a:extLst>
              <a:ext uri="{FF2B5EF4-FFF2-40B4-BE49-F238E27FC236}">
                <a16:creationId xmlns:a16="http://schemas.microsoft.com/office/drawing/2014/main" id="{BE1A9594-1A8C-8576-BA22-9B4F5CEA3EE1}"/>
              </a:ext>
            </a:extLst>
          </p:cNvPr>
          <p:cNvSpPr>
            <a:spLocks noChangeArrowheads="1"/>
          </p:cNvSpPr>
          <p:nvPr/>
        </p:nvSpPr>
        <p:spPr bwMode="auto">
          <a:xfrm>
            <a:off x="456817" y="2063921"/>
            <a:ext cx="76819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2400" b="1" dirty="0">
                <a:latin typeface="+mn-lt"/>
                <a:cs typeface="Times New Roman" panose="02020603050405020304" pitchFamily="18" charset="0"/>
              </a:rPr>
              <a:t>6.1.1 </a:t>
            </a:r>
            <a:r>
              <a:rPr lang="en-US" altLang="en-US" sz="2400" b="1" dirty="0" err="1">
                <a:latin typeface="+mn-lt"/>
                <a:cs typeface="Times New Roman" panose="02020603050405020304" pitchFamily="18" charset="0"/>
              </a:rPr>
              <a:t>Tổ</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chức</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phải</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xác</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định</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các</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rủi</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ro</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và</a:t>
            </a:r>
            <a:r>
              <a:rPr lang="en-US" altLang="en-US" sz="2400" b="1" dirty="0">
                <a:latin typeface="+mn-lt"/>
                <a:cs typeface="Times New Roman" panose="02020603050405020304" pitchFamily="18" charset="0"/>
              </a:rPr>
              <a:t> c</a:t>
            </a:r>
            <a:r>
              <a:rPr lang="vi-VN" altLang="en-US" sz="2400" b="1" dirty="0">
                <a:latin typeface="+mn-lt"/>
                <a:cs typeface="Times New Roman" panose="02020603050405020304" pitchFamily="18" charset="0"/>
              </a:rPr>
              <a:t>ơ</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hội</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để</a:t>
            </a:r>
            <a:r>
              <a:rPr lang="en-US" altLang="en-US" sz="2400" b="1" dirty="0">
                <a:latin typeface="+mn-lt"/>
                <a:cs typeface="Times New Roman" panose="02020603050405020304" pitchFamily="18" charset="0"/>
              </a:rPr>
              <a:t>:</a:t>
            </a:r>
          </a:p>
        </p:txBody>
      </p:sp>
      <p:sp>
        <p:nvSpPr>
          <p:cNvPr id="60422" name="Rectangle 6">
            <a:extLst>
              <a:ext uri="{FF2B5EF4-FFF2-40B4-BE49-F238E27FC236}">
                <a16:creationId xmlns:a16="http://schemas.microsoft.com/office/drawing/2014/main" id="{01E0C561-BE95-BB16-6586-730E801F585F}"/>
              </a:ext>
            </a:extLst>
          </p:cNvPr>
          <p:cNvSpPr>
            <a:spLocks noChangeArrowheads="1"/>
          </p:cNvSpPr>
          <p:nvPr/>
        </p:nvSpPr>
        <p:spPr bwMode="auto">
          <a:xfrm>
            <a:off x="456817" y="3957354"/>
            <a:ext cx="49343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2400" b="1" dirty="0">
                <a:latin typeface="+mn-lt"/>
                <a:cs typeface="Times New Roman" panose="02020603050405020304" pitchFamily="18" charset="0"/>
              </a:rPr>
              <a:t>6.1.2 </a:t>
            </a:r>
            <a:r>
              <a:rPr lang="en-US" altLang="en-US" sz="2400" b="1" dirty="0" err="1">
                <a:latin typeface="+mn-lt"/>
                <a:cs typeface="Times New Roman" panose="02020603050405020304" pitchFamily="18" charset="0"/>
              </a:rPr>
              <a:t>Tổ</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chức</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phải</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lập</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kế</a:t>
            </a:r>
            <a:r>
              <a:rPr lang="en-US" altLang="en-US" sz="2400" b="1" dirty="0">
                <a:latin typeface="+mn-lt"/>
                <a:cs typeface="Times New Roman" panose="02020603050405020304" pitchFamily="18" charset="0"/>
              </a:rPr>
              <a:t> </a:t>
            </a:r>
            <a:r>
              <a:rPr lang="en-US" altLang="en-US" sz="2400" b="1" dirty="0" err="1">
                <a:latin typeface="+mn-lt"/>
                <a:cs typeface="Times New Roman" panose="02020603050405020304" pitchFamily="18" charset="0"/>
              </a:rPr>
              <a:t>hoạch</a:t>
            </a:r>
            <a:r>
              <a:rPr lang="en-US" altLang="en-US" sz="2400" b="1" dirty="0">
                <a:latin typeface="+mn-lt"/>
                <a:cs typeface="Times New Roman" panose="02020603050405020304" pitchFamily="18" charset="0"/>
              </a:rPr>
              <a:t>:</a:t>
            </a:r>
          </a:p>
        </p:txBody>
      </p:sp>
      <p:sp>
        <p:nvSpPr>
          <p:cNvPr id="60423" name="Rectangle 4">
            <a:extLst>
              <a:ext uri="{FF2B5EF4-FFF2-40B4-BE49-F238E27FC236}">
                <a16:creationId xmlns:a16="http://schemas.microsoft.com/office/drawing/2014/main" id="{9EECB65C-AC83-AD4D-9CF9-18FCFB717EEA}"/>
              </a:ext>
            </a:extLst>
          </p:cNvPr>
          <p:cNvSpPr>
            <a:spLocks noChangeArrowheads="1"/>
          </p:cNvSpPr>
          <p:nvPr/>
        </p:nvSpPr>
        <p:spPr bwMode="auto">
          <a:xfrm>
            <a:off x="456817" y="4494239"/>
            <a:ext cx="1046480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30000"/>
              </a:lnSpc>
              <a:spcBef>
                <a:spcPct val="0"/>
              </a:spcBef>
              <a:buClrTx/>
              <a:buFontTx/>
              <a:buNone/>
            </a:pPr>
            <a:r>
              <a:rPr lang="en-US" altLang="en-US" sz="2000" dirty="0">
                <a:latin typeface="+mn-lt"/>
              </a:rPr>
              <a:t>- </a:t>
            </a:r>
            <a:r>
              <a:rPr lang="en-US" altLang="en-US" sz="2000" dirty="0" err="1">
                <a:latin typeface="+mn-lt"/>
                <a:cs typeface="Times New Roman" panose="02020603050405020304" pitchFamily="18" charset="0"/>
              </a:rPr>
              <a:t>Các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hành</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động</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nhằm</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giải</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quyết</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các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rủi</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ro</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và</a:t>
            </a:r>
            <a:r>
              <a:rPr lang="en-US" altLang="en-US" sz="2000" dirty="0">
                <a:latin typeface="+mn-lt"/>
                <a:cs typeface="Times New Roman" panose="02020603050405020304" pitchFamily="18" charset="0"/>
              </a:rPr>
              <a:t> c</a:t>
            </a:r>
            <a:r>
              <a:rPr lang="vi-VN" altLang="en-US" sz="2000" dirty="0">
                <a:latin typeface="+mn-lt"/>
                <a:cs typeface="Times New Roman" panose="02020603050405020304" pitchFamily="18" charset="0"/>
              </a:rPr>
              <a:t>ơ</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hội</a:t>
            </a:r>
            <a:endParaRPr lang="en-US" altLang="en-US" sz="2000" dirty="0">
              <a:latin typeface="+mn-lt"/>
              <a:cs typeface="Times New Roman" panose="02020603050405020304" pitchFamily="18" charset="0"/>
            </a:endParaRPr>
          </a:p>
          <a:p>
            <a:pPr algn="just" eaLnBrk="1" hangingPunct="1">
              <a:lnSpc>
                <a:spcPct val="130000"/>
              </a:lnSpc>
              <a:spcBef>
                <a:spcPct val="0"/>
              </a:spcBef>
              <a:buClrTx/>
              <a:buFontTx/>
              <a:buNone/>
            </a:pP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Cách</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thức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để</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tích</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hợp</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và</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thực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hiện</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các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hành</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động</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vào</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EnMS</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và</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vào</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các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quá</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trình</a:t>
            </a:r>
            <a:endParaRPr lang="en-US" altLang="en-US" sz="2000" dirty="0">
              <a:latin typeface="+mn-lt"/>
              <a:cs typeface="Times New Roman" panose="02020603050405020304" pitchFamily="18" charset="0"/>
            </a:endParaRPr>
          </a:p>
          <a:p>
            <a:pPr algn="just" eaLnBrk="1" hangingPunct="1">
              <a:lnSpc>
                <a:spcPct val="130000"/>
              </a:lnSpc>
              <a:spcBef>
                <a:spcPct val="0"/>
              </a:spcBef>
              <a:buClrTx/>
              <a:buFontTx/>
              <a:buNone/>
            </a:pP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Cánh</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thức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để</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đánh</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giá</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hiệu</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lực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của</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các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hành</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động</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này</a:t>
            </a:r>
            <a:r>
              <a:rPr lang="en-US" altLang="en-US" sz="2000" dirty="0">
                <a:latin typeface="+mn-lt"/>
                <a:cs typeface="Times New Roman" panose="02020603050405020304" pitchFamily="18" charset="0"/>
              </a:rPr>
              <a:t>. </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a:extLst>
              <a:ext uri="{FF2B5EF4-FFF2-40B4-BE49-F238E27FC236}">
                <a16:creationId xmlns:a16="http://schemas.microsoft.com/office/drawing/2014/main" id="{860DFDA0-FF21-1214-F89F-1957868940BE}"/>
              </a:ext>
            </a:extLst>
          </p:cNvPr>
          <p:cNvSpPr>
            <a:spLocks noChangeArrowheads="1"/>
          </p:cNvSpPr>
          <p:nvPr/>
        </p:nvSpPr>
        <p:spPr bwMode="auto">
          <a:xfrm>
            <a:off x="546253" y="1326187"/>
            <a:ext cx="116457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2400" b="1" dirty="0">
                <a:latin typeface="+mj-lt"/>
                <a:cs typeface="Times New Roman" panose="02020603050405020304" pitchFamily="18" charset="0"/>
              </a:rPr>
              <a:t>6.2	 </a:t>
            </a:r>
            <a:r>
              <a:rPr lang="en-US" altLang="en-US" sz="2400" b="1" dirty="0" err="1">
                <a:latin typeface="+mj-lt"/>
                <a:cs typeface="Times New Roman" panose="02020603050405020304" pitchFamily="18" charset="0"/>
              </a:rPr>
              <a:t>Các</a:t>
            </a:r>
            <a:r>
              <a:rPr lang="en-US" altLang="en-US" sz="2400" b="1" dirty="0">
                <a:latin typeface="+mj-lt"/>
                <a:cs typeface="Times New Roman" panose="02020603050405020304" pitchFamily="18" charset="0"/>
              </a:rPr>
              <a:t> </a:t>
            </a:r>
            <a:r>
              <a:rPr lang="en-US" altLang="en-US" sz="2400" b="1" dirty="0" err="1">
                <a:latin typeface="+mj-lt"/>
                <a:cs typeface="Times New Roman" panose="02020603050405020304" pitchFamily="18" charset="0"/>
              </a:rPr>
              <a:t>mục</a:t>
            </a:r>
            <a:r>
              <a:rPr lang="en-US" altLang="en-US" sz="2400" b="1" dirty="0">
                <a:latin typeface="+mj-lt"/>
                <a:cs typeface="Times New Roman" panose="02020603050405020304" pitchFamily="18" charset="0"/>
              </a:rPr>
              <a:t> </a:t>
            </a:r>
            <a:r>
              <a:rPr lang="en-US" altLang="en-US" sz="2400" b="1" dirty="0" err="1">
                <a:latin typeface="+mj-lt"/>
                <a:cs typeface="Times New Roman" panose="02020603050405020304" pitchFamily="18" charset="0"/>
              </a:rPr>
              <a:t>tiêu</a:t>
            </a:r>
            <a:r>
              <a:rPr lang="en-US" altLang="en-US" sz="2400" b="1" dirty="0">
                <a:latin typeface="+mj-lt"/>
                <a:cs typeface="Times New Roman" panose="02020603050405020304" pitchFamily="18" charset="0"/>
              </a:rPr>
              <a:t>, </a:t>
            </a:r>
            <a:r>
              <a:rPr lang="en-US" altLang="en-US" sz="2400" b="1" dirty="0" err="1">
                <a:latin typeface="+mj-lt"/>
                <a:cs typeface="Times New Roman" panose="02020603050405020304" pitchFamily="18" charset="0"/>
              </a:rPr>
              <a:t>chỉ</a:t>
            </a:r>
            <a:r>
              <a:rPr lang="en-US" altLang="en-US" sz="2400" b="1" dirty="0">
                <a:latin typeface="+mj-lt"/>
                <a:cs typeface="Times New Roman" panose="02020603050405020304" pitchFamily="18" charset="0"/>
              </a:rPr>
              <a:t> </a:t>
            </a:r>
            <a:r>
              <a:rPr lang="en-US" altLang="en-US" sz="2400" b="1" dirty="0" err="1">
                <a:latin typeface="+mj-lt"/>
                <a:cs typeface="Times New Roman" panose="02020603050405020304" pitchFamily="18" charset="0"/>
              </a:rPr>
              <a:t>tiêu</a:t>
            </a:r>
            <a:r>
              <a:rPr lang="en-US" altLang="en-US" sz="2400" b="1" dirty="0">
                <a:latin typeface="+mj-lt"/>
                <a:cs typeface="Times New Roman" panose="02020603050405020304" pitchFamily="18" charset="0"/>
              </a:rPr>
              <a:t> </a:t>
            </a:r>
            <a:r>
              <a:rPr lang="en-US" altLang="en-US" sz="2400" b="1" dirty="0" err="1">
                <a:latin typeface="+mj-lt"/>
                <a:cs typeface="Times New Roman" panose="02020603050405020304" pitchFamily="18" charset="0"/>
              </a:rPr>
              <a:t>năng</a:t>
            </a:r>
            <a:r>
              <a:rPr lang="en-US" altLang="en-US" sz="2400" b="1" dirty="0">
                <a:latin typeface="+mj-lt"/>
                <a:cs typeface="Times New Roman" panose="02020603050405020304" pitchFamily="18" charset="0"/>
              </a:rPr>
              <a:t> l</a:t>
            </a:r>
            <a:r>
              <a:rPr lang="vi-VN" altLang="en-US" sz="2400" b="1" dirty="0">
                <a:latin typeface="+mj-lt"/>
                <a:cs typeface="Times New Roman" panose="02020603050405020304" pitchFamily="18" charset="0"/>
              </a:rPr>
              <a:t>ư</a:t>
            </a:r>
            <a:r>
              <a:rPr lang="en-US" altLang="en-US" sz="2400" b="1" dirty="0" err="1">
                <a:latin typeface="+mj-lt"/>
                <a:cs typeface="Times New Roman" panose="02020603050405020304" pitchFamily="18" charset="0"/>
              </a:rPr>
              <a:t>ợng</a:t>
            </a:r>
            <a:r>
              <a:rPr lang="en-US" altLang="en-US" sz="2400" b="1" dirty="0">
                <a:latin typeface="+mj-lt"/>
                <a:cs typeface="Times New Roman" panose="02020603050405020304" pitchFamily="18" charset="0"/>
              </a:rPr>
              <a:t> </a:t>
            </a:r>
            <a:r>
              <a:rPr lang="en-US" altLang="en-US" sz="2400" b="1" dirty="0" err="1">
                <a:latin typeface="+mj-lt"/>
                <a:cs typeface="Times New Roman" panose="02020603050405020304" pitchFamily="18" charset="0"/>
              </a:rPr>
              <a:t>và</a:t>
            </a:r>
            <a:r>
              <a:rPr lang="en-US" altLang="en-US" sz="2400" b="1" dirty="0">
                <a:latin typeface="+mj-lt"/>
                <a:cs typeface="Times New Roman" panose="02020603050405020304" pitchFamily="18" charset="0"/>
              </a:rPr>
              <a:t> </a:t>
            </a:r>
            <a:r>
              <a:rPr lang="en-US" altLang="en-US" sz="2400" b="1" dirty="0" err="1">
                <a:latin typeface="+mj-lt"/>
                <a:cs typeface="Times New Roman" panose="02020603050405020304" pitchFamily="18" charset="0"/>
              </a:rPr>
              <a:t>hoạch</a:t>
            </a:r>
            <a:r>
              <a:rPr lang="en-US" altLang="en-US" sz="2400" b="1" dirty="0">
                <a:latin typeface="+mj-lt"/>
                <a:cs typeface="Times New Roman" panose="02020603050405020304" pitchFamily="18" charset="0"/>
              </a:rPr>
              <a:t> </a:t>
            </a:r>
            <a:r>
              <a:rPr lang="en-US" altLang="en-US" sz="2400" b="1" dirty="0" err="1">
                <a:latin typeface="+mj-lt"/>
                <a:cs typeface="Times New Roman" panose="02020603050405020304" pitchFamily="18" charset="0"/>
              </a:rPr>
              <a:t>định</a:t>
            </a:r>
            <a:r>
              <a:rPr lang="en-US" altLang="en-US" sz="2400" b="1" dirty="0">
                <a:latin typeface="+mj-lt"/>
                <a:cs typeface="Times New Roman" panose="02020603050405020304" pitchFamily="18" charset="0"/>
              </a:rPr>
              <a:t> </a:t>
            </a:r>
            <a:r>
              <a:rPr lang="en-US" altLang="en-US" sz="2400" b="1" dirty="0" err="1">
                <a:latin typeface="+mj-lt"/>
                <a:cs typeface="Times New Roman" panose="02020603050405020304" pitchFamily="18" charset="0"/>
              </a:rPr>
              <a:t>để</a:t>
            </a:r>
            <a:r>
              <a:rPr lang="en-US" altLang="en-US" sz="2400" b="1" dirty="0">
                <a:latin typeface="+mj-lt"/>
                <a:cs typeface="Times New Roman" panose="02020603050405020304" pitchFamily="18" charset="0"/>
              </a:rPr>
              <a:t> </a:t>
            </a:r>
            <a:r>
              <a:rPr lang="en-US" altLang="en-US" sz="2400" b="1" dirty="0" err="1">
                <a:latin typeface="+mj-lt"/>
                <a:cs typeface="Times New Roman" panose="02020603050405020304" pitchFamily="18" charset="0"/>
              </a:rPr>
              <a:t>đạt</a:t>
            </a:r>
            <a:r>
              <a:rPr lang="en-US" altLang="en-US" sz="2400" b="1" dirty="0">
                <a:latin typeface="+mj-lt"/>
                <a:cs typeface="Times New Roman" panose="02020603050405020304" pitchFamily="18" charset="0"/>
              </a:rPr>
              <a:t> </a:t>
            </a:r>
            <a:r>
              <a:rPr lang="en-US" altLang="en-US" sz="2400" b="1" dirty="0" err="1">
                <a:latin typeface="+mj-lt"/>
                <a:cs typeface="Times New Roman" panose="02020603050405020304" pitchFamily="18" charset="0"/>
              </a:rPr>
              <a:t>chúng</a:t>
            </a:r>
            <a:endParaRPr lang="en-US" altLang="en-US" sz="2400" b="1" dirty="0">
              <a:latin typeface="+mj-lt"/>
              <a:cs typeface="Times New Roman" panose="02020603050405020304" pitchFamily="18" charset="0"/>
            </a:endParaRPr>
          </a:p>
        </p:txBody>
      </p:sp>
      <p:sp>
        <p:nvSpPr>
          <p:cNvPr id="62467" name="Rectangle 4">
            <a:extLst>
              <a:ext uri="{FF2B5EF4-FFF2-40B4-BE49-F238E27FC236}">
                <a16:creationId xmlns:a16="http://schemas.microsoft.com/office/drawing/2014/main" id="{B85F47FC-84D8-1C0D-BDE4-DFF19098B46A}"/>
              </a:ext>
            </a:extLst>
          </p:cNvPr>
          <p:cNvSpPr>
            <a:spLocks noChangeArrowheads="1"/>
          </p:cNvSpPr>
          <p:nvPr/>
        </p:nvSpPr>
        <p:spPr bwMode="auto">
          <a:xfrm>
            <a:off x="546253" y="1796821"/>
            <a:ext cx="1094903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30000"/>
              </a:lnSpc>
              <a:spcBef>
                <a:spcPct val="0"/>
              </a:spcBef>
              <a:buClrTx/>
              <a:buFont typeface="Arial" panose="020B0604020202020204" pitchFamily="34" charset="0"/>
              <a:buNone/>
            </a:pPr>
            <a:r>
              <a:rPr lang="en-US" altLang="en-US" sz="2000" dirty="0">
                <a:latin typeface="+mj-lt"/>
              </a:rPr>
              <a:t>- </a:t>
            </a:r>
            <a:r>
              <a:rPr lang="en-US" altLang="en-US" sz="2000" dirty="0" err="1">
                <a:latin typeface="+mj-lt"/>
                <a:cs typeface="Times New Roman" panose="02020603050405020304" pitchFamily="18" charset="0"/>
              </a:rPr>
              <a:t>Tổ</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chức</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phải</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thiết</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lập</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thực</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hiện</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và</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duy</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trì</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các</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mục</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tiêu</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và</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chỉ</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tiêu</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năng</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lượng</a:t>
            </a:r>
            <a:r>
              <a:rPr lang="en-US" altLang="en-US" sz="2000" dirty="0">
                <a:latin typeface="+mj-lt"/>
                <a:cs typeface="Times New Roman" panose="02020603050405020304" pitchFamily="18" charset="0"/>
              </a:rPr>
              <a:t> </a:t>
            </a:r>
            <a:r>
              <a:rPr lang="en-US" altLang="en-US" sz="2000" b="1" dirty="0" err="1">
                <a:latin typeface="+mj-lt"/>
                <a:cs typeface="Times New Roman" panose="02020603050405020304" pitchFamily="18" charset="0"/>
              </a:rPr>
              <a:t>bằng</a:t>
            </a:r>
            <a:r>
              <a:rPr lang="en-US" altLang="en-US" sz="2000" b="1" dirty="0">
                <a:latin typeface="+mj-lt"/>
                <a:cs typeface="Times New Roman" panose="02020603050405020304" pitchFamily="18" charset="0"/>
              </a:rPr>
              <a:t> </a:t>
            </a:r>
            <a:r>
              <a:rPr lang="en-US" altLang="en-US" sz="2000" b="1" dirty="0" err="1">
                <a:latin typeface="+mj-lt"/>
                <a:cs typeface="Times New Roman" panose="02020603050405020304" pitchFamily="18" charset="0"/>
              </a:rPr>
              <a:t>văn</a:t>
            </a:r>
            <a:r>
              <a:rPr lang="en-US" altLang="en-US" sz="2000" b="1" dirty="0">
                <a:latin typeface="+mj-lt"/>
                <a:cs typeface="Times New Roman" panose="02020603050405020304" pitchFamily="18" charset="0"/>
              </a:rPr>
              <a:t> </a:t>
            </a:r>
            <a:r>
              <a:rPr lang="en-US" altLang="en-US" sz="2000" b="1" dirty="0" err="1">
                <a:latin typeface="+mj-lt"/>
                <a:cs typeface="Times New Roman" panose="02020603050405020304" pitchFamily="18" charset="0"/>
              </a:rPr>
              <a:t>bản</a:t>
            </a:r>
            <a:r>
              <a:rPr lang="en-US" altLang="en-US" sz="2000" b="1" dirty="0">
                <a:latin typeface="+mj-lt"/>
                <a:cs typeface="Times New Roman" panose="02020603050405020304" pitchFamily="18" charset="0"/>
              </a:rPr>
              <a:t> </a:t>
            </a:r>
            <a:r>
              <a:rPr lang="en-US" altLang="en-US" sz="2000" dirty="0" err="1">
                <a:latin typeface="+mj-lt"/>
                <a:cs typeface="Times New Roman" panose="02020603050405020304" pitchFamily="18" charset="0"/>
              </a:rPr>
              <a:t>tại</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các</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bộ</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phận</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chức</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năng</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các</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cấp</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hoặc</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các</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quá</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trình</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các</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phương</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tiện</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liên</a:t>
            </a:r>
            <a:r>
              <a:rPr lang="en-US" altLang="en-US" sz="2000" dirty="0">
                <a:latin typeface="+mj-lt"/>
                <a:cs typeface="Times New Roman" panose="02020603050405020304" pitchFamily="18" charset="0"/>
              </a:rPr>
              <a:t> </a:t>
            </a:r>
            <a:r>
              <a:rPr lang="en-US" altLang="en-US" sz="2000" dirty="0" err="1">
                <a:latin typeface="+mj-lt"/>
                <a:cs typeface="Times New Roman" panose="02020603050405020304" pitchFamily="18" charset="0"/>
              </a:rPr>
              <a:t>quan</a:t>
            </a:r>
            <a:r>
              <a:rPr lang="en-US" altLang="en-US" sz="2000" dirty="0">
                <a:latin typeface="+mj-lt"/>
                <a:cs typeface="Times New Roman" panose="02020603050405020304" pitchFamily="18" charset="0"/>
              </a:rPr>
              <a:t>.</a:t>
            </a:r>
          </a:p>
        </p:txBody>
      </p:sp>
      <p:sp>
        <p:nvSpPr>
          <p:cNvPr id="62468" name="Title 1">
            <a:extLst>
              <a:ext uri="{FF2B5EF4-FFF2-40B4-BE49-F238E27FC236}">
                <a16:creationId xmlns:a16="http://schemas.microsoft.com/office/drawing/2014/main" id="{D43A3BBF-BD3C-4061-F606-79C9B7071870}"/>
              </a:ext>
            </a:extLst>
          </p:cNvPr>
          <p:cNvSpPr>
            <a:spLocks noGrp="1"/>
          </p:cNvSpPr>
          <p:nvPr>
            <p:ph type="title"/>
          </p:nvPr>
        </p:nvSpPr>
        <p:spPr>
          <a:xfrm>
            <a:off x="658617" y="394622"/>
            <a:ext cx="10836665" cy="715433"/>
          </a:xfrm>
        </p:spPr>
        <p:txBody>
          <a:bodyPr>
            <a:noAutofit/>
          </a:bodyPr>
          <a:lstStyle/>
          <a:p>
            <a:pPr algn="ctr" eaLnBrk="1" hangingPunct="1"/>
            <a:r>
              <a:rPr lang="en-US" altLang="en-US" sz="3200" dirty="0" err="1">
                <a:solidFill>
                  <a:schemeClr val="accent1">
                    <a:lumMod val="50000"/>
                  </a:schemeClr>
                </a:solidFill>
                <a:latin typeface="+mj-lt"/>
                <a:ea typeface="ヒラギノ角ゴ Pro W3"/>
                <a:cs typeface="Times New Roman" panose="02020603050405020304" pitchFamily="18" charset="0"/>
              </a:rPr>
              <a:t>Mục</a:t>
            </a:r>
            <a:r>
              <a:rPr lang="en-US" altLang="en-US" sz="3200" dirty="0">
                <a:solidFill>
                  <a:schemeClr val="accent1">
                    <a:lumMod val="50000"/>
                  </a:schemeClr>
                </a:solidFill>
                <a:latin typeface="+mj-lt"/>
                <a:ea typeface="ヒラギノ角ゴ Pro W3"/>
                <a:cs typeface="Times New Roman" panose="02020603050405020304" pitchFamily="18" charset="0"/>
              </a:rPr>
              <a:t> </a:t>
            </a:r>
            <a:r>
              <a:rPr lang="en-US" altLang="en-US" sz="3200" dirty="0" err="1">
                <a:solidFill>
                  <a:schemeClr val="accent1">
                    <a:lumMod val="50000"/>
                  </a:schemeClr>
                </a:solidFill>
                <a:latin typeface="+mj-lt"/>
                <a:ea typeface="ヒラギノ角ゴ Pro W3"/>
                <a:cs typeface="Times New Roman" panose="02020603050405020304" pitchFamily="18" charset="0"/>
              </a:rPr>
              <a:t>tiêu</a:t>
            </a:r>
            <a:r>
              <a:rPr lang="en-US" altLang="en-US" sz="3200" dirty="0">
                <a:solidFill>
                  <a:schemeClr val="accent1">
                    <a:lumMod val="50000"/>
                  </a:schemeClr>
                </a:solidFill>
                <a:latin typeface="+mj-lt"/>
                <a:ea typeface="ヒラギノ角ゴ Pro W3"/>
                <a:cs typeface="Times New Roman" panose="02020603050405020304" pitchFamily="18" charset="0"/>
              </a:rPr>
              <a:t> </a:t>
            </a:r>
            <a:r>
              <a:rPr lang="en-US" altLang="en-US" sz="3200" dirty="0" err="1">
                <a:solidFill>
                  <a:schemeClr val="accent1">
                    <a:lumMod val="50000"/>
                  </a:schemeClr>
                </a:solidFill>
                <a:latin typeface="+mj-lt"/>
                <a:ea typeface="ヒラギノ角ゴ Pro W3"/>
                <a:cs typeface="Times New Roman" panose="02020603050405020304" pitchFamily="18" charset="0"/>
              </a:rPr>
              <a:t>và</a:t>
            </a:r>
            <a:r>
              <a:rPr lang="en-US" altLang="en-US" sz="3200" dirty="0">
                <a:solidFill>
                  <a:schemeClr val="accent1">
                    <a:lumMod val="50000"/>
                  </a:schemeClr>
                </a:solidFill>
                <a:latin typeface="+mj-lt"/>
                <a:ea typeface="ヒラギノ角ゴ Pro W3"/>
                <a:cs typeface="Times New Roman" panose="02020603050405020304" pitchFamily="18" charset="0"/>
              </a:rPr>
              <a:t> </a:t>
            </a:r>
            <a:r>
              <a:rPr lang="en-US" altLang="en-US" sz="3200" dirty="0" err="1">
                <a:solidFill>
                  <a:schemeClr val="accent1">
                    <a:lumMod val="50000"/>
                  </a:schemeClr>
                </a:solidFill>
                <a:latin typeface="+mj-lt"/>
                <a:ea typeface="ヒラギノ角ゴ Pro W3"/>
                <a:cs typeface="Times New Roman" panose="02020603050405020304" pitchFamily="18" charset="0"/>
              </a:rPr>
              <a:t>kế</a:t>
            </a:r>
            <a:r>
              <a:rPr lang="en-US" altLang="en-US" sz="3200" dirty="0">
                <a:solidFill>
                  <a:schemeClr val="accent1">
                    <a:lumMod val="50000"/>
                  </a:schemeClr>
                </a:solidFill>
                <a:latin typeface="+mj-lt"/>
                <a:ea typeface="ヒラギノ角ゴ Pro W3"/>
                <a:cs typeface="Times New Roman" panose="02020603050405020304" pitchFamily="18" charset="0"/>
              </a:rPr>
              <a:t> </a:t>
            </a:r>
            <a:r>
              <a:rPr lang="en-US" altLang="en-US" sz="3200" dirty="0" err="1">
                <a:solidFill>
                  <a:schemeClr val="accent1">
                    <a:lumMod val="50000"/>
                  </a:schemeClr>
                </a:solidFill>
                <a:latin typeface="+mj-lt"/>
                <a:ea typeface="ヒラギノ角ゴ Pro W3"/>
                <a:cs typeface="Times New Roman" panose="02020603050405020304" pitchFamily="18" charset="0"/>
              </a:rPr>
              <a:t>hoạch</a:t>
            </a:r>
            <a:r>
              <a:rPr lang="en-US" altLang="en-US" sz="3200" dirty="0">
                <a:solidFill>
                  <a:schemeClr val="accent1">
                    <a:lumMod val="50000"/>
                  </a:schemeClr>
                </a:solidFill>
                <a:latin typeface="+mj-lt"/>
                <a:ea typeface="ヒラギノ角ゴ Pro W3"/>
                <a:cs typeface="Times New Roman" panose="02020603050405020304" pitchFamily="18" charset="0"/>
              </a:rPr>
              <a:t> </a:t>
            </a:r>
            <a:r>
              <a:rPr lang="en-US" altLang="en-US" sz="3200" dirty="0" err="1">
                <a:solidFill>
                  <a:schemeClr val="accent1">
                    <a:lumMod val="50000"/>
                  </a:schemeClr>
                </a:solidFill>
                <a:latin typeface="+mj-lt"/>
                <a:ea typeface="ヒラギノ角ゴ Pro W3"/>
                <a:cs typeface="Times New Roman" panose="02020603050405020304" pitchFamily="18" charset="0"/>
              </a:rPr>
              <a:t>thực</a:t>
            </a:r>
            <a:r>
              <a:rPr lang="en-US" altLang="en-US" sz="3200" dirty="0">
                <a:solidFill>
                  <a:schemeClr val="accent1">
                    <a:lumMod val="50000"/>
                  </a:schemeClr>
                </a:solidFill>
                <a:latin typeface="+mj-lt"/>
                <a:ea typeface="ヒラギノ角ゴ Pro W3"/>
                <a:cs typeface="Times New Roman" panose="02020603050405020304" pitchFamily="18" charset="0"/>
              </a:rPr>
              <a:t> </a:t>
            </a:r>
            <a:r>
              <a:rPr lang="en-US" altLang="en-US" sz="3200" dirty="0" err="1">
                <a:solidFill>
                  <a:schemeClr val="accent1">
                    <a:lumMod val="50000"/>
                  </a:schemeClr>
                </a:solidFill>
                <a:latin typeface="+mj-lt"/>
                <a:ea typeface="ヒラギノ角ゴ Pro W3"/>
                <a:cs typeface="Times New Roman" panose="02020603050405020304" pitchFamily="18" charset="0"/>
              </a:rPr>
              <a:t>hiện</a:t>
            </a:r>
            <a:endParaRPr lang="en-US" altLang="en-US" sz="3200" dirty="0">
              <a:solidFill>
                <a:schemeClr val="accent1">
                  <a:lumMod val="50000"/>
                </a:schemeClr>
              </a:solidFill>
              <a:latin typeface="+mj-lt"/>
              <a:ea typeface="ヒラギノ角ゴ Pro W3"/>
              <a:cs typeface="Times New Roman" panose="02020603050405020304" pitchFamily="18" charset="0"/>
            </a:endParaRPr>
          </a:p>
        </p:txBody>
      </p:sp>
      <p:pic>
        <p:nvPicPr>
          <p:cNvPr id="7" name="Picture 2">
            <a:extLst>
              <a:ext uri="{FF2B5EF4-FFF2-40B4-BE49-F238E27FC236}">
                <a16:creationId xmlns:a16="http://schemas.microsoft.com/office/drawing/2014/main" id="{D8B16C32-02A6-12CE-1973-DBF27882C2A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661539" y="2683071"/>
            <a:ext cx="5600994" cy="2497049"/>
          </a:xfrm>
        </p:spPr>
      </p:pic>
      <p:sp>
        <p:nvSpPr>
          <p:cNvPr id="8" name="Rectangle 7">
            <a:extLst>
              <a:ext uri="{FF2B5EF4-FFF2-40B4-BE49-F238E27FC236}">
                <a16:creationId xmlns:a16="http://schemas.microsoft.com/office/drawing/2014/main" id="{6002C486-3266-621B-62DF-5A51A25E1369}"/>
              </a:ext>
            </a:extLst>
          </p:cNvPr>
          <p:cNvSpPr/>
          <p:nvPr/>
        </p:nvSpPr>
        <p:spPr>
          <a:xfrm>
            <a:off x="3963443" y="4742634"/>
            <a:ext cx="3714776" cy="923331"/>
          </a:xfrm>
          <a:prstGeom prst="rect">
            <a:avLst/>
          </a:prstGeom>
          <a:noFill/>
        </p:spPr>
        <p:txBody>
          <a:bodyPr>
            <a:prstTxWarp prst="textChevronInverted">
              <a:avLst/>
            </a:prstTxWarp>
            <a:spAutoFit/>
          </a:bodyPr>
          <a:lstStyle/>
          <a:p>
            <a:pPr algn="ctr" eaLnBrk="1" hangingPunct="1">
              <a:defRPr/>
            </a:pPr>
            <a:r>
              <a:rPr lang="en-US" sz="7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SMART</a:t>
            </a:r>
          </a:p>
        </p:txBody>
      </p:sp>
      <p:sp>
        <p:nvSpPr>
          <p:cNvPr id="62471" name="Content Placeholder 2">
            <a:extLst>
              <a:ext uri="{FF2B5EF4-FFF2-40B4-BE49-F238E27FC236}">
                <a16:creationId xmlns:a16="http://schemas.microsoft.com/office/drawing/2014/main" id="{2104C77B-EA52-6329-78D3-B5D11DD2D1B8}"/>
              </a:ext>
            </a:extLst>
          </p:cNvPr>
          <p:cNvSpPr txBox="1">
            <a:spLocks/>
          </p:cNvSpPr>
          <p:nvPr/>
        </p:nvSpPr>
        <p:spPr bwMode="auto">
          <a:xfrm>
            <a:off x="546253" y="5857917"/>
            <a:ext cx="11811000" cy="53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45720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lvl="1">
              <a:spcBef>
                <a:spcPct val="20000"/>
              </a:spcBef>
              <a:buClrTx/>
              <a:buFont typeface="Arial" panose="020B0604020202020204" pitchFamily="34" charset="0"/>
              <a:buNone/>
            </a:pPr>
            <a:r>
              <a:rPr lang="en-US" altLang="en-US" sz="2000" dirty="0">
                <a:latin typeface="+mj-lt"/>
                <a:cs typeface="Times New Roman" panose="02020603050405020304" pitchFamily="18" charset="0"/>
              </a:rPr>
              <a:t>S – Specific, M – Measurable, A – Achievable, R – Realistic, T- Timeframe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867E16FE-A7C0-3338-FC5B-66C2B4D0B336}"/>
              </a:ext>
            </a:extLst>
          </p:cNvPr>
          <p:cNvSpPr>
            <a:spLocks noGrp="1"/>
          </p:cNvSpPr>
          <p:nvPr>
            <p:ph type="title"/>
          </p:nvPr>
        </p:nvSpPr>
        <p:spPr>
          <a:xfrm>
            <a:off x="531284" y="1521056"/>
            <a:ext cx="11042018" cy="1325033"/>
          </a:xfrm>
        </p:spPr>
        <p:txBody>
          <a:bodyPr>
            <a:normAutofit/>
          </a:bodyPr>
          <a:lstStyle/>
          <a:p>
            <a:pPr algn="just">
              <a:defRPr/>
            </a:pPr>
            <a:r>
              <a:rPr lang="en-US" altLang="en-US" sz="2400" b="0" dirty="0" err="1">
                <a:solidFill>
                  <a:schemeClr val="tx1"/>
                </a:solidFill>
                <a:latin typeface="+mn-lt"/>
                <a:ea typeface="ヒラギノ角ゴ Pro W3"/>
                <a:cs typeface="Times New Roman" panose="02020603050405020304" pitchFamily="18" charset="0"/>
              </a:rPr>
              <a:t>Trình</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bày</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Mục</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tiêu</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năng</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lượng</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và</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Kế</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hoạch</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thực</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hiện</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mục</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tiêu</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năm</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của</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Công</a:t>
            </a:r>
            <a:r>
              <a:rPr lang="en-US" altLang="en-US" sz="2400" b="0" dirty="0">
                <a:solidFill>
                  <a:schemeClr val="tx1"/>
                </a:solidFill>
                <a:latin typeface="+mn-lt"/>
                <a:ea typeface="ヒラギノ角ゴ Pro W3"/>
                <a:cs typeface="Times New Roman" panose="02020603050405020304" pitchFamily="18" charset="0"/>
              </a:rPr>
              <a:t> ty </a:t>
            </a:r>
            <a:r>
              <a:rPr lang="en-US" altLang="en-US" sz="2400" b="0" dirty="0" err="1">
                <a:solidFill>
                  <a:schemeClr val="tx1"/>
                </a:solidFill>
                <a:latin typeface="+mn-lt"/>
                <a:ea typeface="ヒラギノ角ゴ Pro W3"/>
                <a:cs typeface="Times New Roman" panose="02020603050405020304" pitchFamily="18" charset="0"/>
              </a:rPr>
              <a:t>điển</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hình</a:t>
            </a:r>
            <a:endParaRPr lang="en-US" altLang="en-US" sz="2400" b="0" dirty="0">
              <a:solidFill>
                <a:schemeClr val="tx1"/>
              </a:solidFill>
              <a:latin typeface="+mn-lt"/>
              <a:ea typeface="ヒラギノ角ゴ Pro W3"/>
              <a:cs typeface="Times New Roman" panose="02020603050405020304" pitchFamily="18" charset="0"/>
            </a:endParaRPr>
          </a:p>
        </p:txBody>
      </p:sp>
      <p:sp>
        <p:nvSpPr>
          <p:cNvPr id="2" name="Title 1">
            <a:extLst>
              <a:ext uri="{FF2B5EF4-FFF2-40B4-BE49-F238E27FC236}">
                <a16:creationId xmlns:a16="http://schemas.microsoft.com/office/drawing/2014/main" id="{DDA26007-2348-8E1E-D392-88600E7E03AF}"/>
              </a:ext>
            </a:extLst>
          </p:cNvPr>
          <p:cNvSpPr txBox="1">
            <a:spLocks/>
          </p:cNvSpPr>
          <p:nvPr/>
        </p:nvSpPr>
        <p:spPr>
          <a:xfrm>
            <a:off x="1896178" y="540671"/>
            <a:ext cx="8399642" cy="646324"/>
          </a:xfrm>
          <a:prstGeom prst="rect">
            <a:avLst/>
          </a:prstGeom>
          <a:solidFill>
            <a:schemeClr val="bg1"/>
          </a:solidFill>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ctr">
              <a:spcBef>
                <a:spcPts val="600"/>
              </a:spcBef>
              <a:defRPr/>
            </a:pPr>
            <a:r>
              <a:rPr lang="en-US" sz="3200" dirty="0" err="1">
                <a:solidFill>
                  <a:schemeClr val="accent1">
                    <a:lumMod val="50000"/>
                  </a:schemeClr>
                </a:solidFill>
                <a:latin typeface="+mj-lt"/>
                <a:cs typeface="Tahoma" panose="020B0604030504040204" pitchFamily="34" charset="0"/>
              </a:rPr>
              <a:t>THẢO</a:t>
            </a:r>
            <a:r>
              <a:rPr lang="en-US" sz="3200" dirty="0">
                <a:solidFill>
                  <a:schemeClr val="accent1">
                    <a:lumMod val="50000"/>
                  </a:schemeClr>
                </a:solidFill>
                <a:latin typeface="+mj-lt"/>
                <a:cs typeface="Tahoma" panose="020B0604030504040204" pitchFamily="34" charset="0"/>
              </a:rPr>
              <a:t> </a:t>
            </a:r>
            <a:r>
              <a:rPr lang="en-US" sz="3200" dirty="0" err="1">
                <a:solidFill>
                  <a:schemeClr val="accent1">
                    <a:lumMod val="50000"/>
                  </a:schemeClr>
                </a:solidFill>
                <a:latin typeface="+mj-lt"/>
                <a:cs typeface="Tahoma" panose="020B0604030504040204" pitchFamily="34" charset="0"/>
              </a:rPr>
              <a:t>LUẬN</a:t>
            </a:r>
            <a:endParaRPr lang="en-US" sz="3200" dirty="0">
              <a:solidFill>
                <a:schemeClr val="accent1">
                  <a:lumMod val="50000"/>
                </a:schemeClr>
              </a:solidFill>
              <a:latin typeface="+mj-lt"/>
              <a:cs typeface="Tahoma" panose="020B0604030504040204" pitchFamily="34" charset="0"/>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83A06-61F3-07B3-86C1-E215CBF9A619}"/>
              </a:ext>
            </a:extLst>
          </p:cNvPr>
          <p:cNvSpPr txBox="1">
            <a:spLocks/>
          </p:cNvSpPr>
          <p:nvPr/>
        </p:nvSpPr>
        <p:spPr bwMode="gray">
          <a:xfrm>
            <a:off x="442529" y="409444"/>
            <a:ext cx="11253601" cy="7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r>
              <a:rPr lang="en-US" altLang="en-US" sz="3200" kern="0" dirty="0" err="1">
                <a:solidFill>
                  <a:schemeClr val="accent1">
                    <a:lumMod val="50000"/>
                  </a:schemeClr>
                </a:solidFill>
                <a:latin typeface="+mj-lt"/>
                <a:ea typeface="ヒラギノ角ゴ Pro W3"/>
                <a:cs typeface="Times New Roman" panose="02020603050405020304" pitchFamily="18" charset="0"/>
              </a:rPr>
              <a:t>Xem</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xét</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năng</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lượng</a:t>
            </a:r>
            <a:endParaRPr lang="en-US" altLang="en-US" sz="3200" kern="0" dirty="0">
              <a:solidFill>
                <a:schemeClr val="accent1">
                  <a:lumMod val="50000"/>
                </a:schemeClr>
              </a:solidFill>
              <a:latin typeface="+mj-lt"/>
              <a:ea typeface="ヒラギノ角ゴ Pro W3"/>
              <a:cs typeface="Times New Roman" panose="02020603050405020304" pitchFamily="18" charset="0"/>
            </a:endParaRPr>
          </a:p>
        </p:txBody>
      </p:sp>
      <p:pic>
        <p:nvPicPr>
          <p:cNvPr id="6" name="Picture 5">
            <a:extLst>
              <a:ext uri="{FF2B5EF4-FFF2-40B4-BE49-F238E27FC236}">
                <a16:creationId xmlns:a16="http://schemas.microsoft.com/office/drawing/2014/main" id="{6CDF05E8-488C-5166-69AF-E0CFBF01B352}"/>
              </a:ext>
            </a:extLst>
          </p:cNvPr>
          <p:cNvPicPr>
            <a:picLocks noChangeAspect="1"/>
          </p:cNvPicPr>
          <p:nvPr/>
        </p:nvPicPr>
        <p:blipFill>
          <a:blip r:embed="rId2"/>
          <a:stretch>
            <a:fillRect/>
          </a:stretch>
        </p:blipFill>
        <p:spPr>
          <a:xfrm>
            <a:off x="983225" y="1567585"/>
            <a:ext cx="9891411" cy="4493083"/>
          </a:xfrm>
          <a:prstGeom prst="rect">
            <a:avLst/>
          </a:prstGeom>
        </p:spPr>
      </p:pic>
    </p:spTree>
    <p:extLst>
      <p:ext uri="{BB962C8B-B14F-4D97-AF65-F5344CB8AC3E}">
        <p14:creationId xmlns:p14="http://schemas.microsoft.com/office/powerpoint/2010/main" val="3783794491"/>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14DE57A2-BF92-FC15-370F-E2CD6EAA4B2A}"/>
              </a:ext>
            </a:extLst>
          </p:cNvPr>
          <p:cNvSpPr>
            <a:spLocks noGrp="1"/>
          </p:cNvSpPr>
          <p:nvPr>
            <p:ph type="title"/>
          </p:nvPr>
        </p:nvSpPr>
        <p:spPr>
          <a:xfrm>
            <a:off x="609600" y="1274557"/>
            <a:ext cx="10363200" cy="563033"/>
          </a:xfrm>
        </p:spPr>
        <p:txBody>
          <a:bodyPr>
            <a:normAutofit/>
          </a:bodyPr>
          <a:lstStyle/>
          <a:p>
            <a:pPr eaLnBrk="1" hangingPunct="1"/>
            <a:r>
              <a:rPr lang="en-US" altLang="en-US" sz="2400" dirty="0">
                <a:solidFill>
                  <a:schemeClr val="tx1"/>
                </a:solidFill>
                <a:latin typeface="+mn-lt"/>
                <a:ea typeface="ヒラギノ角ゴ Pro W3"/>
                <a:cs typeface="Times New Roman" panose="02020603050405020304" pitchFamily="18" charset="0"/>
              </a:rPr>
              <a:t>6.4 </a:t>
            </a:r>
            <a:r>
              <a:rPr lang="en-US" altLang="en-US" sz="2400" dirty="0" err="1">
                <a:solidFill>
                  <a:schemeClr val="tx1"/>
                </a:solidFill>
                <a:latin typeface="+mn-lt"/>
                <a:ea typeface="ヒラギノ角ゴ Pro W3"/>
                <a:cs typeface="Times New Roman" panose="02020603050405020304" pitchFamily="18" charset="0"/>
              </a:rPr>
              <a:t>Chỉ</a:t>
            </a:r>
            <a:r>
              <a:rPr lang="en-US" altLang="en-US" sz="2400" dirty="0">
                <a:solidFill>
                  <a:schemeClr val="tx1"/>
                </a:solidFill>
                <a:latin typeface="+mn-lt"/>
                <a:ea typeface="ヒラギノ角ゴ Pro W3"/>
                <a:cs typeface="Times New Roman" panose="02020603050405020304" pitchFamily="18" charset="0"/>
              </a:rPr>
              <a:t> </a:t>
            </a:r>
            <a:r>
              <a:rPr lang="en-US" altLang="en-US" sz="2400" dirty="0" err="1">
                <a:solidFill>
                  <a:schemeClr val="tx1"/>
                </a:solidFill>
                <a:latin typeface="+mn-lt"/>
                <a:ea typeface="ヒラギノ角ゴ Pro W3"/>
                <a:cs typeface="Times New Roman" panose="02020603050405020304" pitchFamily="18" charset="0"/>
              </a:rPr>
              <a:t>số</a:t>
            </a:r>
            <a:r>
              <a:rPr lang="en-US" altLang="en-US" sz="2400" dirty="0">
                <a:solidFill>
                  <a:schemeClr val="tx1"/>
                </a:solidFill>
                <a:latin typeface="+mn-lt"/>
                <a:ea typeface="ヒラギノ角ゴ Pro W3"/>
                <a:cs typeface="Times New Roman" panose="02020603050405020304" pitchFamily="18" charset="0"/>
              </a:rPr>
              <a:t> </a:t>
            </a:r>
            <a:r>
              <a:rPr lang="en-US" altLang="en-US" sz="2400" dirty="0" err="1">
                <a:solidFill>
                  <a:schemeClr val="tx1"/>
                </a:solidFill>
                <a:latin typeface="+mn-lt"/>
                <a:ea typeface="ヒラギノ角ゴ Pro W3"/>
                <a:cs typeface="Times New Roman" panose="02020603050405020304" pitchFamily="18" charset="0"/>
              </a:rPr>
              <a:t>hiệu</a:t>
            </a:r>
            <a:r>
              <a:rPr lang="en-US" altLang="en-US" sz="2400" dirty="0">
                <a:solidFill>
                  <a:schemeClr val="tx1"/>
                </a:solidFill>
                <a:latin typeface="+mn-lt"/>
                <a:ea typeface="ヒラギノ角ゴ Pro W3"/>
                <a:cs typeface="Times New Roman" panose="02020603050405020304" pitchFamily="18" charset="0"/>
              </a:rPr>
              <a:t> </a:t>
            </a:r>
            <a:r>
              <a:rPr lang="en-US" altLang="en-US" sz="2400" dirty="0" err="1">
                <a:solidFill>
                  <a:schemeClr val="tx1"/>
                </a:solidFill>
                <a:latin typeface="+mn-lt"/>
                <a:ea typeface="ヒラギノ角ゴ Pro W3"/>
                <a:cs typeface="Times New Roman" panose="02020603050405020304" pitchFamily="18" charset="0"/>
              </a:rPr>
              <a:t>suất</a:t>
            </a:r>
            <a:r>
              <a:rPr lang="en-US" altLang="en-US" sz="2400" dirty="0">
                <a:solidFill>
                  <a:schemeClr val="tx1"/>
                </a:solidFill>
                <a:latin typeface="+mn-lt"/>
                <a:ea typeface="ヒラギノ角ゴ Pro W3"/>
                <a:cs typeface="Times New Roman" panose="02020603050405020304" pitchFamily="18" charset="0"/>
              </a:rPr>
              <a:t> </a:t>
            </a:r>
            <a:r>
              <a:rPr lang="en-US" altLang="en-US" sz="2400" dirty="0" err="1">
                <a:solidFill>
                  <a:schemeClr val="tx1"/>
                </a:solidFill>
                <a:latin typeface="+mn-lt"/>
                <a:ea typeface="ヒラギノ角ゴ Pro W3"/>
                <a:cs typeface="Times New Roman" panose="02020603050405020304" pitchFamily="18" charset="0"/>
              </a:rPr>
              <a:t>năng</a:t>
            </a:r>
            <a:r>
              <a:rPr lang="en-US" altLang="en-US" sz="2400" dirty="0">
                <a:solidFill>
                  <a:schemeClr val="tx1"/>
                </a:solidFill>
                <a:latin typeface="+mn-lt"/>
                <a:ea typeface="ヒラギノ角ゴ Pro W3"/>
                <a:cs typeface="Times New Roman" panose="02020603050405020304" pitchFamily="18" charset="0"/>
              </a:rPr>
              <a:t> </a:t>
            </a:r>
            <a:r>
              <a:rPr lang="en-US" altLang="en-US" sz="2400" dirty="0" err="1">
                <a:solidFill>
                  <a:schemeClr val="tx1"/>
                </a:solidFill>
                <a:latin typeface="+mn-lt"/>
                <a:ea typeface="ヒラギノ角ゴ Pro W3"/>
                <a:cs typeface="Times New Roman" panose="02020603050405020304" pitchFamily="18" charset="0"/>
              </a:rPr>
              <a:t>lượng</a:t>
            </a:r>
            <a:r>
              <a:rPr lang="en-US" altLang="en-US" sz="2400" dirty="0">
                <a:solidFill>
                  <a:schemeClr val="tx1"/>
                </a:solidFill>
                <a:latin typeface="+mn-lt"/>
                <a:ea typeface="ヒラギノ角ゴ Pro W3"/>
                <a:cs typeface="Times New Roman" panose="02020603050405020304" pitchFamily="18" charset="0"/>
              </a:rPr>
              <a:t> </a:t>
            </a:r>
          </a:p>
        </p:txBody>
      </p:sp>
      <p:sp>
        <p:nvSpPr>
          <p:cNvPr id="66563" name="Content Placeholder 2">
            <a:extLst>
              <a:ext uri="{FF2B5EF4-FFF2-40B4-BE49-F238E27FC236}">
                <a16:creationId xmlns:a16="http://schemas.microsoft.com/office/drawing/2014/main" id="{5EF39753-8157-88D6-0E2C-D99E148657DD}"/>
              </a:ext>
            </a:extLst>
          </p:cNvPr>
          <p:cNvSpPr>
            <a:spLocks noGrp="1"/>
          </p:cNvSpPr>
          <p:nvPr>
            <p:ph idx="1"/>
          </p:nvPr>
        </p:nvSpPr>
        <p:spPr>
          <a:xfrm>
            <a:off x="609600" y="1768434"/>
            <a:ext cx="11277600" cy="2005220"/>
          </a:xfrm>
        </p:spPr>
        <p:txBody>
          <a:bodyPr>
            <a:noAutofit/>
          </a:bodyPr>
          <a:lstStyle/>
          <a:p>
            <a:pPr>
              <a:lnSpc>
                <a:spcPct val="150000"/>
              </a:lnSpc>
              <a:buFont typeface="Wingdings" pitchFamily="2" charset="2"/>
              <a:buChar char="v"/>
            </a:pPr>
            <a:r>
              <a:rPr lang="en-US" altLang="en-US" sz="2000" dirty="0" err="1">
                <a:latin typeface="+mn-lt"/>
                <a:ea typeface="ヒラギノ角ゴ Pro W3"/>
                <a:cs typeface="Times New Roman" panose="02020603050405020304" pitchFamily="18" charset="0"/>
              </a:rPr>
              <a:t>Tổ</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chức</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phải</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nhận</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biết</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các</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chỉ</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số</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hiệu</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suất</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năng</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lượng</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phù</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hợp</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để</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theo</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dõi</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và</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đo</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lường</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hiệu</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suất</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năng</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lượng</a:t>
            </a:r>
            <a:r>
              <a:rPr lang="en-US" altLang="en-US" sz="2000" dirty="0">
                <a:latin typeface="+mn-lt"/>
                <a:ea typeface="ヒラギノ角ゴ Pro W3"/>
                <a:cs typeface="Times New Roman" panose="02020603050405020304" pitchFamily="18" charset="0"/>
              </a:rPr>
              <a:t>. </a:t>
            </a:r>
          </a:p>
          <a:p>
            <a:pPr>
              <a:lnSpc>
                <a:spcPct val="150000"/>
              </a:lnSpc>
              <a:buFont typeface="Wingdings" pitchFamily="2" charset="2"/>
              <a:buChar char="v"/>
            </a:pP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Chỉ</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số</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hiệu</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suất</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năng</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lượng</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phải</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được</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xem</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xem</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xét</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và</a:t>
            </a:r>
            <a:r>
              <a:rPr lang="en-US" altLang="en-US" sz="2000" dirty="0">
                <a:latin typeface="+mn-lt"/>
                <a:ea typeface="ヒラギノ角ゴ Pro W3"/>
                <a:cs typeface="Times New Roman" panose="02020603050405020304" pitchFamily="18" charset="0"/>
              </a:rPr>
              <a:t> so </a:t>
            </a:r>
            <a:r>
              <a:rPr lang="en-US" altLang="en-US" sz="2000" dirty="0" err="1">
                <a:latin typeface="+mn-lt"/>
                <a:ea typeface="ヒラギノ角ゴ Pro W3"/>
                <a:cs typeface="Times New Roman" panose="02020603050405020304" pitchFamily="18" charset="0"/>
              </a:rPr>
              <a:t>sánh</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với</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đường</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cơ</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sở</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năng</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lượng</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khi</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thích</a:t>
            </a:r>
            <a:r>
              <a:rPr lang="en-US" altLang="en-US" sz="2000" dirty="0">
                <a:latin typeface="+mn-lt"/>
                <a:ea typeface="ヒラギノ角ゴ Pro W3"/>
                <a:cs typeface="Times New Roman" panose="02020603050405020304" pitchFamily="18" charset="0"/>
              </a:rPr>
              <a:t> </a:t>
            </a:r>
            <a:r>
              <a:rPr lang="en-US" altLang="en-US" sz="2000" dirty="0" err="1">
                <a:latin typeface="+mn-lt"/>
                <a:ea typeface="ヒラギノ角ゴ Pro W3"/>
                <a:cs typeface="Times New Roman" panose="02020603050405020304" pitchFamily="18" charset="0"/>
              </a:rPr>
              <a:t>hợp</a:t>
            </a:r>
            <a:r>
              <a:rPr lang="en-US" altLang="en-US" sz="2000" dirty="0">
                <a:latin typeface="+mn-lt"/>
                <a:ea typeface="ヒラギノ角ゴ Pro W3"/>
                <a:cs typeface="Times New Roman" panose="02020603050405020304" pitchFamily="18" charset="0"/>
              </a:rPr>
              <a:t>.</a:t>
            </a:r>
          </a:p>
        </p:txBody>
      </p:sp>
      <p:sp>
        <p:nvSpPr>
          <p:cNvPr id="4" name="Title 1">
            <a:extLst>
              <a:ext uri="{FF2B5EF4-FFF2-40B4-BE49-F238E27FC236}">
                <a16:creationId xmlns:a16="http://schemas.microsoft.com/office/drawing/2014/main" id="{FF40005E-8F1F-FDE8-668B-14C45E066672}"/>
              </a:ext>
            </a:extLst>
          </p:cNvPr>
          <p:cNvSpPr txBox="1">
            <a:spLocks/>
          </p:cNvSpPr>
          <p:nvPr/>
        </p:nvSpPr>
        <p:spPr>
          <a:xfrm>
            <a:off x="609600" y="3539778"/>
            <a:ext cx="10972800" cy="863600"/>
          </a:xfrm>
          <a:prstGeom prst="rect">
            <a:avLst/>
          </a:prstGeom>
        </p:spPr>
        <p:txBody>
          <a:bodyPr lIns="91440" tIns="45720" rIns="91440" bIns="45720" anchor="ctr">
            <a:normAutofit fontScale="97500"/>
          </a:bodyPr>
          <a:lstStyle>
            <a:lvl1pPr algn="l" defTabSz="914400" rtl="0" eaLnBrk="1" latinLnBrk="0" hangingPunct="1">
              <a:lnSpc>
                <a:spcPct val="90000"/>
              </a:lnSpc>
              <a:spcBef>
                <a:spcPct val="0"/>
              </a:spcBef>
              <a:buNone/>
              <a:defRPr sz="4200" b="1" kern="1200">
                <a:solidFill>
                  <a:srgbClr val="FF0000"/>
                </a:solidFill>
                <a:latin typeface="Arial" panose="020B0604020202020204" pitchFamily="34" charset="0"/>
                <a:ea typeface="+mj-ea"/>
                <a:cs typeface="Arial" panose="020B0604020202020204" pitchFamily="34" charset="0"/>
              </a:defRPr>
            </a:lvl1pPr>
          </a:lstStyle>
          <a:p>
            <a:pPr>
              <a:defRPr/>
            </a:pPr>
            <a:r>
              <a:rPr lang="en-US" sz="2400" b="0" dirty="0">
                <a:solidFill>
                  <a:schemeClr val="tx1"/>
                </a:solidFill>
                <a:latin typeface="+mn-lt"/>
              </a:rPr>
              <a:t> </a:t>
            </a:r>
            <a:r>
              <a:rPr lang="en-US" sz="2400" dirty="0">
                <a:solidFill>
                  <a:schemeClr val="tx1"/>
                </a:solidFill>
                <a:latin typeface="+mn-lt"/>
                <a:cs typeface="Times New Roman" panose="02020603050405020304" pitchFamily="18" charset="0"/>
              </a:rPr>
              <a:t>6.5 </a:t>
            </a:r>
            <a:r>
              <a:rPr lang="en-US" sz="2400" dirty="0" err="1">
                <a:solidFill>
                  <a:schemeClr val="tx1"/>
                </a:solidFill>
                <a:latin typeface="+mn-lt"/>
                <a:cs typeface="Times New Roman" panose="02020603050405020304" pitchFamily="18" charset="0"/>
              </a:rPr>
              <a:t>Đường</a:t>
            </a:r>
            <a:r>
              <a:rPr lang="en-US" sz="2400" dirty="0">
                <a:solidFill>
                  <a:schemeClr val="tx1"/>
                </a:solidFill>
                <a:latin typeface="+mn-lt"/>
                <a:cs typeface="Times New Roman" panose="02020603050405020304" pitchFamily="18" charset="0"/>
              </a:rPr>
              <a:t> </a:t>
            </a:r>
            <a:r>
              <a:rPr lang="en-US" sz="2400" dirty="0" err="1">
                <a:solidFill>
                  <a:schemeClr val="tx1"/>
                </a:solidFill>
                <a:latin typeface="+mn-lt"/>
                <a:cs typeface="Times New Roman" panose="02020603050405020304" pitchFamily="18" charset="0"/>
              </a:rPr>
              <a:t>cơ</a:t>
            </a:r>
            <a:r>
              <a:rPr lang="en-US" sz="2400" dirty="0">
                <a:solidFill>
                  <a:schemeClr val="tx1"/>
                </a:solidFill>
                <a:latin typeface="+mn-lt"/>
                <a:cs typeface="Times New Roman" panose="02020603050405020304" pitchFamily="18" charset="0"/>
              </a:rPr>
              <a:t> </a:t>
            </a:r>
            <a:r>
              <a:rPr lang="en-US" sz="2400" dirty="0" err="1">
                <a:solidFill>
                  <a:schemeClr val="tx1"/>
                </a:solidFill>
                <a:latin typeface="+mn-lt"/>
                <a:cs typeface="Times New Roman" panose="02020603050405020304" pitchFamily="18" charset="0"/>
              </a:rPr>
              <a:t>sở</a:t>
            </a:r>
            <a:r>
              <a:rPr lang="en-US" sz="2400" dirty="0">
                <a:solidFill>
                  <a:schemeClr val="tx1"/>
                </a:solidFill>
                <a:latin typeface="+mn-lt"/>
                <a:cs typeface="Times New Roman" panose="02020603050405020304" pitchFamily="18" charset="0"/>
              </a:rPr>
              <a:t> </a:t>
            </a:r>
            <a:r>
              <a:rPr lang="en-US" sz="2400" dirty="0" err="1">
                <a:solidFill>
                  <a:schemeClr val="tx1"/>
                </a:solidFill>
                <a:latin typeface="+mn-lt"/>
                <a:cs typeface="Times New Roman" panose="02020603050405020304" pitchFamily="18" charset="0"/>
              </a:rPr>
              <a:t>năng</a:t>
            </a:r>
            <a:r>
              <a:rPr lang="en-US" sz="2400" dirty="0">
                <a:solidFill>
                  <a:schemeClr val="tx1"/>
                </a:solidFill>
                <a:latin typeface="+mn-lt"/>
                <a:cs typeface="Times New Roman" panose="02020603050405020304" pitchFamily="18" charset="0"/>
              </a:rPr>
              <a:t> </a:t>
            </a:r>
            <a:r>
              <a:rPr lang="en-US" sz="2400" dirty="0" err="1">
                <a:solidFill>
                  <a:schemeClr val="tx1"/>
                </a:solidFill>
                <a:latin typeface="+mn-lt"/>
                <a:cs typeface="Times New Roman" panose="02020603050405020304" pitchFamily="18" charset="0"/>
              </a:rPr>
              <a:t>lượng</a:t>
            </a:r>
            <a:r>
              <a:rPr lang="en-US" sz="2400" dirty="0">
                <a:solidFill>
                  <a:schemeClr val="tx1"/>
                </a:solidFill>
                <a:latin typeface="+mn-lt"/>
                <a:cs typeface="Times New Roman" panose="02020603050405020304" pitchFamily="18" charset="0"/>
              </a:rPr>
              <a:t> </a:t>
            </a:r>
            <a:endParaRPr lang="en-US" sz="2400" dirty="0">
              <a:latin typeface="+mn-lt"/>
              <a:cs typeface="Times New Roman" pitchFamily="18" charset="0"/>
            </a:endParaRPr>
          </a:p>
        </p:txBody>
      </p:sp>
      <p:sp>
        <p:nvSpPr>
          <p:cNvPr id="5" name="Content Placeholder 2">
            <a:extLst>
              <a:ext uri="{FF2B5EF4-FFF2-40B4-BE49-F238E27FC236}">
                <a16:creationId xmlns:a16="http://schemas.microsoft.com/office/drawing/2014/main" id="{8CFCD031-E037-2EA6-C08E-33774546483A}"/>
              </a:ext>
            </a:extLst>
          </p:cNvPr>
          <p:cNvSpPr txBox="1">
            <a:spLocks/>
          </p:cNvSpPr>
          <p:nvPr/>
        </p:nvSpPr>
        <p:spPr>
          <a:xfrm>
            <a:off x="609601" y="4403378"/>
            <a:ext cx="10210800" cy="2030473"/>
          </a:xfrm>
        </p:spPr>
        <p:txBody>
          <a:bodyPr/>
          <a:lstStyle>
            <a:lvl1pPr marL="228600" indent="-228600" algn="l" defTabSz="914400" rtl="0" eaLnBrk="1" latinLnBrk="0" hangingPunct="1">
              <a:lnSpc>
                <a:spcPct val="90000"/>
              </a:lnSpc>
              <a:spcBef>
                <a:spcPts val="1000"/>
              </a:spcBef>
              <a:buFont typeface="Wingdings" panose="05000000000000000000" pitchFamily="2" charset="2"/>
              <a:buChar char="v"/>
              <a:defRPr sz="2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a:pPr>
            <a:r>
              <a:rPr lang="en-US" sz="2000" dirty="0" err="1">
                <a:latin typeface="+mn-lt"/>
                <a:cs typeface="Times New Roman" pitchFamily="18" charset="0"/>
              </a:rPr>
              <a:t>Tổ</a:t>
            </a:r>
            <a:r>
              <a:rPr lang="en-US" sz="2000" dirty="0">
                <a:latin typeface="+mn-lt"/>
                <a:cs typeface="Times New Roman" pitchFamily="18" charset="0"/>
              </a:rPr>
              <a:t> </a:t>
            </a:r>
            <a:r>
              <a:rPr lang="en-US" sz="2000" dirty="0" err="1">
                <a:latin typeface="+mn-lt"/>
                <a:cs typeface="Times New Roman" pitchFamily="18" charset="0"/>
              </a:rPr>
              <a:t>chức</a:t>
            </a:r>
            <a:r>
              <a:rPr lang="en-US" sz="2000" dirty="0">
                <a:latin typeface="+mn-lt"/>
                <a:cs typeface="Times New Roman" pitchFamily="18" charset="0"/>
              </a:rPr>
              <a:t> </a:t>
            </a:r>
            <a:r>
              <a:rPr lang="en-US" sz="2000" dirty="0" err="1">
                <a:latin typeface="+mn-lt"/>
                <a:cs typeface="Times New Roman" pitchFamily="18" charset="0"/>
              </a:rPr>
              <a:t>phải</a:t>
            </a:r>
            <a:r>
              <a:rPr lang="en-US" sz="2000" dirty="0">
                <a:latin typeface="+mn-lt"/>
                <a:cs typeface="Times New Roman" pitchFamily="18" charset="0"/>
              </a:rPr>
              <a:t> </a:t>
            </a:r>
            <a:r>
              <a:rPr lang="en-US" sz="2000" dirty="0" err="1">
                <a:latin typeface="+mn-lt"/>
                <a:cs typeface="Times New Roman" pitchFamily="18" charset="0"/>
              </a:rPr>
              <a:t>thiết</a:t>
            </a:r>
            <a:r>
              <a:rPr lang="en-US" sz="2000" dirty="0">
                <a:latin typeface="+mn-lt"/>
                <a:cs typeface="Times New Roman" pitchFamily="18" charset="0"/>
              </a:rPr>
              <a:t> </a:t>
            </a:r>
            <a:r>
              <a:rPr lang="en-US" sz="2000" dirty="0" err="1">
                <a:latin typeface="+mn-lt"/>
                <a:cs typeface="Times New Roman" pitchFamily="18" charset="0"/>
              </a:rPr>
              <a:t>lập</a:t>
            </a:r>
            <a:r>
              <a:rPr lang="en-US" sz="2000" dirty="0">
                <a:latin typeface="+mn-lt"/>
                <a:cs typeface="Times New Roman" pitchFamily="18" charset="0"/>
              </a:rPr>
              <a:t> </a:t>
            </a:r>
            <a:r>
              <a:rPr lang="en-US" sz="2000" dirty="0" err="1">
                <a:latin typeface="+mn-lt"/>
                <a:cs typeface="Times New Roman" pitchFamily="18" charset="0"/>
              </a:rPr>
              <a:t>đường</a:t>
            </a:r>
            <a:r>
              <a:rPr lang="en-US" sz="2000" dirty="0">
                <a:latin typeface="+mn-lt"/>
                <a:cs typeface="Times New Roman" pitchFamily="18" charset="0"/>
              </a:rPr>
              <a:t> </a:t>
            </a:r>
            <a:r>
              <a:rPr lang="en-US" sz="2000" dirty="0" err="1">
                <a:latin typeface="+mn-lt"/>
                <a:cs typeface="Times New Roman" pitchFamily="18" charset="0"/>
              </a:rPr>
              <a:t>cơ</a:t>
            </a:r>
            <a:r>
              <a:rPr lang="en-US" sz="2000" dirty="0">
                <a:latin typeface="+mn-lt"/>
                <a:cs typeface="Times New Roman" pitchFamily="18" charset="0"/>
              </a:rPr>
              <a:t> </a:t>
            </a:r>
            <a:r>
              <a:rPr lang="en-US" sz="2000" dirty="0" err="1">
                <a:latin typeface="+mn-lt"/>
                <a:cs typeface="Times New Roman" pitchFamily="18" charset="0"/>
              </a:rPr>
              <a:t>sở</a:t>
            </a:r>
            <a:r>
              <a:rPr lang="en-US" sz="2000" dirty="0">
                <a:latin typeface="+mn-lt"/>
                <a:cs typeface="Times New Roman" pitchFamily="18" charset="0"/>
              </a:rPr>
              <a:t>  </a:t>
            </a:r>
            <a:r>
              <a:rPr lang="en-US" sz="2000" dirty="0" err="1">
                <a:latin typeface="+mn-lt"/>
                <a:cs typeface="Times New Roman" pitchFamily="18" charset="0"/>
              </a:rPr>
              <a:t>năng</a:t>
            </a:r>
            <a:r>
              <a:rPr lang="en-US" sz="2000" dirty="0">
                <a:latin typeface="+mn-lt"/>
                <a:cs typeface="Times New Roman" pitchFamily="18" charset="0"/>
              </a:rPr>
              <a:t> </a:t>
            </a:r>
            <a:r>
              <a:rPr lang="en-US" sz="2000" dirty="0" err="1">
                <a:latin typeface="+mn-lt"/>
                <a:cs typeface="Times New Roman" pitchFamily="18" charset="0"/>
              </a:rPr>
              <a:t>lượng</a:t>
            </a:r>
            <a:r>
              <a:rPr lang="en-US" sz="2000" dirty="0">
                <a:latin typeface="+mn-lt"/>
                <a:cs typeface="Times New Roman" pitchFamily="18" charset="0"/>
              </a:rPr>
              <a:t>.</a:t>
            </a:r>
          </a:p>
          <a:p>
            <a:pPr algn="just">
              <a:defRPr/>
            </a:pPr>
            <a:r>
              <a:rPr lang="en-US" sz="2000" dirty="0" err="1">
                <a:latin typeface="+mn-lt"/>
                <a:cs typeface="Times New Roman" pitchFamily="18" charset="0"/>
              </a:rPr>
              <a:t>Các</a:t>
            </a:r>
            <a:r>
              <a:rPr lang="en-US" sz="2000" dirty="0">
                <a:latin typeface="+mn-lt"/>
                <a:cs typeface="Times New Roman" pitchFamily="18" charset="0"/>
              </a:rPr>
              <a:t> </a:t>
            </a:r>
            <a:r>
              <a:rPr lang="en-US" sz="2000" dirty="0" err="1">
                <a:latin typeface="+mn-lt"/>
                <a:cs typeface="Times New Roman" pitchFamily="18" charset="0"/>
              </a:rPr>
              <a:t>thay</a:t>
            </a:r>
            <a:r>
              <a:rPr lang="en-US" sz="2000" dirty="0">
                <a:latin typeface="+mn-lt"/>
                <a:cs typeface="Times New Roman" pitchFamily="18" charset="0"/>
              </a:rPr>
              <a:t> </a:t>
            </a:r>
            <a:r>
              <a:rPr lang="en-US" sz="2000" dirty="0" err="1">
                <a:latin typeface="+mn-lt"/>
                <a:cs typeface="Times New Roman" pitchFamily="18" charset="0"/>
              </a:rPr>
              <a:t>đổi</a:t>
            </a:r>
            <a:r>
              <a:rPr lang="en-US" sz="2000" dirty="0">
                <a:latin typeface="+mn-lt"/>
                <a:cs typeface="Times New Roman" pitchFamily="18" charset="0"/>
              </a:rPr>
              <a:t> </a:t>
            </a:r>
            <a:r>
              <a:rPr lang="en-US" sz="2000" dirty="0" err="1">
                <a:latin typeface="+mn-lt"/>
                <a:cs typeface="Times New Roman" pitchFamily="18" charset="0"/>
              </a:rPr>
              <a:t>trong</a:t>
            </a:r>
            <a:r>
              <a:rPr lang="en-US" sz="2000" dirty="0">
                <a:latin typeface="+mn-lt"/>
                <a:cs typeface="Times New Roman" pitchFamily="18" charset="0"/>
              </a:rPr>
              <a:t> </a:t>
            </a:r>
            <a:r>
              <a:rPr lang="en-US" sz="2000" dirty="0" err="1">
                <a:latin typeface="+mn-lt"/>
                <a:cs typeface="Times New Roman" pitchFamily="18" charset="0"/>
              </a:rPr>
              <a:t>hiệu</a:t>
            </a:r>
            <a:r>
              <a:rPr lang="en-US" sz="2000" dirty="0">
                <a:latin typeface="+mn-lt"/>
                <a:cs typeface="Times New Roman" pitchFamily="18" charset="0"/>
              </a:rPr>
              <a:t> </a:t>
            </a:r>
            <a:r>
              <a:rPr lang="en-US" sz="2000" dirty="0" err="1">
                <a:latin typeface="+mn-lt"/>
                <a:cs typeface="Times New Roman" pitchFamily="18" charset="0"/>
              </a:rPr>
              <a:t>suất</a:t>
            </a:r>
            <a:r>
              <a:rPr lang="en-US" sz="2000" dirty="0">
                <a:latin typeface="+mn-lt"/>
                <a:cs typeface="Times New Roman" pitchFamily="18" charset="0"/>
              </a:rPr>
              <a:t> </a:t>
            </a:r>
            <a:r>
              <a:rPr lang="en-US" sz="2000" dirty="0" err="1">
                <a:latin typeface="+mn-lt"/>
                <a:cs typeface="Times New Roman" pitchFamily="18" charset="0"/>
              </a:rPr>
              <a:t>năng</a:t>
            </a:r>
            <a:r>
              <a:rPr lang="en-US" sz="2000" dirty="0">
                <a:latin typeface="+mn-lt"/>
                <a:cs typeface="Times New Roman" pitchFamily="18" charset="0"/>
              </a:rPr>
              <a:t> </a:t>
            </a:r>
            <a:r>
              <a:rPr lang="en-US" sz="2000" dirty="0" err="1">
                <a:latin typeface="+mn-lt"/>
                <a:cs typeface="Times New Roman" pitchFamily="18" charset="0"/>
              </a:rPr>
              <a:t>lượng</a:t>
            </a:r>
            <a:r>
              <a:rPr lang="en-US" sz="2000" dirty="0">
                <a:latin typeface="+mn-lt"/>
                <a:cs typeface="Times New Roman" pitchFamily="18" charset="0"/>
              </a:rPr>
              <a:t> </a:t>
            </a:r>
            <a:r>
              <a:rPr lang="en-US" sz="2000" dirty="0" err="1">
                <a:latin typeface="+mn-lt"/>
                <a:cs typeface="Times New Roman" pitchFamily="18" charset="0"/>
              </a:rPr>
              <a:t>phải</a:t>
            </a:r>
            <a:r>
              <a:rPr lang="en-US" sz="2000" dirty="0">
                <a:latin typeface="+mn-lt"/>
                <a:cs typeface="Times New Roman" pitchFamily="18" charset="0"/>
              </a:rPr>
              <a:t> </a:t>
            </a:r>
            <a:r>
              <a:rPr lang="en-US" sz="2000" dirty="0" err="1">
                <a:latin typeface="+mn-lt"/>
                <a:cs typeface="Times New Roman" pitchFamily="18" charset="0"/>
              </a:rPr>
              <a:t>được</a:t>
            </a:r>
            <a:r>
              <a:rPr lang="en-US" sz="2000" dirty="0">
                <a:latin typeface="+mn-lt"/>
                <a:cs typeface="Times New Roman" pitchFamily="18" charset="0"/>
              </a:rPr>
              <a:t> </a:t>
            </a:r>
            <a:r>
              <a:rPr lang="en-US" sz="2000" dirty="0" err="1">
                <a:latin typeface="+mn-lt"/>
                <a:cs typeface="Times New Roman" pitchFamily="18" charset="0"/>
              </a:rPr>
              <a:t>đo</a:t>
            </a:r>
            <a:r>
              <a:rPr lang="en-US" sz="2000" dirty="0">
                <a:latin typeface="+mn-lt"/>
                <a:cs typeface="Times New Roman" pitchFamily="18" charset="0"/>
              </a:rPr>
              <a:t> </a:t>
            </a:r>
            <a:r>
              <a:rPr lang="en-US" sz="2000" dirty="0" err="1">
                <a:latin typeface="+mn-lt"/>
                <a:cs typeface="Times New Roman" pitchFamily="18" charset="0"/>
              </a:rPr>
              <a:t>lường</a:t>
            </a:r>
            <a:r>
              <a:rPr lang="en-US" sz="2000" dirty="0">
                <a:latin typeface="+mn-lt"/>
                <a:cs typeface="Times New Roman" pitchFamily="18" charset="0"/>
              </a:rPr>
              <a:t> </a:t>
            </a:r>
            <a:r>
              <a:rPr lang="en-US" sz="2000" dirty="0" err="1">
                <a:latin typeface="+mn-lt"/>
                <a:cs typeface="Times New Roman" pitchFamily="18" charset="0"/>
              </a:rPr>
              <a:t>đối</a:t>
            </a:r>
            <a:r>
              <a:rPr lang="en-US" sz="2000" dirty="0">
                <a:latin typeface="+mn-lt"/>
                <a:cs typeface="Times New Roman" pitchFamily="18" charset="0"/>
              </a:rPr>
              <a:t> </a:t>
            </a:r>
            <a:r>
              <a:rPr lang="en-US" sz="2000" dirty="0" err="1">
                <a:latin typeface="+mn-lt"/>
                <a:cs typeface="Times New Roman" pitchFamily="18" charset="0"/>
              </a:rPr>
              <a:t>chiếu</a:t>
            </a:r>
            <a:r>
              <a:rPr lang="en-US" sz="2000" dirty="0">
                <a:latin typeface="+mn-lt"/>
                <a:cs typeface="Times New Roman" pitchFamily="18" charset="0"/>
              </a:rPr>
              <a:t> </a:t>
            </a:r>
            <a:r>
              <a:rPr lang="en-US" sz="2000" dirty="0" err="1">
                <a:latin typeface="+mn-lt"/>
                <a:cs typeface="Times New Roman" pitchFamily="18" charset="0"/>
              </a:rPr>
              <a:t>với</a:t>
            </a:r>
            <a:r>
              <a:rPr lang="en-US" sz="2000" dirty="0">
                <a:latin typeface="+mn-lt"/>
                <a:cs typeface="Times New Roman" pitchFamily="18" charset="0"/>
              </a:rPr>
              <a:t> </a:t>
            </a:r>
            <a:r>
              <a:rPr lang="en-US" sz="2000" dirty="0" err="1">
                <a:latin typeface="+mn-lt"/>
                <a:cs typeface="Times New Roman" pitchFamily="18" charset="0"/>
              </a:rPr>
              <a:t>đường</a:t>
            </a:r>
            <a:r>
              <a:rPr lang="en-US" sz="2000" dirty="0">
                <a:latin typeface="+mn-lt"/>
                <a:cs typeface="Times New Roman" pitchFamily="18" charset="0"/>
              </a:rPr>
              <a:t> </a:t>
            </a:r>
            <a:r>
              <a:rPr lang="en-US" sz="2000" dirty="0" err="1">
                <a:latin typeface="+mn-lt"/>
                <a:cs typeface="Times New Roman" pitchFamily="18" charset="0"/>
              </a:rPr>
              <a:t>cơ</a:t>
            </a:r>
            <a:r>
              <a:rPr lang="en-US" sz="2000" dirty="0">
                <a:latin typeface="+mn-lt"/>
                <a:cs typeface="Times New Roman" pitchFamily="18" charset="0"/>
              </a:rPr>
              <a:t> </a:t>
            </a:r>
            <a:r>
              <a:rPr lang="en-US" sz="2000" dirty="0" err="1">
                <a:latin typeface="+mn-lt"/>
                <a:cs typeface="Times New Roman" pitchFamily="18" charset="0"/>
              </a:rPr>
              <a:t>sở</a:t>
            </a:r>
            <a:r>
              <a:rPr lang="en-US" sz="2000" dirty="0">
                <a:latin typeface="+mn-lt"/>
                <a:cs typeface="Times New Roman" pitchFamily="18" charset="0"/>
              </a:rPr>
              <a:t> </a:t>
            </a:r>
            <a:r>
              <a:rPr lang="en-US" sz="2000" dirty="0" err="1">
                <a:latin typeface="+mn-lt"/>
                <a:cs typeface="Times New Roman" pitchFamily="18" charset="0"/>
              </a:rPr>
              <a:t>năng</a:t>
            </a:r>
            <a:r>
              <a:rPr lang="en-US" sz="2000" dirty="0">
                <a:latin typeface="+mn-lt"/>
                <a:cs typeface="Times New Roman" pitchFamily="18" charset="0"/>
              </a:rPr>
              <a:t> </a:t>
            </a:r>
            <a:r>
              <a:rPr lang="en-US" sz="2000" dirty="0" err="1">
                <a:latin typeface="+mn-lt"/>
                <a:cs typeface="Times New Roman" pitchFamily="18" charset="0"/>
              </a:rPr>
              <a:t>lượng</a:t>
            </a:r>
            <a:r>
              <a:rPr lang="en-US" sz="2000" dirty="0">
                <a:latin typeface="+mn-lt"/>
                <a:cs typeface="Times New Roman" pitchFamily="18" charset="0"/>
              </a:rPr>
              <a:t>.    </a:t>
            </a:r>
          </a:p>
          <a:p>
            <a:pPr>
              <a:buFont typeface="Arial" panose="020B0604020202020204" pitchFamily="34" charset="0"/>
              <a:buNone/>
              <a:defRPr/>
            </a:pPr>
            <a:r>
              <a:rPr lang="en-US" sz="2000" dirty="0">
                <a:solidFill>
                  <a:schemeClr val="accent6">
                    <a:lumMod val="50000"/>
                  </a:schemeClr>
                </a:solidFill>
                <a:latin typeface="+mn-lt"/>
                <a:cs typeface="Times New Roman" pitchFamily="18" charset="0"/>
              </a:rPr>
              <a:t>			</a:t>
            </a:r>
          </a:p>
          <a:p>
            <a:pPr>
              <a:buFont typeface="Arial" panose="020B0604020202020204" pitchFamily="34" charset="0"/>
              <a:buNone/>
              <a:defRPr/>
            </a:pPr>
            <a:r>
              <a:rPr lang="en-US" sz="2000" dirty="0">
                <a:latin typeface="+mn-lt"/>
                <a:cs typeface="Times New Roman" pitchFamily="18" charset="0"/>
              </a:rPr>
              <a:t>			</a:t>
            </a:r>
            <a:r>
              <a:rPr lang="en-US" sz="2000" dirty="0" err="1">
                <a:latin typeface="+mn-lt"/>
                <a:cs typeface="Times New Roman" pitchFamily="18" charset="0"/>
              </a:rPr>
              <a:t>Dữ</a:t>
            </a:r>
            <a:r>
              <a:rPr lang="en-US" sz="2000" dirty="0">
                <a:latin typeface="+mn-lt"/>
                <a:cs typeface="Times New Roman" pitchFamily="18" charset="0"/>
              </a:rPr>
              <a:t> </a:t>
            </a:r>
            <a:r>
              <a:rPr lang="en-US" sz="2000" dirty="0" err="1">
                <a:latin typeface="+mn-lt"/>
                <a:cs typeface="Times New Roman" pitchFamily="18" charset="0"/>
              </a:rPr>
              <a:t>liệu</a:t>
            </a:r>
            <a:r>
              <a:rPr lang="en-US" sz="2000" dirty="0">
                <a:latin typeface="+mn-lt"/>
                <a:cs typeface="Times New Roman" pitchFamily="18" charset="0"/>
              </a:rPr>
              <a:t> </a:t>
            </a:r>
            <a:r>
              <a:rPr lang="en-US" sz="2000" dirty="0" err="1">
                <a:latin typeface="+mn-lt"/>
                <a:cs typeface="Times New Roman" pitchFamily="18" charset="0"/>
              </a:rPr>
              <a:t>phải</a:t>
            </a:r>
            <a:r>
              <a:rPr lang="en-US" sz="2000" dirty="0">
                <a:latin typeface="+mn-lt"/>
                <a:cs typeface="Times New Roman" pitchFamily="18" charset="0"/>
              </a:rPr>
              <a:t> </a:t>
            </a:r>
            <a:r>
              <a:rPr lang="en-US" sz="2000" dirty="0" err="1">
                <a:latin typeface="+mn-lt"/>
                <a:cs typeface="Times New Roman" pitchFamily="18" charset="0"/>
              </a:rPr>
              <a:t>đủ</a:t>
            </a:r>
            <a:r>
              <a:rPr lang="en-US" sz="2000" dirty="0">
                <a:latin typeface="+mn-lt"/>
                <a:cs typeface="Times New Roman" pitchFamily="18" charset="0"/>
              </a:rPr>
              <a:t> </a:t>
            </a:r>
            <a:r>
              <a:rPr lang="en-US" sz="2000" dirty="0" err="1">
                <a:latin typeface="+mn-lt"/>
                <a:cs typeface="Times New Roman" pitchFamily="18" charset="0"/>
              </a:rPr>
              <a:t>để</a:t>
            </a:r>
            <a:r>
              <a:rPr lang="en-US" sz="2000" dirty="0">
                <a:latin typeface="+mn-lt"/>
                <a:cs typeface="Times New Roman" pitchFamily="18" charset="0"/>
              </a:rPr>
              <a:t> </a:t>
            </a:r>
            <a:r>
              <a:rPr lang="en-US" sz="2000" dirty="0" err="1">
                <a:latin typeface="+mn-lt"/>
                <a:cs typeface="Times New Roman" pitchFamily="18" charset="0"/>
              </a:rPr>
              <a:t>mang</a:t>
            </a:r>
            <a:r>
              <a:rPr lang="en-US" sz="2000" dirty="0">
                <a:latin typeface="+mn-lt"/>
                <a:cs typeface="Times New Roman" pitchFamily="18" charset="0"/>
              </a:rPr>
              <a:t> </a:t>
            </a:r>
            <a:r>
              <a:rPr lang="en-US" sz="2000" dirty="0" err="1">
                <a:latin typeface="+mn-lt"/>
                <a:cs typeface="Times New Roman" pitchFamily="18" charset="0"/>
              </a:rPr>
              <a:t>tính</a:t>
            </a:r>
            <a:r>
              <a:rPr lang="en-US" sz="2000" dirty="0">
                <a:latin typeface="+mn-lt"/>
                <a:cs typeface="Times New Roman" pitchFamily="18" charset="0"/>
              </a:rPr>
              <a:t> </a:t>
            </a:r>
            <a:r>
              <a:rPr lang="en-US" sz="2000" dirty="0" err="1">
                <a:latin typeface="+mn-lt"/>
                <a:cs typeface="Times New Roman" pitchFamily="18" charset="0"/>
              </a:rPr>
              <a:t>đại</a:t>
            </a:r>
            <a:r>
              <a:rPr lang="en-US" sz="2000" dirty="0">
                <a:latin typeface="+mn-lt"/>
                <a:cs typeface="Times New Roman" pitchFamily="18" charset="0"/>
              </a:rPr>
              <a:t> </a:t>
            </a:r>
            <a:r>
              <a:rPr lang="en-US" sz="2000" dirty="0" err="1">
                <a:latin typeface="+mn-lt"/>
                <a:cs typeface="Times New Roman" pitchFamily="18" charset="0"/>
              </a:rPr>
              <a:t>diện</a:t>
            </a:r>
            <a:r>
              <a:rPr lang="en-US" sz="2000" dirty="0">
                <a:latin typeface="+mn-lt"/>
                <a:cs typeface="Times New Roman" pitchFamily="18" charset="0"/>
              </a:rPr>
              <a:t>.</a:t>
            </a:r>
          </a:p>
          <a:p>
            <a:pPr>
              <a:buFont typeface="Arial" panose="020B0604020202020204" pitchFamily="34" charset="0"/>
              <a:buNone/>
              <a:defRPr/>
            </a:pPr>
            <a:endParaRPr lang="en-US" sz="2000" dirty="0">
              <a:latin typeface="+mn-lt"/>
            </a:endParaRPr>
          </a:p>
        </p:txBody>
      </p:sp>
      <p:sp>
        <p:nvSpPr>
          <p:cNvPr id="6" name="Right Arrow 4">
            <a:extLst>
              <a:ext uri="{FF2B5EF4-FFF2-40B4-BE49-F238E27FC236}">
                <a16:creationId xmlns:a16="http://schemas.microsoft.com/office/drawing/2014/main" id="{418B4206-C7D5-95B2-C375-F823619D0984}"/>
              </a:ext>
            </a:extLst>
          </p:cNvPr>
          <p:cNvSpPr/>
          <p:nvPr/>
        </p:nvSpPr>
        <p:spPr>
          <a:xfrm>
            <a:off x="1261855" y="5909733"/>
            <a:ext cx="8128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a:p>
        </p:txBody>
      </p:sp>
      <p:sp>
        <p:nvSpPr>
          <p:cNvPr id="2" name="Title 1">
            <a:extLst>
              <a:ext uri="{FF2B5EF4-FFF2-40B4-BE49-F238E27FC236}">
                <a16:creationId xmlns:a16="http://schemas.microsoft.com/office/drawing/2014/main" id="{58050A4C-F470-87C8-7C51-4A4E0AF33FFF}"/>
              </a:ext>
            </a:extLst>
          </p:cNvPr>
          <p:cNvSpPr txBox="1">
            <a:spLocks/>
          </p:cNvSpPr>
          <p:nvPr/>
        </p:nvSpPr>
        <p:spPr bwMode="gray">
          <a:xfrm>
            <a:off x="609600" y="423277"/>
            <a:ext cx="10972800" cy="7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r>
              <a:rPr lang="en-US" altLang="en-US" sz="3200" kern="0" dirty="0" err="1">
                <a:solidFill>
                  <a:schemeClr val="accent1">
                    <a:lumMod val="50000"/>
                  </a:schemeClr>
                </a:solidFill>
                <a:latin typeface="+mj-lt"/>
                <a:ea typeface="ヒラギノ角ゴ Pro W3"/>
                <a:cs typeface="Times New Roman" panose="02020603050405020304" pitchFamily="18" charset="0"/>
              </a:rPr>
              <a:t>EnPI</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EnB</a:t>
            </a:r>
            <a:endParaRPr lang="en-US" altLang="en-US" sz="3200" kern="0" dirty="0">
              <a:solidFill>
                <a:schemeClr val="accent1">
                  <a:lumMod val="50000"/>
                </a:schemeClr>
              </a:solidFill>
              <a:latin typeface="+mj-lt"/>
              <a:ea typeface="ヒラギノ角ゴ Pro W3"/>
              <a:cs typeface="Times New Roman" panose="02020603050405020304" pitchFamily="18"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254FF79C-3A37-2EFA-7C29-AB46449692DB}"/>
              </a:ext>
            </a:extLst>
          </p:cNvPr>
          <p:cNvSpPr>
            <a:spLocks noGrp="1"/>
          </p:cNvSpPr>
          <p:nvPr>
            <p:ph type="title"/>
          </p:nvPr>
        </p:nvSpPr>
        <p:spPr>
          <a:xfrm>
            <a:off x="573206" y="585251"/>
            <a:ext cx="11027391" cy="563033"/>
          </a:xfrm>
        </p:spPr>
        <p:txBody>
          <a:bodyPr>
            <a:noAutofit/>
          </a:bodyPr>
          <a:lstStyle/>
          <a:p>
            <a:pPr marL="1528156" indent="-1528156" algn="ctr">
              <a:defRPr/>
            </a:pPr>
            <a:r>
              <a:rPr lang="en-US" altLang="en-US" sz="3200" dirty="0">
                <a:solidFill>
                  <a:schemeClr val="accent1">
                    <a:lumMod val="50000"/>
                  </a:schemeClr>
                </a:solidFill>
                <a:latin typeface="+mj-lt"/>
                <a:ea typeface="ヒラギノ角ゴ Pro W3"/>
                <a:cs typeface="Times New Roman" panose="02020603050405020304" pitchFamily="18" charset="0"/>
              </a:rPr>
              <a:t>1. </a:t>
            </a:r>
            <a:r>
              <a:rPr lang="en-US" altLang="en-US" sz="3200" dirty="0" err="1">
                <a:solidFill>
                  <a:schemeClr val="accent1">
                    <a:lumMod val="50000"/>
                  </a:schemeClr>
                </a:solidFill>
                <a:latin typeface="+mj-lt"/>
                <a:ea typeface="ヒラギノ角ゴ Pro W3"/>
                <a:cs typeface="Times New Roman" panose="02020603050405020304" pitchFamily="18" charset="0"/>
              </a:rPr>
              <a:t>Xây</a:t>
            </a:r>
            <a:r>
              <a:rPr lang="en-US" altLang="en-US" sz="3200" dirty="0">
                <a:solidFill>
                  <a:schemeClr val="accent1">
                    <a:lumMod val="50000"/>
                  </a:schemeClr>
                </a:solidFill>
                <a:latin typeface="+mj-lt"/>
                <a:ea typeface="ヒラギノ角ゴ Pro W3"/>
                <a:cs typeface="Times New Roman" panose="02020603050405020304" pitchFamily="18" charset="0"/>
              </a:rPr>
              <a:t> </a:t>
            </a:r>
            <a:r>
              <a:rPr lang="en-US" altLang="en-US" sz="3200" dirty="0" err="1">
                <a:solidFill>
                  <a:schemeClr val="accent1">
                    <a:lumMod val="50000"/>
                  </a:schemeClr>
                </a:solidFill>
                <a:latin typeface="+mj-lt"/>
                <a:ea typeface="ヒラギノ角ゴ Pro W3"/>
                <a:cs typeface="Times New Roman" panose="02020603050405020304" pitchFamily="18" charset="0"/>
              </a:rPr>
              <a:t>dựng</a:t>
            </a:r>
            <a:r>
              <a:rPr lang="en-US" altLang="en-US" sz="3200" dirty="0">
                <a:solidFill>
                  <a:schemeClr val="accent1">
                    <a:lumMod val="50000"/>
                  </a:schemeClr>
                </a:solidFill>
                <a:latin typeface="+mj-lt"/>
                <a:ea typeface="ヒラギノ角ゴ Pro W3"/>
                <a:cs typeface="Times New Roman" panose="02020603050405020304" pitchFamily="18" charset="0"/>
              </a:rPr>
              <a:t> </a:t>
            </a:r>
            <a:r>
              <a:rPr lang="en-US" altLang="en-US" sz="3200" dirty="0" err="1">
                <a:solidFill>
                  <a:schemeClr val="accent1">
                    <a:lumMod val="50000"/>
                  </a:schemeClr>
                </a:solidFill>
                <a:latin typeface="+mj-lt"/>
                <a:ea typeface="ヒラギノ角ゴ Pro W3"/>
                <a:cs typeface="Times New Roman" panose="02020603050405020304" pitchFamily="18" charset="0"/>
              </a:rPr>
              <a:t>tài</a:t>
            </a:r>
            <a:r>
              <a:rPr lang="en-US" altLang="en-US" sz="3200" dirty="0">
                <a:solidFill>
                  <a:schemeClr val="accent1">
                    <a:lumMod val="50000"/>
                  </a:schemeClr>
                </a:solidFill>
                <a:latin typeface="+mj-lt"/>
                <a:ea typeface="ヒラギノ角ゴ Pro W3"/>
                <a:cs typeface="Times New Roman" panose="02020603050405020304" pitchFamily="18" charset="0"/>
              </a:rPr>
              <a:t> </a:t>
            </a:r>
            <a:r>
              <a:rPr lang="en-US" altLang="en-US" sz="3200" dirty="0" err="1">
                <a:solidFill>
                  <a:schemeClr val="accent1">
                    <a:lumMod val="50000"/>
                  </a:schemeClr>
                </a:solidFill>
                <a:latin typeface="+mj-lt"/>
                <a:ea typeface="ヒラギノ角ゴ Pro W3"/>
                <a:cs typeface="Times New Roman" panose="02020603050405020304" pitchFamily="18" charset="0"/>
              </a:rPr>
              <a:t>liệu</a:t>
            </a:r>
            <a:r>
              <a:rPr lang="en-US" altLang="en-US" sz="3200" dirty="0">
                <a:solidFill>
                  <a:schemeClr val="accent1">
                    <a:lumMod val="50000"/>
                  </a:schemeClr>
                </a:solidFill>
                <a:latin typeface="+mj-lt"/>
                <a:ea typeface="ヒラギノ角ゴ Pro W3"/>
                <a:cs typeface="Times New Roman" panose="02020603050405020304" pitchFamily="18" charset="0"/>
              </a:rPr>
              <a:t> </a:t>
            </a:r>
            <a:r>
              <a:rPr lang="en-US" altLang="en-US" sz="3200" dirty="0" err="1">
                <a:solidFill>
                  <a:schemeClr val="accent1">
                    <a:lumMod val="50000"/>
                  </a:schemeClr>
                </a:solidFill>
                <a:latin typeface="+mj-lt"/>
                <a:ea typeface="ヒラギノ角ゴ Pro W3"/>
                <a:cs typeface="Times New Roman" panose="02020603050405020304" pitchFamily="18" charset="0"/>
              </a:rPr>
              <a:t>của</a:t>
            </a:r>
            <a:r>
              <a:rPr lang="en-US" altLang="en-US" sz="3200" dirty="0">
                <a:solidFill>
                  <a:schemeClr val="accent1">
                    <a:lumMod val="50000"/>
                  </a:schemeClr>
                </a:solidFill>
                <a:latin typeface="+mj-lt"/>
                <a:ea typeface="ヒラギノ角ゴ Pro W3"/>
                <a:cs typeface="Times New Roman" panose="02020603050405020304" pitchFamily="18" charset="0"/>
              </a:rPr>
              <a:t> HTQLNL</a:t>
            </a:r>
          </a:p>
        </p:txBody>
      </p:sp>
      <p:graphicFrame>
        <p:nvGraphicFramePr>
          <p:cNvPr id="5" name="Content Placeholder 4">
            <a:extLst>
              <a:ext uri="{FF2B5EF4-FFF2-40B4-BE49-F238E27FC236}">
                <a16:creationId xmlns:a16="http://schemas.microsoft.com/office/drawing/2014/main" id="{A61C5208-C786-5E35-B2D9-7BEE17F7A0E5}"/>
              </a:ext>
            </a:extLst>
          </p:cNvPr>
          <p:cNvGraphicFramePr>
            <a:graphicFrameLocks noGrp="1"/>
          </p:cNvGraphicFramePr>
          <p:nvPr>
            <p:ph idx="1"/>
            <p:extLst>
              <p:ext uri="{D42A27DB-BD31-4B8C-83A1-F6EECF244321}">
                <p14:modId xmlns:p14="http://schemas.microsoft.com/office/powerpoint/2010/main" val="1979572414"/>
              </p:ext>
            </p:extLst>
          </p:nvPr>
        </p:nvGraphicFramePr>
        <p:xfrm>
          <a:off x="818920" y="1420717"/>
          <a:ext cx="10554159" cy="401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64C31-E28C-C8F4-E6C1-04043FD1E725}"/>
              </a:ext>
            </a:extLst>
          </p:cNvPr>
          <p:cNvSpPr>
            <a:spLocks noGrp="1"/>
          </p:cNvSpPr>
          <p:nvPr>
            <p:ph type="title"/>
          </p:nvPr>
        </p:nvSpPr>
        <p:spPr>
          <a:xfrm>
            <a:off x="516835" y="1090821"/>
            <a:ext cx="10972800" cy="1143000"/>
          </a:xfrm>
        </p:spPr>
        <p:txBody>
          <a:bodyPr>
            <a:noAutofit/>
          </a:bodyPr>
          <a:lstStyle/>
          <a:p>
            <a:pPr>
              <a:defRPr/>
            </a:pPr>
            <a:r>
              <a:rPr lang="en-US" sz="2400" dirty="0">
                <a:solidFill>
                  <a:schemeClr val="accent6">
                    <a:lumMod val="50000"/>
                  </a:schemeClr>
                </a:solidFill>
                <a:latin typeface="+mj-lt"/>
              </a:rPr>
              <a:t> </a:t>
            </a:r>
            <a:r>
              <a:rPr lang="en-US" sz="2400" dirty="0">
                <a:solidFill>
                  <a:schemeClr val="tx1"/>
                </a:solidFill>
                <a:latin typeface="+mj-lt"/>
                <a:cs typeface="Times New Roman" panose="02020603050405020304" pitchFamily="18" charset="0"/>
              </a:rPr>
              <a:t>6.6 </a:t>
            </a:r>
            <a:r>
              <a:rPr lang="en-US" sz="2400" dirty="0" err="1">
                <a:solidFill>
                  <a:schemeClr val="tx1"/>
                </a:solidFill>
                <a:latin typeface="+mj-lt"/>
                <a:cs typeface="Times New Roman" panose="02020603050405020304" pitchFamily="18" charset="0"/>
              </a:rPr>
              <a:t>Hoạch</a:t>
            </a:r>
            <a:r>
              <a:rPr lang="en-US" sz="2400" dirty="0">
                <a:solidFill>
                  <a:schemeClr val="tx1"/>
                </a:solidFill>
                <a:latin typeface="+mj-lt"/>
                <a:cs typeface="Times New Roman" panose="02020603050405020304" pitchFamily="18" charset="0"/>
              </a:rPr>
              <a:t> </a:t>
            </a:r>
            <a:r>
              <a:rPr lang="en-US" sz="2400" dirty="0" err="1">
                <a:solidFill>
                  <a:schemeClr val="tx1"/>
                </a:solidFill>
                <a:latin typeface="+mj-lt"/>
                <a:cs typeface="Times New Roman" panose="02020603050405020304" pitchFamily="18" charset="0"/>
              </a:rPr>
              <a:t>định</a:t>
            </a:r>
            <a:r>
              <a:rPr lang="en-US" sz="2400" dirty="0">
                <a:solidFill>
                  <a:schemeClr val="tx1"/>
                </a:solidFill>
                <a:latin typeface="+mj-lt"/>
                <a:cs typeface="Times New Roman" panose="02020603050405020304" pitchFamily="18" charset="0"/>
              </a:rPr>
              <a:t> </a:t>
            </a:r>
            <a:r>
              <a:rPr lang="en-US" sz="2400" dirty="0" err="1">
                <a:solidFill>
                  <a:schemeClr val="tx1"/>
                </a:solidFill>
                <a:latin typeface="+mj-lt"/>
                <a:cs typeface="Times New Roman" panose="02020603050405020304" pitchFamily="18" charset="0"/>
              </a:rPr>
              <a:t>thu</a:t>
            </a:r>
            <a:r>
              <a:rPr lang="en-US" sz="2400" dirty="0">
                <a:solidFill>
                  <a:schemeClr val="tx1"/>
                </a:solidFill>
                <a:latin typeface="+mj-lt"/>
                <a:cs typeface="Times New Roman" panose="02020603050405020304" pitchFamily="18" charset="0"/>
              </a:rPr>
              <a:t> </a:t>
            </a:r>
            <a:r>
              <a:rPr lang="en-US" sz="2400" dirty="0" err="1">
                <a:solidFill>
                  <a:schemeClr val="tx1"/>
                </a:solidFill>
                <a:latin typeface="+mj-lt"/>
                <a:cs typeface="Times New Roman" panose="02020603050405020304" pitchFamily="18" charset="0"/>
              </a:rPr>
              <a:t>thập</a:t>
            </a:r>
            <a:r>
              <a:rPr lang="en-US" sz="2400" dirty="0">
                <a:solidFill>
                  <a:schemeClr val="tx1"/>
                </a:solidFill>
                <a:latin typeface="+mj-lt"/>
                <a:cs typeface="Times New Roman" panose="02020603050405020304" pitchFamily="18" charset="0"/>
              </a:rPr>
              <a:t> </a:t>
            </a:r>
            <a:r>
              <a:rPr lang="en-US" sz="2400" dirty="0" err="1">
                <a:solidFill>
                  <a:schemeClr val="tx1"/>
                </a:solidFill>
                <a:latin typeface="+mj-lt"/>
                <a:cs typeface="Times New Roman" panose="02020603050405020304" pitchFamily="18" charset="0"/>
              </a:rPr>
              <a:t>thông</a:t>
            </a:r>
            <a:r>
              <a:rPr lang="en-US" sz="2400" dirty="0">
                <a:solidFill>
                  <a:schemeClr val="tx1"/>
                </a:solidFill>
                <a:latin typeface="+mj-lt"/>
                <a:cs typeface="Times New Roman" panose="02020603050405020304" pitchFamily="18" charset="0"/>
              </a:rPr>
              <a:t> tin </a:t>
            </a:r>
            <a:r>
              <a:rPr lang="en-US" sz="2400" dirty="0" err="1">
                <a:solidFill>
                  <a:schemeClr val="tx1"/>
                </a:solidFill>
                <a:latin typeface="+mj-lt"/>
                <a:cs typeface="Times New Roman" panose="02020603050405020304" pitchFamily="18" charset="0"/>
              </a:rPr>
              <a:t>năng</a:t>
            </a:r>
            <a:r>
              <a:rPr lang="en-US" sz="2400" dirty="0">
                <a:solidFill>
                  <a:schemeClr val="tx1"/>
                </a:solidFill>
                <a:latin typeface="+mj-lt"/>
                <a:cs typeface="Times New Roman" panose="02020603050405020304" pitchFamily="18" charset="0"/>
              </a:rPr>
              <a:t> l</a:t>
            </a:r>
            <a:r>
              <a:rPr lang="vi-VN" sz="2400" dirty="0">
                <a:solidFill>
                  <a:schemeClr val="tx1"/>
                </a:solidFill>
                <a:latin typeface="+mj-lt"/>
                <a:cs typeface="Times New Roman" panose="02020603050405020304" pitchFamily="18" charset="0"/>
              </a:rPr>
              <a:t>ư</a:t>
            </a:r>
            <a:r>
              <a:rPr lang="en-US" sz="2400" dirty="0" err="1">
                <a:solidFill>
                  <a:schemeClr val="tx1"/>
                </a:solidFill>
                <a:latin typeface="+mj-lt"/>
                <a:cs typeface="Times New Roman" panose="02020603050405020304" pitchFamily="18" charset="0"/>
              </a:rPr>
              <a:t>ợng</a:t>
            </a:r>
            <a:r>
              <a:rPr lang="en-US" sz="2400" dirty="0">
                <a:solidFill>
                  <a:schemeClr val="tx1"/>
                </a:solidFill>
                <a:latin typeface="+mj-lt"/>
                <a:cs typeface="Times New Roman" panose="02020603050405020304" pitchFamily="18" charset="0"/>
              </a:rPr>
              <a:t> </a:t>
            </a:r>
          </a:p>
        </p:txBody>
      </p:sp>
      <p:sp>
        <p:nvSpPr>
          <p:cNvPr id="3" name="Content Placeholder 2">
            <a:extLst>
              <a:ext uri="{FF2B5EF4-FFF2-40B4-BE49-F238E27FC236}">
                <a16:creationId xmlns:a16="http://schemas.microsoft.com/office/drawing/2014/main" id="{53A7D13F-C9C7-A372-04F3-6591E8BD0DFE}"/>
              </a:ext>
            </a:extLst>
          </p:cNvPr>
          <p:cNvSpPr>
            <a:spLocks noGrp="1"/>
          </p:cNvSpPr>
          <p:nvPr>
            <p:ph idx="1"/>
          </p:nvPr>
        </p:nvSpPr>
        <p:spPr>
          <a:xfrm>
            <a:off x="516835" y="1988161"/>
            <a:ext cx="10972800" cy="3477866"/>
          </a:xfrm>
        </p:spPr>
        <p:txBody>
          <a:bodyPr>
            <a:normAutofit/>
          </a:bodyPr>
          <a:lstStyle/>
          <a:p>
            <a:pPr algn="just">
              <a:lnSpc>
                <a:spcPct val="150000"/>
              </a:lnSpc>
              <a:buFont typeface="Arial" panose="020B0604020202020204" pitchFamily="34" charset="0"/>
              <a:buNone/>
              <a:defRPr/>
            </a:pPr>
            <a:r>
              <a:rPr lang="en-US" sz="2000" dirty="0" err="1">
                <a:latin typeface="+mj-lt"/>
                <a:cs typeface="Times New Roman" pitchFamily="18" charset="0"/>
              </a:rPr>
              <a:t>Tổ</a:t>
            </a:r>
            <a:r>
              <a:rPr lang="en-US" sz="2000" dirty="0">
                <a:latin typeface="+mj-lt"/>
                <a:cs typeface="Times New Roman" pitchFamily="18" charset="0"/>
              </a:rPr>
              <a:t> </a:t>
            </a:r>
            <a:r>
              <a:rPr lang="en-US" sz="2000" dirty="0" err="1">
                <a:latin typeface="+mj-lt"/>
                <a:cs typeface="Times New Roman" pitchFamily="18" charset="0"/>
              </a:rPr>
              <a:t>chức</a:t>
            </a:r>
            <a:r>
              <a:rPr lang="en-US" sz="2000" dirty="0">
                <a:latin typeface="+mj-lt"/>
                <a:cs typeface="Times New Roman" pitchFamily="18" charset="0"/>
              </a:rPr>
              <a:t> </a:t>
            </a:r>
            <a:r>
              <a:rPr lang="en-US" sz="2000" dirty="0" err="1">
                <a:latin typeface="+mj-lt"/>
                <a:cs typeface="Times New Roman" pitchFamily="18" charset="0"/>
              </a:rPr>
              <a:t>phải</a:t>
            </a:r>
            <a:r>
              <a:rPr lang="en-US" sz="2000" dirty="0">
                <a:latin typeface="+mj-lt"/>
                <a:cs typeface="Times New Roman" pitchFamily="18" charset="0"/>
              </a:rPr>
              <a:t> </a:t>
            </a:r>
            <a:r>
              <a:rPr lang="en-US" sz="2000" dirty="0" err="1">
                <a:latin typeface="+mj-lt"/>
                <a:cs typeface="Times New Roman" pitchFamily="18" charset="0"/>
              </a:rPr>
              <a:t>thực</a:t>
            </a:r>
            <a:r>
              <a:rPr lang="en-US" sz="2000" dirty="0">
                <a:latin typeface="+mj-lt"/>
                <a:cs typeface="Times New Roman" pitchFamily="18" charset="0"/>
              </a:rPr>
              <a:t> </a:t>
            </a:r>
            <a:r>
              <a:rPr lang="en-US" sz="2000" dirty="0" err="1">
                <a:latin typeface="+mj-lt"/>
                <a:cs typeface="Times New Roman" pitchFamily="18" charset="0"/>
              </a:rPr>
              <a:t>hiện</a:t>
            </a:r>
            <a:r>
              <a:rPr lang="en-US" sz="2000" dirty="0">
                <a:latin typeface="+mj-lt"/>
                <a:cs typeface="Times New Roman" pitchFamily="18" charset="0"/>
              </a:rPr>
              <a:t> </a:t>
            </a:r>
            <a:r>
              <a:rPr lang="en-US" sz="2000" dirty="0" err="1">
                <a:latin typeface="+mj-lt"/>
                <a:cs typeface="Times New Roman" pitchFamily="18" charset="0"/>
              </a:rPr>
              <a:t>một</a:t>
            </a:r>
            <a:r>
              <a:rPr lang="en-US" sz="2000" dirty="0">
                <a:latin typeface="+mj-lt"/>
                <a:cs typeface="Times New Roman" pitchFamily="18" charset="0"/>
              </a:rPr>
              <a:t> </a:t>
            </a:r>
            <a:r>
              <a:rPr lang="en-US" sz="2000" dirty="0" err="1">
                <a:latin typeface="+mj-lt"/>
                <a:cs typeface="Times New Roman" pitchFamily="18" charset="0"/>
              </a:rPr>
              <a:t>kế</a:t>
            </a:r>
            <a:r>
              <a:rPr lang="en-US" sz="2000" dirty="0">
                <a:latin typeface="+mj-lt"/>
                <a:cs typeface="Times New Roman" pitchFamily="18" charset="0"/>
              </a:rPr>
              <a:t> </a:t>
            </a:r>
            <a:r>
              <a:rPr lang="en-US" sz="2000" dirty="0" err="1">
                <a:latin typeface="+mj-lt"/>
                <a:cs typeface="Times New Roman" pitchFamily="18" charset="0"/>
              </a:rPr>
              <a:t>hoạch</a:t>
            </a:r>
            <a:r>
              <a:rPr lang="en-US" sz="2000" dirty="0">
                <a:latin typeface="+mj-lt"/>
                <a:cs typeface="Times New Roman" pitchFamily="18" charset="0"/>
              </a:rPr>
              <a:t> </a:t>
            </a:r>
            <a:r>
              <a:rPr lang="en-US" sz="2000" dirty="0" err="1">
                <a:latin typeface="+mj-lt"/>
                <a:cs typeface="Times New Roman" pitchFamily="18" charset="0"/>
              </a:rPr>
              <a:t>thu</a:t>
            </a:r>
            <a:r>
              <a:rPr lang="en-US" sz="2000" dirty="0">
                <a:latin typeface="+mj-lt"/>
                <a:cs typeface="Times New Roman" pitchFamily="18" charset="0"/>
              </a:rPr>
              <a:t> </a:t>
            </a:r>
            <a:r>
              <a:rPr lang="en-US" sz="2000" dirty="0" err="1">
                <a:latin typeface="+mj-lt"/>
                <a:cs typeface="Times New Roman" pitchFamily="18" charset="0"/>
              </a:rPr>
              <a:t>thập</a:t>
            </a:r>
            <a:r>
              <a:rPr lang="en-US" sz="2000" dirty="0">
                <a:latin typeface="+mj-lt"/>
                <a:cs typeface="Times New Roman" pitchFamily="18" charset="0"/>
              </a:rPr>
              <a:t> </a:t>
            </a:r>
            <a:r>
              <a:rPr lang="en-US" sz="2000" dirty="0" err="1">
                <a:latin typeface="+mj-lt"/>
                <a:cs typeface="Times New Roman" pitchFamily="18" charset="0"/>
              </a:rPr>
              <a:t>dữ</a:t>
            </a:r>
            <a:r>
              <a:rPr lang="en-US" sz="2000" dirty="0">
                <a:latin typeface="+mj-lt"/>
                <a:cs typeface="Times New Roman" pitchFamily="18" charset="0"/>
              </a:rPr>
              <a:t> </a:t>
            </a:r>
            <a:r>
              <a:rPr lang="en-US" sz="2000" dirty="0" err="1">
                <a:latin typeface="+mj-lt"/>
                <a:cs typeface="Times New Roman" pitchFamily="18" charset="0"/>
              </a:rPr>
              <a:t>liệu</a:t>
            </a:r>
            <a:r>
              <a:rPr lang="en-US" sz="2000" dirty="0">
                <a:latin typeface="+mj-lt"/>
                <a:cs typeface="Times New Roman" pitchFamily="18" charset="0"/>
              </a:rPr>
              <a:t>, </a:t>
            </a:r>
            <a:r>
              <a:rPr lang="en-US" sz="2000" dirty="0" err="1">
                <a:latin typeface="+mj-lt"/>
                <a:cs typeface="Times New Roman" pitchFamily="18" charset="0"/>
              </a:rPr>
              <a:t>dữ</a:t>
            </a:r>
            <a:r>
              <a:rPr lang="en-US" sz="2000" dirty="0">
                <a:latin typeface="+mj-lt"/>
                <a:cs typeface="Times New Roman" pitchFamily="18" charset="0"/>
              </a:rPr>
              <a:t> </a:t>
            </a:r>
            <a:r>
              <a:rPr lang="en-US" sz="2000" dirty="0" err="1">
                <a:latin typeface="+mj-lt"/>
                <a:cs typeface="Times New Roman" pitchFamily="18" charset="0"/>
              </a:rPr>
              <a:t>liệu</a:t>
            </a:r>
            <a:r>
              <a:rPr lang="en-US" sz="2000" dirty="0">
                <a:latin typeface="+mj-lt"/>
                <a:cs typeface="Times New Roman" pitchFamily="18" charset="0"/>
              </a:rPr>
              <a:t> </a:t>
            </a:r>
            <a:r>
              <a:rPr lang="en-US" sz="2000" dirty="0" err="1">
                <a:latin typeface="+mj-lt"/>
                <a:cs typeface="Times New Roman" pitchFamily="18" charset="0"/>
              </a:rPr>
              <a:t>thu</a:t>
            </a:r>
            <a:r>
              <a:rPr lang="en-US" sz="2000" dirty="0">
                <a:latin typeface="+mj-lt"/>
                <a:cs typeface="Times New Roman" pitchFamily="18" charset="0"/>
              </a:rPr>
              <a:t> </a:t>
            </a:r>
            <a:r>
              <a:rPr lang="en-US" sz="2000" dirty="0" err="1">
                <a:latin typeface="+mj-lt"/>
                <a:cs typeface="Times New Roman" pitchFamily="18" charset="0"/>
              </a:rPr>
              <a:t>thập</a:t>
            </a:r>
            <a:r>
              <a:rPr lang="en-US" sz="2000" dirty="0">
                <a:latin typeface="+mj-lt"/>
                <a:cs typeface="Times New Roman" pitchFamily="18" charset="0"/>
              </a:rPr>
              <a:t> đ</a:t>
            </a:r>
            <a:r>
              <a:rPr lang="vi-VN" sz="2000" dirty="0">
                <a:latin typeface="+mj-lt"/>
                <a:cs typeface="Times New Roman" pitchFamily="18" charset="0"/>
              </a:rPr>
              <a:t>ư</a:t>
            </a:r>
            <a:r>
              <a:rPr lang="en-US" sz="2000" dirty="0" err="1">
                <a:latin typeface="+mj-lt"/>
                <a:cs typeface="Times New Roman" pitchFamily="18" charset="0"/>
              </a:rPr>
              <a:t>ợc</a:t>
            </a:r>
            <a:r>
              <a:rPr lang="en-US" sz="2000" dirty="0">
                <a:latin typeface="+mj-lt"/>
                <a:cs typeface="Times New Roman" pitchFamily="18" charset="0"/>
              </a:rPr>
              <a:t> </a:t>
            </a:r>
            <a:r>
              <a:rPr lang="en-US" sz="2000" dirty="0" err="1">
                <a:latin typeface="+mj-lt"/>
                <a:cs typeface="Times New Roman" pitchFamily="18" charset="0"/>
              </a:rPr>
              <a:t>thập</a:t>
            </a:r>
            <a:r>
              <a:rPr lang="en-US" sz="2000" dirty="0">
                <a:latin typeface="+mj-lt"/>
                <a:cs typeface="Times New Roman" pitchFamily="18" charset="0"/>
              </a:rPr>
              <a:t> bao </a:t>
            </a:r>
            <a:r>
              <a:rPr lang="en-US" sz="2000" dirty="0" err="1">
                <a:latin typeface="+mj-lt"/>
                <a:cs typeface="Times New Roman" pitchFamily="18" charset="0"/>
              </a:rPr>
              <a:t>gồm</a:t>
            </a:r>
            <a:r>
              <a:rPr lang="en-US" sz="2000" dirty="0">
                <a:latin typeface="+mj-lt"/>
                <a:cs typeface="Times New Roman" pitchFamily="18" charset="0"/>
              </a:rPr>
              <a:t>.</a:t>
            </a:r>
          </a:p>
          <a:p>
            <a:pPr algn="just">
              <a:lnSpc>
                <a:spcPct val="150000"/>
              </a:lnSpc>
              <a:buFont typeface="Arial" panose="020B0604020202020204" pitchFamily="34" charset="0"/>
              <a:buNone/>
              <a:defRPr/>
            </a:pPr>
            <a:r>
              <a:rPr lang="en-US" sz="2000" dirty="0">
                <a:latin typeface="+mj-lt"/>
                <a:cs typeface="Times New Roman" pitchFamily="18" charset="0"/>
              </a:rPr>
              <a:t>+ </a:t>
            </a:r>
            <a:r>
              <a:rPr lang="en-US" sz="2000" dirty="0" err="1">
                <a:latin typeface="+mj-lt"/>
                <a:cs typeface="Times New Roman" pitchFamily="18" charset="0"/>
              </a:rPr>
              <a:t>Các</a:t>
            </a:r>
            <a:r>
              <a:rPr lang="en-US" sz="2000" dirty="0">
                <a:latin typeface="+mj-lt"/>
                <a:cs typeface="Times New Roman" pitchFamily="18" charset="0"/>
              </a:rPr>
              <a:t> </a:t>
            </a:r>
            <a:r>
              <a:rPr lang="en-US" sz="2000" dirty="0" err="1">
                <a:latin typeface="+mj-lt"/>
                <a:cs typeface="Times New Roman" pitchFamily="18" charset="0"/>
              </a:rPr>
              <a:t>biến</a:t>
            </a:r>
            <a:r>
              <a:rPr lang="en-US" sz="2000" dirty="0">
                <a:latin typeface="+mj-lt"/>
                <a:cs typeface="Times New Roman" pitchFamily="18" charset="0"/>
              </a:rPr>
              <a:t> </a:t>
            </a:r>
            <a:r>
              <a:rPr lang="en-US" sz="2000" dirty="0" err="1">
                <a:latin typeface="+mj-lt"/>
                <a:cs typeface="Times New Roman" pitchFamily="18" charset="0"/>
              </a:rPr>
              <a:t>liên</a:t>
            </a:r>
            <a:r>
              <a:rPr lang="en-US" sz="2000" dirty="0">
                <a:latin typeface="+mj-lt"/>
                <a:cs typeface="Times New Roman" pitchFamily="18" charset="0"/>
              </a:rPr>
              <a:t> </a:t>
            </a:r>
            <a:r>
              <a:rPr lang="en-US" sz="2000" dirty="0" err="1">
                <a:latin typeface="+mj-lt"/>
                <a:cs typeface="Times New Roman" pitchFamily="18" charset="0"/>
              </a:rPr>
              <a:t>quan</a:t>
            </a:r>
            <a:r>
              <a:rPr lang="en-US" sz="2000" dirty="0">
                <a:latin typeface="+mj-lt"/>
                <a:cs typeface="Times New Roman" pitchFamily="18" charset="0"/>
              </a:rPr>
              <a:t> </a:t>
            </a:r>
            <a:r>
              <a:rPr lang="en-US" sz="2000" dirty="0" err="1">
                <a:latin typeface="+mj-lt"/>
                <a:cs typeface="Times New Roman" pitchFamily="18" charset="0"/>
              </a:rPr>
              <a:t>đến</a:t>
            </a:r>
            <a:r>
              <a:rPr lang="en-US" sz="2000" dirty="0">
                <a:latin typeface="+mj-lt"/>
                <a:cs typeface="Times New Roman" pitchFamily="18" charset="0"/>
              </a:rPr>
              <a:t> SEUs</a:t>
            </a:r>
          </a:p>
          <a:p>
            <a:pPr algn="just">
              <a:lnSpc>
                <a:spcPct val="150000"/>
              </a:lnSpc>
              <a:buFont typeface="Arial" panose="020B0604020202020204" pitchFamily="34" charset="0"/>
              <a:buNone/>
              <a:defRPr/>
            </a:pPr>
            <a:r>
              <a:rPr lang="en-US" sz="2000" dirty="0">
                <a:latin typeface="+mj-lt"/>
                <a:cs typeface="Times New Roman" pitchFamily="18" charset="0"/>
              </a:rPr>
              <a:t>+ </a:t>
            </a:r>
            <a:r>
              <a:rPr lang="en-US" sz="2000" dirty="0" err="1">
                <a:latin typeface="+mj-lt"/>
                <a:cs typeface="Times New Roman" pitchFamily="18" charset="0"/>
              </a:rPr>
              <a:t>Năng</a:t>
            </a:r>
            <a:r>
              <a:rPr lang="en-US" sz="2000" dirty="0">
                <a:latin typeface="+mj-lt"/>
                <a:cs typeface="Times New Roman" pitchFamily="18" charset="0"/>
              </a:rPr>
              <a:t> l</a:t>
            </a:r>
            <a:r>
              <a:rPr lang="vi-VN" sz="2000" dirty="0">
                <a:latin typeface="+mj-lt"/>
                <a:cs typeface="Times New Roman" pitchFamily="18" charset="0"/>
              </a:rPr>
              <a:t>ư</a:t>
            </a:r>
            <a:r>
              <a:rPr lang="en-US" sz="2000" dirty="0" err="1">
                <a:latin typeface="+mj-lt"/>
                <a:cs typeface="Times New Roman" pitchFamily="18" charset="0"/>
              </a:rPr>
              <a:t>ợng</a:t>
            </a:r>
            <a:r>
              <a:rPr lang="en-US" sz="2000" dirty="0">
                <a:latin typeface="+mj-lt"/>
                <a:cs typeface="Times New Roman" pitchFamily="18" charset="0"/>
              </a:rPr>
              <a:t> </a:t>
            </a:r>
            <a:r>
              <a:rPr lang="en-US" sz="2000" dirty="0" err="1">
                <a:latin typeface="+mj-lt"/>
                <a:cs typeface="Times New Roman" pitchFamily="18" charset="0"/>
              </a:rPr>
              <a:t>tiêu</a:t>
            </a:r>
            <a:r>
              <a:rPr lang="en-US" sz="2000" dirty="0">
                <a:latin typeface="+mj-lt"/>
                <a:cs typeface="Times New Roman" pitchFamily="18" charset="0"/>
              </a:rPr>
              <a:t> </a:t>
            </a:r>
            <a:r>
              <a:rPr lang="en-US" sz="2000" dirty="0" err="1">
                <a:latin typeface="+mj-lt"/>
                <a:cs typeface="Times New Roman" pitchFamily="18" charset="0"/>
              </a:rPr>
              <a:t>thụ</a:t>
            </a:r>
            <a:r>
              <a:rPr lang="en-US" sz="2000" dirty="0">
                <a:latin typeface="+mj-lt"/>
                <a:cs typeface="Times New Roman" pitchFamily="18" charset="0"/>
              </a:rPr>
              <a:t> </a:t>
            </a:r>
            <a:r>
              <a:rPr lang="en-US" sz="2000" dirty="0" err="1">
                <a:latin typeface="+mj-lt"/>
                <a:cs typeface="Times New Roman" pitchFamily="18" charset="0"/>
              </a:rPr>
              <a:t>liên</a:t>
            </a:r>
            <a:r>
              <a:rPr lang="en-US" sz="2000" dirty="0">
                <a:latin typeface="+mj-lt"/>
                <a:cs typeface="Times New Roman" pitchFamily="18" charset="0"/>
              </a:rPr>
              <a:t> </a:t>
            </a:r>
            <a:r>
              <a:rPr lang="en-US" sz="2000" dirty="0" err="1">
                <a:latin typeface="+mj-lt"/>
                <a:cs typeface="Times New Roman" pitchFamily="18" charset="0"/>
              </a:rPr>
              <a:t>quan</a:t>
            </a:r>
            <a:r>
              <a:rPr lang="en-US" sz="2000" dirty="0">
                <a:latin typeface="+mj-lt"/>
                <a:cs typeface="Times New Roman" pitchFamily="18" charset="0"/>
              </a:rPr>
              <a:t> </a:t>
            </a:r>
            <a:r>
              <a:rPr lang="en-US" sz="2000" dirty="0" err="1">
                <a:latin typeface="+mj-lt"/>
                <a:cs typeface="Times New Roman" pitchFamily="18" charset="0"/>
              </a:rPr>
              <a:t>đến</a:t>
            </a:r>
            <a:r>
              <a:rPr lang="en-US" sz="2000" dirty="0">
                <a:latin typeface="+mj-lt"/>
                <a:cs typeface="Times New Roman" pitchFamily="18" charset="0"/>
              </a:rPr>
              <a:t> SEUs</a:t>
            </a:r>
          </a:p>
          <a:p>
            <a:pPr algn="just">
              <a:lnSpc>
                <a:spcPct val="150000"/>
              </a:lnSpc>
              <a:buFont typeface="Arial" panose="020B0604020202020204" pitchFamily="34" charset="0"/>
              <a:buNone/>
              <a:defRPr/>
            </a:pPr>
            <a:r>
              <a:rPr lang="en-US" sz="2000" dirty="0">
                <a:latin typeface="+mj-lt"/>
                <a:cs typeface="Times New Roman" pitchFamily="18" charset="0"/>
              </a:rPr>
              <a:t>+ </a:t>
            </a:r>
            <a:r>
              <a:rPr lang="en-US" sz="2000" dirty="0" err="1">
                <a:latin typeface="+mj-lt"/>
                <a:cs typeface="Times New Roman" pitchFamily="18" charset="0"/>
              </a:rPr>
              <a:t>Tiêu</a:t>
            </a:r>
            <a:r>
              <a:rPr lang="en-US" sz="2000" dirty="0">
                <a:latin typeface="+mj-lt"/>
                <a:cs typeface="Times New Roman" pitchFamily="18" charset="0"/>
              </a:rPr>
              <a:t> </a:t>
            </a:r>
            <a:r>
              <a:rPr lang="en-US" sz="2000" dirty="0" err="1">
                <a:latin typeface="+mj-lt"/>
                <a:cs typeface="Times New Roman" pitchFamily="18" charset="0"/>
              </a:rPr>
              <a:t>chí</a:t>
            </a:r>
            <a:r>
              <a:rPr lang="en-US" sz="2000" dirty="0">
                <a:latin typeface="+mj-lt"/>
                <a:cs typeface="Times New Roman" pitchFamily="18" charset="0"/>
              </a:rPr>
              <a:t> </a:t>
            </a:r>
            <a:r>
              <a:rPr lang="en-US" sz="2000" dirty="0" err="1">
                <a:latin typeface="+mj-lt"/>
                <a:cs typeface="Times New Roman" pitchFamily="18" charset="0"/>
              </a:rPr>
              <a:t>điều</a:t>
            </a:r>
            <a:r>
              <a:rPr lang="en-US" sz="2000" dirty="0">
                <a:latin typeface="+mj-lt"/>
                <a:cs typeface="Times New Roman" pitchFamily="18" charset="0"/>
              </a:rPr>
              <a:t> </a:t>
            </a:r>
            <a:r>
              <a:rPr lang="en-US" sz="2000" dirty="0" err="1">
                <a:latin typeface="+mj-lt"/>
                <a:cs typeface="Times New Roman" pitchFamily="18" charset="0"/>
              </a:rPr>
              <a:t>hành</a:t>
            </a:r>
            <a:r>
              <a:rPr lang="en-US" sz="2000" dirty="0">
                <a:latin typeface="+mj-lt"/>
                <a:cs typeface="Times New Roman" pitchFamily="18" charset="0"/>
              </a:rPr>
              <a:t> </a:t>
            </a:r>
            <a:r>
              <a:rPr lang="en-US" sz="2000" dirty="0" err="1">
                <a:latin typeface="+mj-lt"/>
                <a:cs typeface="Times New Roman" pitchFamily="18" charset="0"/>
              </a:rPr>
              <a:t>liên</a:t>
            </a:r>
            <a:r>
              <a:rPr lang="en-US" sz="2000" dirty="0">
                <a:latin typeface="+mj-lt"/>
                <a:cs typeface="Times New Roman" pitchFamily="18" charset="0"/>
              </a:rPr>
              <a:t> </a:t>
            </a:r>
            <a:r>
              <a:rPr lang="en-US" sz="2000" dirty="0" err="1">
                <a:latin typeface="+mj-lt"/>
                <a:cs typeface="Times New Roman" pitchFamily="18" charset="0"/>
              </a:rPr>
              <a:t>quan</a:t>
            </a:r>
            <a:r>
              <a:rPr lang="en-US" sz="2000" dirty="0">
                <a:latin typeface="+mj-lt"/>
                <a:cs typeface="Times New Roman" pitchFamily="18" charset="0"/>
              </a:rPr>
              <a:t> </a:t>
            </a:r>
            <a:r>
              <a:rPr lang="en-US" sz="2000" dirty="0" err="1">
                <a:latin typeface="+mj-lt"/>
                <a:cs typeface="Times New Roman" pitchFamily="18" charset="0"/>
              </a:rPr>
              <a:t>đến</a:t>
            </a:r>
            <a:r>
              <a:rPr lang="en-US" sz="2000" dirty="0">
                <a:latin typeface="+mj-lt"/>
                <a:cs typeface="Times New Roman" pitchFamily="18" charset="0"/>
              </a:rPr>
              <a:t> SEUs</a:t>
            </a:r>
          </a:p>
          <a:p>
            <a:pPr algn="just">
              <a:lnSpc>
                <a:spcPct val="150000"/>
              </a:lnSpc>
              <a:buFont typeface="Arial" panose="020B0604020202020204" pitchFamily="34" charset="0"/>
              <a:buNone/>
              <a:defRPr/>
            </a:pPr>
            <a:r>
              <a:rPr lang="en-US" sz="2000" dirty="0">
                <a:latin typeface="+mj-lt"/>
                <a:cs typeface="Times New Roman" pitchFamily="18" charset="0"/>
              </a:rPr>
              <a:t>+ </a:t>
            </a:r>
            <a:r>
              <a:rPr lang="en-US" sz="2000" dirty="0" err="1">
                <a:latin typeface="+mj-lt"/>
                <a:cs typeface="Times New Roman" pitchFamily="18" charset="0"/>
              </a:rPr>
              <a:t>Dữ</a:t>
            </a:r>
            <a:r>
              <a:rPr lang="en-US" sz="2000" dirty="0">
                <a:latin typeface="+mj-lt"/>
                <a:cs typeface="Times New Roman" pitchFamily="18" charset="0"/>
              </a:rPr>
              <a:t> </a:t>
            </a:r>
            <a:r>
              <a:rPr lang="en-US" sz="2000" dirty="0" err="1">
                <a:latin typeface="+mj-lt"/>
                <a:cs typeface="Times New Roman" pitchFamily="18" charset="0"/>
              </a:rPr>
              <a:t>liệu</a:t>
            </a:r>
            <a:r>
              <a:rPr lang="en-US" sz="2000" dirty="0">
                <a:latin typeface="+mj-lt"/>
                <a:cs typeface="Times New Roman" pitchFamily="18" charset="0"/>
              </a:rPr>
              <a:t> đ</a:t>
            </a:r>
            <a:r>
              <a:rPr lang="vi-VN" sz="2000" dirty="0">
                <a:latin typeface="+mj-lt"/>
                <a:cs typeface="Times New Roman" pitchFamily="18" charset="0"/>
              </a:rPr>
              <a:t>ư</a:t>
            </a:r>
            <a:r>
              <a:rPr lang="en-US" sz="2000" dirty="0" err="1">
                <a:latin typeface="+mj-lt"/>
                <a:cs typeface="Times New Roman" pitchFamily="18" charset="0"/>
              </a:rPr>
              <a:t>ợc</a:t>
            </a:r>
            <a:r>
              <a:rPr lang="en-US" sz="2000" dirty="0">
                <a:latin typeface="+mj-lt"/>
                <a:cs typeface="Times New Roman" pitchFamily="18" charset="0"/>
              </a:rPr>
              <a:t> </a:t>
            </a:r>
            <a:r>
              <a:rPr lang="en-US" sz="2000" dirty="0" err="1">
                <a:latin typeface="+mj-lt"/>
                <a:cs typeface="Times New Roman" pitchFamily="18" charset="0"/>
              </a:rPr>
              <a:t>quy</a:t>
            </a:r>
            <a:r>
              <a:rPr lang="en-US" sz="2000" dirty="0">
                <a:latin typeface="+mj-lt"/>
                <a:cs typeface="Times New Roman" pitchFamily="18" charset="0"/>
              </a:rPr>
              <a:t> </a:t>
            </a:r>
            <a:r>
              <a:rPr lang="en-US" sz="2000" dirty="0" err="1">
                <a:latin typeface="+mj-lt"/>
                <a:cs typeface="Times New Roman" pitchFamily="18" charset="0"/>
              </a:rPr>
              <a:t>định</a:t>
            </a:r>
            <a:r>
              <a:rPr lang="en-US" sz="2000" dirty="0">
                <a:latin typeface="+mj-lt"/>
                <a:cs typeface="Times New Roman" pitchFamily="18" charset="0"/>
              </a:rPr>
              <a:t> </a:t>
            </a:r>
            <a:r>
              <a:rPr lang="en-US" sz="2000" dirty="0" err="1">
                <a:latin typeface="+mj-lt"/>
                <a:cs typeface="Times New Roman" pitchFamily="18" charset="0"/>
              </a:rPr>
              <a:t>trong</a:t>
            </a:r>
            <a:r>
              <a:rPr lang="en-US" sz="2000" dirty="0">
                <a:latin typeface="+mj-lt"/>
                <a:cs typeface="Times New Roman" pitchFamily="18" charset="0"/>
              </a:rPr>
              <a:t> </a:t>
            </a:r>
            <a:r>
              <a:rPr lang="en-US" sz="2000" dirty="0" err="1">
                <a:latin typeface="+mj-lt"/>
                <a:cs typeface="Times New Roman" pitchFamily="18" charset="0"/>
              </a:rPr>
              <a:t>các</a:t>
            </a:r>
            <a:r>
              <a:rPr lang="en-US" sz="2000" dirty="0">
                <a:latin typeface="+mj-lt"/>
                <a:cs typeface="Times New Roman" pitchFamily="18" charset="0"/>
              </a:rPr>
              <a:t> </a:t>
            </a:r>
            <a:r>
              <a:rPr lang="en-US" sz="2000" dirty="0" err="1">
                <a:latin typeface="+mj-lt"/>
                <a:cs typeface="Times New Roman" pitchFamily="18" charset="0"/>
              </a:rPr>
              <a:t>kế</a:t>
            </a:r>
            <a:r>
              <a:rPr lang="en-US" sz="2000" dirty="0">
                <a:latin typeface="+mj-lt"/>
                <a:cs typeface="Times New Roman" pitchFamily="18" charset="0"/>
              </a:rPr>
              <a:t> </a:t>
            </a:r>
            <a:r>
              <a:rPr lang="en-US" sz="2000" dirty="0" err="1">
                <a:latin typeface="+mj-lt"/>
                <a:cs typeface="Times New Roman" pitchFamily="18" charset="0"/>
              </a:rPr>
              <a:t>hoạch</a:t>
            </a:r>
            <a:r>
              <a:rPr lang="en-US" sz="2000" dirty="0">
                <a:latin typeface="+mj-lt"/>
                <a:cs typeface="Times New Roman" pitchFamily="18" charset="0"/>
              </a:rPr>
              <a:t> </a:t>
            </a:r>
            <a:r>
              <a:rPr lang="en-US" sz="2000" dirty="0" err="1">
                <a:latin typeface="+mj-lt"/>
                <a:cs typeface="Times New Roman" pitchFamily="18" charset="0"/>
              </a:rPr>
              <a:t>hành</a:t>
            </a:r>
            <a:r>
              <a:rPr lang="en-US" sz="2000" dirty="0">
                <a:latin typeface="+mj-lt"/>
                <a:cs typeface="Times New Roman" pitchFamily="18" charset="0"/>
              </a:rPr>
              <a:t> </a:t>
            </a:r>
            <a:r>
              <a:rPr lang="en-US" sz="2000" dirty="0" err="1">
                <a:latin typeface="+mj-lt"/>
                <a:cs typeface="Times New Roman" pitchFamily="18" charset="0"/>
              </a:rPr>
              <a:t>động</a:t>
            </a:r>
            <a:endParaRPr lang="en-US" sz="2000" dirty="0">
              <a:latin typeface="+mj-lt"/>
              <a:cs typeface="Times New Roman" pitchFamily="18" charset="0"/>
            </a:endParaRPr>
          </a:p>
          <a:p>
            <a:pPr>
              <a:lnSpc>
                <a:spcPct val="150000"/>
              </a:lnSpc>
              <a:buFont typeface="Arial" panose="020B0604020202020204" pitchFamily="34" charset="0"/>
              <a:buNone/>
              <a:defRPr/>
            </a:pPr>
            <a:r>
              <a:rPr lang="en-US" sz="2000" dirty="0">
                <a:solidFill>
                  <a:schemeClr val="accent6">
                    <a:lumMod val="50000"/>
                  </a:schemeClr>
                </a:solidFill>
                <a:latin typeface="+mj-lt"/>
                <a:cs typeface="Times New Roman" pitchFamily="18" charset="0"/>
              </a:rPr>
              <a:t>				</a:t>
            </a:r>
            <a:endParaRPr lang="en-US" sz="2000" dirty="0">
              <a:latin typeface="+mj-lt"/>
            </a:endParaRPr>
          </a:p>
        </p:txBody>
      </p:sp>
      <p:sp>
        <p:nvSpPr>
          <p:cNvPr id="4" name="Title 1">
            <a:extLst>
              <a:ext uri="{FF2B5EF4-FFF2-40B4-BE49-F238E27FC236}">
                <a16:creationId xmlns:a16="http://schemas.microsoft.com/office/drawing/2014/main" id="{7BEA7BE7-9446-606E-4534-A8C94152C332}"/>
              </a:ext>
            </a:extLst>
          </p:cNvPr>
          <p:cNvSpPr txBox="1">
            <a:spLocks/>
          </p:cNvSpPr>
          <p:nvPr/>
        </p:nvSpPr>
        <p:spPr bwMode="gray">
          <a:xfrm>
            <a:off x="516835" y="532534"/>
            <a:ext cx="11111058" cy="55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r>
              <a:rPr lang="en-US" altLang="en-US" sz="3200" kern="0" dirty="0" err="1">
                <a:solidFill>
                  <a:schemeClr val="accent1">
                    <a:lumMod val="50000"/>
                  </a:schemeClr>
                </a:solidFill>
                <a:latin typeface="+mj-lt"/>
                <a:ea typeface="ヒラギノ角ゴ Pro W3"/>
                <a:cs typeface="Times New Roman" panose="02020603050405020304" pitchFamily="18" charset="0"/>
              </a:rPr>
              <a:t>Hướng</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dẫn</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thu</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thập</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phân</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tích</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năng</a:t>
            </a:r>
            <a:r>
              <a:rPr lang="en-US" altLang="en-US" sz="3200" kern="0" dirty="0">
                <a:solidFill>
                  <a:schemeClr val="accent1">
                    <a:lumMod val="50000"/>
                  </a:schemeClr>
                </a:solidFill>
                <a:latin typeface="+mj-lt"/>
                <a:ea typeface="ヒラギノ角ゴ Pro W3"/>
                <a:cs typeface="Times New Roman" panose="02020603050405020304" pitchFamily="18" charset="0"/>
              </a:rPr>
              <a:t> </a:t>
            </a:r>
            <a:r>
              <a:rPr lang="en-US" altLang="en-US" sz="3200" kern="0" dirty="0" err="1">
                <a:solidFill>
                  <a:schemeClr val="accent1">
                    <a:lumMod val="50000"/>
                  </a:schemeClr>
                </a:solidFill>
                <a:latin typeface="+mj-lt"/>
                <a:ea typeface="ヒラギノ角ゴ Pro W3"/>
                <a:cs typeface="Times New Roman" panose="02020603050405020304" pitchFamily="18" charset="0"/>
              </a:rPr>
              <a:t>lượng</a:t>
            </a:r>
            <a:endParaRPr lang="en-US" altLang="en-US" sz="3200" kern="0" dirty="0">
              <a:solidFill>
                <a:schemeClr val="accent1">
                  <a:lumMod val="50000"/>
                </a:schemeClr>
              </a:solidFill>
              <a:latin typeface="+mj-lt"/>
              <a:ea typeface="ヒラギノ角ゴ Pro W3"/>
              <a:cs typeface="Times New Roman" panose="02020603050405020304" pitchFamily="18" charset="0"/>
            </a:endParaRPr>
          </a:p>
        </p:txBody>
      </p:sp>
    </p:spTree>
    <p:extLst>
      <p:ext uri="{BB962C8B-B14F-4D97-AF65-F5344CB8AC3E}">
        <p14:creationId xmlns:p14="http://schemas.microsoft.com/office/powerpoint/2010/main" val="1570141022"/>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682C4013-A656-3B62-0F52-2DF397788493}"/>
              </a:ext>
            </a:extLst>
          </p:cNvPr>
          <p:cNvSpPr>
            <a:spLocks noGrp="1"/>
          </p:cNvSpPr>
          <p:nvPr>
            <p:ph type="title"/>
          </p:nvPr>
        </p:nvSpPr>
        <p:spPr>
          <a:xfrm>
            <a:off x="667854" y="1446595"/>
            <a:ext cx="10789687" cy="1607931"/>
          </a:xfrm>
        </p:spPr>
        <p:txBody>
          <a:bodyPr>
            <a:normAutofit/>
          </a:bodyPr>
          <a:lstStyle/>
          <a:p>
            <a:pPr algn="just"/>
            <a:r>
              <a:rPr lang="en-US" altLang="en-US" sz="2400" b="0" dirty="0" err="1">
                <a:solidFill>
                  <a:schemeClr val="tx1"/>
                </a:solidFill>
                <a:latin typeface="+mj-lt"/>
                <a:ea typeface="ヒラギノ角ゴ Pro W3"/>
                <a:cs typeface="Times New Roman" panose="02020603050405020304" pitchFamily="18" charset="0"/>
              </a:rPr>
              <a:t>Trình</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bày</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Báo</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cáo</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xem</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xét</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năng</a:t>
            </a:r>
            <a:r>
              <a:rPr lang="en-US" altLang="en-US" sz="2400" b="0" dirty="0">
                <a:solidFill>
                  <a:schemeClr val="tx1"/>
                </a:solidFill>
                <a:latin typeface="+mj-lt"/>
                <a:ea typeface="ヒラギノ角ゴ Pro W3"/>
                <a:cs typeface="Times New Roman" panose="02020603050405020304" pitchFamily="18" charset="0"/>
              </a:rPr>
              <a:t> l</a:t>
            </a:r>
            <a:r>
              <a:rPr lang="vi-VN" altLang="en-US" sz="2400" b="0" dirty="0">
                <a:solidFill>
                  <a:schemeClr val="tx1"/>
                </a:solidFill>
                <a:latin typeface="+mj-lt"/>
                <a:ea typeface="ヒラギノ角ゴ Pro W3"/>
                <a:cs typeface="Times New Roman" panose="02020603050405020304" pitchFamily="18" charset="0"/>
              </a:rPr>
              <a:t>ư</a:t>
            </a:r>
            <a:r>
              <a:rPr lang="en-US" altLang="en-US" sz="2400" b="0" dirty="0" err="1">
                <a:solidFill>
                  <a:schemeClr val="tx1"/>
                </a:solidFill>
                <a:latin typeface="+mj-lt"/>
                <a:ea typeface="ヒラギノ角ゴ Pro W3"/>
                <a:cs typeface="Times New Roman" panose="02020603050405020304" pitchFamily="18" charset="0"/>
              </a:rPr>
              <a:t>ợng</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của</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Công</a:t>
            </a:r>
            <a:r>
              <a:rPr lang="en-US" altLang="en-US" sz="2400" b="0" dirty="0">
                <a:solidFill>
                  <a:schemeClr val="tx1"/>
                </a:solidFill>
                <a:latin typeface="+mj-lt"/>
                <a:ea typeface="ヒラギノ角ゴ Pro W3"/>
                <a:cs typeface="Times New Roman" panose="02020603050405020304" pitchFamily="18" charset="0"/>
              </a:rPr>
              <a:t> ty</a:t>
            </a:r>
          </a:p>
        </p:txBody>
      </p:sp>
      <p:sp>
        <p:nvSpPr>
          <p:cNvPr id="2" name="Title 1">
            <a:extLst>
              <a:ext uri="{FF2B5EF4-FFF2-40B4-BE49-F238E27FC236}">
                <a16:creationId xmlns:a16="http://schemas.microsoft.com/office/drawing/2014/main" id="{1A7A8847-476B-1C1A-8E3C-1C2433D125B4}"/>
              </a:ext>
            </a:extLst>
          </p:cNvPr>
          <p:cNvSpPr txBox="1">
            <a:spLocks/>
          </p:cNvSpPr>
          <p:nvPr/>
        </p:nvSpPr>
        <p:spPr>
          <a:xfrm>
            <a:off x="1947898" y="468321"/>
            <a:ext cx="8229600" cy="646324"/>
          </a:xfrm>
          <a:prstGeom prst="rect">
            <a:avLst/>
          </a:prstGeom>
          <a:solidFill>
            <a:schemeClr val="bg1"/>
          </a:solidFill>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ctr">
              <a:spcBef>
                <a:spcPts val="600"/>
              </a:spcBef>
              <a:defRPr/>
            </a:pPr>
            <a:r>
              <a:rPr lang="en-US" sz="3200" dirty="0" err="1">
                <a:solidFill>
                  <a:schemeClr val="accent1">
                    <a:lumMod val="50000"/>
                  </a:schemeClr>
                </a:solidFill>
                <a:latin typeface="+mj-lt"/>
                <a:cs typeface="Tahoma" panose="020B0604030504040204" pitchFamily="34" charset="0"/>
              </a:rPr>
              <a:t>THẢO</a:t>
            </a:r>
            <a:r>
              <a:rPr lang="en-US" sz="3200" dirty="0">
                <a:solidFill>
                  <a:schemeClr val="accent1">
                    <a:lumMod val="50000"/>
                  </a:schemeClr>
                </a:solidFill>
                <a:latin typeface="+mj-lt"/>
                <a:cs typeface="Tahoma" panose="020B0604030504040204" pitchFamily="34" charset="0"/>
              </a:rPr>
              <a:t> </a:t>
            </a:r>
            <a:r>
              <a:rPr lang="en-US" sz="3200" dirty="0" err="1">
                <a:solidFill>
                  <a:schemeClr val="accent1">
                    <a:lumMod val="50000"/>
                  </a:schemeClr>
                </a:solidFill>
                <a:latin typeface="+mj-lt"/>
                <a:cs typeface="Tahoma" panose="020B0604030504040204" pitchFamily="34" charset="0"/>
              </a:rPr>
              <a:t>LUẬN</a:t>
            </a:r>
            <a:endParaRPr lang="en-US" sz="3200" dirty="0">
              <a:solidFill>
                <a:schemeClr val="accent1">
                  <a:lumMod val="50000"/>
                </a:schemeClr>
              </a:solidFill>
              <a:latin typeface="+mj-lt"/>
              <a:cs typeface="Tahoma" panose="020B0604030504040204" pitchFamily="34" charset="0"/>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3352D354-30C0-DC17-2566-A2BDC8118203}"/>
              </a:ext>
            </a:extLst>
          </p:cNvPr>
          <p:cNvSpPr>
            <a:spLocks noGrp="1"/>
          </p:cNvSpPr>
          <p:nvPr>
            <p:ph type="title"/>
          </p:nvPr>
        </p:nvSpPr>
        <p:spPr>
          <a:xfrm>
            <a:off x="508000" y="1337459"/>
            <a:ext cx="11684000" cy="1325033"/>
          </a:xfrm>
        </p:spPr>
        <p:txBody>
          <a:bodyPr>
            <a:normAutofit/>
          </a:bodyPr>
          <a:lstStyle/>
          <a:p>
            <a:pPr algn="just"/>
            <a:r>
              <a:rPr lang="en-US" altLang="en-US" sz="2400" b="0" dirty="0" err="1">
                <a:solidFill>
                  <a:schemeClr val="tx1"/>
                </a:solidFill>
                <a:latin typeface="+mn-lt"/>
                <a:ea typeface="ヒラギノ角ゴ Pro W3"/>
                <a:cs typeface="Times New Roman" panose="02020603050405020304" pitchFamily="18" charset="0"/>
              </a:rPr>
              <a:t>Trình</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bày</a:t>
            </a:r>
            <a:r>
              <a:rPr lang="en-US" altLang="en-US" sz="2400" b="0" dirty="0">
                <a:solidFill>
                  <a:schemeClr val="tx1"/>
                </a:solidFill>
                <a:latin typeface="+mn-lt"/>
                <a:ea typeface="ヒラギノ角ゴ Pro W3"/>
                <a:cs typeface="Times New Roman" panose="02020603050405020304" pitchFamily="18" charset="0"/>
              </a:rPr>
              <a:t> H</a:t>
            </a:r>
            <a:r>
              <a:rPr lang="vi-VN" altLang="en-US" sz="2400" b="0" dirty="0">
                <a:solidFill>
                  <a:schemeClr val="tx1"/>
                </a:solidFill>
                <a:latin typeface="+mn-lt"/>
                <a:ea typeface="ヒラギノ角ゴ Pro W3"/>
                <a:cs typeface="Times New Roman" panose="02020603050405020304" pitchFamily="18" charset="0"/>
              </a:rPr>
              <a:t>ư</a:t>
            </a:r>
            <a:r>
              <a:rPr lang="en-US" altLang="en-US" sz="2400" b="0" dirty="0" err="1">
                <a:solidFill>
                  <a:schemeClr val="tx1"/>
                </a:solidFill>
                <a:latin typeface="+mn-lt"/>
                <a:ea typeface="ヒラギノ角ゴ Pro W3"/>
                <a:cs typeface="Times New Roman" panose="02020603050405020304" pitchFamily="18" charset="0"/>
              </a:rPr>
              <a:t>ớng</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dẫn</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thu</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thập</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phân</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tích</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dữ</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liệu</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của</a:t>
            </a:r>
            <a:r>
              <a:rPr lang="en-US" altLang="en-US" sz="2400" b="0" dirty="0">
                <a:solidFill>
                  <a:schemeClr val="tx1"/>
                </a:solidFill>
                <a:latin typeface="+mn-lt"/>
                <a:ea typeface="ヒラギノ角ゴ Pro W3"/>
                <a:cs typeface="Times New Roman" panose="02020603050405020304" pitchFamily="18" charset="0"/>
              </a:rPr>
              <a:t> </a:t>
            </a:r>
            <a:r>
              <a:rPr lang="en-US" altLang="en-US" sz="2400" b="0" dirty="0" err="1">
                <a:solidFill>
                  <a:schemeClr val="tx1"/>
                </a:solidFill>
                <a:latin typeface="+mn-lt"/>
                <a:ea typeface="ヒラギノ角ゴ Pro W3"/>
                <a:cs typeface="Times New Roman" panose="02020603050405020304" pitchFamily="18" charset="0"/>
              </a:rPr>
              <a:t>Công</a:t>
            </a:r>
            <a:r>
              <a:rPr lang="en-US" altLang="en-US" sz="2400" b="0" dirty="0">
                <a:solidFill>
                  <a:schemeClr val="tx1"/>
                </a:solidFill>
                <a:latin typeface="+mn-lt"/>
                <a:ea typeface="ヒラギノ角ゴ Pro W3"/>
                <a:cs typeface="Times New Roman" panose="02020603050405020304" pitchFamily="18" charset="0"/>
              </a:rPr>
              <a:t> ty</a:t>
            </a:r>
          </a:p>
        </p:txBody>
      </p:sp>
      <p:sp>
        <p:nvSpPr>
          <p:cNvPr id="2" name="Title 1">
            <a:extLst>
              <a:ext uri="{FF2B5EF4-FFF2-40B4-BE49-F238E27FC236}">
                <a16:creationId xmlns:a16="http://schemas.microsoft.com/office/drawing/2014/main" id="{07909948-E33F-5F1F-6822-41337717AE1C}"/>
              </a:ext>
            </a:extLst>
          </p:cNvPr>
          <p:cNvSpPr txBox="1">
            <a:spLocks/>
          </p:cNvSpPr>
          <p:nvPr/>
        </p:nvSpPr>
        <p:spPr>
          <a:xfrm>
            <a:off x="2235200" y="530147"/>
            <a:ext cx="8229600" cy="646324"/>
          </a:xfrm>
          <a:prstGeom prst="rect">
            <a:avLst/>
          </a:prstGeom>
          <a:solidFill>
            <a:schemeClr val="bg1"/>
          </a:solidFill>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ctr">
              <a:spcBef>
                <a:spcPts val="600"/>
              </a:spcBef>
              <a:defRPr/>
            </a:pPr>
            <a:r>
              <a:rPr lang="en-US" sz="3200" dirty="0" err="1">
                <a:solidFill>
                  <a:schemeClr val="accent1">
                    <a:lumMod val="50000"/>
                  </a:schemeClr>
                </a:solidFill>
                <a:latin typeface="+mj-lt"/>
                <a:cs typeface="Tahoma" panose="020B0604030504040204" pitchFamily="34" charset="0"/>
              </a:rPr>
              <a:t>THẢO</a:t>
            </a:r>
            <a:r>
              <a:rPr lang="en-US" sz="3200" dirty="0">
                <a:solidFill>
                  <a:schemeClr val="accent1">
                    <a:lumMod val="50000"/>
                  </a:schemeClr>
                </a:solidFill>
                <a:latin typeface="+mj-lt"/>
                <a:cs typeface="Tahoma" panose="020B0604030504040204" pitchFamily="34" charset="0"/>
              </a:rPr>
              <a:t> </a:t>
            </a:r>
            <a:r>
              <a:rPr lang="en-US" sz="3200" dirty="0" err="1">
                <a:solidFill>
                  <a:schemeClr val="accent1">
                    <a:lumMod val="50000"/>
                  </a:schemeClr>
                </a:solidFill>
                <a:latin typeface="+mj-lt"/>
                <a:cs typeface="Tahoma" panose="020B0604030504040204" pitchFamily="34" charset="0"/>
              </a:rPr>
              <a:t>LUẬN</a:t>
            </a:r>
            <a:endParaRPr lang="en-US" sz="3200" dirty="0">
              <a:solidFill>
                <a:schemeClr val="accent1">
                  <a:lumMod val="50000"/>
                </a:schemeClr>
              </a:solidFill>
              <a:latin typeface="+mj-lt"/>
              <a:cs typeface="Tahoma" panose="020B0604030504040204" pitchFamily="34" charset="0"/>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3352D354-30C0-DC17-2566-A2BDC8118203}"/>
              </a:ext>
            </a:extLst>
          </p:cNvPr>
          <p:cNvSpPr>
            <a:spLocks noGrp="1"/>
          </p:cNvSpPr>
          <p:nvPr>
            <p:ph type="title"/>
          </p:nvPr>
        </p:nvSpPr>
        <p:spPr>
          <a:xfrm>
            <a:off x="573206" y="1374245"/>
            <a:ext cx="11364794" cy="1325033"/>
          </a:xfrm>
        </p:spPr>
        <p:txBody>
          <a:bodyPr>
            <a:normAutofit/>
          </a:bodyPr>
          <a:lstStyle/>
          <a:p>
            <a:pPr algn="just"/>
            <a:r>
              <a:rPr lang="en-US" altLang="en-US" sz="2400" b="0" dirty="0" err="1">
                <a:solidFill>
                  <a:schemeClr val="tx1"/>
                </a:solidFill>
                <a:latin typeface="+mj-lt"/>
                <a:ea typeface="ヒラギノ角ゴ Pro W3"/>
                <a:cs typeface="Times New Roman" panose="02020603050405020304" pitchFamily="18" charset="0"/>
              </a:rPr>
              <a:t>Trình</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bày</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các</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phương</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pháp</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phân</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tích</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đánh</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giá</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năng</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lượng</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tiêu</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thụ</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của</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Công</a:t>
            </a:r>
            <a:r>
              <a:rPr lang="en-US" altLang="en-US" sz="2400" b="0" dirty="0">
                <a:solidFill>
                  <a:schemeClr val="tx1"/>
                </a:solidFill>
                <a:latin typeface="+mj-lt"/>
                <a:ea typeface="ヒラギノ角ゴ Pro W3"/>
                <a:cs typeface="Times New Roman" panose="02020603050405020304" pitchFamily="18" charset="0"/>
              </a:rPr>
              <a:t> ty</a:t>
            </a:r>
          </a:p>
        </p:txBody>
      </p:sp>
      <p:sp>
        <p:nvSpPr>
          <p:cNvPr id="2" name="Title 1">
            <a:extLst>
              <a:ext uri="{FF2B5EF4-FFF2-40B4-BE49-F238E27FC236}">
                <a16:creationId xmlns:a16="http://schemas.microsoft.com/office/drawing/2014/main" id="{07909948-E33F-5F1F-6822-41337717AE1C}"/>
              </a:ext>
            </a:extLst>
          </p:cNvPr>
          <p:cNvSpPr txBox="1">
            <a:spLocks/>
          </p:cNvSpPr>
          <p:nvPr/>
        </p:nvSpPr>
        <p:spPr>
          <a:xfrm>
            <a:off x="573206" y="502851"/>
            <a:ext cx="10959151" cy="646324"/>
          </a:xfrm>
          <a:prstGeom prst="rect">
            <a:avLst/>
          </a:prstGeom>
          <a:solidFill>
            <a:schemeClr val="bg1"/>
          </a:solidFill>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ctr">
              <a:spcBef>
                <a:spcPts val="600"/>
              </a:spcBef>
              <a:defRPr/>
            </a:pPr>
            <a:r>
              <a:rPr lang="en-US" sz="3200" dirty="0" err="1">
                <a:solidFill>
                  <a:schemeClr val="accent1">
                    <a:lumMod val="50000"/>
                  </a:schemeClr>
                </a:solidFill>
                <a:latin typeface="+mj-lt"/>
                <a:cs typeface="Tahoma" panose="020B0604030504040204" pitchFamily="34" charset="0"/>
              </a:rPr>
              <a:t>THẢO</a:t>
            </a:r>
            <a:r>
              <a:rPr lang="en-US" sz="3200" dirty="0">
                <a:solidFill>
                  <a:schemeClr val="accent1">
                    <a:lumMod val="50000"/>
                  </a:schemeClr>
                </a:solidFill>
                <a:latin typeface="+mj-lt"/>
                <a:cs typeface="Tahoma" panose="020B0604030504040204" pitchFamily="34" charset="0"/>
              </a:rPr>
              <a:t> </a:t>
            </a:r>
            <a:r>
              <a:rPr lang="en-US" sz="3200" dirty="0" err="1">
                <a:solidFill>
                  <a:schemeClr val="accent1">
                    <a:lumMod val="50000"/>
                  </a:schemeClr>
                </a:solidFill>
                <a:latin typeface="+mj-lt"/>
                <a:cs typeface="Tahoma" panose="020B0604030504040204" pitchFamily="34" charset="0"/>
              </a:rPr>
              <a:t>LUẬN</a:t>
            </a:r>
            <a:endParaRPr lang="en-US" sz="3200" dirty="0">
              <a:solidFill>
                <a:schemeClr val="accent1">
                  <a:lumMod val="50000"/>
                </a:schemeClr>
              </a:solidFill>
              <a:latin typeface="+mj-lt"/>
              <a:cs typeface="Tahoma" panose="020B0604030504040204" pitchFamily="34" charset="0"/>
            </a:endParaRPr>
          </a:p>
        </p:txBody>
      </p:sp>
    </p:spTree>
    <p:extLst>
      <p:ext uri="{BB962C8B-B14F-4D97-AF65-F5344CB8AC3E}">
        <p14:creationId xmlns:p14="http://schemas.microsoft.com/office/powerpoint/2010/main" val="2188599094"/>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B7E28E2F-8338-E55E-B21C-38D6E42AEDA1}"/>
              </a:ext>
            </a:extLst>
          </p:cNvPr>
          <p:cNvSpPr>
            <a:spLocks noGrp="1"/>
          </p:cNvSpPr>
          <p:nvPr>
            <p:ph type="title"/>
          </p:nvPr>
        </p:nvSpPr>
        <p:spPr>
          <a:xfrm>
            <a:off x="470525" y="361722"/>
            <a:ext cx="11150705" cy="791633"/>
          </a:xfrm>
        </p:spPr>
        <p:txBody>
          <a:bodyPr>
            <a:normAutofit/>
          </a:bodyPr>
          <a:lstStyle/>
          <a:p>
            <a:pPr algn="ctr"/>
            <a:r>
              <a:rPr lang="en-US" altLang="en-US" sz="3200" dirty="0" err="1">
                <a:solidFill>
                  <a:schemeClr val="accent1">
                    <a:lumMod val="50000"/>
                  </a:schemeClr>
                </a:solidFill>
                <a:latin typeface="+mj-lt"/>
                <a:ea typeface="ヒラギノ角ゴ Pro W3"/>
                <a:cs typeface="Times New Roman" panose="02020603050405020304" pitchFamily="18" charset="0"/>
              </a:rPr>
              <a:t>Phần</a:t>
            </a:r>
            <a:r>
              <a:rPr lang="en-US" altLang="en-US" sz="3200" dirty="0">
                <a:solidFill>
                  <a:schemeClr val="accent1">
                    <a:lumMod val="50000"/>
                  </a:schemeClr>
                </a:solidFill>
                <a:latin typeface="+mj-lt"/>
                <a:ea typeface="ヒラギノ角ゴ Pro W3"/>
                <a:cs typeface="Times New Roman" panose="02020603050405020304" pitchFamily="18" charset="0"/>
              </a:rPr>
              <a:t> 3. </a:t>
            </a:r>
            <a:r>
              <a:rPr lang="en-US" altLang="en-US" sz="3200" dirty="0" err="1">
                <a:solidFill>
                  <a:schemeClr val="accent1">
                    <a:lumMod val="50000"/>
                  </a:schemeClr>
                </a:solidFill>
                <a:latin typeface="+mj-lt"/>
                <a:ea typeface="ヒラギノ角ゴ Pro W3"/>
                <a:cs typeface="Times New Roman" panose="02020603050405020304" pitchFamily="18" charset="0"/>
              </a:rPr>
              <a:t>Hỗ</a:t>
            </a:r>
            <a:r>
              <a:rPr lang="en-US" altLang="en-US" sz="3200" dirty="0">
                <a:solidFill>
                  <a:schemeClr val="accent1">
                    <a:lumMod val="50000"/>
                  </a:schemeClr>
                </a:solidFill>
                <a:latin typeface="+mj-lt"/>
                <a:ea typeface="ヒラギノ角ゴ Pro W3"/>
                <a:cs typeface="Times New Roman" panose="02020603050405020304" pitchFamily="18" charset="0"/>
              </a:rPr>
              <a:t> </a:t>
            </a:r>
            <a:r>
              <a:rPr lang="en-US" altLang="en-US" sz="3200" dirty="0" err="1">
                <a:solidFill>
                  <a:schemeClr val="accent1">
                    <a:lumMod val="50000"/>
                  </a:schemeClr>
                </a:solidFill>
                <a:latin typeface="+mj-lt"/>
                <a:ea typeface="ヒラギノ角ゴ Pro W3"/>
                <a:cs typeface="Times New Roman" panose="02020603050405020304" pitchFamily="18" charset="0"/>
              </a:rPr>
              <a:t>trợ</a:t>
            </a:r>
            <a:r>
              <a:rPr lang="en-US" altLang="en-US" sz="3200" dirty="0">
                <a:solidFill>
                  <a:schemeClr val="accent1">
                    <a:lumMod val="50000"/>
                  </a:schemeClr>
                </a:solidFill>
                <a:latin typeface="+mj-lt"/>
                <a:ea typeface="ヒラギノ角ゴ Pro W3"/>
                <a:cs typeface="Times New Roman" panose="02020603050405020304" pitchFamily="18" charset="0"/>
              </a:rPr>
              <a:t>, </a:t>
            </a:r>
            <a:r>
              <a:rPr lang="en-US" altLang="en-US" sz="3200" dirty="0" err="1">
                <a:solidFill>
                  <a:schemeClr val="accent1">
                    <a:lumMod val="50000"/>
                  </a:schemeClr>
                </a:solidFill>
                <a:latin typeface="+mj-lt"/>
                <a:ea typeface="ヒラギノ角ゴ Pro W3"/>
                <a:cs typeface="Times New Roman" panose="02020603050405020304" pitchFamily="18" charset="0"/>
              </a:rPr>
              <a:t>thực</a:t>
            </a:r>
            <a:r>
              <a:rPr lang="en-US" altLang="en-US" sz="3200" dirty="0">
                <a:solidFill>
                  <a:schemeClr val="accent1">
                    <a:lumMod val="50000"/>
                  </a:schemeClr>
                </a:solidFill>
                <a:latin typeface="+mj-lt"/>
                <a:ea typeface="ヒラギノ角ゴ Pro W3"/>
                <a:cs typeface="Times New Roman" panose="02020603050405020304" pitchFamily="18" charset="0"/>
              </a:rPr>
              <a:t> </a:t>
            </a:r>
            <a:r>
              <a:rPr lang="en-US" altLang="en-US" sz="3200" dirty="0" err="1">
                <a:solidFill>
                  <a:schemeClr val="accent1">
                    <a:lumMod val="50000"/>
                  </a:schemeClr>
                </a:solidFill>
                <a:latin typeface="+mj-lt"/>
                <a:ea typeface="ヒラギノ角ゴ Pro W3"/>
                <a:cs typeface="Times New Roman" panose="02020603050405020304" pitchFamily="18" charset="0"/>
              </a:rPr>
              <a:t>hiện</a:t>
            </a:r>
            <a:endParaRPr lang="en-US" altLang="en-US" sz="3200" dirty="0">
              <a:solidFill>
                <a:schemeClr val="accent1">
                  <a:lumMod val="50000"/>
                </a:schemeClr>
              </a:solidFill>
              <a:latin typeface="+mj-lt"/>
              <a:ea typeface="ヒラギノ角ゴ Pro W3"/>
              <a:cs typeface="Times New Roman" panose="02020603050405020304" pitchFamily="18" charset="0"/>
            </a:endParaRPr>
          </a:p>
        </p:txBody>
      </p:sp>
      <p:sp>
        <p:nvSpPr>
          <p:cNvPr id="70659" name="Content Placeholder 2">
            <a:extLst>
              <a:ext uri="{FF2B5EF4-FFF2-40B4-BE49-F238E27FC236}">
                <a16:creationId xmlns:a16="http://schemas.microsoft.com/office/drawing/2014/main" id="{4DA3542D-1F0E-ABCB-A670-BD5C3CA62E2B}"/>
              </a:ext>
            </a:extLst>
          </p:cNvPr>
          <p:cNvSpPr>
            <a:spLocks noGrp="1"/>
          </p:cNvSpPr>
          <p:nvPr>
            <p:ph idx="1"/>
          </p:nvPr>
        </p:nvSpPr>
        <p:spPr>
          <a:xfrm>
            <a:off x="570770" y="1153355"/>
            <a:ext cx="9917277" cy="4214651"/>
          </a:xfrm>
        </p:spPr>
        <p:txBody>
          <a:bodyPr>
            <a:normAutofit/>
          </a:bodyPr>
          <a:lstStyle/>
          <a:p>
            <a:pPr marL="0" indent="0" algn="just">
              <a:lnSpc>
                <a:spcPct val="150000"/>
              </a:lnSpc>
              <a:buNone/>
            </a:pPr>
            <a:r>
              <a:rPr lang="en-US" altLang="en-US" sz="2000" dirty="0">
                <a:latin typeface="+mj-lt"/>
                <a:ea typeface="ヒラギノ角ゴ Pro W3"/>
                <a:cs typeface="Times New Roman" panose="02020603050405020304" pitchFamily="18" charset="0"/>
              </a:rPr>
              <a:t>7.1 </a:t>
            </a:r>
            <a:r>
              <a:rPr lang="en-US" altLang="en-US" sz="2000" dirty="0" err="1">
                <a:latin typeface="+mj-lt"/>
                <a:ea typeface="ヒラギノ角ゴ Pro W3"/>
                <a:cs typeface="Times New Roman" panose="02020603050405020304" pitchFamily="18" charset="0"/>
              </a:rPr>
              <a:t>Các</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nguồn</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lực</a:t>
            </a:r>
            <a:endParaRPr lang="en-US" altLang="en-US" sz="2000" dirty="0">
              <a:latin typeface="+mj-lt"/>
              <a:ea typeface="ヒラギノ角ゴ Pro W3"/>
              <a:cs typeface="Times New Roman" panose="02020603050405020304" pitchFamily="18" charset="0"/>
            </a:endParaRPr>
          </a:p>
          <a:p>
            <a:pPr marL="0" indent="0" algn="just">
              <a:lnSpc>
                <a:spcPct val="150000"/>
              </a:lnSpc>
              <a:buNone/>
            </a:pPr>
            <a:r>
              <a:rPr lang="en-US" altLang="en-US" sz="2000" dirty="0">
                <a:latin typeface="+mj-lt"/>
                <a:ea typeface="ヒラギノ角ゴ Pro W3"/>
                <a:cs typeface="Times New Roman" panose="02020603050405020304" pitchFamily="18" charset="0"/>
              </a:rPr>
              <a:t>7.2 </a:t>
            </a:r>
            <a:r>
              <a:rPr lang="en-US" altLang="en-US" sz="2000" dirty="0" err="1">
                <a:latin typeface="+mj-lt"/>
                <a:ea typeface="ヒラギノ角ゴ Pro W3"/>
                <a:cs typeface="Times New Roman" panose="02020603050405020304" pitchFamily="18" charset="0"/>
              </a:rPr>
              <a:t>Năng</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lực</a:t>
            </a:r>
            <a:endParaRPr lang="en-US" altLang="en-US" sz="2000" dirty="0">
              <a:latin typeface="+mj-lt"/>
              <a:ea typeface="ヒラギノ角ゴ Pro W3"/>
              <a:cs typeface="Times New Roman" panose="02020603050405020304" pitchFamily="18" charset="0"/>
            </a:endParaRPr>
          </a:p>
          <a:p>
            <a:pPr marL="0" indent="0" algn="just">
              <a:lnSpc>
                <a:spcPct val="150000"/>
              </a:lnSpc>
              <a:buNone/>
            </a:pPr>
            <a:r>
              <a:rPr lang="en-US" altLang="en-US" sz="2000" dirty="0">
                <a:latin typeface="+mj-lt"/>
                <a:ea typeface="ヒラギノ角ゴ Pro W3"/>
                <a:cs typeface="Times New Roman" panose="02020603050405020304" pitchFamily="18" charset="0"/>
              </a:rPr>
              <a:t>7.3 </a:t>
            </a:r>
            <a:r>
              <a:rPr lang="en-US" altLang="en-US" sz="2000" dirty="0" err="1">
                <a:latin typeface="+mj-lt"/>
                <a:ea typeface="ヒラギノ角ゴ Pro W3"/>
                <a:cs typeface="Times New Roman" panose="02020603050405020304" pitchFamily="18" charset="0"/>
              </a:rPr>
              <a:t>Nhận</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thức</a:t>
            </a:r>
            <a:endParaRPr lang="en-US" altLang="en-US" sz="2000" dirty="0">
              <a:latin typeface="+mj-lt"/>
              <a:ea typeface="ヒラギノ角ゴ Pro W3"/>
              <a:cs typeface="Times New Roman" panose="02020603050405020304" pitchFamily="18" charset="0"/>
            </a:endParaRPr>
          </a:p>
          <a:p>
            <a:pPr marL="0" indent="0" algn="just">
              <a:lnSpc>
                <a:spcPct val="150000"/>
              </a:lnSpc>
              <a:buNone/>
            </a:pPr>
            <a:r>
              <a:rPr lang="en-US" altLang="en-US" sz="2000" dirty="0">
                <a:latin typeface="+mj-lt"/>
                <a:ea typeface="ヒラギノ角ゴ Pro W3"/>
                <a:cs typeface="Times New Roman" panose="02020603050405020304" pitchFamily="18" charset="0"/>
              </a:rPr>
              <a:t>7.4 </a:t>
            </a:r>
            <a:r>
              <a:rPr lang="en-US" altLang="en-US" sz="2000" dirty="0" err="1">
                <a:latin typeface="+mj-lt"/>
                <a:ea typeface="ヒラギノ角ゴ Pro W3"/>
                <a:cs typeface="Times New Roman" panose="02020603050405020304" pitchFamily="18" charset="0"/>
              </a:rPr>
              <a:t>Trao</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đổi</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thông</a:t>
            </a:r>
            <a:r>
              <a:rPr lang="en-US" altLang="en-US" sz="2000" dirty="0">
                <a:latin typeface="+mj-lt"/>
                <a:ea typeface="ヒラギノ角ゴ Pro W3"/>
                <a:cs typeface="Times New Roman" panose="02020603050405020304" pitchFamily="18" charset="0"/>
              </a:rPr>
              <a:t> tin</a:t>
            </a:r>
          </a:p>
          <a:p>
            <a:pPr marL="0" indent="0" algn="just">
              <a:lnSpc>
                <a:spcPct val="150000"/>
              </a:lnSpc>
              <a:buNone/>
            </a:pPr>
            <a:r>
              <a:rPr lang="en-US" altLang="en-US" sz="2000" dirty="0">
                <a:latin typeface="+mj-lt"/>
                <a:ea typeface="ヒラギノ角ゴ Pro W3"/>
                <a:cs typeface="Times New Roman" panose="02020603050405020304" pitchFamily="18" charset="0"/>
              </a:rPr>
              <a:t>7.5 Thông tin đ</a:t>
            </a:r>
            <a:r>
              <a:rPr lang="vi-VN" altLang="en-US" sz="2000" dirty="0">
                <a:latin typeface="+mj-lt"/>
                <a:ea typeface="ヒラギノ角ゴ Pro W3"/>
                <a:cs typeface="Times New Roman" panose="02020603050405020304" pitchFamily="18" charset="0"/>
              </a:rPr>
              <a:t>ư</a:t>
            </a:r>
            <a:r>
              <a:rPr lang="en-US" altLang="en-US" sz="2000" dirty="0" err="1">
                <a:latin typeface="+mj-lt"/>
                <a:ea typeface="ヒラギノ角ゴ Pro W3"/>
                <a:cs typeface="Times New Roman" panose="02020603050405020304" pitchFamily="18" charset="0"/>
              </a:rPr>
              <a:t>ợc</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lập</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thành</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văn</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bản</a:t>
            </a:r>
            <a:endParaRPr lang="en-US" altLang="en-US" sz="2000" dirty="0">
              <a:latin typeface="+mj-lt"/>
              <a:ea typeface="ヒラギノ角ゴ Pro W3"/>
              <a:cs typeface="Times New Roman" panose="02020603050405020304" pitchFamily="18" charset="0"/>
            </a:endParaRPr>
          </a:p>
          <a:p>
            <a:pPr marL="0" indent="0" algn="just">
              <a:lnSpc>
                <a:spcPct val="150000"/>
              </a:lnSpc>
              <a:buNone/>
            </a:pPr>
            <a:r>
              <a:rPr lang="en-US" altLang="en-US" sz="2000" dirty="0">
                <a:latin typeface="+mj-lt"/>
                <a:ea typeface="ヒラギノ角ゴ Pro W3"/>
                <a:cs typeface="Times New Roman" panose="02020603050405020304" pitchFamily="18" charset="0"/>
              </a:rPr>
              <a:t>8.1 </a:t>
            </a:r>
            <a:r>
              <a:rPr lang="en-US" altLang="en-US" sz="2000" dirty="0" err="1">
                <a:latin typeface="+mj-lt"/>
                <a:ea typeface="ヒラギノ角ゴ Pro W3"/>
                <a:cs typeface="Times New Roman" panose="02020603050405020304" pitchFamily="18" charset="0"/>
              </a:rPr>
              <a:t>Hoạch</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định</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điều</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hành</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và</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kiểm</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soát</a:t>
            </a:r>
            <a:endParaRPr lang="en-US" altLang="en-US" sz="2000" dirty="0">
              <a:latin typeface="+mj-lt"/>
              <a:ea typeface="ヒラギノ角ゴ Pro W3"/>
              <a:cs typeface="Times New Roman" panose="02020603050405020304" pitchFamily="18" charset="0"/>
            </a:endParaRPr>
          </a:p>
          <a:p>
            <a:pPr marL="0" indent="0" algn="just">
              <a:lnSpc>
                <a:spcPct val="150000"/>
              </a:lnSpc>
              <a:buNone/>
            </a:pPr>
            <a:r>
              <a:rPr lang="en-US" altLang="en-US" sz="2000" dirty="0">
                <a:latin typeface="+mj-lt"/>
                <a:ea typeface="ヒラギノ角ゴ Pro W3"/>
                <a:cs typeface="Times New Roman" panose="02020603050405020304" pitchFamily="18" charset="0"/>
              </a:rPr>
              <a:t>8.2 </a:t>
            </a:r>
            <a:r>
              <a:rPr lang="en-US" altLang="en-US" sz="2000" dirty="0" err="1">
                <a:latin typeface="+mj-lt"/>
                <a:ea typeface="ヒラギノ角ゴ Pro W3"/>
                <a:cs typeface="Times New Roman" panose="02020603050405020304" pitchFamily="18" charset="0"/>
              </a:rPr>
              <a:t>Thiết</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kế</a:t>
            </a:r>
            <a:endParaRPr lang="en-US" altLang="en-US" sz="2000" dirty="0">
              <a:latin typeface="+mj-lt"/>
              <a:ea typeface="ヒラギノ角ゴ Pro W3"/>
              <a:cs typeface="Times New Roman" panose="02020603050405020304" pitchFamily="18" charset="0"/>
            </a:endParaRPr>
          </a:p>
          <a:p>
            <a:pPr marL="0" indent="0" algn="just">
              <a:lnSpc>
                <a:spcPct val="150000"/>
              </a:lnSpc>
              <a:buNone/>
            </a:pPr>
            <a:r>
              <a:rPr lang="en-US" altLang="en-US" sz="2000" dirty="0">
                <a:latin typeface="+mj-lt"/>
                <a:ea typeface="ヒラギノ角ゴ Pro W3"/>
                <a:cs typeface="Times New Roman" panose="02020603050405020304" pitchFamily="18" charset="0"/>
              </a:rPr>
              <a:t>8.3 Mua </a:t>
            </a:r>
            <a:r>
              <a:rPr lang="en-US" altLang="en-US" sz="2000" dirty="0" err="1">
                <a:latin typeface="+mj-lt"/>
                <a:ea typeface="ヒラギノ角ゴ Pro W3"/>
                <a:cs typeface="Times New Roman" panose="02020603050405020304" pitchFamily="18" charset="0"/>
              </a:rPr>
              <a:t>sắm</a:t>
            </a:r>
            <a:endParaRPr lang="en-US" altLang="en-US" sz="2000" dirty="0">
              <a:latin typeface="+mj-lt"/>
              <a:ea typeface="ヒラギノ角ゴ Pro W3"/>
              <a:cs typeface="Times New Roman" panose="02020603050405020304" pitchFamily="18" charset="0"/>
            </a:endParaRPr>
          </a:p>
        </p:txBody>
      </p:sp>
      <p:pic>
        <p:nvPicPr>
          <p:cNvPr id="70660" name="Picture 63" descr="CART0562">
            <a:extLst>
              <a:ext uri="{FF2B5EF4-FFF2-40B4-BE49-F238E27FC236}">
                <a16:creationId xmlns:a16="http://schemas.microsoft.com/office/drawing/2014/main" id="{D0567C7B-CF48-38FC-F73B-8855CE984E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13379" y="1699315"/>
            <a:ext cx="3107851" cy="3782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835572" y="585914"/>
            <a:ext cx="105876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charset="0" panose="020B0604020202020204" pitchFamily="34" typeface="Arial"/>
              <a:buChar char="•"/>
              <a:defRPr sz="3200">
                <a:solidFill>
                  <a:schemeClr val="tx1"/>
                </a:solidFill>
                <a:latin charset="0" panose="020B0604030504040204" pitchFamily="34" typeface="Tahoma"/>
                <a:ea typeface="ヒラギノ角ゴ Pro W3"/>
                <a:cs typeface="ヒラギノ角ゴ Pro W3"/>
              </a:defRPr>
            </a:lvl1pPr>
            <a:lvl2pPr indent="-285750" marL="742950">
              <a:spcBef>
                <a:spcPts val="400"/>
              </a:spcBef>
              <a:buClr>
                <a:schemeClr val="tx2"/>
              </a:buClr>
              <a:buFont charset="0" panose="020B0604020202020204" pitchFamily="34" typeface="Arial"/>
              <a:buChar char="•"/>
              <a:defRPr sz="1400">
                <a:solidFill>
                  <a:schemeClr val="tx1"/>
                </a:solidFill>
                <a:latin charset="0" panose="020B0604030504040204" pitchFamily="34" typeface="Tahoma"/>
                <a:ea typeface="ヒラギノ角ゴ Pro W3"/>
                <a:cs typeface="ヒラギノ角ゴ Pro W3"/>
              </a:defRPr>
            </a:lvl2pPr>
            <a:lvl3pPr indent="-228600" marL="1143000">
              <a:spcBef>
                <a:spcPts val="400"/>
              </a:spcBef>
              <a:buClr>
                <a:schemeClr val="tx2"/>
              </a:buClr>
              <a:buFont charset="0" panose="020B0604020202020204" pitchFamily="34" typeface="Arial"/>
              <a:buChar char="•"/>
              <a:defRPr sz="1200">
                <a:solidFill>
                  <a:schemeClr val="tx1"/>
                </a:solidFill>
                <a:latin charset="0" panose="020B0604030504040204" pitchFamily="34" typeface="Tahoma"/>
                <a:ea typeface="ヒラギノ角ゴ Pro W3"/>
                <a:cs typeface="ヒラギノ角ゴ Pro W3"/>
              </a:defRPr>
            </a:lvl3pPr>
            <a:lvl4pPr indent="-228600" marL="1600200">
              <a:spcBef>
                <a:spcPts val="400"/>
              </a:spcBef>
              <a:buClr>
                <a:schemeClr val="tx2"/>
              </a:buClr>
              <a:buSzPct val="70000"/>
              <a:buFont charset="0" panose="02070309020205020404" pitchFamily="49" typeface="Courier New"/>
              <a:buChar char="o"/>
              <a:defRPr sz="1100">
                <a:solidFill>
                  <a:schemeClr val="tx1"/>
                </a:solidFill>
                <a:latin charset="0" panose="020B0604030504040204" pitchFamily="34" typeface="Tahoma"/>
                <a:ea typeface="ヒラギノ角ゴ Pro W3"/>
                <a:cs typeface="ヒラギノ角ゴ Pro W3"/>
              </a:defRPr>
            </a:lvl4pPr>
            <a:lvl5pPr indent="-228600" marL="2057400">
              <a:spcBef>
                <a:spcPts val="400"/>
              </a:spcBef>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5pPr>
            <a:lvl6pPr defTabSz="342900" eaLnBrk="0" fontAlgn="base" hangingPunct="0" indent="-228600" marL="25146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6pPr>
            <a:lvl7pPr defTabSz="342900" eaLnBrk="0" fontAlgn="base" hangingPunct="0" indent="-228600" marL="29718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7pPr>
            <a:lvl8pPr defTabSz="342900" eaLnBrk="0" fontAlgn="base" hangingPunct="0" indent="-228600" marL="34290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8pPr>
            <a:lvl9pPr defTabSz="342900" eaLnBrk="0" fontAlgn="base" hangingPunct="0" indent="-228600" marL="38862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9pPr>
          </a:lstStyle>
          <a:p>
            <a:pPr algn="ctr" eaLnBrk="1" hangingPunct="1">
              <a:spcBef>
                <a:spcPct val="0"/>
              </a:spcBef>
              <a:buClrTx/>
              <a:buFontTx/>
              <a:buNone/>
            </a:pPr>
            <a:r>
              <a:rPr altLang="en-US" b="1" dirty="0" err="1" lang="en-US">
                <a:solidFill>
                  <a:schemeClr val="accent1">
                    <a:lumMod val="50000"/>
                  </a:schemeClr>
                </a:solidFill>
                <a:latin typeface="+mj-lt"/>
                <a:cs charset="0" panose="02020603050405020304" pitchFamily="18" typeface="Times New Roman"/>
              </a:rPr>
              <a:t>Áp</a:t>
            </a:r>
            <a:r>
              <a:rPr altLang="en-US" b="1" dirty="0" lang="en-US">
                <a:solidFill>
                  <a:schemeClr val="accent1">
                    <a:lumMod val="50000"/>
                  </a:schemeClr>
                </a:solidFill>
                <a:latin typeface="+mj-lt"/>
                <a:cs charset="0" panose="02020603050405020304" pitchFamily="18" typeface="Times New Roman"/>
              </a:rPr>
              <a:t> </a:t>
            </a:r>
            <a:r>
              <a:rPr altLang="en-US" b="1" dirty="0" err="1" lang="en-US">
                <a:solidFill>
                  <a:schemeClr val="accent1">
                    <a:lumMod val="50000"/>
                  </a:schemeClr>
                </a:solidFill>
                <a:latin typeface="+mj-lt"/>
                <a:cs charset="0" panose="02020603050405020304" pitchFamily="18" typeface="Times New Roman"/>
              </a:rPr>
              <a:t>dụng</a:t>
            </a:r>
            <a:r>
              <a:rPr altLang="en-US" b="1" dirty="0" lang="en-US">
                <a:solidFill>
                  <a:schemeClr val="accent1">
                    <a:lumMod val="50000"/>
                  </a:schemeClr>
                </a:solidFill>
                <a:latin typeface="+mj-lt"/>
                <a:cs charset="0" panose="02020603050405020304" pitchFamily="18" typeface="Times New Roman"/>
              </a:rPr>
              <a:t> &amp; </a:t>
            </a:r>
            <a:r>
              <a:rPr altLang="en-US" b="1" dirty="0" err="1" lang="en-US">
                <a:solidFill>
                  <a:schemeClr val="accent1">
                    <a:lumMod val="50000"/>
                  </a:schemeClr>
                </a:solidFill>
                <a:latin typeface="+mj-lt"/>
                <a:cs charset="0" panose="02020603050405020304" pitchFamily="18" typeface="Times New Roman"/>
              </a:rPr>
              <a:t>Vận</a:t>
            </a:r>
            <a:r>
              <a:rPr altLang="en-US" b="1" dirty="0" lang="en-US">
                <a:solidFill>
                  <a:schemeClr val="accent1">
                    <a:lumMod val="50000"/>
                  </a:schemeClr>
                </a:solidFill>
                <a:latin typeface="+mj-lt"/>
                <a:cs charset="0" panose="02020603050405020304" pitchFamily="18" typeface="Times New Roman"/>
              </a:rPr>
              <a:t> </a:t>
            </a:r>
            <a:r>
              <a:rPr altLang="en-US" b="1" dirty="0" err="1" lang="en-US">
                <a:solidFill>
                  <a:schemeClr val="accent1">
                    <a:lumMod val="50000"/>
                  </a:schemeClr>
                </a:solidFill>
                <a:latin typeface="+mj-lt"/>
                <a:cs charset="0" panose="02020603050405020304" pitchFamily="18" typeface="Times New Roman"/>
              </a:rPr>
              <a:t>hành</a:t>
            </a:r>
            <a:endParaRPr altLang="en-US" dirty="0" lang="en-US">
              <a:solidFill>
                <a:schemeClr val="accent1">
                  <a:lumMod val="50000"/>
                </a:schemeClr>
              </a:solidFill>
              <a:latin typeface="+mj-lt"/>
              <a:cs charset="0" panose="02020603050405020304" pitchFamily="18" typeface="Times New Roman"/>
            </a:endParaRPr>
          </a:p>
        </p:txBody>
      </p:sp>
      <p:sp>
        <p:nvSpPr>
          <p:cNvPr id="2" name="TextBox 1">
            <a:extLst>
              <a:ext uri="{FF2B5EF4-FFF2-40B4-BE49-F238E27FC236}">
                <a16:creationId xmlns:a16="http://schemas.microsoft.com/office/drawing/2014/main" id="{ECE60767-0129-A44C-BA8E-078484191F67}"/>
              </a:ext>
            </a:extLst>
          </p:cNvPr>
          <p:cNvSpPr txBox="1"/>
          <p:nvPr/>
        </p:nvSpPr>
        <p:spPr>
          <a:xfrm>
            <a:off x="5697121" y="1431572"/>
            <a:ext cx="4298731" cy="4516621"/>
          </a:xfrm>
          <a:prstGeom prst="rect">
            <a:avLst/>
          </a:prstGeom>
          <a:noFill/>
        </p:spPr>
        <p:txBody>
          <a:bodyPr wrap="square">
            <a:spAutoFit/>
          </a:bodyPr>
          <a:lstStyle/>
          <a:p>
            <a:pPr algn="just" indent="-342900" marL="342900">
              <a:spcAft>
                <a:spcPts val="267"/>
              </a:spcAft>
              <a:buFont charset="0" panose="020B0604020202020204" pitchFamily="34" typeface="Arial"/>
              <a:buChar char="•"/>
              <a:defRPr/>
            </a:pPr>
            <a:r>
              <a:rPr dirty="0" err="1" kern="100" lang="en-US" sz="2000">
                <a:solidFill>
                  <a:srgbClr val="000000"/>
                </a:solidFill>
                <a:ea charset="0" panose="020F0502020204030204" pitchFamily="34" typeface="Calibri"/>
                <a:cs charset="0" panose="020B0604030504040204" pitchFamily="34" typeface="Tahoma"/>
              </a:rPr>
              <a:t>Năng</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lực</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đào</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tạo</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và</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nhận</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thức</a:t>
            </a:r>
            <a:endParaRPr dirty="0" kern="100" lang="en-US" sz="2000">
              <a:solidFill>
                <a:srgbClr val="000000"/>
              </a:solidFill>
              <a:ea charset="0" panose="020F0502020204030204" pitchFamily="34" typeface="Calibri"/>
              <a:cs charset="0" panose="020B0604030504040204" pitchFamily="34" typeface="Tahoma"/>
            </a:endParaRPr>
          </a:p>
          <a:p>
            <a:pPr algn="just" indent="-342900" marL="342900">
              <a:spcAft>
                <a:spcPts val="267"/>
              </a:spcAft>
              <a:buFont charset="0" panose="020B0604020202020204" pitchFamily="34" typeface="Arial"/>
              <a:buChar char="•"/>
              <a:defRPr/>
            </a:pPr>
            <a:r>
              <a:rPr dirty="0" err="1" kern="100" lang="en-US" sz="2000">
                <a:solidFill>
                  <a:srgbClr val="000000"/>
                </a:solidFill>
                <a:ea charset="0" panose="020F0502020204030204" pitchFamily="34" typeface="Calibri"/>
                <a:cs charset="0" panose="020B0604030504040204" pitchFamily="34" typeface="Tahoma"/>
              </a:rPr>
              <a:t>Tài</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liệu</a:t>
            </a:r>
            <a:endParaRPr dirty="0" kern="100" lang="en-US" sz="2000">
              <a:solidFill>
                <a:srgbClr val="000000"/>
              </a:solidFill>
              <a:ea charset="0" panose="020F0502020204030204" pitchFamily="34" typeface="Calibri"/>
              <a:cs charset="0" panose="020B0604030504040204" pitchFamily="34" typeface="Tahoma"/>
            </a:endParaRPr>
          </a:p>
          <a:p>
            <a:pPr algn="just" indent="-342900" marL="342900">
              <a:spcAft>
                <a:spcPts val="267"/>
              </a:spcAft>
              <a:buFont charset="0" panose="020B0604020202020204" pitchFamily="34" typeface="Arial"/>
              <a:buChar char="•"/>
              <a:defRPr/>
            </a:pPr>
            <a:r>
              <a:rPr dirty="0" err="1" kern="100" lang="en-US" sz="2000">
                <a:solidFill>
                  <a:srgbClr val="000000"/>
                </a:solidFill>
                <a:ea charset="0" panose="020F0502020204030204" pitchFamily="34" typeface="Calibri"/>
                <a:cs charset="0" panose="020B0604030504040204" pitchFamily="34" typeface="Tahoma"/>
              </a:rPr>
              <a:t>Kiểm</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soát</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hoạt</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động</a:t>
            </a:r>
            <a:endParaRPr dirty="0" kern="100" lang="en-US" sz="2000">
              <a:solidFill>
                <a:srgbClr val="000000"/>
              </a:solidFill>
              <a:ea charset="0" panose="020F0502020204030204" pitchFamily="34" typeface="Calibri"/>
              <a:cs charset="0" panose="020B0604030504040204" pitchFamily="34" typeface="Tahoma"/>
            </a:endParaRPr>
          </a:p>
          <a:p>
            <a:pPr algn="just" indent="-342900" marL="342900">
              <a:spcAft>
                <a:spcPts val="267"/>
              </a:spcAft>
              <a:buFont charset="2" panose="05000000000000000000" pitchFamily="2" typeface="Wingdings"/>
              <a:buChar char="Ø"/>
              <a:defRPr/>
            </a:pPr>
            <a:r>
              <a:rPr dirty="0" err="1" kern="100" lang="en-US" sz="2000">
                <a:solidFill>
                  <a:srgbClr val="000000"/>
                </a:solidFill>
                <a:ea charset="0" panose="020F0502020204030204" pitchFamily="34" typeface="Calibri"/>
                <a:cs charset="0" panose="020B0604030504040204" pitchFamily="34" typeface="Tahoma"/>
              </a:rPr>
              <a:t>Khu</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vực</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trọng</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điểm</a:t>
            </a:r>
            <a:endParaRPr dirty="0" kern="100" lang="en-US" sz="2000">
              <a:solidFill>
                <a:srgbClr val="000000"/>
              </a:solidFill>
              <a:ea charset="0" panose="020F0502020204030204" pitchFamily="34" typeface="Calibri"/>
              <a:cs charset="0" panose="020B0604030504040204" pitchFamily="34" typeface="Tahoma"/>
            </a:endParaRPr>
          </a:p>
          <a:p>
            <a:pPr algn="just" indent="-342900" marL="342900">
              <a:spcAft>
                <a:spcPts val="267"/>
              </a:spcAft>
              <a:buFont charset="2" panose="05000000000000000000" pitchFamily="2" typeface="Wingdings"/>
              <a:buChar char="Ø"/>
              <a:defRPr/>
            </a:pPr>
            <a:r>
              <a:rPr dirty="0" err="1" kern="100" lang="en-US" sz="2000">
                <a:solidFill>
                  <a:srgbClr val="000000"/>
                </a:solidFill>
                <a:ea charset="0" panose="020F0502020204030204" pitchFamily="34" typeface="Calibri"/>
                <a:cs charset="0" panose="020B0604030504040204" pitchFamily="34" typeface="Tahoma"/>
              </a:rPr>
              <a:t>Vận</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hành</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và</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bảo</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trì</a:t>
            </a:r>
            <a:endParaRPr dirty="0" kern="100" lang="en-US" sz="2000">
              <a:solidFill>
                <a:srgbClr val="000000"/>
              </a:solidFill>
              <a:ea charset="0" panose="020F0502020204030204" pitchFamily="34" typeface="Calibri"/>
              <a:cs charset="0" panose="020B0604030504040204" pitchFamily="34" typeface="Tahoma"/>
            </a:endParaRPr>
          </a:p>
          <a:p>
            <a:pPr algn="just" indent="-342900" marL="342900">
              <a:spcAft>
                <a:spcPts val="267"/>
              </a:spcAft>
              <a:buFont charset="2" panose="05000000000000000000" pitchFamily="2" typeface="Wingdings"/>
              <a:buChar char="Ø"/>
              <a:defRPr/>
            </a:pPr>
            <a:r>
              <a:rPr dirty="0" err="1" kern="100" lang="en-US" sz="2000">
                <a:solidFill>
                  <a:srgbClr val="000000"/>
                </a:solidFill>
                <a:ea charset="0" panose="020F0502020204030204" pitchFamily="34" typeface="Calibri"/>
                <a:cs charset="0" panose="020B0604030504040204" pitchFamily="34" typeface="Tahoma"/>
              </a:rPr>
              <a:t>Nhà</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thầu</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cung</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cấp</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dịch</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vụ</a:t>
            </a:r>
            <a:endParaRPr dirty="0" kern="100" lang="en-US" sz="2000">
              <a:solidFill>
                <a:srgbClr val="000000"/>
              </a:solidFill>
              <a:ea charset="0" panose="020F0502020204030204" pitchFamily="34" typeface="Calibri"/>
              <a:cs charset="0" panose="020B0604030504040204" pitchFamily="34" typeface="Tahoma"/>
            </a:endParaRPr>
          </a:p>
          <a:p>
            <a:pPr algn="just" indent="-342900" marL="342900">
              <a:spcAft>
                <a:spcPts val="267"/>
              </a:spcAft>
              <a:buFont charset="2" panose="05000000000000000000" pitchFamily="2" typeface="Wingdings"/>
              <a:buChar char="Ø"/>
              <a:defRPr/>
            </a:pPr>
            <a:r>
              <a:rPr dirty="0" err="1" kern="100" lang="en-US" sz="2000">
                <a:solidFill>
                  <a:srgbClr val="000000"/>
                </a:solidFill>
                <a:ea charset="0" panose="020F0502020204030204" pitchFamily="34" typeface="Calibri"/>
                <a:cs charset="0" panose="020B0604030504040204" pitchFamily="34" typeface="Tahoma"/>
              </a:rPr>
              <a:t>Đào</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tạo</a:t>
            </a:r>
            <a:endParaRPr dirty="0" kern="100" lang="en-US" sz="2000">
              <a:solidFill>
                <a:srgbClr val="000000"/>
              </a:solidFill>
              <a:ea charset="0" panose="020F0502020204030204" pitchFamily="34" typeface="Calibri"/>
              <a:cs charset="0" panose="020B0604030504040204" pitchFamily="34" typeface="Tahoma"/>
            </a:endParaRPr>
          </a:p>
          <a:p>
            <a:pPr algn="just" indent="-342900" marL="342900">
              <a:spcAft>
                <a:spcPts val="267"/>
              </a:spcAft>
              <a:buFont charset="0" panose="020B0604020202020204" pitchFamily="34" typeface="Arial"/>
              <a:buChar char="•"/>
              <a:defRPr/>
            </a:pPr>
            <a:r>
              <a:rPr dirty="0" kern="100" lang="en-US" sz="2000">
                <a:solidFill>
                  <a:srgbClr val="000000"/>
                </a:solidFill>
                <a:ea charset="0" panose="020F0502020204030204" pitchFamily="34" typeface="Calibri"/>
                <a:cs charset="0" panose="020B0604030504040204" pitchFamily="34" typeface="Tahoma"/>
              </a:rPr>
              <a:t>Trao </a:t>
            </a:r>
            <a:r>
              <a:rPr dirty="0" err="1" kern="100" lang="en-US" sz="2000">
                <a:solidFill>
                  <a:srgbClr val="000000"/>
                </a:solidFill>
                <a:ea charset="0" panose="020F0502020204030204" pitchFamily="34" typeface="Calibri"/>
                <a:cs charset="0" panose="020B0604030504040204" pitchFamily="34" typeface="Tahoma"/>
              </a:rPr>
              <a:t>đổi</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thông</a:t>
            </a:r>
            <a:r>
              <a:rPr dirty="0" kern="100" lang="en-US" sz="2000">
                <a:solidFill>
                  <a:srgbClr val="000000"/>
                </a:solidFill>
                <a:ea charset="0" panose="020F0502020204030204" pitchFamily="34" typeface="Calibri"/>
                <a:cs charset="0" panose="020B0604030504040204" pitchFamily="34" typeface="Tahoma"/>
              </a:rPr>
              <a:t> tin</a:t>
            </a:r>
          </a:p>
          <a:p>
            <a:pPr algn="just" indent="-342900" marL="342900">
              <a:spcAft>
                <a:spcPts val="267"/>
              </a:spcAft>
              <a:buFont charset="0" panose="020B0604020202020204" pitchFamily="34" typeface="Arial"/>
              <a:buChar char="•"/>
              <a:defRPr/>
            </a:pPr>
            <a:r>
              <a:rPr dirty="0" err="1" kern="100" lang="en-US" sz="2000">
                <a:solidFill>
                  <a:srgbClr val="000000"/>
                </a:solidFill>
                <a:ea charset="0" panose="020F0502020204030204" pitchFamily="34" typeface="Calibri"/>
                <a:cs charset="0" panose="020B0604030504040204" pitchFamily="34" typeface="Tahoma"/>
              </a:rPr>
              <a:t>Thiết</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kế</a:t>
            </a:r>
            <a:endParaRPr dirty="0" kern="100" lang="en-US" sz="2000">
              <a:solidFill>
                <a:srgbClr val="000000"/>
              </a:solidFill>
              <a:ea charset="0" panose="020F0502020204030204" pitchFamily="34" typeface="Calibri"/>
              <a:cs charset="0" panose="020B0604030504040204" pitchFamily="34" typeface="Tahoma"/>
            </a:endParaRPr>
          </a:p>
          <a:p>
            <a:pPr algn="just" indent="-342900" marL="342900">
              <a:spcAft>
                <a:spcPts val="267"/>
              </a:spcAft>
              <a:buFont charset="0" panose="020B0604020202020204" pitchFamily="34" typeface="Arial"/>
              <a:buChar char="•"/>
              <a:defRPr/>
            </a:pPr>
            <a:r>
              <a:rPr dirty="0" kern="100" lang="en-US" sz="2000">
                <a:solidFill>
                  <a:srgbClr val="000000"/>
                </a:solidFill>
                <a:ea charset="0" panose="020F0502020204030204" pitchFamily="34" typeface="Calibri"/>
                <a:cs charset="0" panose="020B0604030504040204" pitchFamily="34" typeface="Tahoma"/>
              </a:rPr>
              <a:t>Mua </a:t>
            </a:r>
            <a:r>
              <a:rPr dirty="0" err="1" kern="100" lang="en-US" sz="2000">
                <a:solidFill>
                  <a:srgbClr val="000000"/>
                </a:solidFill>
                <a:ea charset="0" panose="020F0502020204030204" pitchFamily="34" typeface="Calibri"/>
                <a:cs charset="0" panose="020B0604030504040204" pitchFamily="34" typeface="Tahoma"/>
              </a:rPr>
              <a:t>năng</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lượng</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dịch</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vụ</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hàng</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hóa</a:t>
            </a:r>
            <a:endParaRPr dirty="0" kern="100" lang="en-US" sz="2000">
              <a:solidFill>
                <a:srgbClr val="000000"/>
              </a:solidFill>
              <a:ea charset="0" panose="020F0502020204030204" pitchFamily="34" typeface="Calibri"/>
              <a:cs charset="0" panose="020B0604030504040204" pitchFamily="34" typeface="Tahoma"/>
            </a:endParaRPr>
          </a:p>
          <a:p>
            <a:pPr algn="just" indent="-342900" marL="342900">
              <a:spcAft>
                <a:spcPts val="267"/>
              </a:spcAft>
              <a:buFont charset="0" panose="020B0604020202020204" pitchFamily="34" typeface="Arial"/>
              <a:buChar char="•"/>
              <a:defRPr/>
            </a:pPr>
            <a:r>
              <a:rPr dirty="0" err="1" kern="100" lang="en-US" sz="2000">
                <a:solidFill>
                  <a:srgbClr val="000000"/>
                </a:solidFill>
                <a:ea charset="0" panose="020F0502020204030204" pitchFamily="34" typeface="Calibri"/>
                <a:cs charset="0" panose="020B0604030504040204" pitchFamily="34" typeface="Tahoma"/>
              </a:rPr>
              <a:t>Kế</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hoạch</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hành</a:t>
            </a:r>
            <a:r>
              <a:rPr dirty="0" kern="100" lang="en-US" sz="2000">
                <a:solidFill>
                  <a:srgbClr val="000000"/>
                </a:solidFill>
                <a:ea charset="0" panose="020F0502020204030204" pitchFamily="34" typeface="Calibri"/>
                <a:cs charset="0" panose="020B0604030504040204" pitchFamily="34" typeface="Tahoma"/>
              </a:rPr>
              <a:t> </a:t>
            </a:r>
            <a:r>
              <a:rPr dirty="0" err="1" kern="100" lang="en-US" sz="2000">
                <a:solidFill>
                  <a:srgbClr val="000000"/>
                </a:solidFill>
                <a:ea charset="0" panose="020F0502020204030204" pitchFamily="34" typeface="Calibri"/>
                <a:cs charset="0" panose="020B0604030504040204" pitchFamily="34" typeface="Tahoma"/>
              </a:rPr>
              <a:t>động</a:t>
            </a:r>
            <a:endParaRPr dirty="0" kern="100" lang="en-US" sz="2000">
              <a:solidFill>
                <a:srgbClr val="000000"/>
              </a:solidFill>
              <a:ea charset="0" panose="020F0502020204030204" pitchFamily="34" typeface="Calibri"/>
              <a:cs charset="0" panose="020B0604030504040204" pitchFamily="34" typeface="Tahoma"/>
            </a:endParaRPr>
          </a:p>
          <a:p>
            <a:pPr algn="just" indent="-342900" marL="342900">
              <a:spcAft>
                <a:spcPts val="267"/>
              </a:spcAft>
              <a:buFont charset="0" panose="020B0604020202020204" pitchFamily="34" typeface="Arial"/>
              <a:buChar char="•"/>
              <a:defRPr/>
            </a:pPr>
            <a:endParaRPr dirty="0" kern="100" lang="en-US" sz="2000">
              <a:solidFill>
                <a:srgbClr val="000000"/>
              </a:solidFill>
              <a:ea charset="0" panose="020F0502020204030204" pitchFamily="34" typeface="Calibri"/>
              <a:cs charset="0" panose="020B0604030504040204" pitchFamily="34" typeface="Tahoma"/>
            </a:endParaRPr>
          </a:p>
        </p:txBody>
      </p:sp>
      <p:pic>
        <p:nvPicPr>
          <p:cNvPr id="5" name="Picture 4">
            <a:extLst>
              <a:ext uri="{FF2B5EF4-FFF2-40B4-BE49-F238E27FC236}">
                <a16:creationId xmlns:a16="http://schemas.microsoft.com/office/drawing/2014/main" id="{AD157F2E-E03D-9F30-DDB1-4C277F919180}"/>
              </a:ext>
            </a:extLst>
          </p:cNvPr>
          <p:cNvPicPr>
            <a:picLocks noChangeAspect="1"/>
          </p:cNvPicPr>
          <p:nvPr/>
        </p:nvPicPr>
        <p:blipFill rotWithShape="1">
          <a:blip r:embed="rId2"/>
          <a:srcRect t="29"/>
          <a:stretch/>
        </p:blipFill>
        <p:spPr>
          <a:xfrm>
            <a:off x="1239794" y="1431572"/>
            <a:ext cx="4109972" cy="4777505"/>
          </a:xfrm>
          <a:prstGeom prst="rect">
            <a:avLst/>
          </a:prstGeom>
        </p:spPr>
      </p:pic>
    </p:spTree>
    <p:extLst>
      <p:ext uri="{BB962C8B-B14F-4D97-AF65-F5344CB8AC3E}">
        <p14:creationId xmlns:p14="http://schemas.microsoft.com/office/powerpoint/2010/main" val="23120938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4" name="Rectangle 3">
            <a:extLst>
              <a:ext uri="{FF2B5EF4-FFF2-40B4-BE49-F238E27FC236}">
                <a16:creationId xmlns:a16="http://schemas.microsoft.com/office/drawing/2014/main" id="{A72B8EDE-0376-EE92-0D2A-2A84CC3775F8}"/>
              </a:ext>
            </a:extLst>
          </p:cNvPr>
          <p:cNvSpPr>
            <a:spLocks noChangeArrowheads="1"/>
          </p:cNvSpPr>
          <p:nvPr/>
        </p:nvSpPr>
        <p:spPr bwMode="auto">
          <a:xfrm>
            <a:off x="711808" y="579662"/>
            <a:ext cx="1077960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Phần</a:t>
            </a:r>
            <a:r>
              <a:rPr lang="en-US" altLang="en-US" b="1" dirty="0">
                <a:solidFill>
                  <a:schemeClr val="accent1">
                    <a:lumMod val="50000"/>
                  </a:schemeClr>
                </a:solidFill>
                <a:latin typeface="+mj-lt"/>
                <a:cs typeface="Times New Roman" panose="02020603050405020304" pitchFamily="18" charset="0"/>
              </a:rPr>
              <a:t> 4: </a:t>
            </a:r>
            <a:r>
              <a:rPr lang="en-US" altLang="en-US" b="1" dirty="0" err="1">
                <a:solidFill>
                  <a:schemeClr val="accent1">
                    <a:lumMod val="50000"/>
                  </a:schemeClr>
                </a:solidFill>
                <a:latin typeface="+mj-lt"/>
                <a:cs typeface="Times New Roman" panose="02020603050405020304" pitchFamily="18" charset="0"/>
              </a:rPr>
              <a:t>Kết</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quả</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thực</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hiện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cải</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tiến</a:t>
            </a:r>
            <a:endParaRPr lang="en-US" altLang="en-US" dirty="0">
              <a:solidFill>
                <a:schemeClr val="accent1">
                  <a:lumMod val="50000"/>
                </a:schemeClr>
              </a:solidFill>
              <a:latin typeface="+mj-lt"/>
              <a:cs typeface="Times New Roman" panose="02020603050405020304" pitchFamily="18" charset="0"/>
            </a:endParaRPr>
          </a:p>
        </p:txBody>
      </p:sp>
      <p:sp>
        <p:nvSpPr>
          <p:cNvPr id="8" name="Content Placeholder 2">
            <a:extLst>
              <a:ext uri="{FF2B5EF4-FFF2-40B4-BE49-F238E27FC236}">
                <a16:creationId xmlns:a16="http://schemas.microsoft.com/office/drawing/2014/main" id="{BD3EA307-4494-CB5F-19CD-6EA6CFDBC57E}"/>
              </a:ext>
            </a:extLst>
          </p:cNvPr>
          <p:cNvSpPr>
            <a:spLocks noGrp="1"/>
          </p:cNvSpPr>
          <p:nvPr>
            <p:ph idx="1"/>
          </p:nvPr>
        </p:nvSpPr>
        <p:spPr>
          <a:xfrm>
            <a:off x="711808" y="1164437"/>
            <a:ext cx="7846791" cy="5137806"/>
          </a:xfrm>
        </p:spPr>
        <p:txBody>
          <a:bodyPr>
            <a:normAutofit/>
          </a:bodyPr>
          <a:lstStyle/>
          <a:p>
            <a:pPr marL="0" indent="0" algn="just">
              <a:lnSpc>
                <a:spcPct val="150000"/>
              </a:lnSpc>
              <a:buNone/>
            </a:pPr>
            <a:r>
              <a:rPr lang="en-US" altLang="en-US" sz="2000" dirty="0">
                <a:latin typeface="+mj-lt"/>
                <a:ea typeface="ヒラギノ角ゴ Pro W3"/>
                <a:cs typeface="Times New Roman" panose="02020603050405020304" pitchFamily="18" charset="0"/>
              </a:rPr>
              <a:t>9.1 Theo </a:t>
            </a:r>
            <a:r>
              <a:rPr lang="en-US" altLang="en-US" sz="2000" dirty="0" err="1">
                <a:latin typeface="+mj-lt"/>
                <a:ea typeface="ヒラギノ角ゴ Pro W3"/>
                <a:cs typeface="Times New Roman" panose="02020603050405020304" pitchFamily="18" charset="0"/>
              </a:rPr>
              <a:t>dõi</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đo</a:t>
            </a:r>
            <a:r>
              <a:rPr lang="en-US" altLang="en-US" sz="2000" dirty="0">
                <a:latin typeface="+mj-lt"/>
                <a:ea typeface="ヒラギノ角ゴ Pro W3"/>
                <a:cs typeface="Times New Roman" panose="02020603050405020304" pitchFamily="18" charset="0"/>
              </a:rPr>
              <a:t> l</a:t>
            </a:r>
            <a:r>
              <a:rPr lang="vi-VN" altLang="en-US" sz="2000" dirty="0">
                <a:latin typeface="+mj-lt"/>
                <a:ea typeface="ヒラギノ角ゴ Pro W3"/>
                <a:cs typeface="Times New Roman" panose="02020603050405020304" pitchFamily="18" charset="0"/>
              </a:rPr>
              <a:t>ư</a:t>
            </a:r>
            <a:r>
              <a:rPr lang="en-US" altLang="en-US" sz="2000" dirty="0" err="1">
                <a:latin typeface="+mj-lt"/>
                <a:ea typeface="ヒラギノ角ゴ Pro W3"/>
                <a:cs typeface="Times New Roman" panose="02020603050405020304" pitchFamily="18" charset="0"/>
              </a:rPr>
              <a:t>ờng</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phân</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tích</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và</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đánh</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giá</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kết</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quả</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hoạt</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động</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năng</a:t>
            </a:r>
            <a:r>
              <a:rPr lang="en-US" altLang="en-US" sz="2000" dirty="0">
                <a:latin typeface="+mj-lt"/>
                <a:ea typeface="ヒラギノ角ゴ Pro W3"/>
                <a:cs typeface="Times New Roman" panose="02020603050405020304" pitchFamily="18" charset="0"/>
              </a:rPr>
              <a:t> l</a:t>
            </a:r>
            <a:r>
              <a:rPr lang="vi-VN" altLang="en-US" sz="2000" dirty="0">
                <a:latin typeface="+mj-lt"/>
                <a:ea typeface="ヒラギノ角ゴ Pro W3"/>
                <a:cs typeface="Times New Roman" panose="02020603050405020304" pitchFamily="18" charset="0"/>
              </a:rPr>
              <a:t>ư</a:t>
            </a:r>
            <a:r>
              <a:rPr lang="en-US" altLang="en-US" sz="2000" dirty="0" err="1">
                <a:latin typeface="+mj-lt"/>
                <a:ea typeface="ヒラギノ角ゴ Pro W3"/>
                <a:cs typeface="Times New Roman" panose="02020603050405020304" pitchFamily="18" charset="0"/>
              </a:rPr>
              <a:t>ợng</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và</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EnMS</a:t>
            </a:r>
            <a:endParaRPr lang="en-US" altLang="en-US" sz="2000" dirty="0">
              <a:latin typeface="+mj-lt"/>
              <a:ea typeface="ヒラギノ角ゴ Pro W3"/>
              <a:cs typeface="Times New Roman" panose="02020603050405020304" pitchFamily="18" charset="0"/>
            </a:endParaRPr>
          </a:p>
          <a:p>
            <a:pPr marL="0" indent="0" algn="just">
              <a:lnSpc>
                <a:spcPct val="150000"/>
              </a:lnSpc>
              <a:buNone/>
            </a:pPr>
            <a:r>
              <a:rPr lang="en-US" altLang="en-US" sz="2000" dirty="0">
                <a:latin typeface="+mj-lt"/>
                <a:ea typeface="ヒラギノ角ゴ Pro W3"/>
                <a:cs typeface="Times New Roman" panose="02020603050405020304" pitchFamily="18" charset="0"/>
              </a:rPr>
              <a:t>9.2 </a:t>
            </a:r>
            <a:r>
              <a:rPr lang="en-US" altLang="en-US" sz="2000" dirty="0" err="1">
                <a:latin typeface="+mj-lt"/>
                <a:ea typeface="ヒラギノ角ゴ Pro W3"/>
                <a:cs typeface="Times New Roman" panose="02020603050405020304" pitchFamily="18" charset="0"/>
              </a:rPr>
              <a:t>Đánh</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giá</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nội</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bộ</a:t>
            </a:r>
            <a:endParaRPr lang="en-US" altLang="en-US" sz="2000" dirty="0">
              <a:latin typeface="+mj-lt"/>
              <a:ea typeface="ヒラギノ角ゴ Pro W3"/>
              <a:cs typeface="Times New Roman" panose="02020603050405020304" pitchFamily="18" charset="0"/>
            </a:endParaRPr>
          </a:p>
          <a:p>
            <a:pPr marL="0" indent="0" algn="just">
              <a:lnSpc>
                <a:spcPct val="150000"/>
              </a:lnSpc>
              <a:buNone/>
            </a:pPr>
            <a:r>
              <a:rPr lang="en-US" altLang="en-US" sz="2000" dirty="0">
                <a:latin typeface="+mj-lt"/>
                <a:ea typeface="ヒラギノ角ゴ Pro W3"/>
                <a:cs typeface="Times New Roman" panose="02020603050405020304" pitchFamily="18" charset="0"/>
              </a:rPr>
              <a:t>9.3 </a:t>
            </a:r>
            <a:r>
              <a:rPr lang="en-US" altLang="en-US" sz="2000" dirty="0" err="1">
                <a:latin typeface="+mj-lt"/>
                <a:ea typeface="ヒラギノ角ゴ Pro W3"/>
                <a:cs typeface="Times New Roman" panose="02020603050405020304" pitchFamily="18" charset="0"/>
              </a:rPr>
              <a:t>Xem</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xét</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của</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lãnh</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đạo</a:t>
            </a:r>
            <a:endParaRPr lang="en-US" altLang="en-US" sz="2000" dirty="0">
              <a:latin typeface="+mj-lt"/>
              <a:ea typeface="ヒラギノ角ゴ Pro W3"/>
              <a:cs typeface="Times New Roman" panose="02020603050405020304" pitchFamily="18" charset="0"/>
            </a:endParaRPr>
          </a:p>
          <a:p>
            <a:pPr marL="0" indent="0" algn="just">
              <a:lnSpc>
                <a:spcPct val="150000"/>
              </a:lnSpc>
              <a:buNone/>
            </a:pPr>
            <a:r>
              <a:rPr lang="en-US" altLang="en-US" sz="2000" dirty="0">
                <a:latin typeface="+mj-lt"/>
                <a:ea typeface="ヒラギノ角ゴ Pro W3"/>
                <a:cs typeface="Times New Roman" panose="02020603050405020304" pitchFamily="18" charset="0"/>
              </a:rPr>
              <a:t>10.1 </a:t>
            </a:r>
            <a:r>
              <a:rPr lang="en-US" altLang="en-US" sz="2000" dirty="0" err="1">
                <a:latin typeface="+mj-lt"/>
                <a:ea typeface="ヒラギノ角ゴ Pro W3"/>
                <a:cs typeface="Times New Roman" panose="02020603050405020304" pitchFamily="18" charset="0"/>
              </a:rPr>
              <a:t>Sự</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không</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phù</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hợp</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và</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hành</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động</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khắc</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phục</a:t>
            </a:r>
            <a:endParaRPr lang="en-US" altLang="en-US" sz="2000" dirty="0">
              <a:latin typeface="+mj-lt"/>
              <a:ea typeface="ヒラギノ角ゴ Pro W3"/>
              <a:cs typeface="Times New Roman" panose="02020603050405020304" pitchFamily="18" charset="0"/>
            </a:endParaRPr>
          </a:p>
          <a:p>
            <a:pPr marL="0" indent="0" algn="just">
              <a:lnSpc>
                <a:spcPct val="150000"/>
              </a:lnSpc>
              <a:buNone/>
            </a:pPr>
            <a:r>
              <a:rPr lang="en-US" altLang="en-US" sz="2000" dirty="0">
                <a:latin typeface="+mj-lt"/>
                <a:ea typeface="ヒラギノ角ゴ Pro W3"/>
                <a:cs typeface="Times New Roman" panose="02020603050405020304" pitchFamily="18" charset="0"/>
              </a:rPr>
              <a:t>10.2 </a:t>
            </a:r>
            <a:r>
              <a:rPr lang="en-US" altLang="en-US" sz="2000" dirty="0" err="1">
                <a:latin typeface="+mj-lt"/>
                <a:ea typeface="ヒラギノ角ゴ Pro W3"/>
                <a:cs typeface="Times New Roman" panose="02020603050405020304" pitchFamily="18" charset="0"/>
              </a:rPr>
              <a:t>Cải</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tiến</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liên</a:t>
            </a:r>
            <a:r>
              <a:rPr lang="en-US" altLang="en-US" sz="2000" dirty="0">
                <a:latin typeface="+mj-lt"/>
                <a:ea typeface="ヒラギノ角ゴ Pro W3"/>
                <a:cs typeface="Times New Roman" panose="02020603050405020304" pitchFamily="18" charset="0"/>
              </a:rPr>
              <a:t> </a:t>
            </a:r>
            <a:r>
              <a:rPr lang="en-US" altLang="en-US" sz="2000" dirty="0" err="1">
                <a:latin typeface="+mj-lt"/>
                <a:ea typeface="ヒラギノ角ゴ Pro W3"/>
                <a:cs typeface="Times New Roman" panose="02020603050405020304" pitchFamily="18" charset="0"/>
              </a:rPr>
              <a:t>tục</a:t>
            </a:r>
            <a:endParaRPr lang="en-US" altLang="en-US" sz="2000" dirty="0">
              <a:latin typeface="+mj-lt"/>
              <a:ea typeface="ヒラギノ角ゴ Pro W3"/>
              <a:cs typeface="Times New Roman" panose="02020603050405020304" pitchFamily="18" charset="0"/>
            </a:endParaRPr>
          </a:p>
        </p:txBody>
      </p:sp>
      <p:pic>
        <p:nvPicPr>
          <p:cNvPr id="9" name="Picture 83" descr="checkingimage">
            <a:extLst>
              <a:ext uri="{FF2B5EF4-FFF2-40B4-BE49-F238E27FC236}">
                <a16:creationId xmlns:a16="http://schemas.microsoft.com/office/drawing/2014/main" id="{0809EEF2-7D47-3D96-2A2A-8428AF8429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0008" y="1743704"/>
            <a:ext cx="3306233" cy="3611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5324841"/>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744742" y="544232"/>
            <a:ext cx="1076032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Kiểm</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tra</a:t>
            </a:r>
            <a:endParaRPr lang="en-US" altLang="en-US" dirty="0">
              <a:solidFill>
                <a:schemeClr val="accent1">
                  <a:lumMod val="50000"/>
                </a:schemeClr>
              </a:solidFill>
              <a:latin typeface="+mj-lt"/>
              <a:cs typeface="Times New Roman" panose="02020603050405020304" pitchFamily="18" charset="0"/>
            </a:endParaRPr>
          </a:p>
        </p:txBody>
      </p:sp>
      <p:sp>
        <p:nvSpPr>
          <p:cNvPr id="2" name="TextBox 1">
            <a:extLst>
              <a:ext uri="{FF2B5EF4-FFF2-40B4-BE49-F238E27FC236}">
                <a16:creationId xmlns:a16="http://schemas.microsoft.com/office/drawing/2014/main" id="{ECE60767-0129-A44C-BA8E-078484191F67}"/>
              </a:ext>
            </a:extLst>
          </p:cNvPr>
          <p:cNvSpPr txBox="1"/>
          <p:nvPr/>
        </p:nvSpPr>
        <p:spPr>
          <a:xfrm>
            <a:off x="5763791" y="1377510"/>
            <a:ext cx="4298731" cy="4957767"/>
          </a:xfrm>
          <a:prstGeom prst="rect">
            <a:avLst/>
          </a:prstGeom>
          <a:noFill/>
        </p:spPr>
        <p:txBody>
          <a:bodyPr wrap="square">
            <a:spAutoFit/>
          </a:bodyPr>
          <a:lstStyle/>
          <a:p>
            <a:pPr marL="342900" indent="-342900" algn="just">
              <a:lnSpc>
                <a:spcPct val="150000"/>
              </a:lnSpc>
              <a:spcAft>
                <a:spcPts val="267"/>
              </a:spcAft>
              <a:buFont typeface="Arial" panose="020B0604020202020204" pitchFamily="34" charset="0"/>
              <a:buChar char="•"/>
              <a:defRPr/>
            </a:pPr>
            <a:r>
              <a:rPr lang="en-US" sz="1800" kern="100" dirty="0" err="1">
                <a:solidFill>
                  <a:srgbClr val="000000"/>
                </a:solidFill>
                <a:ea typeface="Calibri" panose="020F0502020204030204" pitchFamily="34" charset="0"/>
                <a:cs typeface="Tahoma" panose="020B0604030504040204" pitchFamily="34" charset="0"/>
              </a:rPr>
              <a:t>Kiểm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tra</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vận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hành</a:t>
            </a:r>
            <a:endParaRPr lang="en-US" sz="18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1800" kern="100" dirty="0" err="1">
                <a:solidFill>
                  <a:srgbClr val="000000"/>
                </a:solidFill>
                <a:ea typeface="Calibri" panose="020F0502020204030204" pitchFamily="34" charset="0"/>
                <a:cs typeface="Tahoma" panose="020B0604030504040204" pitchFamily="34" charset="0"/>
              </a:rPr>
              <a:t>Kiểm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tra</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hồ</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sơ</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vận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hành</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và</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bảo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trì</a:t>
            </a:r>
            <a:endParaRPr lang="en-US" sz="18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1800" kern="100" dirty="0" err="1">
                <a:solidFill>
                  <a:srgbClr val="000000"/>
                </a:solidFill>
                <a:ea typeface="Calibri" panose="020F0502020204030204" pitchFamily="34" charset="0"/>
                <a:cs typeface="Tahoma" panose="020B0604030504040204" pitchFamily="34" charset="0"/>
              </a:rPr>
              <a:t>Kiểm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tra</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thiết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bị</a:t>
            </a:r>
            <a:endParaRPr lang="en-US" sz="18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1800" kern="100" dirty="0" err="1">
                <a:solidFill>
                  <a:srgbClr val="000000"/>
                </a:solidFill>
                <a:ea typeface="Calibri" panose="020F0502020204030204" pitchFamily="34" charset="0"/>
                <a:cs typeface="Tahoma" panose="020B0604030504040204" pitchFamily="34" charset="0"/>
              </a:rPr>
              <a:t>Kiểm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tra</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hệ</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thống</a:t>
            </a:r>
            <a:endParaRPr lang="en-US" sz="18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1800" kern="100" dirty="0" err="1">
                <a:solidFill>
                  <a:srgbClr val="000000"/>
                </a:solidFill>
                <a:ea typeface="Calibri" panose="020F0502020204030204" pitchFamily="34" charset="0"/>
                <a:cs typeface="Tahoma" panose="020B0604030504040204" pitchFamily="34" charset="0"/>
              </a:rPr>
              <a:t>Mội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người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có</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đang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làm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những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gì</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được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yêu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cầu</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không</a:t>
            </a:r>
            <a:r>
              <a:rPr lang="en-US" sz="18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Arial" panose="020B0604020202020204" pitchFamily="34" charset="0"/>
              <a:buChar char="•"/>
              <a:defRPr/>
            </a:pPr>
            <a:r>
              <a:rPr lang="en-US" sz="1800" kern="100" dirty="0" err="1">
                <a:solidFill>
                  <a:srgbClr val="000000"/>
                </a:solidFill>
                <a:ea typeface="Calibri" panose="020F0502020204030204" pitchFamily="34" charset="0"/>
                <a:cs typeface="Tahoma" panose="020B0604030504040204" pitchFamily="34" charset="0"/>
              </a:rPr>
              <a:t>Kiểm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tra</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kế</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hoạch</a:t>
            </a:r>
            <a:endParaRPr lang="en-US" sz="18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1800" kern="100" dirty="0" err="1">
                <a:solidFill>
                  <a:srgbClr val="000000"/>
                </a:solidFill>
                <a:ea typeface="Calibri" panose="020F0502020204030204" pitchFamily="34" charset="0"/>
                <a:cs typeface="Tahoma" panose="020B0604030504040204" pitchFamily="34" charset="0"/>
              </a:rPr>
              <a:t>Có</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đang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tiến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triển</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không</a:t>
            </a:r>
            <a:endParaRPr lang="en-US" sz="18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1800" kern="100" dirty="0" err="1">
                <a:solidFill>
                  <a:srgbClr val="000000"/>
                </a:solidFill>
                <a:ea typeface="Calibri" panose="020F0502020204030204" pitchFamily="34" charset="0"/>
                <a:cs typeface="Tahoma" panose="020B0604030504040204" pitchFamily="34" charset="0"/>
              </a:rPr>
              <a:t>Kiểm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tra</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kết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quả</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thực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hiện</a:t>
            </a:r>
            <a:endParaRPr lang="en-US" sz="18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1800" kern="100" dirty="0" err="1">
                <a:solidFill>
                  <a:srgbClr val="000000"/>
                </a:solidFill>
                <a:ea typeface="Calibri" panose="020F0502020204030204" pitchFamily="34" charset="0"/>
                <a:cs typeface="Tahoma" panose="020B0604030504040204" pitchFamily="34" charset="0"/>
              </a:rPr>
              <a:t>Kiểm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tra</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các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EnPI</a:t>
            </a:r>
            <a:endParaRPr lang="en-US" sz="18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1800" kern="100" dirty="0" err="1">
                <a:solidFill>
                  <a:srgbClr val="000000"/>
                </a:solidFill>
                <a:ea typeface="Calibri" panose="020F0502020204030204" pitchFamily="34" charset="0"/>
                <a:cs typeface="Tahoma" panose="020B0604030504040204" pitchFamily="34" charset="0"/>
              </a:rPr>
              <a:t>Kiểm</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tra</a:t>
            </a:r>
            <a:r>
              <a:rPr lang="en-US" sz="1800" kern="100" dirty="0">
                <a:solidFill>
                  <a:srgbClr val="000000"/>
                </a:solidFill>
                <a:ea typeface="Calibri" panose="020F0502020204030204" pitchFamily="34" charset="0"/>
                <a:cs typeface="Tahoma" panose="020B0604030504040204" pitchFamily="34" charset="0"/>
              </a:rPr>
              <a:t> xu </a:t>
            </a:r>
            <a:r>
              <a:rPr lang="en-US" sz="1800" kern="100" dirty="0" err="1">
                <a:solidFill>
                  <a:srgbClr val="000000"/>
                </a:solidFill>
                <a:ea typeface="Calibri" panose="020F0502020204030204" pitchFamily="34" charset="0"/>
                <a:cs typeface="Tahoma" panose="020B0604030504040204" pitchFamily="34" charset="0"/>
              </a:rPr>
              <a:t>hướng</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và</a:t>
            </a:r>
            <a:r>
              <a:rPr lang="en-US" sz="1800" kern="100" dirty="0">
                <a:solidFill>
                  <a:srgbClr val="000000"/>
                </a:solidFill>
                <a:ea typeface="Calibri" panose="020F0502020204030204" pitchFamily="34" charset="0"/>
                <a:cs typeface="Tahoma" panose="020B0604030504040204" pitchFamily="34" charset="0"/>
              </a:rPr>
              <a:t> chi </a:t>
            </a:r>
            <a:r>
              <a:rPr lang="en-US" sz="1800" kern="100" dirty="0" err="1">
                <a:solidFill>
                  <a:srgbClr val="000000"/>
                </a:solidFill>
                <a:ea typeface="Calibri" panose="020F0502020204030204" pitchFamily="34" charset="0"/>
                <a:cs typeface="Tahoma" panose="020B0604030504040204" pitchFamily="34" charset="0"/>
              </a:rPr>
              <a:t>phí</a:t>
            </a:r>
            <a:endParaRPr lang="en-US" sz="1800" kern="100" dirty="0">
              <a:solidFill>
                <a:srgbClr val="000000"/>
              </a:solidFill>
              <a:ea typeface="Calibri" panose="020F0502020204030204" pitchFamily="34" charset="0"/>
              <a:cs typeface="Tahoma" panose="020B0604030504040204" pitchFamily="34" charset="0"/>
            </a:endParaRPr>
          </a:p>
        </p:txBody>
      </p:sp>
      <p:pic>
        <p:nvPicPr>
          <p:cNvPr id="4" name="Picture 3">
            <a:extLst>
              <a:ext uri="{FF2B5EF4-FFF2-40B4-BE49-F238E27FC236}">
                <a16:creationId xmlns:a16="http://schemas.microsoft.com/office/drawing/2014/main" id="{E0F01B2E-B1FA-2B84-94DC-7060D003CDA6}"/>
              </a:ext>
            </a:extLst>
          </p:cNvPr>
          <p:cNvPicPr>
            <a:picLocks noChangeAspect="1"/>
          </p:cNvPicPr>
          <p:nvPr/>
        </p:nvPicPr>
        <p:blipFill>
          <a:blip r:embed="rId2"/>
          <a:stretch>
            <a:fillRect/>
          </a:stretch>
        </p:blipFill>
        <p:spPr>
          <a:xfrm>
            <a:off x="928048" y="1397952"/>
            <a:ext cx="3588872" cy="4937325"/>
          </a:xfrm>
          <a:prstGeom prst="rect">
            <a:avLst/>
          </a:prstGeom>
        </p:spPr>
      </p:pic>
    </p:spTree>
    <p:extLst>
      <p:ext uri="{BB962C8B-B14F-4D97-AF65-F5344CB8AC3E}">
        <p14:creationId xmlns:p14="http://schemas.microsoft.com/office/powerpoint/2010/main" val="33426410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655093" y="514587"/>
            <a:ext cx="108636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Xem</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xét</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của</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lãnh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đạo</a:t>
            </a:r>
            <a:endParaRPr lang="en-US" altLang="en-US" dirty="0">
              <a:solidFill>
                <a:schemeClr val="accent1">
                  <a:lumMod val="50000"/>
                </a:schemeClr>
              </a:solidFill>
              <a:latin typeface="+mj-lt"/>
              <a:cs typeface="Times New Roman" panose="02020603050405020304" pitchFamily="18" charset="0"/>
            </a:endParaRPr>
          </a:p>
        </p:txBody>
      </p:sp>
      <p:sp>
        <p:nvSpPr>
          <p:cNvPr id="2" name="TextBox 1">
            <a:extLst>
              <a:ext uri="{FF2B5EF4-FFF2-40B4-BE49-F238E27FC236}">
                <a16:creationId xmlns:a16="http://schemas.microsoft.com/office/drawing/2014/main" id="{ECE60767-0129-A44C-BA8E-078484191F67}"/>
              </a:ext>
            </a:extLst>
          </p:cNvPr>
          <p:cNvSpPr txBox="1"/>
          <p:nvPr/>
        </p:nvSpPr>
        <p:spPr>
          <a:xfrm>
            <a:off x="5066775" y="1378424"/>
            <a:ext cx="6451935" cy="4016484"/>
          </a:xfrm>
          <a:prstGeom prst="rect">
            <a:avLst/>
          </a:prstGeom>
          <a:noFill/>
        </p:spPr>
        <p:txBody>
          <a:bodyPr wrap="square">
            <a:spAutoFit/>
          </a:bodyPr>
          <a:lstStyle/>
          <a:p>
            <a:pPr marL="342900" indent="-3429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Trình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bày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thường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xuyên</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Chúng</a:t>
            </a:r>
            <a:r>
              <a:rPr lang="en-US" sz="2000" kern="100" dirty="0">
                <a:solidFill>
                  <a:srgbClr val="000000"/>
                </a:solidFill>
                <a:ea typeface="Calibri" panose="020F0502020204030204" pitchFamily="34" charset="0"/>
                <a:cs typeface="Tahoma" panose="020B0604030504040204" pitchFamily="34" charset="0"/>
              </a:rPr>
              <a:t> ta </a:t>
            </a:r>
            <a:r>
              <a:rPr lang="en-US" sz="2000" kern="100" dirty="0" err="1">
                <a:solidFill>
                  <a:srgbClr val="000000"/>
                </a:solidFill>
                <a:ea typeface="Calibri" panose="020F0502020204030204" pitchFamily="34" charset="0"/>
                <a:cs typeface="Tahoma" panose="020B0604030504040204" pitchFamily="34" charset="0"/>
              </a:rPr>
              <a:t>đang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tiến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triển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thế</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nào</a:t>
            </a:r>
            <a:r>
              <a:rPr lang="en-US" sz="20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Wingdings" panose="05000000000000000000" pitchFamily="2" charset="2"/>
              <a:buChar char="Ø"/>
              <a:defRPr/>
            </a:pPr>
            <a:r>
              <a:rPr lang="en-US" sz="2000" kern="100" dirty="0" err="1">
                <a:solidFill>
                  <a:srgbClr val="000000"/>
                </a:solidFill>
                <a:ea typeface="Calibri" panose="020F0502020204030204" pitchFamily="34" charset="0"/>
                <a:cs typeface="Tahoma" panose="020B0604030504040204" pitchFamily="34" charset="0"/>
              </a:rPr>
              <a:t>Kết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thực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hiện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có</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được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cải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thiện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như</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mục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tiêu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đề</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ra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không</a:t>
            </a:r>
            <a:r>
              <a:rPr lang="en-US" sz="20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Wingdings" panose="05000000000000000000" pitchFamily="2" charset="2"/>
              <a:buChar char="Ø"/>
              <a:defRPr/>
            </a:pPr>
            <a:r>
              <a:rPr lang="en-US" sz="2000" kern="100" dirty="0" err="1">
                <a:solidFill>
                  <a:srgbClr val="000000"/>
                </a:solidFill>
                <a:ea typeface="Calibri" panose="020F0502020204030204" pitchFamily="34" charset="0"/>
                <a:cs typeface="Tahoma" panose="020B0604030504040204" pitchFamily="34" charset="0"/>
              </a:rPr>
              <a:t>Những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vấn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đề</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rào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nào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cần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khắc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phục</a:t>
            </a:r>
            <a:r>
              <a:rPr lang="en-US" sz="20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Wingdings" panose="05000000000000000000" pitchFamily="2" charset="2"/>
              <a:buChar char="Ø"/>
              <a:defRPr/>
            </a:pPr>
            <a:r>
              <a:rPr lang="en-US" sz="2000" kern="100" dirty="0" err="1">
                <a:solidFill>
                  <a:srgbClr val="000000"/>
                </a:solidFill>
                <a:ea typeface="Calibri" panose="020F0502020204030204" pitchFamily="34" charset="0"/>
                <a:cs typeface="Tahoma" panose="020B0604030504040204" pitchFamily="34" charset="0"/>
              </a:rPr>
              <a:t>Kết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được</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Kế</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hoạch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giai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đoạn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tiếp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theo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gì</a:t>
            </a:r>
            <a:r>
              <a:rPr lang="en-US" sz="20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Wingdings" panose="05000000000000000000" pitchFamily="2" charset="2"/>
              <a:buChar char="Ø"/>
              <a:defRPr/>
            </a:pPr>
            <a:r>
              <a:rPr lang="en-US" sz="2000" kern="100" dirty="0" err="1">
                <a:solidFill>
                  <a:srgbClr val="000000"/>
                </a:solidFill>
                <a:ea typeface="Calibri" panose="020F0502020204030204" pitchFamily="34" charset="0"/>
                <a:cs typeface="Tahoma" panose="020B0604030504040204" pitchFamily="34" charset="0"/>
              </a:rPr>
              <a:t>Chúng</a:t>
            </a:r>
            <a:r>
              <a:rPr lang="en-US" sz="2000" kern="100" dirty="0">
                <a:solidFill>
                  <a:srgbClr val="000000"/>
                </a:solidFill>
                <a:ea typeface="Calibri" panose="020F0502020204030204" pitchFamily="34" charset="0"/>
                <a:cs typeface="Tahoma" panose="020B0604030504040204" pitchFamily="34" charset="0"/>
              </a:rPr>
              <a:t> ta </a:t>
            </a:r>
            <a:r>
              <a:rPr lang="en-US" sz="2000" kern="100" dirty="0" err="1">
                <a:solidFill>
                  <a:srgbClr val="000000"/>
                </a:solidFill>
                <a:ea typeface="Calibri" panose="020F0502020204030204" pitchFamily="34" charset="0"/>
                <a:cs typeface="Tahoma" panose="020B0604030504040204" pitchFamily="34" charset="0"/>
              </a:rPr>
              <a:t>cần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làm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gì</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để</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được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kế</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hoạch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này</a:t>
            </a:r>
            <a:r>
              <a:rPr lang="en-US" sz="2000" kern="100" dirty="0">
                <a:solidFill>
                  <a:srgbClr val="000000"/>
                </a:solidFill>
                <a:ea typeface="Calibri" panose="020F0502020204030204" pitchFamily="34" charset="0"/>
                <a:cs typeface="Tahoma" panose="020B0604030504040204" pitchFamily="34" charset="0"/>
              </a:rPr>
              <a:t>?</a:t>
            </a:r>
          </a:p>
        </p:txBody>
      </p:sp>
      <p:pic>
        <p:nvPicPr>
          <p:cNvPr id="5" name="Picture 4">
            <a:extLst>
              <a:ext uri="{FF2B5EF4-FFF2-40B4-BE49-F238E27FC236}">
                <a16:creationId xmlns:a16="http://schemas.microsoft.com/office/drawing/2014/main" id="{ABCE8D5B-60C4-9BEB-6467-4E6367B295D0}"/>
              </a:ext>
            </a:extLst>
          </p:cNvPr>
          <p:cNvPicPr>
            <a:picLocks noChangeAspect="1"/>
          </p:cNvPicPr>
          <p:nvPr/>
        </p:nvPicPr>
        <p:blipFill>
          <a:blip r:embed="rId2"/>
          <a:stretch>
            <a:fillRect/>
          </a:stretch>
        </p:blipFill>
        <p:spPr>
          <a:xfrm>
            <a:off x="959727" y="1378424"/>
            <a:ext cx="3445794" cy="4982947"/>
          </a:xfrm>
          <a:prstGeom prst="rect">
            <a:avLst/>
          </a:prstGeom>
        </p:spPr>
      </p:pic>
    </p:spTree>
    <p:extLst>
      <p:ext uri="{BB962C8B-B14F-4D97-AF65-F5344CB8AC3E}">
        <p14:creationId xmlns:p14="http://schemas.microsoft.com/office/powerpoint/2010/main" val="30007722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3352D354-30C0-DC17-2566-A2BDC8118203}"/>
              </a:ext>
            </a:extLst>
          </p:cNvPr>
          <p:cNvSpPr>
            <a:spLocks noGrp="1"/>
          </p:cNvSpPr>
          <p:nvPr>
            <p:ph type="title"/>
          </p:nvPr>
        </p:nvSpPr>
        <p:spPr>
          <a:xfrm>
            <a:off x="576093" y="1467476"/>
            <a:ext cx="10057176" cy="1325033"/>
          </a:xfrm>
        </p:spPr>
        <p:txBody>
          <a:bodyPr>
            <a:normAutofit/>
          </a:bodyPr>
          <a:lstStyle/>
          <a:p>
            <a:pPr algn="just"/>
            <a:r>
              <a:rPr lang="en-US" altLang="en-US" sz="2400" b="0" dirty="0" err="1">
                <a:solidFill>
                  <a:schemeClr val="tx1"/>
                </a:solidFill>
                <a:latin typeface="+mj-lt"/>
                <a:ea typeface="ヒラギノ角ゴ Pro W3"/>
                <a:cs typeface="Times New Roman" panose="02020603050405020304" pitchFamily="18" charset="0"/>
              </a:rPr>
              <a:t>Trình</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bày</a:t>
            </a:r>
            <a:r>
              <a:rPr lang="en-US" altLang="en-US" sz="2400" b="0" dirty="0">
                <a:solidFill>
                  <a:schemeClr val="tx1"/>
                </a:solidFill>
                <a:latin typeface="+mj-lt"/>
                <a:ea typeface="ヒラギノ角ゴ Pro W3"/>
                <a:cs typeface="Times New Roman" panose="02020603050405020304" pitchFamily="18" charset="0"/>
              </a:rPr>
              <a:t> Quy </a:t>
            </a:r>
            <a:r>
              <a:rPr lang="en-US" altLang="en-US" sz="2400" b="0" dirty="0" err="1">
                <a:solidFill>
                  <a:schemeClr val="tx1"/>
                </a:solidFill>
                <a:latin typeface="+mj-lt"/>
                <a:ea typeface="ヒラギノ角ゴ Pro W3"/>
                <a:cs typeface="Times New Roman" panose="02020603050405020304" pitchFamily="18" charset="0"/>
              </a:rPr>
              <a:t>trình</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quản</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lý</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năng</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lượng</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của</a:t>
            </a:r>
            <a:r>
              <a:rPr lang="en-US" altLang="en-US" sz="2400" b="0" dirty="0">
                <a:solidFill>
                  <a:schemeClr val="tx1"/>
                </a:solidFill>
                <a:latin typeface="+mj-lt"/>
                <a:ea typeface="ヒラギノ角ゴ Pro W3"/>
                <a:cs typeface="Times New Roman" panose="02020603050405020304" pitchFamily="18" charset="0"/>
              </a:rPr>
              <a:t> </a:t>
            </a:r>
            <a:r>
              <a:rPr lang="en-US" altLang="en-US" sz="2400" b="0" dirty="0" err="1">
                <a:solidFill>
                  <a:schemeClr val="tx1"/>
                </a:solidFill>
                <a:latin typeface="+mj-lt"/>
                <a:ea typeface="ヒラギノ角ゴ Pro W3"/>
                <a:cs typeface="Times New Roman" panose="02020603050405020304" pitchFamily="18" charset="0"/>
              </a:rPr>
              <a:t>Công</a:t>
            </a:r>
            <a:r>
              <a:rPr lang="en-US" altLang="en-US" sz="2400" b="0" dirty="0">
                <a:solidFill>
                  <a:schemeClr val="tx1"/>
                </a:solidFill>
                <a:latin typeface="+mj-lt"/>
                <a:ea typeface="ヒラギノ角ゴ Pro W3"/>
                <a:cs typeface="Times New Roman" panose="02020603050405020304" pitchFamily="18" charset="0"/>
              </a:rPr>
              <a:t> ty</a:t>
            </a:r>
          </a:p>
        </p:txBody>
      </p:sp>
      <p:sp>
        <p:nvSpPr>
          <p:cNvPr id="2" name="Title 1">
            <a:extLst>
              <a:ext uri="{FF2B5EF4-FFF2-40B4-BE49-F238E27FC236}">
                <a16:creationId xmlns:a16="http://schemas.microsoft.com/office/drawing/2014/main" id="{07909948-E33F-5F1F-6822-41337717AE1C}"/>
              </a:ext>
            </a:extLst>
          </p:cNvPr>
          <p:cNvSpPr txBox="1">
            <a:spLocks/>
          </p:cNvSpPr>
          <p:nvPr/>
        </p:nvSpPr>
        <p:spPr>
          <a:xfrm>
            <a:off x="1981200" y="472433"/>
            <a:ext cx="8229600" cy="646324"/>
          </a:xfrm>
          <a:prstGeom prst="rect">
            <a:avLst/>
          </a:prstGeom>
          <a:noFill/>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ctr">
              <a:spcBef>
                <a:spcPts val="600"/>
              </a:spcBef>
              <a:defRPr/>
            </a:pPr>
            <a:r>
              <a:rPr lang="en-US" sz="3200" dirty="0" err="1">
                <a:solidFill>
                  <a:schemeClr val="accent1">
                    <a:lumMod val="50000"/>
                  </a:schemeClr>
                </a:solidFill>
                <a:latin typeface="+mj-lt"/>
                <a:cs typeface="Tahoma" panose="020B0604030504040204" pitchFamily="34" charset="0"/>
              </a:rPr>
              <a:t>THẢO</a:t>
            </a:r>
            <a:r>
              <a:rPr lang="en-US" sz="3200" dirty="0">
                <a:solidFill>
                  <a:schemeClr val="accent1">
                    <a:lumMod val="50000"/>
                  </a:schemeClr>
                </a:solidFill>
                <a:latin typeface="+mj-lt"/>
                <a:cs typeface="Tahoma" panose="020B0604030504040204" pitchFamily="34" charset="0"/>
              </a:rPr>
              <a:t> </a:t>
            </a:r>
            <a:r>
              <a:rPr lang="en-US" sz="3200" dirty="0" err="1">
                <a:solidFill>
                  <a:schemeClr val="accent1">
                    <a:lumMod val="50000"/>
                  </a:schemeClr>
                </a:solidFill>
                <a:latin typeface="+mj-lt"/>
                <a:cs typeface="Tahoma" panose="020B0604030504040204" pitchFamily="34" charset="0"/>
              </a:rPr>
              <a:t>LUẬN</a:t>
            </a:r>
            <a:endParaRPr lang="en-US" sz="3200" dirty="0">
              <a:solidFill>
                <a:schemeClr val="accent1">
                  <a:lumMod val="50000"/>
                </a:schemeClr>
              </a:solidFill>
              <a:latin typeface="+mj-lt"/>
              <a:cs typeface="Tahoma" panose="020B0604030504040204" pitchFamily="34" charset="0"/>
            </a:endParaRPr>
          </a:p>
        </p:txBody>
      </p:sp>
    </p:spTree>
    <p:extLst>
      <p:ext uri="{BB962C8B-B14F-4D97-AF65-F5344CB8AC3E}">
        <p14:creationId xmlns:p14="http://schemas.microsoft.com/office/powerpoint/2010/main" val="342397123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08114A73-81BA-FC32-8194-08BEFF95B3B2}"/>
              </a:ext>
            </a:extLst>
          </p:cNvPr>
          <p:cNvSpPr>
            <a:spLocks noGrp="1"/>
          </p:cNvSpPr>
          <p:nvPr>
            <p:ph type="title"/>
          </p:nvPr>
        </p:nvSpPr>
        <p:spPr>
          <a:xfrm>
            <a:off x="123161" y="579107"/>
            <a:ext cx="11807273" cy="563033"/>
          </a:xfrm>
        </p:spPr>
        <p:txBody>
          <a:bodyPr>
            <a:noAutofit/>
          </a:bodyPr>
          <a:lstStyle/>
          <a:p>
            <a:pPr algn="ctr">
              <a:defRPr/>
            </a:pPr>
            <a:r>
              <a:rPr lang="en-US" altLang="en-US" sz="3200" dirty="0" err="1">
                <a:solidFill>
                  <a:schemeClr val="accent1">
                    <a:lumMod val="50000"/>
                  </a:schemeClr>
                </a:solidFill>
                <a:latin typeface="+mn-lt"/>
                <a:ea typeface="ヒラギノ角ゴ Pro W3"/>
                <a:cs typeface="Times New Roman" panose="02020603050405020304" pitchFamily="18" charset="0"/>
              </a:rPr>
              <a:t>Các</a:t>
            </a:r>
            <a:r>
              <a:rPr lang="en-US" altLang="en-US" sz="3200" dirty="0">
                <a:solidFill>
                  <a:schemeClr val="accent1">
                    <a:lumMod val="50000"/>
                  </a:schemeClr>
                </a:solidFill>
                <a:latin typeface="+mn-lt"/>
                <a:ea typeface="ヒラギノ角ゴ Pro W3"/>
                <a:cs typeface="Times New Roman" panose="02020603050405020304" pitchFamily="18" charset="0"/>
              </a:rPr>
              <a:t> </a:t>
            </a:r>
            <a:r>
              <a:rPr lang="en-US" altLang="en-US" sz="3200" dirty="0" err="1">
                <a:solidFill>
                  <a:schemeClr val="accent1">
                    <a:lumMod val="50000"/>
                  </a:schemeClr>
                </a:solidFill>
                <a:latin typeface="+mn-lt"/>
                <a:ea typeface="ヒラギノ角ゴ Pro W3"/>
                <a:cs typeface="Times New Roman" panose="02020603050405020304" pitchFamily="18" charset="0"/>
              </a:rPr>
              <a:t>quy</a:t>
            </a:r>
            <a:r>
              <a:rPr lang="en-US" altLang="en-US" sz="3200" dirty="0">
                <a:solidFill>
                  <a:schemeClr val="accent1">
                    <a:lumMod val="50000"/>
                  </a:schemeClr>
                </a:solidFill>
                <a:latin typeface="+mn-lt"/>
                <a:ea typeface="ヒラギノ角ゴ Pro W3"/>
                <a:cs typeface="Times New Roman" panose="02020603050405020304" pitchFamily="18" charset="0"/>
              </a:rPr>
              <a:t> </a:t>
            </a:r>
            <a:r>
              <a:rPr lang="en-US" altLang="en-US" sz="3200" dirty="0" err="1">
                <a:solidFill>
                  <a:schemeClr val="accent1">
                    <a:lumMod val="50000"/>
                  </a:schemeClr>
                </a:solidFill>
                <a:latin typeface="+mn-lt"/>
                <a:ea typeface="ヒラギノ角ゴ Pro W3"/>
                <a:cs typeface="Times New Roman" panose="02020603050405020304" pitchFamily="18" charset="0"/>
              </a:rPr>
              <a:t>trình</a:t>
            </a:r>
            <a:r>
              <a:rPr lang="en-US" altLang="en-US" sz="3200" dirty="0">
                <a:solidFill>
                  <a:schemeClr val="accent1">
                    <a:lumMod val="50000"/>
                  </a:schemeClr>
                </a:solidFill>
                <a:latin typeface="+mn-lt"/>
                <a:ea typeface="ヒラギノ角ゴ Pro W3"/>
                <a:cs typeface="Times New Roman" panose="02020603050405020304" pitchFamily="18" charset="0"/>
              </a:rPr>
              <a:t>/ h</a:t>
            </a:r>
            <a:r>
              <a:rPr lang="vi-VN" altLang="en-US" sz="3200" dirty="0">
                <a:solidFill>
                  <a:schemeClr val="accent1">
                    <a:lumMod val="50000"/>
                  </a:schemeClr>
                </a:solidFill>
                <a:latin typeface="+mn-lt"/>
                <a:ea typeface="ヒラギノ角ゴ Pro W3"/>
                <a:cs typeface="Times New Roman" panose="02020603050405020304" pitchFamily="18" charset="0"/>
              </a:rPr>
              <a:t>ướ</a:t>
            </a:r>
            <a:r>
              <a:rPr lang="en-US" altLang="en-US" sz="3200" dirty="0">
                <a:solidFill>
                  <a:schemeClr val="accent1">
                    <a:lumMod val="50000"/>
                  </a:schemeClr>
                </a:solidFill>
                <a:latin typeface="+mn-lt"/>
                <a:ea typeface="ヒラギノ角ゴ Pro W3"/>
                <a:cs typeface="Times New Roman" panose="02020603050405020304" pitchFamily="18" charset="0"/>
              </a:rPr>
              <a:t>ng </a:t>
            </a:r>
            <a:r>
              <a:rPr lang="en-US" altLang="en-US" sz="3200" dirty="0" err="1">
                <a:solidFill>
                  <a:schemeClr val="accent1">
                    <a:lumMod val="50000"/>
                  </a:schemeClr>
                </a:solidFill>
                <a:latin typeface="+mn-lt"/>
                <a:ea typeface="ヒラギノ角ゴ Pro W3"/>
                <a:cs typeface="Times New Roman" panose="02020603050405020304" pitchFamily="18" charset="0"/>
              </a:rPr>
              <a:t>dẫn</a:t>
            </a:r>
            <a:r>
              <a:rPr lang="en-US" altLang="en-US" sz="3200" dirty="0">
                <a:solidFill>
                  <a:schemeClr val="accent1">
                    <a:lumMod val="50000"/>
                  </a:schemeClr>
                </a:solidFill>
                <a:latin typeface="+mn-lt"/>
                <a:ea typeface="ヒラギノ角ゴ Pro W3"/>
                <a:cs typeface="Times New Roman" panose="02020603050405020304" pitchFamily="18" charset="0"/>
              </a:rPr>
              <a:t> </a:t>
            </a:r>
            <a:r>
              <a:rPr lang="en-US" altLang="en-US" sz="3200" dirty="0" err="1">
                <a:solidFill>
                  <a:schemeClr val="accent1">
                    <a:lumMod val="50000"/>
                  </a:schemeClr>
                </a:solidFill>
                <a:latin typeface="+mn-lt"/>
                <a:ea typeface="ヒラギノ角ゴ Pro W3"/>
                <a:cs typeface="Times New Roman" panose="02020603050405020304" pitchFamily="18" charset="0"/>
              </a:rPr>
              <a:t>công</a:t>
            </a:r>
            <a:r>
              <a:rPr lang="en-US" altLang="en-US" sz="3200" dirty="0">
                <a:solidFill>
                  <a:schemeClr val="accent1">
                    <a:lumMod val="50000"/>
                  </a:schemeClr>
                </a:solidFill>
                <a:latin typeface="+mn-lt"/>
                <a:ea typeface="ヒラギノ角ゴ Pro W3"/>
                <a:cs typeface="Times New Roman" panose="02020603050405020304" pitchFamily="18" charset="0"/>
              </a:rPr>
              <a:t> </a:t>
            </a:r>
            <a:r>
              <a:rPr lang="en-US" altLang="en-US" sz="3200" dirty="0" err="1">
                <a:solidFill>
                  <a:schemeClr val="accent1">
                    <a:lumMod val="50000"/>
                  </a:schemeClr>
                </a:solidFill>
                <a:latin typeface="+mn-lt"/>
                <a:ea typeface="ヒラギノ角ゴ Pro W3"/>
                <a:cs typeface="Times New Roman" panose="02020603050405020304" pitchFamily="18" charset="0"/>
              </a:rPr>
              <a:t>việc</a:t>
            </a:r>
            <a:r>
              <a:rPr lang="en-US" altLang="en-US" sz="3200" dirty="0">
                <a:solidFill>
                  <a:schemeClr val="accent1">
                    <a:lumMod val="50000"/>
                  </a:schemeClr>
                </a:solidFill>
                <a:latin typeface="+mn-lt"/>
                <a:ea typeface="ヒラギノ角ゴ Pro W3"/>
                <a:cs typeface="Times New Roman" panose="02020603050405020304" pitchFamily="18" charset="0"/>
              </a:rPr>
              <a:t> </a:t>
            </a:r>
            <a:r>
              <a:rPr lang="en-US" altLang="en-US" sz="3200" dirty="0" err="1">
                <a:solidFill>
                  <a:schemeClr val="accent1">
                    <a:lumMod val="50000"/>
                  </a:schemeClr>
                </a:solidFill>
                <a:latin typeface="+mn-lt"/>
                <a:ea typeface="ヒラギノ角ゴ Pro W3"/>
                <a:cs typeface="Times New Roman" panose="02020603050405020304" pitchFamily="18" charset="0"/>
              </a:rPr>
              <a:t>cần</a:t>
            </a:r>
            <a:r>
              <a:rPr lang="en-US" altLang="en-US" sz="3200" dirty="0">
                <a:solidFill>
                  <a:schemeClr val="accent1">
                    <a:lumMod val="50000"/>
                  </a:schemeClr>
                </a:solidFill>
                <a:latin typeface="+mn-lt"/>
                <a:ea typeface="ヒラギノ角ゴ Pro W3"/>
                <a:cs typeface="Times New Roman" panose="02020603050405020304" pitchFamily="18" charset="0"/>
              </a:rPr>
              <a:t> </a:t>
            </a:r>
            <a:r>
              <a:rPr lang="en-US" altLang="en-US" sz="3200" dirty="0" err="1">
                <a:solidFill>
                  <a:schemeClr val="accent1">
                    <a:lumMod val="50000"/>
                  </a:schemeClr>
                </a:solidFill>
                <a:latin typeface="+mn-lt"/>
                <a:ea typeface="ヒラギノ角ゴ Pro W3"/>
                <a:cs typeface="Times New Roman" panose="02020603050405020304" pitchFamily="18" charset="0"/>
              </a:rPr>
              <a:t>thiết</a:t>
            </a:r>
            <a:endParaRPr lang="en-US" altLang="en-US" sz="3200" dirty="0">
              <a:solidFill>
                <a:schemeClr val="accent1">
                  <a:lumMod val="50000"/>
                </a:schemeClr>
              </a:solidFill>
              <a:latin typeface="+mn-lt"/>
              <a:ea typeface="ヒラギノ角ゴ Pro W3"/>
              <a:cs typeface="Times New Roman" panose="02020603050405020304" pitchFamily="18" charset="0"/>
            </a:endParaRPr>
          </a:p>
        </p:txBody>
      </p:sp>
      <p:sp>
        <p:nvSpPr>
          <p:cNvPr id="6" name="TextBox 5">
            <a:extLst>
              <a:ext uri="{FF2B5EF4-FFF2-40B4-BE49-F238E27FC236}">
                <a16:creationId xmlns:a16="http://schemas.microsoft.com/office/drawing/2014/main" id="{D5C37815-2DB5-6349-2258-F2D6C56EDB7C}"/>
              </a:ext>
            </a:extLst>
          </p:cNvPr>
          <p:cNvSpPr txBox="1"/>
          <p:nvPr/>
        </p:nvSpPr>
        <p:spPr>
          <a:xfrm>
            <a:off x="786184" y="5283000"/>
            <a:ext cx="10643854" cy="40011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eaLnBrk="1" hangingPunct="1">
              <a:defRPr/>
            </a:pPr>
            <a:r>
              <a:rPr lang="en-US" sz="2000" dirty="0">
                <a:solidFill>
                  <a:schemeClr val="tx1"/>
                </a:solidFill>
                <a:cs typeface="Times New Roman" pitchFamily="18" charset="0"/>
              </a:rPr>
              <a:t>L</a:t>
            </a:r>
            <a:r>
              <a:rPr lang="vi-VN" sz="2000" dirty="0">
                <a:solidFill>
                  <a:schemeClr val="tx1"/>
                </a:solidFill>
                <a:cs typeface="Times New Roman" pitchFamily="18" charset="0"/>
              </a:rPr>
              <a:t>ư</a:t>
            </a:r>
            <a:r>
              <a:rPr lang="en-US" sz="2000" dirty="0">
                <a:solidFill>
                  <a:schemeClr val="tx1"/>
                </a:solidFill>
                <a:cs typeface="Times New Roman" pitchFamily="18" charset="0"/>
              </a:rPr>
              <a:t>u ý: </a:t>
            </a:r>
            <a:r>
              <a:rPr lang="en-US" sz="2000" dirty="0" err="1">
                <a:solidFill>
                  <a:schemeClr val="tx1"/>
                </a:solidFill>
                <a:cs typeface="Times New Roman" pitchFamily="18" charset="0"/>
              </a:rPr>
              <a:t>tận</a:t>
            </a:r>
            <a:r>
              <a:rPr lang="en-US" sz="2000" dirty="0">
                <a:solidFill>
                  <a:schemeClr val="tx1"/>
                </a:solidFill>
                <a:cs typeface="Times New Roman" pitchFamily="18" charset="0"/>
              </a:rPr>
              <a:t> </a:t>
            </a:r>
            <a:r>
              <a:rPr lang="en-US" sz="2000" dirty="0" err="1">
                <a:solidFill>
                  <a:schemeClr val="tx1"/>
                </a:solidFill>
                <a:cs typeface="Times New Roman" pitchFamily="18" charset="0"/>
              </a:rPr>
              <a:t>dụng</a:t>
            </a:r>
            <a:r>
              <a:rPr lang="en-US" sz="2000" dirty="0">
                <a:solidFill>
                  <a:schemeClr val="tx1"/>
                </a:solidFill>
                <a:cs typeface="Times New Roman" pitchFamily="18" charset="0"/>
              </a:rPr>
              <a:t> (</a:t>
            </a:r>
            <a:r>
              <a:rPr lang="en-US" sz="2000" dirty="0" err="1">
                <a:solidFill>
                  <a:schemeClr val="tx1"/>
                </a:solidFill>
                <a:cs typeface="Times New Roman" pitchFamily="18" charset="0"/>
              </a:rPr>
              <a:t>tích</a:t>
            </a:r>
            <a:r>
              <a:rPr lang="en-US" sz="2000" dirty="0">
                <a:solidFill>
                  <a:schemeClr val="tx1"/>
                </a:solidFill>
                <a:cs typeface="Times New Roman" pitchFamily="18" charset="0"/>
              </a:rPr>
              <a:t> </a:t>
            </a:r>
            <a:r>
              <a:rPr lang="en-US" sz="2000" dirty="0" err="1">
                <a:solidFill>
                  <a:schemeClr val="tx1"/>
                </a:solidFill>
                <a:cs typeface="Times New Roman" pitchFamily="18" charset="0"/>
              </a:rPr>
              <a:t>hợp</a:t>
            </a:r>
            <a:r>
              <a:rPr lang="en-US" sz="2000" dirty="0">
                <a:solidFill>
                  <a:schemeClr val="tx1"/>
                </a:solidFill>
                <a:cs typeface="Times New Roman" pitchFamily="18" charset="0"/>
              </a:rPr>
              <a:t>) </a:t>
            </a:r>
            <a:r>
              <a:rPr lang="en-US" sz="2000" dirty="0" err="1">
                <a:solidFill>
                  <a:schemeClr val="tx1"/>
                </a:solidFill>
                <a:cs typeface="Times New Roman" pitchFamily="18" charset="0"/>
              </a:rPr>
              <a:t>với</a:t>
            </a:r>
            <a:r>
              <a:rPr lang="en-US" sz="2000" dirty="0">
                <a:solidFill>
                  <a:schemeClr val="tx1"/>
                </a:solidFill>
                <a:cs typeface="Times New Roman" pitchFamily="18" charset="0"/>
              </a:rPr>
              <a:t> </a:t>
            </a:r>
            <a:r>
              <a:rPr lang="en-US" sz="2000" dirty="0" err="1">
                <a:solidFill>
                  <a:schemeClr val="tx1"/>
                </a:solidFill>
                <a:cs typeface="Times New Roman" pitchFamily="18" charset="0"/>
              </a:rPr>
              <a:t>những</a:t>
            </a:r>
            <a:r>
              <a:rPr lang="en-US" sz="2000" dirty="0">
                <a:solidFill>
                  <a:schemeClr val="tx1"/>
                </a:solidFill>
                <a:cs typeface="Times New Roman" pitchFamily="18" charset="0"/>
              </a:rPr>
              <a:t> </a:t>
            </a:r>
            <a:r>
              <a:rPr lang="en-US" sz="2000" dirty="0" err="1">
                <a:solidFill>
                  <a:schemeClr val="tx1"/>
                </a:solidFill>
                <a:cs typeface="Times New Roman" pitchFamily="18" charset="0"/>
              </a:rPr>
              <a:t>tài</a:t>
            </a:r>
            <a:r>
              <a:rPr lang="en-US" sz="2000" dirty="0">
                <a:solidFill>
                  <a:schemeClr val="tx1"/>
                </a:solidFill>
                <a:cs typeface="Times New Roman" pitchFamily="18" charset="0"/>
              </a:rPr>
              <a:t> </a:t>
            </a:r>
            <a:r>
              <a:rPr lang="en-US" sz="2000" dirty="0" err="1">
                <a:solidFill>
                  <a:schemeClr val="tx1"/>
                </a:solidFill>
                <a:cs typeface="Times New Roman" pitchFamily="18" charset="0"/>
              </a:rPr>
              <a:t>liệu</a:t>
            </a:r>
            <a:r>
              <a:rPr lang="en-US" sz="2000" dirty="0">
                <a:solidFill>
                  <a:schemeClr val="tx1"/>
                </a:solidFill>
                <a:cs typeface="Times New Roman" pitchFamily="18" charset="0"/>
              </a:rPr>
              <a:t> </a:t>
            </a:r>
            <a:r>
              <a:rPr lang="en-US" sz="2000" dirty="0" err="1">
                <a:solidFill>
                  <a:schemeClr val="tx1"/>
                </a:solidFill>
                <a:cs typeface="Times New Roman" pitchFamily="18" charset="0"/>
              </a:rPr>
              <a:t>sẵn</a:t>
            </a:r>
            <a:r>
              <a:rPr lang="en-US" sz="2000" dirty="0">
                <a:solidFill>
                  <a:schemeClr val="tx1"/>
                </a:solidFill>
                <a:cs typeface="Times New Roman" pitchFamily="18" charset="0"/>
              </a:rPr>
              <a:t> </a:t>
            </a:r>
            <a:r>
              <a:rPr lang="en-US" sz="2000" dirty="0" err="1">
                <a:solidFill>
                  <a:schemeClr val="tx1"/>
                </a:solidFill>
                <a:cs typeface="Times New Roman" pitchFamily="18" charset="0"/>
              </a:rPr>
              <a:t>có</a:t>
            </a:r>
            <a:r>
              <a:rPr lang="en-US" sz="2000" dirty="0">
                <a:solidFill>
                  <a:schemeClr val="tx1"/>
                </a:solidFill>
                <a:cs typeface="Times New Roman" pitchFamily="18" charset="0"/>
              </a:rPr>
              <a:t> </a:t>
            </a:r>
            <a:r>
              <a:rPr lang="en-US" sz="2000" dirty="0" err="1">
                <a:solidFill>
                  <a:schemeClr val="tx1"/>
                </a:solidFill>
                <a:cs typeface="Times New Roman" pitchFamily="18" charset="0"/>
              </a:rPr>
              <a:t>của</a:t>
            </a:r>
            <a:r>
              <a:rPr lang="en-US" sz="2000" dirty="0">
                <a:solidFill>
                  <a:schemeClr val="tx1"/>
                </a:solidFill>
                <a:cs typeface="Times New Roman" pitchFamily="18" charset="0"/>
              </a:rPr>
              <a:t> </a:t>
            </a:r>
            <a:r>
              <a:rPr lang="en-US" sz="2000" dirty="0" err="1">
                <a:solidFill>
                  <a:schemeClr val="tx1"/>
                </a:solidFill>
                <a:cs typeface="Times New Roman" pitchFamily="18" charset="0"/>
              </a:rPr>
              <a:t>các</a:t>
            </a:r>
            <a:r>
              <a:rPr lang="en-US" sz="2000" dirty="0">
                <a:solidFill>
                  <a:schemeClr val="tx1"/>
                </a:solidFill>
                <a:cs typeface="Times New Roman" pitchFamily="18" charset="0"/>
              </a:rPr>
              <a:t> </a:t>
            </a:r>
            <a:r>
              <a:rPr lang="en-US" sz="2000" dirty="0" err="1">
                <a:solidFill>
                  <a:schemeClr val="tx1"/>
                </a:solidFill>
                <a:cs typeface="Times New Roman" pitchFamily="18" charset="0"/>
              </a:rPr>
              <a:t>hệ</a:t>
            </a:r>
            <a:r>
              <a:rPr lang="en-US" sz="2000" dirty="0">
                <a:solidFill>
                  <a:schemeClr val="tx1"/>
                </a:solidFill>
                <a:cs typeface="Times New Roman" pitchFamily="18" charset="0"/>
              </a:rPr>
              <a:t> </a:t>
            </a:r>
            <a:r>
              <a:rPr lang="en-US" sz="2000" dirty="0" err="1">
                <a:solidFill>
                  <a:schemeClr val="tx1"/>
                </a:solidFill>
                <a:cs typeface="Times New Roman" pitchFamily="18" charset="0"/>
              </a:rPr>
              <a:t>thống</a:t>
            </a:r>
            <a:r>
              <a:rPr lang="en-US" sz="2000" dirty="0">
                <a:solidFill>
                  <a:schemeClr val="tx1"/>
                </a:solidFill>
                <a:cs typeface="Times New Roman" pitchFamily="18" charset="0"/>
              </a:rPr>
              <a:t> </a:t>
            </a:r>
            <a:r>
              <a:rPr lang="en-US" sz="2000" dirty="0" err="1">
                <a:solidFill>
                  <a:schemeClr val="tx1"/>
                </a:solidFill>
                <a:cs typeface="Times New Roman" pitchFamily="18" charset="0"/>
              </a:rPr>
              <a:t>quản</a:t>
            </a:r>
            <a:r>
              <a:rPr lang="en-US" sz="2000" dirty="0">
                <a:solidFill>
                  <a:schemeClr val="tx1"/>
                </a:solidFill>
                <a:cs typeface="Times New Roman" pitchFamily="18" charset="0"/>
              </a:rPr>
              <a:t> </a:t>
            </a:r>
            <a:r>
              <a:rPr lang="en-US" sz="2000" dirty="0" err="1">
                <a:solidFill>
                  <a:schemeClr val="tx1"/>
                </a:solidFill>
                <a:cs typeface="Times New Roman" pitchFamily="18" charset="0"/>
              </a:rPr>
              <a:t>lý</a:t>
            </a:r>
            <a:r>
              <a:rPr lang="en-US" sz="2000" dirty="0">
                <a:solidFill>
                  <a:schemeClr val="tx1"/>
                </a:solidFill>
                <a:cs typeface="Times New Roman" pitchFamily="18" charset="0"/>
              </a:rPr>
              <a:t> </a:t>
            </a:r>
            <a:r>
              <a:rPr lang="en-US" sz="2000" dirty="0" err="1">
                <a:solidFill>
                  <a:schemeClr val="tx1"/>
                </a:solidFill>
                <a:cs typeface="Times New Roman" pitchFamily="18" charset="0"/>
              </a:rPr>
              <a:t>khác</a:t>
            </a:r>
            <a:endParaRPr lang="en-US" sz="2000" dirty="0">
              <a:solidFill>
                <a:schemeClr val="tx1"/>
              </a:solidFill>
              <a:cs typeface="Times New Roman" pitchFamily="18" charset="0"/>
            </a:endParaRPr>
          </a:p>
        </p:txBody>
      </p:sp>
      <p:graphicFrame>
        <p:nvGraphicFramePr>
          <p:cNvPr id="7" name="Diagram 6">
            <a:extLst>
              <a:ext uri="{FF2B5EF4-FFF2-40B4-BE49-F238E27FC236}">
                <a16:creationId xmlns:a16="http://schemas.microsoft.com/office/drawing/2014/main" id="{33C22436-E186-4FF6-FA78-8C7D03BDDB12}"/>
              </a:ext>
            </a:extLst>
          </p:cNvPr>
          <p:cNvGraphicFramePr/>
          <p:nvPr>
            <p:extLst>
              <p:ext uri="{D42A27DB-BD31-4B8C-83A1-F6EECF244321}">
                <p14:modId xmlns:p14="http://schemas.microsoft.com/office/powerpoint/2010/main" val="3151699541"/>
              </p:ext>
            </p:extLst>
          </p:nvPr>
        </p:nvGraphicFramePr>
        <p:xfrm>
          <a:off x="857213" y="1142986"/>
          <a:ext cx="10572824" cy="38576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Graphic spid="7" grpId="0">
        <p:bldAsOne/>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THANK YOU</a:t>
            </a:r>
          </a:p>
        </p:txBody>
      </p:sp>
    </p:spTree>
    <p:extLst>
      <p:ext uri="{BB962C8B-B14F-4D97-AF65-F5344CB8AC3E}">
        <p14:creationId xmlns:p14="http://schemas.microsoft.com/office/powerpoint/2010/main" val="41430064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0">
            <a:extLst>
              <a:ext uri="{FF2B5EF4-FFF2-40B4-BE49-F238E27FC236}">
                <a16:creationId xmlns:a16="http://schemas.microsoft.com/office/drawing/2014/main" id="{B351A7FC-E3F3-1144-6B9A-2740B72FAB06}"/>
              </a:ext>
            </a:extLst>
          </p:cNvPr>
          <p:cNvSpPr>
            <a:spLocks noChangeArrowheads="1"/>
          </p:cNvSpPr>
          <p:nvPr/>
        </p:nvSpPr>
        <p:spPr bwMode="auto">
          <a:xfrm>
            <a:off x="626537" y="1773519"/>
            <a:ext cx="10972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 typeface="Arial" panose="020B0604020202020204" pitchFamily="34" charset="0"/>
              <a:buNone/>
            </a:pPr>
            <a:r>
              <a:rPr lang="en-US" altLang="en-US" sz="2000" dirty="0">
                <a:latin typeface="+mn-lt"/>
                <a:cs typeface="Times New Roman" panose="02020603050405020304" pitchFamily="18" charset="0"/>
              </a:rPr>
              <a:t>4.1 </a:t>
            </a:r>
            <a:r>
              <a:rPr lang="en-US" altLang="en-US" sz="2000" dirty="0" err="1">
                <a:latin typeface="+mn-lt"/>
                <a:cs typeface="Times New Roman" panose="02020603050405020304" pitchFamily="18" charset="0"/>
              </a:rPr>
              <a:t>Hiểu</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tổ</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chức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và</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bối</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cảnh</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tổ</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chức</a:t>
            </a:r>
            <a:endParaRPr lang="en-US" altLang="en-US" sz="2000" dirty="0">
              <a:latin typeface="+mn-lt"/>
              <a:cs typeface="Times New Roman" panose="02020603050405020304" pitchFamily="18" charset="0"/>
            </a:endParaRPr>
          </a:p>
        </p:txBody>
      </p:sp>
      <p:sp>
        <p:nvSpPr>
          <p:cNvPr id="45060" name="Rectangle 21">
            <a:extLst>
              <a:ext uri="{FF2B5EF4-FFF2-40B4-BE49-F238E27FC236}">
                <a16:creationId xmlns:a16="http://schemas.microsoft.com/office/drawing/2014/main" id="{F3685BF7-514B-6D56-A867-250F05703E67}"/>
              </a:ext>
            </a:extLst>
          </p:cNvPr>
          <p:cNvSpPr>
            <a:spLocks noChangeArrowheads="1"/>
          </p:cNvSpPr>
          <p:nvPr/>
        </p:nvSpPr>
        <p:spPr bwMode="auto">
          <a:xfrm>
            <a:off x="626537" y="2302746"/>
            <a:ext cx="11176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 typeface="Arial" panose="020B0604020202020204" pitchFamily="34" charset="0"/>
              <a:buNone/>
            </a:pPr>
            <a:r>
              <a:rPr lang="en-US" altLang="en-US" sz="2000" dirty="0">
                <a:latin typeface="+mn-lt"/>
                <a:cs typeface="Times New Roman" panose="02020603050405020304" pitchFamily="18" charset="0"/>
              </a:rPr>
              <a:t>4.2 </a:t>
            </a:r>
            <a:r>
              <a:rPr lang="en-US" altLang="en-US" sz="2000" dirty="0" err="1">
                <a:latin typeface="+mn-lt"/>
                <a:cs typeface="Times New Roman" panose="02020603050405020304" pitchFamily="18" charset="0"/>
              </a:rPr>
              <a:t>Hiểu</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nhu</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cầu</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và</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mong</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đợi</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của</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các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bên</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quan</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tâm</a:t>
            </a:r>
            <a:endParaRPr lang="en-US" altLang="en-US" sz="2000" dirty="0">
              <a:latin typeface="+mn-lt"/>
              <a:cs typeface="Times New Roman" panose="02020603050405020304" pitchFamily="18" charset="0"/>
            </a:endParaRPr>
          </a:p>
        </p:txBody>
      </p:sp>
      <p:sp>
        <p:nvSpPr>
          <p:cNvPr id="45061" name="Rectangle 22">
            <a:extLst>
              <a:ext uri="{FF2B5EF4-FFF2-40B4-BE49-F238E27FC236}">
                <a16:creationId xmlns:a16="http://schemas.microsoft.com/office/drawing/2014/main" id="{68D13421-62C0-2D19-2C7F-005011F6A773}"/>
              </a:ext>
            </a:extLst>
          </p:cNvPr>
          <p:cNvSpPr>
            <a:spLocks noChangeArrowheads="1"/>
          </p:cNvSpPr>
          <p:nvPr/>
        </p:nvSpPr>
        <p:spPr bwMode="auto">
          <a:xfrm>
            <a:off x="626537" y="3341747"/>
            <a:ext cx="11176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 typeface="Arial" panose="020B0604020202020204" pitchFamily="34" charset="0"/>
              <a:buNone/>
            </a:pPr>
            <a:r>
              <a:rPr lang="en-US" altLang="en-US" sz="2000" dirty="0">
                <a:latin typeface="+mn-lt"/>
                <a:cs typeface="Times New Roman" panose="02020603050405020304" pitchFamily="18" charset="0"/>
              </a:rPr>
              <a:t>4.4 </a:t>
            </a:r>
            <a:r>
              <a:rPr lang="en-US" altLang="en-US" sz="2000" dirty="0" err="1">
                <a:latin typeface="+mn-lt"/>
                <a:cs typeface="Times New Roman" panose="02020603050405020304" pitchFamily="18" charset="0"/>
              </a:rPr>
              <a:t>Hệ</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thống</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quản</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lý</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năng</a:t>
            </a:r>
            <a:r>
              <a:rPr lang="en-US" altLang="en-US" sz="2000" dirty="0">
                <a:latin typeface="+mn-lt"/>
                <a:cs typeface="Times New Roman" panose="02020603050405020304" pitchFamily="18" charset="0"/>
              </a:rPr>
              <a:t> l</a:t>
            </a:r>
            <a:r>
              <a:rPr lang="vi-VN" altLang="en-US" sz="2000" dirty="0">
                <a:latin typeface="+mn-lt"/>
                <a:cs typeface="Times New Roman" panose="02020603050405020304" pitchFamily="18" charset="0"/>
              </a:rPr>
              <a:t>ư</a:t>
            </a:r>
            <a:r>
              <a:rPr lang="en-US" altLang="en-US" sz="2000" dirty="0" err="1">
                <a:latin typeface="+mn-lt"/>
                <a:cs typeface="Times New Roman" panose="02020603050405020304" pitchFamily="18" charset="0"/>
              </a:rPr>
              <a:t>ợng</a:t>
            </a:r>
            <a:endParaRPr lang="en-US" altLang="en-US" sz="2000" dirty="0">
              <a:latin typeface="+mn-lt"/>
              <a:cs typeface="Times New Roman" panose="02020603050405020304" pitchFamily="18" charset="0"/>
            </a:endParaRPr>
          </a:p>
        </p:txBody>
      </p:sp>
      <p:sp>
        <p:nvSpPr>
          <p:cNvPr id="45064" name="Rectangle 3">
            <a:extLst>
              <a:ext uri="{FF2B5EF4-FFF2-40B4-BE49-F238E27FC236}">
                <a16:creationId xmlns:a16="http://schemas.microsoft.com/office/drawing/2014/main" id="{A72B8EDE-0376-EE92-0D2A-2A84CC3775F8}"/>
              </a:ext>
            </a:extLst>
          </p:cNvPr>
          <p:cNvSpPr>
            <a:spLocks noChangeArrowheads="1"/>
          </p:cNvSpPr>
          <p:nvPr/>
        </p:nvSpPr>
        <p:spPr bwMode="auto">
          <a:xfrm>
            <a:off x="638367" y="543333"/>
            <a:ext cx="1096097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n-lt"/>
                <a:cs typeface="Times New Roman" panose="02020603050405020304" pitchFamily="18" charset="0"/>
              </a:rPr>
              <a:t>Phần</a:t>
            </a:r>
            <a:r>
              <a:rPr lang="en-US" altLang="en-US" b="1" dirty="0">
                <a:solidFill>
                  <a:schemeClr val="accent1">
                    <a:lumMod val="50000"/>
                  </a:schemeClr>
                </a:solidFill>
                <a:latin typeface="+mn-lt"/>
                <a:cs typeface="Times New Roman" panose="02020603050405020304" pitchFamily="18" charset="0"/>
              </a:rPr>
              <a:t> 1: </a:t>
            </a:r>
            <a:r>
              <a:rPr lang="en-US" altLang="en-US" b="1" dirty="0" err="1">
                <a:solidFill>
                  <a:schemeClr val="accent1">
                    <a:lumMod val="50000"/>
                  </a:schemeClr>
                </a:solidFill>
                <a:latin typeface="+mn-lt"/>
                <a:cs typeface="Times New Roman" panose="02020603050405020304" pitchFamily="18" charset="0"/>
              </a:rPr>
              <a:t>Bối</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cảnh</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vai</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trò</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lãnh</a:t>
            </a:r>
            <a:r>
              <a:rPr lang="en-US" altLang="en-US" b="1" dirty="0">
                <a:solidFill>
                  <a:schemeClr val="accent1">
                    <a:lumMod val="50000"/>
                  </a:schemeClr>
                </a:solidFill>
                <a:latin typeface="+mn-lt"/>
                <a:cs typeface="Times New Roman" panose="02020603050405020304" pitchFamily="18" charset="0"/>
              </a:rPr>
              <a:t> </a:t>
            </a:r>
            <a:r>
              <a:rPr lang="en-US" altLang="en-US" b="1" dirty="0" err="1">
                <a:solidFill>
                  <a:schemeClr val="accent1">
                    <a:lumMod val="50000"/>
                  </a:schemeClr>
                </a:solidFill>
                <a:latin typeface="+mn-lt"/>
                <a:cs typeface="Times New Roman" panose="02020603050405020304" pitchFamily="18" charset="0"/>
              </a:rPr>
              <a:t>đạo</a:t>
            </a:r>
            <a:endParaRPr lang="en-US" altLang="en-US" dirty="0">
              <a:solidFill>
                <a:schemeClr val="accent1">
                  <a:lumMod val="50000"/>
                </a:schemeClr>
              </a:solidFill>
              <a:latin typeface="+mn-lt"/>
              <a:cs typeface="Times New Roman" panose="02020603050405020304" pitchFamily="18" charset="0"/>
            </a:endParaRPr>
          </a:p>
        </p:txBody>
      </p:sp>
      <p:sp>
        <p:nvSpPr>
          <p:cNvPr id="45065" name="Rectangle 22">
            <a:extLst>
              <a:ext uri="{FF2B5EF4-FFF2-40B4-BE49-F238E27FC236}">
                <a16:creationId xmlns:a16="http://schemas.microsoft.com/office/drawing/2014/main" id="{A16ECCBD-347D-54F9-6B81-3E3E7B2637E9}"/>
              </a:ext>
            </a:extLst>
          </p:cNvPr>
          <p:cNvSpPr>
            <a:spLocks noChangeArrowheads="1"/>
          </p:cNvSpPr>
          <p:nvPr/>
        </p:nvSpPr>
        <p:spPr bwMode="auto">
          <a:xfrm>
            <a:off x="626537" y="2814096"/>
            <a:ext cx="11176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 typeface="Arial" panose="020B0604020202020204" pitchFamily="34" charset="0"/>
              <a:buNone/>
            </a:pPr>
            <a:r>
              <a:rPr lang="en-US" altLang="en-US" sz="2000" dirty="0">
                <a:latin typeface="+mn-lt"/>
                <a:cs typeface="Times New Roman" panose="02020603050405020304" pitchFamily="18" charset="0"/>
              </a:rPr>
              <a:t>4.3 </a:t>
            </a:r>
            <a:r>
              <a:rPr lang="en-US" altLang="en-US" sz="2000" dirty="0" err="1">
                <a:latin typeface="+mn-lt"/>
                <a:cs typeface="Times New Roman" panose="02020603050405020304" pitchFamily="18" charset="0"/>
              </a:rPr>
              <a:t>Xác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định</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phạm</a:t>
            </a:r>
            <a:r>
              <a:rPr lang="en-US" altLang="en-US" sz="2000" dirty="0">
                <a:latin typeface="+mn-lt"/>
                <a:cs typeface="Times New Roman" panose="02020603050405020304" pitchFamily="18" charset="0"/>
              </a:rPr>
              <a:t> vi </a:t>
            </a:r>
            <a:r>
              <a:rPr lang="en-US" altLang="en-US" sz="2000" dirty="0" err="1">
                <a:latin typeface="+mn-lt"/>
                <a:cs typeface="Times New Roman" panose="02020603050405020304" pitchFamily="18" charset="0"/>
              </a:rPr>
              <a:t>của</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hệ</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thống</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quản</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lý</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năng</a:t>
            </a:r>
            <a:r>
              <a:rPr lang="en-US" altLang="en-US" sz="2000" dirty="0">
                <a:latin typeface="+mn-lt"/>
                <a:cs typeface="Times New Roman" panose="02020603050405020304" pitchFamily="18" charset="0"/>
              </a:rPr>
              <a:t> l</a:t>
            </a:r>
            <a:r>
              <a:rPr lang="vi-VN" altLang="en-US" sz="2000" dirty="0">
                <a:latin typeface="+mn-lt"/>
                <a:cs typeface="Times New Roman" panose="02020603050405020304" pitchFamily="18" charset="0"/>
              </a:rPr>
              <a:t>ư</a:t>
            </a:r>
            <a:r>
              <a:rPr lang="en-US" altLang="en-US" sz="2000" dirty="0" err="1">
                <a:latin typeface="+mn-lt"/>
                <a:cs typeface="Times New Roman" panose="02020603050405020304" pitchFamily="18" charset="0"/>
              </a:rPr>
              <a:t>ợng</a:t>
            </a:r>
            <a:endParaRPr lang="en-US" altLang="en-US" sz="2000" dirty="0">
              <a:latin typeface="+mn-lt"/>
              <a:cs typeface="Times New Roman" panose="02020603050405020304" pitchFamily="18" charset="0"/>
            </a:endParaRPr>
          </a:p>
        </p:txBody>
      </p:sp>
      <p:sp>
        <p:nvSpPr>
          <p:cNvPr id="2" name="Rectangle 22">
            <a:extLst>
              <a:ext uri="{FF2B5EF4-FFF2-40B4-BE49-F238E27FC236}">
                <a16:creationId xmlns:a16="http://schemas.microsoft.com/office/drawing/2014/main" id="{3FF62E09-EF95-03C7-B3F2-0380697A168C}"/>
              </a:ext>
            </a:extLst>
          </p:cNvPr>
          <p:cNvSpPr>
            <a:spLocks noChangeArrowheads="1"/>
          </p:cNvSpPr>
          <p:nvPr/>
        </p:nvSpPr>
        <p:spPr bwMode="auto">
          <a:xfrm>
            <a:off x="626537" y="3855022"/>
            <a:ext cx="11176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None/>
            </a:pPr>
            <a:r>
              <a:rPr lang="en-US" altLang="en-US" sz="2000" dirty="0">
                <a:latin typeface="+mn-lt"/>
                <a:cs typeface="Times New Roman" panose="02020603050405020304" pitchFamily="18" charset="0"/>
              </a:rPr>
              <a:t>5.1 Vai </a:t>
            </a:r>
            <a:r>
              <a:rPr lang="en-US" altLang="en-US" sz="2000" dirty="0" err="1">
                <a:latin typeface="+mn-lt"/>
                <a:cs typeface="Times New Roman" panose="02020603050405020304" pitchFamily="18" charset="0"/>
              </a:rPr>
              <a:t>trò</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lãnh</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đạo</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và</a:t>
            </a:r>
            <a:r>
              <a:rPr lang="en-US" altLang="en-US" sz="2000" dirty="0">
                <a:latin typeface="+mn-lt"/>
                <a:cs typeface="Times New Roman" panose="02020603050405020304" pitchFamily="18" charset="0"/>
              </a:rPr>
              <a:t> cam </a:t>
            </a:r>
            <a:r>
              <a:rPr lang="en-US" altLang="en-US" sz="2000" dirty="0" err="1">
                <a:latin typeface="+mn-lt"/>
                <a:cs typeface="Times New Roman" panose="02020603050405020304" pitchFamily="18" charset="0"/>
              </a:rPr>
              <a:t>kết</a:t>
            </a:r>
            <a:endParaRPr lang="en-US" altLang="en-US" sz="2000" dirty="0">
              <a:latin typeface="+mn-lt"/>
              <a:cs typeface="Times New Roman" panose="02020603050405020304" pitchFamily="18" charset="0"/>
            </a:endParaRPr>
          </a:p>
        </p:txBody>
      </p:sp>
      <p:sp>
        <p:nvSpPr>
          <p:cNvPr id="3" name="Rectangle 22">
            <a:extLst>
              <a:ext uri="{FF2B5EF4-FFF2-40B4-BE49-F238E27FC236}">
                <a16:creationId xmlns:a16="http://schemas.microsoft.com/office/drawing/2014/main" id="{B5E30430-8021-005D-639B-42051D95D6DB}"/>
              </a:ext>
            </a:extLst>
          </p:cNvPr>
          <p:cNvSpPr>
            <a:spLocks noChangeArrowheads="1"/>
          </p:cNvSpPr>
          <p:nvPr/>
        </p:nvSpPr>
        <p:spPr bwMode="auto">
          <a:xfrm>
            <a:off x="626537" y="4391631"/>
            <a:ext cx="11176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None/>
            </a:pPr>
            <a:r>
              <a:rPr lang="en-US" altLang="en-US" sz="2000" dirty="0">
                <a:latin typeface="+mn-lt"/>
                <a:cs typeface="Times New Roman" panose="02020603050405020304" pitchFamily="18" charset="0"/>
              </a:rPr>
              <a:t>5.2 </a:t>
            </a:r>
            <a:r>
              <a:rPr lang="en-US" altLang="en-US" sz="2000" dirty="0" err="1">
                <a:latin typeface="+mn-lt"/>
                <a:cs typeface="Times New Roman" panose="02020603050405020304" pitchFamily="18" charset="0"/>
              </a:rPr>
              <a:t>Chính</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sách</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năng</a:t>
            </a:r>
            <a:r>
              <a:rPr lang="en-US" altLang="en-US" sz="2000" dirty="0">
                <a:latin typeface="+mn-lt"/>
                <a:cs typeface="Times New Roman" panose="02020603050405020304" pitchFamily="18" charset="0"/>
              </a:rPr>
              <a:t> l</a:t>
            </a:r>
            <a:r>
              <a:rPr lang="vi-VN" altLang="en-US" sz="2000" dirty="0">
                <a:latin typeface="+mn-lt"/>
                <a:cs typeface="Times New Roman" panose="02020603050405020304" pitchFamily="18" charset="0"/>
              </a:rPr>
              <a:t>ư</a:t>
            </a:r>
            <a:r>
              <a:rPr lang="en-US" altLang="en-US" sz="2000" dirty="0" err="1">
                <a:latin typeface="+mn-lt"/>
                <a:cs typeface="Times New Roman" panose="02020603050405020304" pitchFamily="18" charset="0"/>
              </a:rPr>
              <a:t>ợng</a:t>
            </a:r>
            <a:endParaRPr lang="en-US" altLang="en-US" sz="2000" dirty="0">
              <a:latin typeface="+mn-lt"/>
              <a:cs typeface="Times New Roman" panose="02020603050405020304" pitchFamily="18" charset="0"/>
            </a:endParaRPr>
          </a:p>
        </p:txBody>
      </p:sp>
      <p:sp>
        <p:nvSpPr>
          <p:cNvPr id="4" name="Rectangle 22">
            <a:extLst>
              <a:ext uri="{FF2B5EF4-FFF2-40B4-BE49-F238E27FC236}">
                <a16:creationId xmlns:a16="http://schemas.microsoft.com/office/drawing/2014/main" id="{D38B4E81-7A79-8B6B-542F-1103E966AD70}"/>
              </a:ext>
            </a:extLst>
          </p:cNvPr>
          <p:cNvSpPr>
            <a:spLocks noChangeArrowheads="1"/>
          </p:cNvSpPr>
          <p:nvPr/>
        </p:nvSpPr>
        <p:spPr bwMode="auto">
          <a:xfrm>
            <a:off x="626537" y="4866247"/>
            <a:ext cx="11176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None/>
            </a:pPr>
            <a:r>
              <a:rPr lang="en-US" altLang="en-US" sz="2000" dirty="0">
                <a:latin typeface="+mn-lt"/>
                <a:cs typeface="Times New Roman" panose="02020603050405020304" pitchFamily="18" charset="0"/>
              </a:rPr>
              <a:t>5.3 Vai </a:t>
            </a:r>
            <a:r>
              <a:rPr lang="en-US" altLang="en-US" sz="2000" dirty="0" err="1">
                <a:latin typeface="+mn-lt"/>
                <a:cs typeface="Times New Roman" panose="02020603050405020304" pitchFamily="18" charset="0"/>
              </a:rPr>
              <a:t>trò</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tổ</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chức</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trách</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nhiệm</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và</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quyền</a:t>
            </a:r>
            <a:r>
              <a:rPr lang="en-US" altLang="en-US" sz="2000" dirty="0">
                <a:latin typeface="+mn-lt"/>
                <a:cs typeface="Times New Roman" panose="02020603050405020304" pitchFamily="18" charset="0"/>
              </a:rPr>
              <a:t> </a:t>
            </a:r>
            <a:r>
              <a:rPr lang="en-US" altLang="en-US" sz="2000" dirty="0" err="1">
                <a:latin typeface="+mn-lt"/>
                <a:cs typeface="Times New Roman" panose="02020603050405020304" pitchFamily="18" charset="0"/>
              </a:rPr>
              <a:t>hạn</a:t>
            </a:r>
            <a:endParaRPr lang="en-US" altLang="en-US" sz="2000" dirty="0">
              <a:latin typeface="+mn-lt"/>
              <a:cs typeface="Times New Roman" panose="02020603050405020304" pitchFamily="18" charset="0"/>
            </a:endParaRPr>
          </a:p>
        </p:txBody>
      </p:sp>
      <p:grpSp>
        <p:nvGrpSpPr>
          <p:cNvPr id="5" name="Group 16">
            <a:extLst>
              <a:ext uri="{FF2B5EF4-FFF2-40B4-BE49-F238E27FC236}">
                <a16:creationId xmlns:a16="http://schemas.microsoft.com/office/drawing/2014/main" id="{0722802D-9FDA-6116-02F8-3B655DBC8C3B}"/>
              </a:ext>
            </a:extLst>
          </p:cNvPr>
          <p:cNvGrpSpPr>
            <a:grpSpLocks/>
          </p:cNvGrpSpPr>
          <p:nvPr/>
        </p:nvGrpSpPr>
        <p:grpSpPr bwMode="auto">
          <a:xfrm>
            <a:off x="8780814" y="3416253"/>
            <a:ext cx="3193101" cy="3147849"/>
            <a:chOff x="4555" y="1670"/>
            <a:chExt cx="963" cy="1226"/>
          </a:xfrm>
        </p:grpSpPr>
        <p:pic>
          <p:nvPicPr>
            <p:cNvPr id="6" name="Picture 14">
              <a:extLst>
                <a:ext uri="{FF2B5EF4-FFF2-40B4-BE49-F238E27FC236}">
                  <a16:creationId xmlns:a16="http://schemas.microsoft.com/office/drawing/2014/main" id="{6C8147F2-9F04-CADD-D089-50BBE02E5F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5" y="1670"/>
              <a:ext cx="963" cy="1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15">
              <a:extLst>
                <a:ext uri="{FF2B5EF4-FFF2-40B4-BE49-F238E27FC236}">
                  <a16:creationId xmlns:a16="http://schemas.microsoft.com/office/drawing/2014/main" id="{2BFCA471-F042-6B3A-E424-ADC7296DE268}"/>
                </a:ext>
              </a:extLst>
            </p:cNvPr>
            <p:cNvSpPr>
              <a:spLocks noChangeArrowheads="1"/>
            </p:cNvSpPr>
            <p:nvPr/>
          </p:nvSpPr>
          <p:spPr bwMode="auto">
            <a:xfrm>
              <a:off x="4588" y="2464"/>
              <a:ext cx="898" cy="172"/>
            </a:xfrm>
            <a:prstGeom prst="roundRect">
              <a:avLst>
                <a:gd name="adj" fmla="val 16667"/>
              </a:avLst>
            </a:prstGeom>
            <a:solidFill>
              <a:srgbClr val="FFCC99"/>
            </a:solidFill>
            <a:ln w="9525">
              <a:solidFill>
                <a:srgbClr val="333333"/>
              </a:solidFill>
              <a:round/>
              <a:headEnd/>
              <a:tailEnd/>
            </a:ln>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sz="2000" dirty="0" err="1">
                  <a:solidFill>
                    <a:srgbClr val="0000FF"/>
                  </a:solidFill>
                  <a:latin typeface="+mn-lt"/>
                  <a:cs typeface="Times New Roman" panose="02020603050405020304" pitchFamily="18" charset="0"/>
                </a:rPr>
                <a:t>Lãnh</a:t>
              </a:r>
              <a:r>
                <a:rPr lang="en-US" altLang="en-US" sz="2000" dirty="0">
                  <a:solidFill>
                    <a:srgbClr val="0000FF"/>
                  </a:solidFill>
                  <a:latin typeface="+mn-lt"/>
                  <a:cs typeface="Times New Roman" panose="02020603050405020304" pitchFamily="18" charset="0"/>
                </a:rPr>
                <a:t> </a:t>
              </a:r>
              <a:r>
                <a:rPr lang="en-US" altLang="en-US" sz="2000" dirty="0" err="1">
                  <a:solidFill>
                    <a:srgbClr val="0000FF"/>
                  </a:solidFill>
                  <a:latin typeface="+mn-lt"/>
                  <a:cs typeface="Times New Roman" panose="02020603050405020304" pitchFamily="18" charset="0"/>
                </a:rPr>
                <a:t>đạo</a:t>
              </a:r>
              <a:r>
                <a:rPr lang="en-US" altLang="en-US" sz="2000" dirty="0">
                  <a:solidFill>
                    <a:srgbClr val="0000FF"/>
                  </a:solidFill>
                  <a:latin typeface="+mn-lt"/>
                  <a:cs typeface="Times New Roman" panose="02020603050405020304" pitchFamily="18" charset="0"/>
                </a:rPr>
                <a:t> </a:t>
              </a:r>
              <a:r>
                <a:rPr lang="en-US" altLang="en-US" sz="2000" dirty="0" err="1">
                  <a:solidFill>
                    <a:srgbClr val="0000FF"/>
                  </a:solidFill>
                  <a:latin typeface="+mn-lt"/>
                  <a:cs typeface="Times New Roman" panose="02020603050405020304" pitchFamily="18" charset="0"/>
                </a:rPr>
                <a:t>cao</a:t>
              </a:r>
              <a:r>
                <a:rPr lang="en-US" altLang="en-US" sz="2000" dirty="0">
                  <a:solidFill>
                    <a:srgbClr val="0000FF"/>
                  </a:solidFill>
                  <a:latin typeface="+mn-lt"/>
                  <a:cs typeface="Times New Roman" panose="02020603050405020304" pitchFamily="18" charset="0"/>
                </a:rPr>
                <a:t> </a:t>
              </a:r>
              <a:r>
                <a:rPr lang="en-US" altLang="en-US" sz="2000" dirty="0" err="1">
                  <a:solidFill>
                    <a:srgbClr val="0000FF"/>
                  </a:solidFill>
                  <a:latin typeface="+mn-lt"/>
                  <a:cs typeface="Times New Roman" panose="02020603050405020304" pitchFamily="18" charset="0"/>
                </a:rPr>
                <a:t>nhất</a:t>
              </a:r>
              <a:endParaRPr lang="en-US" altLang="en-US" sz="2000" dirty="0">
                <a:solidFill>
                  <a:srgbClr val="0000FF"/>
                </a:solidFill>
                <a:latin typeface="+mn-lt"/>
                <a:cs typeface="Times New Roman" panose="02020603050405020304" pitchFamily="18" charset="0"/>
              </a:endParaRPr>
            </a:p>
          </p:txBody>
        </p:sp>
      </p:gr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4" name="Rectangle 3">
            <a:extLst>
              <a:ext uri="{FF2B5EF4-FFF2-40B4-BE49-F238E27FC236}">
                <a16:creationId xmlns:a16="http://schemas.microsoft.com/office/drawing/2014/main" id="{A72B8EDE-0376-EE92-0D2A-2A84CC3775F8}"/>
              </a:ext>
            </a:extLst>
          </p:cNvPr>
          <p:cNvSpPr>
            <a:spLocks noChangeArrowheads="1"/>
          </p:cNvSpPr>
          <p:nvPr/>
        </p:nvSpPr>
        <p:spPr bwMode="auto">
          <a:xfrm>
            <a:off x="658799" y="537296"/>
            <a:ext cx="1091450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Bối</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cảnh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của</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tổ</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chức</a:t>
            </a:r>
            <a:endParaRPr lang="en-US" altLang="en-US" dirty="0">
              <a:solidFill>
                <a:schemeClr val="accent1">
                  <a:lumMod val="50000"/>
                </a:schemeClr>
              </a:solidFill>
              <a:latin typeface="+mj-lt"/>
              <a:cs typeface="Times New Roman" panose="02020603050405020304" pitchFamily="18" charset="0"/>
            </a:endParaRPr>
          </a:p>
        </p:txBody>
      </p:sp>
      <p:sp>
        <p:nvSpPr>
          <p:cNvPr id="2" name="TextBox 1">
            <a:extLst>
              <a:ext uri="{FF2B5EF4-FFF2-40B4-BE49-F238E27FC236}">
                <a16:creationId xmlns:a16="http://schemas.microsoft.com/office/drawing/2014/main" id="{4E87F553-ECDD-3526-273D-744372C1B930}"/>
              </a:ext>
            </a:extLst>
          </p:cNvPr>
          <p:cNvSpPr txBox="1"/>
          <p:nvPr/>
        </p:nvSpPr>
        <p:spPr>
          <a:xfrm>
            <a:off x="352693" y="1354102"/>
            <a:ext cx="5799330" cy="2997615"/>
          </a:xfrm>
          <a:prstGeom prst="rect">
            <a:avLst/>
          </a:prstGeom>
          <a:noFill/>
        </p:spPr>
        <p:txBody>
          <a:bodyPr wrap="square">
            <a:spAutoFit/>
          </a:bodyPr>
          <a:lstStyle/>
          <a:p>
            <a:pPr marL="457200" indent="-457200" algn="just">
              <a:lnSpc>
                <a:spcPct val="150000"/>
              </a:lnSpc>
              <a:spcAft>
                <a:spcPts val="267"/>
              </a:spcAft>
              <a:buFont typeface="Wingdings" pitchFamily="2" charset="2"/>
              <a:buChar char="v"/>
              <a:defRPr/>
            </a:pPr>
            <a:r>
              <a:rPr lang="en-US" sz="2000" kern="100" dirty="0" err="1">
                <a:solidFill>
                  <a:srgbClr val="000000"/>
                </a:solidFill>
                <a:ea typeface="Calibri" panose="020F0502020204030204" pitchFamily="34" charset="0"/>
                <a:cs typeface="Tahoma" panose="020B0604030504040204" pitchFamily="34" charset="0"/>
              </a:rPr>
              <a:t>Biến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đổi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khí</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hậu</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Wingdings" pitchFamily="2" charset="2"/>
              <a:buChar char="v"/>
              <a:defRPr/>
            </a:pPr>
            <a:r>
              <a:rPr lang="en-US" sz="2000" kern="100" dirty="0">
                <a:solidFill>
                  <a:srgbClr val="000000"/>
                </a:solidFill>
                <a:ea typeface="Calibri" panose="020F0502020204030204" pitchFamily="34" charset="0"/>
                <a:cs typeface="Tahoma" panose="020B0604030504040204" pitchFamily="34" charset="0"/>
              </a:rPr>
              <a:t>Chi </a:t>
            </a:r>
            <a:r>
              <a:rPr lang="en-US" sz="2000" kern="100" dirty="0" err="1">
                <a:solidFill>
                  <a:srgbClr val="000000"/>
                </a:solidFill>
                <a:ea typeface="Calibri" panose="020F0502020204030204" pitchFamily="34" charset="0"/>
                <a:cs typeface="Tahoma" panose="020B0604030504040204" pitchFamily="34" charset="0"/>
              </a:rPr>
              <a:t>phí</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Wingdings" pitchFamily="2" charset="2"/>
              <a:buChar char="v"/>
              <a:defRPr/>
            </a:pPr>
            <a:r>
              <a:rPr lang="en-US" sz="2000" kern="100" dirty="0" err="1">
                <a:solidFill>
                  <a:srgbClr val="000000"/>
                </a:solidFill>
                <a:ea typeface="Calibri" panose="020F0502020204030204" pitchFamily="34" charset="0"/>
                <a:cs typeface="Tahoma" panose="020B0604030504040204" pitchFamily="34" charset="0"/>
              </a:rPr>
              <a:t>Khủng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hoảng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Wingdings" pitchFamily="2" charset="2"/>
              <a:buChar char="v"/>
              <a:defRPr/>
            </a:pPr>
            <a:r>
              <a:rPr lang="en-US" sz="2000" kern="100" dirty="0">
                <a:solidFill>
                  <a:srgbClr val="000000"/>
                </a:solidFill>
                <a:ea typeface="Calibri" panose="020F0502020204030204" pitchFamily="34" charset="0"/>
                <a:cs typeface="Tahoma" panose="020B0604030504040204" pitchFamily="34" charset="0"/>
              </a:rPr>
              <a:t>Ô </a:t>
            </a:r>
            <a:r>
              <a:rPr lang="en-US" sz="2000" kern="100" dirty="0" err="1">
                <a:solidFill>
                  <a:srgbClr val="000000"/>
                </a:solidFill>
                <a:ea typeface="Calibri" panose="020F0502020204030204" pitchFamily="34" charset="0"/>
                <a:cs typeface="Tahoma" panose="020B0604030504040204" pitchFamily="34" charset="0"/>
              </a:rPr>
              <a:t>nhiễm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môi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trường</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Wingdings" pitchFamily="2" charset="2"/>
              <a:buChar char="v"/>
              <a:defRPr/>
            </a:pPr>
            <a:r>
              <a:rPr lang="en-US" sz="2000" kern="100" dirty="0" err="1">
                <a:solidFill>
                  <a:srgbClr val="000000"/>
                </a:solidFill>
                <a:ea typeface="Calibri" panose="020F0502020204030204" pitchFamily="34" charset="0"/>
                <a:cs typeface="Tahoma" panose="020B0604030504040204" pitchFamily="34" charset="0"/>
              </a:rPr>
              <a:t>Mục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tiêu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giảm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phát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thải</a:t>
            </a:r>
            <a:r>
              <a:rPr lang="en-US" sz="2000" kern="100" dirty="0">
                <a:solidFill>
                  <a:srgbClr val="000000"/>
                </a:solidFill>
                <a:ea typeface="Calibri" panose="020F0502020204030204" pitchFamily="34" charset="0"/>
                <a:cs typeface="Tahoma" panose="020B0604030504040204" pitchFamily="34" charset="0"/>
              </a:rPr>
              <a:t> carbon</a:t>
            </a:r>
          </a:p>
          <a:p>
            <a:pPr marL="457200" indent="-457200" algn="just">
              <a:lnSpc>
                <a:spcPct val="150000"/>
              </a:lnSpc>
              <a:spcAft>
                <a:spcPts val="267"/>
              </a:spcAft>
              <a:buFont typeface="Wingdings" pitchFamily="2" charset="2"/>
              <a:buChar char="v"/>
              <a:defRPr/>
            </a:pPr>
            <a:r>
              <a:rPr lang="en-US" sz="2000" kern="100" dirty="0" err="1">
                <a:solidFill>
                  <a:srgbClr val="000000"/>
                </a:solidFill>
                <a:ea typeface="Calibri" panose="020F0502020204030204" pitchFamily="34" charset="0"/>
                <a:cs typeface="Tahoma" panose="020B0604030504040204" pitchFamily="34" charset="0"/>
              </a:rPr>
              <a:t>Trách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nhiệm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xã</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hội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doanh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nghiệp</a:t>
            </a:r>
            <a:endParaRPr lang="en-US" sz="2000" kern="100" dirty="0">
              <a:solidFill>
                <a:srgbClr val="000000"/>
              </a:solidFill>
              <a:ea typeface="Calibri" panose="020F0502020204030204" pitchFamily="34" charset="0"/>
              <a:cs typeface="Tahoma" panose="020B0604030504040204" pitchFamily="34" charset="0"/>
            </a:endParaRPr>
          </a:p>
        </p:txBody>
      </p:sp>
      <p:sp>
        <p:nvSpPr>
          <p:cNvPr id="3" name="TextBox 2">
            <a:extLst>
              <a:ext uri="{FF2B5EF4-FFF2-40B4-BE49-F238E27FC236}">
                <a16:creationId xmlns:a16="http://schemas.microsoft.com/office/drawing/2014/main" id="{86775681-B476-D103-3284-84323E8BFEB4}"/>
              </a:ext>
            </a:extLst>
          </p:cNvPr>
          <p:cNvSpPr txBox="1"/>
          <p:nvPr/>
        </p:nvSpPr>
        <p:spPr>
          <a:xfrm>
            <a:off x="6035296" y="1267723"/>
            <a:ext cx="5538005" cy="4824398"/>
          </a:xfrm>
          <a:prstGeom prst="rect">
            <a:avLst/>
          </a:prstGeom>
          <a:noFill/>
        </p:spPr>
        <p:txBody>
          <a:bodyPr wrap="square">
            <a:spAutoFit/>
          </a:bodyPr>
          <a:lstStyle/>
          <a:p>
            <a:pPr marL="457200" indent="-457200" algn="just">
              <a:lnSpc>
                <a:spcPct val="150000"/>
              </a:lnSpc>
              <a:spcAft>
                <a:spcPts val="267"/>
              </a:spcAft>
              <a:buFont typeface="Wingdings" pitchFamily="2" charset="2"/>
              <a:buChar char="v"/>
              <a:defRPr/>
            </a:pPr>
            <a:r>
              <a:rPr lang="en-US" sz="2000" kern="100" dirty="0" err="1">
                <a:solidFill>
                  <a:srgbClr val="000000"/>
                </a:solidFill>
                <a:ea typeface="Calibri" panose="020F0502020204030204" pitchFamily="34" charset="0"/>
                <a:cs typeface="Tahoma" panose="020B0604030504040204" pitchFamily="34" charset="0"/>
              </a:rPr>
              <a:t>Tại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sao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quan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trọng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đối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với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bạn</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Wingdings" pitchFamily="2" charset="2"/>
              <a:buChar char="v"/>
              <a:defRPr/>
            </a:pPr>
            <a:r>
              <a:rPr lang="en-US" sz="2000" kern="100" dirty="0" err="1">
                <a:solidFill>
                  <a:srgbClr val="000000"/>
                </a:solidFill>
                <a:ea typeface="Calibri" panose="020F0502020204030204" pitchFamily="34" charset="0"/>
                <a:cs typeface="Tahoma" panose="020B0604030504040204" pitchFamily="34" charset="0"/>
              </a:rPr>
              <a:t>Cần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phải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hiểu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do </a:t>
            </a:r>
            <a:r>
              <a:rPr lang="en-US" sz="2000" kern="100" dirty="0" err="1">
                <a:solidFill>
                  <a:srgbClr val="000000"/>
                </a:solidFill>
                <a:ea typeface="Calibri" panose="020F0502020204030204" pitchFamily="34" charset="0"/>
                <a:cs typeface="Tahoma" panose="020B0604030504040204" pitchFamily="34" charset="0"/>
              </a:rPr>
              <a:t>tại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sao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chúng</a:t>
            </a:r>
            <a:r>
              <a:rPr lang="en-US" sz="2000" kern="100" dirty="0">
                <a:solidFill>
                  <a:srgbClr val="000000"/>
                </a:solidFill>
                <a:ea typeface="Calibri" panose="020F0502020204030204" pitchFamily="34" charset="0"/>
                <a:cs typeface="Tahoma" panose="020B0604030504040204" pitchFamily="34" charset="0"/>
              </a:rPr>
              <a:t> ta </a:t>
            </a:r>
            <a:r>
              <a:rPr lang="en-US" sz="2000" kern="100" dirty="0" err="1">
                <a:solidFill>
                  <a:srgbClr val="000000"/>
                </a:solidFill>
                <a:ea typeface="Calibri" panose="020F0502020204030204" pitchFamily="34" charset="0"/>
                <a:cs typeface="Tahoma" panose="020B0604030504040204" pitchFamily="34" charset="0"/>
              </a:rPr>
              <a:t>thực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hiện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điều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này</a:t>
            </a:r>
            <a:endParaRPr lang="en-US" sz="20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Wingdings" pitchFamily="2" charset="2"/>
              <a:buChar char="v"/>
              <a:defRPr/>
            </a:pPr>
            <a:r>
              <a:rPr lang="en-US" sz="2000" kern="100" dirty="0" err="1">
                <a:solidFill>
                  <a:srgbClr val="000000"/>
                </a:solidFill>
                <a:ea typeface="Calibri" panose="020F0502020204030204" pitchFamily="34" charset="0"/>
                <a:cs typeface="Tahoma" panose="020B0604030504040204" pitchFamily="34" charset="0"/>
              </a:rPr>
              <a:t>Có</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yêu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cầu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pháp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hoặc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yêu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cầu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hợp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đồng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nào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không</a:t>
            </a:r>
            <a:r>
              <a:rPr lang="en-US" sz="20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Wingdings" pitchFamily="2" charset="2"/>
              <a:buChar char="v"/>
              <a:defRPr/>
            </a:pPr>
            <a:r>
              <a:rPr lang="en-US" sz="2000" kern="100" dirty="0" err="1">
                <a:solidFill>
                  <a:srgbClr val="000000"/>
                </a:solidFill>
                <a:ea typeface="Calibri" panose="020F0502020204030204" pitchFamily="34" charset="0"/>
                <a:cs typeface="Tahoma" panose="020B0604030504040204" pitchFamily="34" charset="0"/>
              </a:rPr>
              <a:t>Có</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những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kỳ</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vọng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nào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từ</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đầu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tư</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đông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cơ</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quan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nước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hoặc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đối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tượng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ảnh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hưởng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đến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hệ</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thống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không</a:t>
            </a:r>
            <a:r>
              <a:rPr lang="en-US" sz="2000" kern="100" dirty="0">
                <a:solidFill>
                  <a:srgbClr val="000000"/>
                </a:solidFill>
                <a:ea typeface="Calibri" panose="020F0502020204030204" pitchFamily="34" charset="0"/>
                <a:cs typeface="Tahoma" panose="020B0604030504040204" pitchFamily="34" charset="0"/>
              </a:rPr>
              <a:t>?</a:t>
            </a:r>
          </a:p>
        </p:txBody>
      </p:sp>
      <p:sp>
        <p:nvSpPr>
          <p:cNvPr id="5" name="Rectangle 20">
            <a:extLst>
              <a:ext uri="{FF2B5EF4-FFF2-40B4-BE49-F238E27FC236}">
                <a16:creationId xmlns:a16="http://schemas.microsoft.com/office/drawing/2014/main" id="{10A85BED-13FE-ABAB-2DB0-95A4F2206850}"/>
              </a:ext>
            </a:extLst>
          </p:cNvPr>
          <p:cNvSpPr>
            <a:spLocks noChangeArrowheads="1"/>
          </p:cNvSpPr>
          <p:nvPr/>
        </p:nvSpPr>
        <p:spPr bwMode="auto">
          <a:xfrm>
            <a:off x="352693" y="4901041"/>
            <a:ext cx="568260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marL="342900" indent="-342900" algn="just" eaLnBrk="1" hangingPunct="1">
              <a:spcBef>
                <a:spcPct val="0"/>
              </a:spcBef>
              <a:buClrTx/>
              <a:buFont typeface="Wingdings" pitchFamily="2" charset="2"/>
              <a:buChar char="Ø"/>
            </a:pPr>
            <a:r>
              <a:rPr lang="en-US" altLang="en-US" sz="2000" b="1" dirty="0" err="1">
                <a:latin typeface="+mj-lt"/>
                <a:cs typeface="Times New Roman" panose="02020603050405020304" pitchFamily="18" charset="0"/>
              </a:rPr>
              <a:t>Tất</a:t>
            </a:r>
            <a:r>
              <a:rPr lang="en-US" altLang="en-US" sz="2000" b="1" dirty="0">
                <a:latin typeface="+mj-lt"/>
                <a:cs typeface="Times New Roman" panose="02020603050405020304" pitchFamily="18" charset="0"/>
              </a:rPr>
              <a:t> </a:t>
            </a:r>
            <a:r>
              <a:rPr lang="en-US" altLang="en-US" sz="2000" b="1" dirty="0" err="1">
                <a:latin typeface="+mj-lt"/>
                <a:cs typeface="Times New Roman" panose="02020603050405020304" pitchFamily="18" charset="0"/>
              </a:rPr>
              <a:t>cả</a:t>
            </a:r>
            <a:r>
              <a:rPr lang="en-US" altLang="en-US" sz="2000" b="1" dirty="0">
                <a:latin typeface="+mj-lt"/>
                <a:cs typeface="Times New Roman" panose="02020603050405020304" pitchFamily="18" charset="0"/>
              </a:rPr>
              <a:t> </a:t>
            </a:r>
            <a:r>
              <a:rPr lang="en-US" altLang="en-US" sz="2000" b="1" dirty="0" err="1">
                <a:latin typeface="+mj-lt"/>
                <a:cs typeface="Times New Roman" panose="02020603050405020304" pitchFamily="18" charset="0"/>
              </a:rPr>
              <a:t>những</a:t>
            </a:r>
            <a:r>
              <a:rPr lang="en-US" altLang="en-US" sz="2000" b="1" dirty="0">
                <a:latin typeface="+mj-lt"/>
                <a:cs typeface="Times New Roman" panose="02020603050405020304" pitchFamily="18" charset="0"/>
              </a:rPr>
              <a:t> </a:t>
            </a:r>
            <a:r>
              <a:rPr lang="en-US" altLang="en-US" sz="2000" b="1" dirty="0" err="1">
                <a:latin typeface="+mj-lt"/>
                <a:cs typeface="Times New Roman" panose="02020603050405020304" pitchFamily="18" charset="0"/>
              </a:rPr>
              <a:t>điều</a:t>
            </a:r>
            <a:r>
              <a:rPr lang="en-US" altLang="en-US" sz="2000" b="1" dirty="0">
                <a:latin typeface="+mj-lt"/>
                <a:cs typeface="Times New Roman" panose="02020603050405020304" pitchFamily="18" charset="0"/>
              </a:rPr>
              <a:t> </a:t>
            </a:r>
            <a:r>
              <a:rPr lang="en-US" altLang="en-US" sz="2000" b="1" dirty="0" err="1">
                <a:latin typeface="+mj-lt"/>
                <a:cs typeface="Times New Roman" panose="02020603050405020304" pitchFamily="18" charset="0"/>
              </a:rPr>
              <a:t>này</a:t>
            </a:r>
            <a:r>
              <a:rPr lang="en-US" altLang="en-US" sz="2000" b="1" dirty="0">
                <a:latin typeface="+mj-lt"/>
                <a:cs typeface="Times New Roman" panose="02020603050405020304" pitchFamily="18" charset="0"/>
              </a:rPr>
              <a:t> </a:t>
            </a:r>
            <a:r>
              <a:rPr lang="en-US" altLang="en-US" sz="2000" b="1" dirty="0" err="1">
                <a:latin typeface="+mj-lt"/>
                <a:cs typeface="Times New Roman" panose="02020603050405020304" pitchFamily="18" charset="0"/>
              </a:rPr>
              <a:t>sẽ</a:t>
            </a:r>
            <a:r>
              <a:rPr lang="en-US" altLang="en-US" sz="2000" b="1" dirty="0">
                <a:latin typeface="+mj-lt"/>
                <a:cs typeface="Times New Roman" panose="02020603050405020304" pitchFamily="18" charset="0"/>
              </a:rPr>
              <a:t> </a:t>
            </a:r>
            <a:r>
              <a:rPr lang="en-US" altLang="en-US" sz="2000" b="1" dirty="0" err="1">
                <a:latin typeface="+mj-lt"/>
                <a:cs typeface="Times New Roman" panose="02020603050405020304" pitchFamily="18" charset="0"/>
              </a:rPr>
              <a:t>định</a:t>
            </a:r>
            <a:r>
              <a:rPr lang="en-US" altLang="en-US" sz="2000" b="1" dirty="0">
                <a:latin typeface="+mj-lt"/>
                <a:cs typeface="Times New Roman" panose="02020603050405020304" pitchFamily="18" charset="0"/>
              </a:rPr>
              <a:t> </a:t>
            </a:r>
            <a:r>
              <a:rPr lang="en-US" altLang="en-US" sz="2000" b="1" dirty="0" err="1">
                <a:latin typeface="+mj-lt"/>
                <a:cs typeface="Times New Roman" panose="02020603050405020304" pitchFamily="18" charset="0"/>
              </a:rPr>
              <a:t>hình</a:t>
            </a:r>
            <a:r>
              <a:rPr lang="en-US" altLang="en-US" sz="2000" b="1" dirty="0">
                <a:latin typeface="+mj-lt"/>
                <a:cs typeface="Times New Roman" panose="02020603050405020304" pitchFamily="18" charset="0"/>
              </a:rPr>
              <a:t> </a:t>
            </a:r>
            <a:r>
              <a:rPr lang="en-US" altLang="en-US" sz="2000" b="1" dirty="0" err="1">
                <a:latin typeface="+mj-lt"/>
                <a:cs typeface="Times New Roman" panose="02020603050405020304" pitchFamily="18" charset="0"/>
              </a:rPr>
              <a:t>việc</a:t>
            </a:r>
            <a:r>
              <a:rPr lang="en-US" altLang="en-US" sz="2000" b="1" dirty="0">
                <a:latin typeface="+mj-lt"/>
                <a:cs typeface="Times New Roman" panose="02020603050405020304" pitchFamily="18" charset="0"/>
              </a:rPr>
              <a:t> </a:t>
            </a:r>
            <a:r>
              <a:rPr lang="en-US" altLang="en-US" sz="2000" b="1" dirty="0" err="1">
                <a:latin typeface="+mj-lt"/>
                <a:cs typeface="Times New Roman" panose="02020603050405020304" pitchFamily="18" charset="0"/>
              </a:rPr>
              <a:t>xây</a:t>
            </a:r>
            <a:r>
              <a:rPr lang="en-US" altLang="en-US" sz="2000" b="1" dirty="0">
                <a:latin typeface="+mj-lt"/>
                <a:cs typeface="Times New Roman" panose="02020603050405020304" pitchFamily="18" charset="0"/>
              </a:rPr>
              <a:t> </a:t>
            </a:r>
            <a:r>
              <a:rPr lang="en-US" altLang="en-US" sz="2000" b="1" dirty="0" err="1">
                <a:latin typeface="+mj-lt"/>
                <a:cs typeface="Times New Roman" panose="02020603050405020304" pitchFamily="18" charset="0"/>
              </a:rPr>
              <a:t>dựng</a:t>
            </a:r>
            <a:r>
              <a:rPr lang="en-US" altLang="en-US" sz="2000" b="1" dirty="0">
                <a:latin typeface="+mj-lt"/>
                <a:cs typeface="Times New Roman" panose="02020603050405020304" pitchFamily="18" charset="0"/>
              </a:rPr>
              <a:t> </a:t>
            </a:r>
            <a:r>
              <a:rPr lang="en-US" altLang="en-US" sz="2000" b="1" dirty="0" err="1">
                <a:latin typeface="+mj-lt"/>
                <a:cs typeface="Times New Roman" panose="02020603050405020304" pitchFamily="18" charset="0"/>
              </a:rPr>
              <a:t>EnMs</a:t>
            </a:r>
            <a:endParaRPr lang="en-US" altLang="en-US" sz="2000" b="1" dirty="0">
              <a:latin typeface="+mj-lt"/>
              <a:cs typeface="Times New Roman" panose="02020603050405020304" pitchFamily="18" charset="0"/>
            </a:endParaRPr>
          </a:p>
        </p:txBody>
      </p:sp>
    </p:spTree>
    <p:extLst>
      <p:ext uri="{BB962C8B-B14F-4D97-AF65-F5344CB8AC3E}">
        <p14:creationId xmlns:p14="http://schemas.microsoft.com/office/powerpoint/2010/main" val="209500405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4" name="Rectangle 3">
            <a:extLst>
              <a:ext uri="{FF2B5EF4-FFF2-40B4-BE49-F238E27FC236}">
                <a16:creationId xmlns:a16="http://schemas.microsoft.com/office/drawing/2014/main" id="{A72B8EDE-0376-EE92-0D2A-2A84CC3775F8}"/>
              </a:ext>
            </a:extLst>
          </p:cNvPr>
          <p:cNvSpPr>
            <a:spLocks noChangeArrowheads="1"/>
          </p:cNvSpPr>
          <p:nvPr/>
        </p:nvSpPr>
        <p:spPr bwMode="auto">
          <a:xfrm>
            <a:off x="645403" y="601883"/>
            <a:ext cx="1093185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Bối</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cảnh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bên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ngoài</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Phân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tích</a:t>
            </a:r>
            <a:r>
              <a:rPr lang="en-US" altLang="en-US" b="1" dirty="0">
                <a:solidFill>
                  <a:schemeClr val="accent1">
                    <a:lumMod val="50000"/>
                  </a:schemeClr>
                </a:solidFill>
                <a:latin typeface="+mj-lt"/>
                <a:cs typeface="Times New Roman" panose="02020603050405020304" pitchFamily="18" charset="0"/>
              </a:rPr>
              <a:t> PESTLE</a:t>
            </a:r>
            <a:endParaRPr lang="en-US" altLang="en-US" dirty="0">
              <a:solidFill>
                <a:schemeClr val="accent1">
                  <a:lumMod val="50000"/>
                </a:schemeClr>
              </a:solidFill>
              <a:latin typeface="+mj-lt"/>
              <a:cs typeface="Times New Roman" panose="02020603050405020304" pitchFamily="18" charset="0"/>
            </a:endParaRPr>
          </a:p>
        </p:txBody>
      </p:sp>
      <p:sp>
        <p:nvSpPr>
          <p:cNvPr id="2" name="Content Placeholder 2">
            <a:extLst>
              <a:ext uri="{FF2B5EF4-FFF2-40B4-BE49-F238E27FC236}">
                <a16:creationId xmlns:a16="http://schemas.microsoft.com/office/drawing/2014/main" id="{3F281C07-6CC8-F432-F806-5C872ECB8607}"/>
              </a:ext>
            </a:extLst>
          </p:cNvPr>
          <p:cNvSpPr txBox="1">
            <a:spLocks/>
          </p:cNvSpPr>
          <p:nvPr/>
        </p:nvSpPr>
        <p:spPr>
          <a:xfrm>
            <a:off x="645402" y="1392878"/>
            <a:ext cx="10931857" cy="5328644"/>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buClrTx/>
              <a:buFont typeface="Wingdings" pitchFamily="2" charset="2"/>
              <a:buChar char="v"/>
            </a:pPr>
            <a:r>
              <a:rPr lang="en-US" sz="1800" dirty="0">
                <a:solidFill>
                  <a:schemeClr val="tx1"/>
                </a:solidFill>
              </a:rPr>
              <a:t> </a:t>
            </a:r>
            <a:r>
              <a:rPr lang="en-US" sz="1800" dirty="0" err="1">
                <a:solidFill>
                  <a:schemeClr val="tx1"/>
                </a:solidFill>
              </a:rPr>
              <a:t>Chính</a:t>
            </a:r>
            <a:r>
              <a:rPr lang="en-US" sz="1800" dirty="0">
                <a:solidFill>
                  <a:schemeClr val="tx1"/>
                </a:solidFill>
              </a:rPr>
              <a:t> </a:t>
            </a:r>
            <a:r>
              <a:rPr lang="en-US" sz="1800" dirty="0" err="1">
                <a:solidFill>
                  <a:schemeClr val="tx1"/>
                </a:solidFill>
              </a:rPr>
              <a:t>trị</a:t>
            </a:r>
            <a:r>
              <a:rPr lang="en-US" sz="1800" dirty="0">
                <a:solidFill>
                  <a:schemeClr val="tx1"/>
                </a:solidFill>
              </a:rPr>
              <a:t> (Political): </a:t>
            </a:r>
            <a:r>
              <a:rPr lang="en-US" sz="1800" dirty="0" err="1">
                <a:solidFill>
                  <a:schemeClr val="tx1"/>
                </a:solidFill>
              </a:rPr>
              <a:t>Những</a:t>
            </a:r>
            <a:r>
              <a:rPr lang="en-US" sz="1800" dirty="0">
                <a:solidFill>
                  <a:schemeClr val="tx1"/>
                </a:solidFill>
              </a:rPr>
              <a:t> </a:t>
            </a:r>
            <a:r>
              <a:rPr lang="en-US" sz="1800" dirty="0" err="1">
                <a:solidFill>
                  <a:schemeClr val="tx1"/>
                </a:solidFill>
              </a:rPr>
              <a:t>quyết</a:t>
            </a:r>
            <a:r>
              <a:rPr lang="en-US" sz="1800" dirty="0">
                <a:solidFill>
                  <a:schemeClr val="tx1"/>
                </a:solidFill>
              </a:rPr>
              <a:t> </a:t>
            </a:r>
            <a:r>
              <a:rPr lang="en-US" sz="1800" dirty="0" err="1">
                <a:solidFill>
                  <a:schemeClr val="tx1"/>
                </a:solidFill>
              </a:rPr>
              <a:t>định</a:t>
            </a:r>
            <a:r>
              <a:rPr lang="en-US" sz="1800" dirty="0">
                <a:solidFill>
                  <a:schemeClr val="tx1"/>
                </a:solidFill>
              </a:rPr>
              <a:t> </a:t>
            </a:r>
            <a:r>
              <a:rPr lang="en-US" sz="1800" dirty="0" err="1">
                <a:solidFill>
                  <a:schemeClr val="tx1"/>
                </a:solidFill>
              </a:rPr>
              <a:t>chính</a:t>
            </a:r>
            <a:r>
              <a:rPr lang="en-US" sz="1800" dirty="0">
                <a:solidFill>
                  <a:schemeClr val="tx1"/>
                </a:solidFill>
              </a:rPr>
              <a:t> </a:t>
            </a:r>
            <a:r>
              <a:rPr lang="en-US" sz="1800" dirty="0" err="1">
                <a:solidFill>
                  <a:schemeClr val="tx1"/>
                </a:solidFill>
              </a:rPr>
              <a:t>trị</a:t>
            </a:r>
            <a:r>
              <a:rPr lang="en-US" sz="1800" dirty="0">
                <a:solidFill>
                  <a:schemeClr val="tx1"/>
                </a:solidFill>
              </a:rPr>
              <a:t> </a:t>
            </a:r>
            <a:r>
              <a:rPr lang="en-US" sz="1800" dirty="0" err="1">
                <a:solidFill>
                  <a:schemeClr val="tx1"/>
                </a:solidFill>
              </a:rPr>
              <a:t>nào</a:t>
            </a:r>
            <a:r>
              <a:rPr lang="en-US" sz="1800" dirty="0">
                <a:solidFill>
                  <a:schemeClr val="tx1"/>
                </a:solidFill>
              </a:rPr>
              <a:t> </a:t>
            </a:r>
            <a:r>
              <a:rPr lang="en-US" sz="1800" dirty="0" err="1">
                <a:solidFill>
                  <a:schemeClr val="tx1"/>
                </a:solidFill>
              </a:rPr>
              <a:t>có</a:t>
            </a:r>
            <a:r>
              <a:rPr lang="en-US" sz="1800" dirty="0">
                <a:solidFill>
                  <a:schemeClr val="tx1"/>
                </a:solidFill>
              </a:rPr>
              <a:t> </a:t>
            </a:r>
            <a:r>
              <a:rPr lang="en-US" sz="1800" dirty="0" err="1">
                <a:solidFill>
                  <a:schemeClr val="tx1"/>
                </a:solidFill>
              </a:rPr>
              <a:t>khả</a:t>
            </a:r>
            <a:r>
              <a:rPr lang="en-US" sz="1800" dirty="0">
                <a:solidFill>
                  <a:schemeClr val="tx1"/>
                </a:solidFill>
              </a:rPr>
              <a:t> </a:t>
            </a:r>
            <a:r>
              <a:rPr lang="en-US" sz="1800" dirty="0" err="1">
                <a:solidFill>
                  <a:schemeClr val="tx1"/>
                </a:solidFill>
              </a:rPr>
              <a:t>năng</a:t>
            </a:r>
            <a:r>
              <a:rPr lang="en-US" sz="1800" dirty="0">
                <a:solidFill>
                  <a:schemeClr val="tx1"/>
                </a:solidFill>
              </a:rPr>
              <a:t> </a:t>
            </a:r>
            <a:r>
              <a:rPr lang="en-US" sz="1800" dirty="0" err="1">
                <a:solidFill>
                  <a:schemeClr val="tx1"/>
                </a:solidFill>
              </a:rPr>
              <a:t>ảnh</a:t>
            </a:r>
            <a:r>
              <a:rPr lang="en-US" sz="1800" dirty="0">
                <a:solidFill>
                  <a:schemeClr val="tx1"/>
                </a:solidFill>
              </a:rPr>
              <a:t> </a:t>
            </a:r>
            <a:r>
              <a:rPr lang="en-US" sz="1800" dirty="0" err="1">
                <a:solidFill>
                  <a:schemeClr val="tx1"/>
                </a:solidFill>
              </a:rPr>
              <a:t>hưởng</a:t>
            </a:r>
            <a:r>
              <a:rPr lang="en-US" sz="1800" dirty="0">
                <a:solidFill>
                  <a:schemeClr val="tx1"/>
                </a:solidFill>
              </a:rPr>
              <a:t> </a:t>
            </a:r>
            <a:r>
              <a:rPr lang="en-US" sz="1800" dirty="0" err="1">
                <a:solidFill>
                  <a:schemeClr val="tx1"/>
                </a:solidFill>
              </a:rPr>
              <a:t>đến</a:t>
            </a:r>
            <a:r>
              <a:rPr lang="en-US" sz="1800" dirty="0">
                <a:solidFill>
                  <a:schemeClr val="tx1"/>
                </a:solidFill>
              </a:rPr>
              <a:t> </a:t>
            </a:r>
            <a:r>
              <a:rPr lang="en-US" sz="1800" dirty="0" err="1">
                <a:solidFill>
                  <a:schemeClr val="tx1"/>
                </a:solidFill>
              </a:rPr>
              <a:t>việc</a:t>
            </a:r>
            <a:r>
              <a:rPr lang="en-US" sz="1800" dirty="0">
                <a:solidFill>
                  <a:schemeClr val="tx1"/>
                </a:solidFill>
              </a:rPr>
              <a:t> </a:t>
            </a:r>
            <a:r>
              <a:rPr lang="en-US" sz="1800" dirty="0" err="1">
                <a:solidFill>
                  <a:schemeClr val="tx1"/>
                </a:solidFill>
              </a:rPr>
              <a:t>sử</a:t>
            </a:r>
            <a:r>
              <a:rPr lang="en-US" sz="1800" dirty="0">
                <a:solidFill>
                  <a:schemeClr val="tx1"/>
                </a:solidFill>
              </a:rPr>
              <a:t> </a:t>
            </a:r>
            <a:r>
              <a:rPr lang="en-US" sz="1800" dirty="0" err="1">
                <a:solidFill>
                  <a:schemeClr val="tx1"/>
                </a:solidFill>
              </a:rPr>
              <a:t>dụng</a:t>
            </a:r>
            <a:r>
              <a:rPr lang="en-US" sz="1800" dirty="0">
                <a:solidFill>
                  <a:schemeClr val="tx1"/>
                </a:solidFill>
              </a:rPr>
              <a:t> </a:t>
            </a:r>
            <a:r>
              <a:rPr lang="en-US" sz="1800" dirty="0" err="1">
                <a:solidFill>
                  <a:schemeClr val="tx1"/>
                </a:solidFill>
              </a:rPr>
              <a:t>năng</a:t>
            </a:r>
            <a:r>
              <a:rPr lang="en-US" sz="1800" dirty="0">
                <a:solidFill>
                  <a:schemeClr val="tx1"/>
                </a:solidFill>
              </a:rPr>
              <a:t> </a:t>
            </a:r>
            <a:r>
              <a:rPr lang="en-US" sz="1800" dirty="0" err="1">
                <a:solidFill>
                  <a:schemeClr val="tx1"/>
                </a:solidFill>
              </a:rPr>
              <a:t>lượng</a:t>
            </a:r>
            <a:r>
              <a:rPr lang="en-US" sz="1800" dirty="0">
                <a:solidFill>
                  <a:schemeClr val="tx1"/>
                </a:solidFill>
              </a:rPr>
              <a:t> </a:t>
            </a:r>
            <a:r>
              <a:rPr lang="en-US" sz="1800" dirty="0" err="1">
                <a:solidFill>
                  <a:schemeClr val="tx1"/>
                </a:solidFill>
              </a:rPr>
              <a:t>của</a:t>
            </a:r>
            <a:r>
              <a:rPr lang="en-US" sz="1800" dirty="0">
                <a:solidFill>
                  <a:schemeClr val="tx1"/>
                </a:solidFill>
              </a:rPr>
              <a:t> </a:t>
            </a:r>
            <a:r>
              <a:rPr lang="en-US" sz="1800" dirty="0" err="1">
                <a:solidFill>
                  <a:schemeClr val="tx1"/>
                </a:solidFill>
              </a:rPr>
              <a:t>bạn</a:t>
            </a:r>
            <a:r>
              <a:rPr lang="en-US" sz="1800" dirty="0">
                <a:solidFill>
                  <a:schemeClr val="tx1"/>
                </a:solidFill>
              </a:rPr>
              <a:t>? </a:t>
            </a:r>
            <a:r>
              <a:rPr lang="en-US" sz="1800" dirty="0" err="1">
                <a:solidFill>
                  <a:schemeClr val="tx1"/>
                </a:solidFill>
              </a:rPr>
              <a:t>Ví</a:t>
            </a:r>
            <a:r>
              <a:rPr lang="en-US" sz="1800" dirty="0">
                <a:solidFill>
                  <a:schemeClr val="tx1"/>
                </a:solidFill>
              </a:rPr>
              <a:t> </a:t>
            </a:r>
            <a:r>
              <a:rPr lang="en-US" sz="1800" dirty="0" err="1">
                <a:solidFill>
                  <a:schemeClr val="tx1"/>
                </a:solidFill>
              </a:rPr>
              <a:t>dụ</a:t>
            </a:r>
            <a:r>
              <a:rPr lang="en-US" sz="1800" dirty="0">
                <a:solidFill>
                  <a:schemeClr val="tx1"/>
                </a:solidFill>
              </a:rPr>
              <a:t> </a:t>
            </a:r>
            <a:r>
              <a:rPr lang="en-US" sz="1800" dirty="0" err="1">
                <a:solidFill>
                  <a:schemeClr val="tx1"/>
                </a:solidFill>
              </a:rPr>
              <a:t>như</a:t>
            </a:r>
            <a:r>
              <a:rPr lang="en-US" sz="1800" dirty="0">
                <a:solidFill>
                  <a:schemeClr val="tx1"/>
                </a:solidFill>
              </a:rPr>
              <a:t> </a:t>
            </a:r>
            <a:r>
              <a:rPr lang="en-US" sz="1800" dirty="0" err="1">
                <a:solidFill>
                  <a:schemeClr val="tx1"/>
                </a:solidFill>
              </a:rPr>
              <a:t>thuế</a:t>
            </a:r>
            <a:r>
              <a:rPr lang="en-US" sz="1800" dirty="0">
                <a:solidFill>
                  <a:schemeClr val="tx1"/>
                </a:solidFill>
              </a:rPr>
              <a:t> </a:t>
            </a:r>
            <a:r>
              <a:rPr lang="en-US" sz="1800" dirty="0" err="1">
                <a:solidFill>
                  <a:schemeClr val="tx1"/>
                </a:solidFill>
              </a:rPr>
              <a:t>cacbon</a:t>
            </a:r>
            <a:r>
              <a:rPr lang="en-US" sz="1800" dirty="0">
                <a:solidFill>
                  <a:schemeClr val="tx1"/>
                </a:solidFill>
              </a:rPr>
              <a:t>; </a:t>
            </a:r>
            <a:r>
              <a:rPr lang="en-US" sz="1800" dirty="0" err="1">
                <a:solidFill>
                  <a:schemeClr val="tx1"/>
                </a:solidFill>
              </a:rPr>
              <a:t>Các</a:t>
            </a:r>
            <a:r>
              <a:rPr lang="en-US" sz="1800" dirty="0">
                <a:solidFill>
                  <a:schemeClr val="tx1"/>
                </a:solidFill>
              </a:rPr>
              <a:t> </a:t>
            </a:r>
            <a:r>
              <a:rPr lang="en-US" sz="1800" dirty="0" err="1">
                <a:solidFill>
                  <a:schemeClr val="tx1"/>
                </a:solidFill>
              </a:rPr>
              <a:t>mục</a:t>
            </a:r>
            <a:r>
              <a:rPr lang="en-US" sz="1800" dirty="0">
                <a:solidFill>
                  <a:schemeClr val="tx1"/>
                </a:solidFill>
              </a:rPr>
              <a:t> </a:t>
            </a:r>
            <a:r>
              <a:rPr lang="en-US" sz="1800" dirty="0" err="1">
                <a:solidFill>
                  <a:schemeClr val="tx1"/>
                </a:solidFill>
              </a:rPr>
              <a:t>tiêu</a:t>
            </a:r>
            <a:r>
              <a:rPr lang="en-US" sz="1800" dirty="0">
                <a:solidFill>
                  <a:schemeClr val="tx1"/>
                </a:solidFill>
              </a:rPr>
              <a:t> </a:t>
            </a:r>
            <a:r>
              <a:rPr lang="en-US" sz="1800" dirty="0" err="1">
                <a:solidFill>
                  <a:schemeClr val="tx1"/>
                </a:solidFill>
              </a:rPr>
              <a:t>phát</a:t>
            </a:r>
            <a:r>
              <a:rPr lang="en-US" sz="1800" dirty="0">
                <a:solidFill>
                  <a:schemeClr val="tx1"/>
                </a:solidFill>
              </a:rPr>
              <a:t> </a:t>
            </a:r>
            <a:r>
              <a:rPr lang="en-US" sz="1800" dirty="0" err="1">
                <a:solidFill>
                  <a:schemeClr val="tx1"/>
                </a:solidFill>
              </a:rPr>
              <a:t>triển</a:t>
            </a:r>
            <a:r>
              <a:rPr lang="en-US" sz="1800" dirty="0">
                <a:solidFill>
                  <a:schemeClr val="tx1"/>
                </a:solidFill>
              </a:rPr>
              <a:t> </a:t>
            </a:r>
            <a:r>
              <a:rPr lang="en-US" sz="1800" dirty="0" err="1">
                <a:solidFill>
                  <a:schemeClr val="tx1"/>
                </a:solidFill>
              </a:rPr>
              <a:t>bền</a:t>
            </a:r>
            <a:r>
              <a:rPr lang="en-US" sz="1800" dirty="0">
                <a:solidFill>
                  <a:schemeClr val="tx1"/>
                </a:solidFill>
              </a:rPr>
              <a:t> </a:t>
            </a:r>
            <a:r>
              <a:rPr lang="en-US" sz="1800" dirty="0" err="1">
                <a:solidFill>
                  <a:schemeClr val="tx1"/>
                </a:solidFill>
              </a:rPr>
              <a:t>vững</a:t>
            </a:r>
            <a:r>
              <a:rPr lang="en-US" sz="1800" dirty="0">
                <a:solidFill>
                  <a:schemeClr val="tx1"/>
                </a:solidFill>
              </a:rPr>
              <a:t>.</a:t>
            </a:r>
          </a:p>
          <a:p>
            <a:pPr algn="just">
              <a:lnSpc>
                <a:spcPct val="150000"/>
              </a:lnSpc>
              <a:buClrTx/>
              <a:buFont typeface="Wingdings" pitchFamily="2" charset="2"/>
              <a:buChar char="v"/>
            </a:pPr>
            <a:r>
              <a:rPr lang="en-US" sz="1800" dirty="0">
                <a:solidFill>
                  <a:schemeClr val="tx1"/>
                </a:solidFill>
              </a:rPr>
              <a:t> </a:t>
            </a:r>
            <a:r>
              <a:rPr lang="en-US" sz="1800" dirty="0" err="1">
                <a:solidFill>
                  <a:schemeClr val="tx1"/>
                </a:solidFill>
              </a:rPr>
              <a:t>Kinh</a:t>
            </a:r>
            <a:r>
              <a:rPr lang="en-US" sz="1800" dirty="0">
                <a:solidFill>
                  <a:schemeClr val="tx1"/>
                </a:solidFill>
              </a:rPr>
              <a:t> </a:t>
            </a:r>
            <a:r>
              <a:rPr lang="en-US" sz="1800" dirty="0" err="1">
                <a:solidFill>
                  <a:schemeClr val="tx1"/>
                </a:solidFill>
              </a:rPr>
              <a:t>tế</a:t>
            </a:r>
            <a:r>
              <a:rPr lang="en-US" sz="1800" dirty="0">
                <a:solidFill>
                  <a:schemeClr val="tx1"/>
                </a:solidFill>
              </a:rPr>
              <a:t> (Economical): </a:t>
            </a:r>
            <a:r>
              <a:rPr lang="en-US" sz="1800" dirty="0" err="1">
                <a:solidFill>
                  <a:schemeClr val="tx1"/>
                </a:solidFill>
              </a:rPr>
              <a:t>Điều</a:t>
            </a:r>
            <a:r>
              <a:rPr lang="en-US" sz="1800" dirty="0">
                <a:solidFill>
                  <a:schemeClr val="tx1"/>
                </a:solidFill>
              </a:rPr>
              <a:t> </a:t>
            </a:r>
            <a:r>
              <a:rPr lang="en-US" sz="1800" dirty="0" err="1">
                <a:solidFill>
                  <a:schemeClr val="tx1"/>
                </a:solidFill>
              </a:rPr>
              <a:t>gì</a:t>
            </a:r>
            <a:r>
              <a:rPr lang="en-US" sz="1800" dirty="0">
                <a:solidFill>
                  <a:schemeClr val="tx1"/>
                </a:solidFill>
              </a:rPr>
              <a:t> </a:t>
            </a:r>
            <a:r>
              <a:rPr lang="en-US" sz="1800" dirty="0" err="1">
                <a:solidFill>
                  <a:schemeClr val="tx1"/>
                </a:solidFill>
              </a:rPr>
              <a:t>có</a:t>
            </a:r>
            <a:r>
              <a:rPr lang="en-US" sz="1800" dirty="0">
                <a:solidFill>
                  <a:schemeClr val="tx1"/>
                </a:solidFill>
              </a:rPr>
              <a:t> </a:t>
            </a:r>
            <a:r>
              <a:rPr lang="en-US" sz="1800" dirty="0" err="1">
                <a:solidFill>
                  <a:schemeClr val="tx1"/>
                </a:solidFill>
              </a:rPr>
              <a:t>thể</a:t>
            </a:r>
            <a:r>
              <a:rPr lang="en-US" sz="1800" dirty="0">
                <a:solidFill>
                  <a:schemeClr val="tx1"/>
                </a:solidFill>
              </a:rPr>
              <a:t> </a:t>
            </a:r>
            <a:r>
              <a:rPr lang="en-US" sz="1800" dirty="0" err="1">
                <a:solidFill>
                  <a:schemeClr val="tx1"/>
                </a:solidFill>
              </a:rPr>
              <a:t>xảy</a:t>
            </a:r>
            <a:r>
              <a:rPr lang="en-US" sz="1800" dirty="0">
                <a:solidFill>
                  <a:schemeClr val="tx1"/>
                </a:solidFill>
              </a:rPr>
              <a:t> </a:t>
            </a:r>
            <a:r>
              <a:rPr lang="en-US" sz="1800" dirty="0" err="1">
                <a:solidFill>
                  <a:schemeClr val="tx1"/>
                </a:solidFill>
              </a:rPr>
              <a:t>ra</a:t>
            </a:r>
            <a:r>
              <a:rPr lang="en-US" sz="1800" dirty="0">
                <a:solidFill>
                  <a:schemeClr val="tx1"/>
                </a:solidFill>
              </a:rPr>
              <a:t> ở </a:t>
            </a:r>
            <a:r>
              <a:rPr lang="en-US" sz="1800" dirty="0" err="1">
                <a:solidFill>
                  <a:schemeClr val="tx1"/>
                </a:solidFill>
              </a:rPr>
              <a:t>khía</a:t>
            </a:r>
            <a:r>
              <a:rPr lang="en-US" sz="1800" dirty="0">
                <a:solidFill>
                  <a:schemeClr val="tx1"/>
                </a:solidFill>
              </a:rPr>
              <a:t> </a:t>
            </a:r>
            <a:r>
              <a:rPr lang="en-US" sz="1800" dirty="0" err="1">
                <a:solidFill>
                  <a:schemeClr val="tx1"/>
                </a:solidFill>
              </a:rPr>
              <a:t>cạnh</a:t>
            </a:r>
            <a:r>
              <a:rPr lang="en-US" sz="1800" dirty="0">
                <a:solidFill>
                  <a:schemeClr val="tx1"/>
                </a:solidFill>
              </a:rPr>
              <a:t> </a:t>
            </a:r>
            <a:r>
              <a:rPr lang="en-US" sz="1800" dirty="0" err="1">
                <a:solidFill>
                  <a:schemeClr val="tx1"/>
                </a:solidFill>
              </a:rPr>
              <a:t>kinh</a:t>
            </a:r>
            <a:r>
              <a:rPr lang="en-US" sz="1800" dirty="0">
                <a:solidFill>
                  <a:schemeClr val="tx1"/>
                </a:solidFill>
              </a:rPr>
              <a:t> </a:t>
            </a:r>
            <a:r>
              <a:rPr lang="en-US" sz="1800" dirty="0" err="1">
                <a:solidFill>
                  <a:schemeClr val="tx1"/>
                </a:solidFill>
              </a:rPr>
              <a:t>tế</a:t>
            </a:r>
            <a:r>
              <a:rPr lang="en-US" sz="1800" dirty="0">
                <a:solidFill>
                  <a:schemeClr val="tx1"/>
                </a:solidFill>
              </a:rPr>
              <a:t>? </a:t>
            </a:r>
            <a:r>
              <a:rPr lang="en-US" sz="1800" dirty="0" err="1">
                <a:solidFill>
                  <a:schemeClr val="tx1"/>
                </a:solidFill>
              </a:rPr>
              <a:t>Ví</a:t>
            </a:r>
            <a:r>
              <a:rPr lang="en-US" sz="1800" dirty="0">
                <a:solidFill>
                  <a:schemeClr val="tx1"/>
                </a:solidFill>
              </a:rPr>
              <a:t> </a:t>
            </a:r>
            <a:r>
              <a:rPr lang="en-US" sz="1800" dirty="0" err="1">
                <a:solidFill>
                  <a:schemeClr val="tx1"/>
                </a:solidFill>
              </a:rPr>
              <a:t>dụ</a:t>
            </a:r>
            <a:r>
              <a:rPr lang="en-US" sz="1800" dirty="0">
                <a:solidFill>
                  <a:schemeClr val="tx1"/>
                </a:solidFill>
              </a:rPr>
              <a:t> </a:t>
            </a:r>
            <a:r>
              <a:rPr lang="en-US" sz="1800" dirty="0" err="1">
                <a:solidFill>
                  <a:schemeClr val="tx1"/>
                </a:solidFill>
              </a:rPr>
              <a:t>như</a:t>
            </a:r>
            <a:r>
              <a:rPr lang="en-US" sz="1800" dirty="0">
                <a:solidFill>
                  <a:schemeClr val="tx1"/>
                </a:solidFill>
              </a:rPr>
              <a:t> </a:t>
            </a:r>
            <a:r>
              <a:rPr lang="en-US" sz="1800" dirty="0" err="1">
                <a:solidFill>
                  <a:schemeClr val="tx1"/>
                </a:solidFill>
              </a:rPr>
              <a:t>giá</a:t>
            </a:r>
            <a:r>
              <a:rPr lang="en-US" sz="1800" dirty="0">
                <a:solidFill>
                  <a:schemeClr val="tx1"/>
                </a:solidFill>
              </a:rPr>
              <a:t> </a:t>
            </a:r>
            <a:r>
              <a:rPr lang="en-US" sz="1800" dirty="0" err="1">
                <a:solidFill>
                  <a:schemeClr val="tx1"/>
                </a:solidFill>
              </a:rPr>
              <a:t>năng</a:t>
            </a:r>
            <a:r>
              <a:rPr lang="en-US" sz="1800" dirty="0">
                <a:solidFill>
                  <a:schemeClr val="tx1"/>
                </a:solidFill>
              </a:rPr>
              <a:t> </a:t>
            </a:r>
            <a:r>
              <a:rPr lang="en-US" sz="1800" dirty="0" err="1">
                <a:solidFill>
                  <a:schemeClr val="tx1"/>
                </a:solidFill>
              </a:rPr>
              <a:t>lượng</a:t>
            </a:r>
            <a:r>
              <a:rPr lang="en-US" sz="1800" dirty="0">
                <a:solidFill>
                  <a:schemeClr val="tx1"/>
                </a:solidFill>
              </a:rPr>
              <a:t> </a:t>
            </a:r>
            <a:r>
              <a:rPr lang="en-US" sz="1800" dirty="0" err="1">
                <a:solidFill>
                  <a:schemeClr val="tx1"/>
                </a:solidFill>
              </a:rPr>
              <a:t>tăng</a:t>
            </a:r>
            <a:r>
              <a:rPr lang="en-US" sz="1800" dirty="0">
                <a:solidFill>
                  <a:schemeClr val="tx1"/>
                </a:solidFill>
              </a:rPr>
              <a:t>. </a:t>
            </a:r>
          </a:p>
          <a:p>
            <a:pPr algn="just">
              <a:lnSpc>
                <a:spcPct val="150000"/>
              </a:lnSpc>
              <a:buClrTx/>
              <a:buFont typeface="Wingdings" pitchFamily="2" charset="2"/>
              <a:buChar char="v"/>
            </a:pPr>
            <a:r>
              <a:rPr lang="en-US" sz="1800" dirty="0">
                <a:solidFill>
                  <a:schemeClr val="tx1"/>
                </a:solidFill>
              </a:rPr>
              <a:t> </a:t>
            </a:r>
            <a:r>
              <a:rPr lang="en-US" sz="1800" dirty="0" err="1">
                <a:solidFill>
                  <a:schemeClr val="tx1"/>
                </a:solidFill>
              </a:rPr>
              <a:t>Xã</a:t>
            </a:r>
            <a:r>
              <a:rPr lang="en-US" sz="1800" dirty="0">
                <a:solidFill>
                  <a:schemeClr val="tx1"/>
                </a:solidFill>
              </a:rPr>
              <a:t> </a:t>
            </a:r>
            <a:r>
              <a:rPr lang="en-US" sz="1800" dirty="0" err="1">
                <a:solidFill>
                  <a:schemeClr val="tx1"/>
                </a:solidFill>
              </a:rPr>
              <a:t>hội</a:t>
            </a:r>
            <a:r>
              <a:rPr lang="en-US" sz="1800" dirty="0">
                <a:solidFill>
                  <a:schemeClr val="tx1"/>
                </a:solidFill>
              </a:rPr>
              <a:t> (Societal): </a:t>
            </a:r>
            <a:r>
              <a:rPr lang="en-US" sz="1800" dirty="0" err="1">
                <a:solidFill>
                  <a:schemeClr val="tx1"/>
                </a:solidFill>
              </a:rPr>
              <a:t>Xã</a:t>
            </a:r>
            <a:r>
              <a:rPr lang="en-US" sz="1800" dirty="0">
                <a:solidFill>
                  <a:schemeClr val="tx1"/>
                </a:solidFill>
              </a:rPr>
              <a:t> </a:t>
            </a:r>
            <a:r>
              <a:rPr lang="en-US" sz="1800" dirty="0" err="1">
                <a:solidFill>
                  <a:schemeClr val="tx1"/>
                </a:solidFill>
              </a:rPr>
              <a:t>hội</a:t>
            </a:r>
            <a:r>
              <a:rPr lang="en-US" sz="1800" dirty="0">
                <a:solidFill>
                  <a:schemeClr val="tx1"/>
                </a:solidFill>
              </a:rPr>
              <a:t> </a:t>
            </a:r>
            <a:r>
              <a:rPr lang="en-US" sz="1800" dirty="0" err="1">
                <a:solidFill>
                  <a:schemeClr val="tx1"/>
                </a:solidFill>
              </a:rPr>
              <a:t>đang</a:t>
            </a:r>
            <a:r>
              <a:rPr lang="en-US" sz="1800" dirty="0">
                <a:solidFill>
                  <a:schemeClr val="tx1"/>
                </a:solidFill>
              </a:rPr>
              <a:t> </a:t>
            </a:r>
            <a:r>
              <a:rPr lang="en-US" sz="1800" dirty="0" err="1">
                <a:solidFill>
                  <a:schemeClr val="tx1"/>
                </a:solidFill>
              </a:rPr>
              <a:t>thay</a:t>
            </a:r>
            <a:r>
              <a:rPr lang="en-US" sz="1800" dirty="0">
                <a:solidFill>
                  <a:schemeClr val="tx1"/>
                </a:solidFill>
              </a:rPr>
              <a:t> </a:t>
            </a:r>
            <a:r>
              <a:rPr lang="en-US" sz="1800" dirty="0" err="1">
                <a:solidFill>
                  <a:schemeClr val="tx1"/>
                </a:solidFill>
              </a:rPr>
              <a:t>đổi</a:t>
            </a:r>
            <a:r>
              <a:rPr lang="en-US" sz="1800" dirty="0">
                <a:solidFill>
                  <a:schemeClr val="tx1"/>
                </a:solidFill>
              </a:rPr>
              <a:t> </a:t>
            </a:r>
            <a:r>
              <a:rPr lang="en-US" sz="1800" dirty="0" err="1">
                <a:solidFill>
                  <a:schemeClr val="tx1"/>
                </a:solidFill>
              </a:rPr>
              <a:t>có</a:t>
            </a:r>
            <a:r>
              <a:rPr lang="en-US" sz="1800" dirty="0">
                <a:solidFill>
                  <a:schemeClr val="tx1"/>
                </a:solidFill>
              </a:rPr>
              <a:t> </a:t>
            </a:r>
            <a:r>
              <a:rPr lang="en-US" sz="1800" dirty="0" err="1">
                <a:solidFill>
                  <a:schemeClr val="tx1"/>
                </a:solidFill>
              </a:rPr>
              <a:t>liên</a:t>
            </a:r>
            <a:r>
              <a:rPr lang="en-US" sz="1800" dirty="0">
                <a:solidFill>
                  <a:schemeClr val="tx1"/>
                </a:solidFill>
              </a:rPr>
              <a:t> </a:t>
            </a:r>
            <a:r>
              <a:rPr lang="en-US" sz="1800" dirty="0" err="1">
                <a:solidFill>
                  <a:schemeClr val="tx1"/>
                </a:solidFill>
              </a:rPr>
              <a:t>quan</a:t>
            </a:r>
            <a:r>
              <a:rPr lang="en-US" sz="1800" dirty="0">
                <a:solidFill>
                  <a:schemeClr val="tx1"/>
                </a:solidFill>
              </a:rPr>
              <a:t> </a:t>
            </a:r>
            <a:r>
              <a:rPr lang="en-US" sz="1800" dirty="0" err="1">
                <a:solidFill>
                  <a:schemeClr val="tx1"/>
                </a:solidFill>
              </a:rPr>
              <a:t>đến</a:t>
            </a:r>
            <a:r>
              <a:rPr lang="en-US" sz="1800" dirty="0">
                <a:solidFill>
                  <a:schemeClr val="tx1"/>
                </a:solidFill>
              </a:rPr>
              <a:t> </a:t>
            </a:r>
            <a:r>
              <a:rPr lang="en-US" sz="1800" dirty="0" err="1">
                <a:solidFill>
                  <a:schemeClr val="tx1"/>
                </a:solidFill>
              </a:rPr>
              <a:t>năng</a:t>
            </a:r>
            <a:r>
              <a:rPr lang="en-US" sz="1800" dirty="0">
                <a:solidFill>
                  <a:schemeClr val="tx1"/>
                </a:solidFill>
              </a:rPr>
              <a:t> </a:t>
            </a:r>
            <a:r>
              <a:rPr lang="en-US" sz="1800" dirty="0" err="1">
                <a:solidFill>
                  <a:schemeClr val="tx1"/>
                </a:solidFill>
              </a:rPr>
              <a:t>lượng</a:t>
            </a:r>
            <a:r>
              <a:rPr lang="en-US" sz="1800" dirty="0">
                <a:solidFill>
                  <a:schemeClr val="tx1"/>
                </a:solidFill>
              </a:rPr>
              <a:t> </a:t>
            </a:r>
            <a:r>
              <a:rPr lang="en-US" sz="1800" dirty="0" err="1">
                <a:solidFill>
                  <a:schemeClr val="tx1"/>
                </a:solidFill>
              </a:rPr>
              <a:t>và</a:t>
            </a:r>
            <a:r>
              <a:rPr lang="en-US" sz="1800" dirty="0">
                <a:solidFill>
                  <a:schemeClr val="tx1"/>
                </a:solidFill>
              </a:rPr>
              <a:t> </a:t>
            </a:r>
            <a:r>
              <a:rPr lang="en-US" sz="1800" dirty="0" err="1">
                <a:solidFill>
                  <a:schemeClr val="tx1"/>
                </a:solidFill>
              </a:rPr>
              <a:t>khí</a:t>
            </a:r>
            <a:r>
              <a:rPr lang="en-US" sz="1800" dirty="0">
                <a:solidFill>
                  <a:schemeClr val="tx1"/>
                </a:solidFill>
              </a:rPr>
              <a:t> </a:t>
            </a:r>
            <a:r>
              <a:rPr lang="en-US" sz="1800" dirty="0" err="1">
                <a:solidFill>
                  <a:schemeClr val="tx1"/>
                </a:solidFill>
              </a:rPr>
              <a:t>nhà</a:t>
            </a:r>
            <a:r>
              <a:rPr lang="en-US" sz="1800" dirty="0">
                <a:solidFill>
                  <a:schemeClr val="tx1"/>
                </a:solidFill>
              </a:rPr>
              <a:t> </a:t>
            </a:r>
            <a:r>
              <a:rPr lang="en-US" sz="1800" dirty="0" err="1">
                <a:solidFill>
                  <a:schemeClr val="tx1"/>
                </a:solidFill>
              </a:rPr>
              <a:t>kính</a:t>
            </a:r>
            <a:r>
              <a:rPr lang="en-US" sz="1800" dirty="0">
                <a:solidFill>
                  <a:schemeClr val="tx1"/>
                </a:solidFill>
              </a:rPr>
              <a:t> (GHG) </a:t>
            </a:r>
            <a:r>
              <a:rPr lang="en-US" sz="1800" dirty="0" err="1">
                <a:solidFill>
                  <a:schemeClr val="tx1"/>
                </a:solidFill>
              </a:rPr>
              <a:t>không</a:t>
            </a:r>
            <a:r>
              <a:rPr lang="en-US" sz="1800" dirty="0">
                <a:solidFill>
                  <a:schemeClr val="tx1"/>
                </a:solidFill>
              </a:rPr>
              <a:t>? </a:t>
            </a:r>
          </a:p>
          <a:p>
            <a:pPr algn="just">
              <a:lnSpc>
                <a:spcPct val="150000"/>
              </a:lnSpc>
              <a:buClrTx/>
              <a:buFont typeface="Wingdings" pitchFamily="2" charset="2"/>
              <a:buChar char="v"/>
            </a:pPr>
            <a:r>
              <a:rPr lang="en-US" sz="1800" dirty="0">
                <a:solidFill>
                  <a:schemeClr val="tx1"/>
                </a:solidFill>
              </a:rPr>
              <a:t> </a:t>
            </a:r>
            <a:r>
              <a:rPr lang="en-US" sz="1800" dirty="0" err="1">
                <a:solidFill>
                  <a:schemeClr val="tx1"/>
                </a:solidFill>
              </a:rPr>
              <a:t>Công</a:t>
            </a:r>
            <a:r>
              <a:rPr lang="en-US" sz="1800" dirty="0">
                <a:solidFill>
                  <a:schemeClr val="tx1"/>
                </a:solidFill>
              </a:rPr>
              <a:t> </a:t>
            </a:r>
            <a:r>
              <a:rPr lang="en-US" sz="1800" dirty="0" err="1">
                <a:solidFill>
                  <a:schemeClr val="tx1"/>
                </a:solidFill>
              </a:rPr>
              <a:t>nghệ</a:t>
            </a:r>
            <a:r>
              <a:rPr lang="en-US" sz="1800" dirty="0">
                <a:solidFill>
                  <a:schemeClr val="tx1"/>
                </a:solidFill>
              </a:rPr>
              <a:t> (Technological): </a:t>
            </a:r>
            <a:r>
              <a:rPr lang="en-US" sz="1800" dirty="0" err="1">
                <a:solidFill>
                  <a:schemeClr val="tx1"/>
                </a:solidFill>
              </a:rPr>
              <a:t>Có</a:t>
            </a:r>
            <a:r>
              <a:rPr lang="en-US" sz="1800" dirty="0">
                <a:solidFill>
                  <a:schemeClr val="tx1"/>
                </a:solidFill>
              </a:rPr>
              <a:t> </a:t>
            </a:r>
            <a:r>
              <a:rPr lang="en-US" sz="1800" dirty="0" err="1">
                <a:solidFill>
                  <a:schemeClr val="tx1"/>
                </a:solidFill>
              </a:rPr>
              <a:t>những</a:t>
            </a:r>
            <a:r>
              <a:rPr lang="en-US" sz="1800" dirty="0">
                <a:solidFill>
                  <a:schemeClr val="tx1"/>
                </a:solidFill>
              </a:rPr>
              <a:t> </a:t>
            </a:r>
            <a:r>
              <a:rPr lang="en-US" sz="1800" dirty="0" err="1">
                <a:solidFill>
                  <a:schemeClr val="tx1"/>
                </a:solidFill>
              </a:rPr>
              <a:t>thay</a:t>
            </a:r>
            <a:r>
              <a:rPr lang="en-US" sz="1800" dirty="0">
                <a:solidFill>
                  <a:schemeClr val="tx1"/>
                </a:solidFill>
              </a:rPr>
              <a:t> </a:t>
            </a:r>
            <a:r>
              <a:rPr lang="en-US" sz="1800" dirty="0" err="1">
                <a:solidFill>
                  <a:schemeClr val="tx1"/>
                </a:solidFill>
              </a:rPr>
              <a:t>đổi</a:t>
            </a:r>
            <a:r>
              <a:rPr lang="en-US" sz="1800" dirty="0">
                <a:solidFill>
                  <a:schemeClr val="tx1"/>
                </a:solidFill>
              </a:rPr>
              <a:t> </a:t>
            </a:r>
            <a:r>
              <a:rPr lang="en-US" sz="1800" dirty="0" err="1">
                <a:solidFill>
                  <a:schemeClr val="tx1"/>
                </a:solidFill>
              </a:rPr>
              <a:t>về</a:t>
            </a:r>
            <a:r>
              <a:rPr lang="en-US" sz="1800" dirty="0">
                <a:solidFill>
                  <a:schemeClr val="tx1"/>
                </a:solidFill>
              </a:rPr>
              <a:t> </a:t>
            </a:r>
            <a:r>
              <a:rPr lang="en-US" sz="1800" dirty="0" err="1">
                <a:solidFill>
                  <a:schemeClr val="tx1"/>
                </a:solidFill>
              </a:rPr>
              <a:t>công</a:t>
            </a:r>
            <a:r>
              <a:rPr lang="en-US" sz="1800" dirty="0">
                <a:solidFill>
                  <a:schemeClr val="tx1"/>
                </a:solidFill>
              </a:rPr>
              <a:t> </a:t>
            </a:r>
            <a:r>
              <a:rPr lang="en-US" sz="1800" dirty="0" err="1">
                <a:solidFill>
                  <a:schemeClr val="tx1"/>
                </a:solidFill>
              </a:rPr>
              <a:t>nghệ</a:t>
            </a:r>
            <a:r>
              <a:rPr lang="en-US" sz="1800" dirty="0">
                <a:solidFill>
                  <a:schemeClr val="tx1"/>
                </a:solidFill>
              </a:rPr>
              <a:t> </a:t>
            </a:r>
            <a:r>
              <a:rPr lang="en-US" sz="1800" dirty="0" err="1">
                <a:solidFill>
                  <a:schemeClr val="tx1"/>
                </a:solidFill>
              </a:rPr>
              <a:t>nào</a:t>
            </a:r>
            <a:r>
              <a:rPr lang="en-US" sz="1800" dirty="0">
                <a:solidFill>
                  <a:schemeClr val="tx1"/>
                </a:solidFill>
              </a:rPr>
              <a:t> </a:t>
            </a:r>
            <a:r>
              <a:rPr lang="en-US" sz="1800" dirty="0" err="1">
                <a:solidFill>
                  <a:schemeClr val="tx1"/>
                </a:solidFill>
              </a:rPr>
              <a:t>có</a:t>
            </a:r>
            <a:r>
              <a:rPr lang="en-US" sz="1800" dirty="0">
                <a:solidFill>
                  <a:schemeClr val="tx1"/>
                </a:solidFill>
              </a:rPr>
              <a:t> </a:t>
            </a:r>
            <a:r>
              <a:rPr lang="en-US" sz="1800" dirty="0" err="1">
                <a:solidFill>
                  <a:schemeClr val="tx1"/>
                </a:solidFill>
              </a:rPr>
              <a:t>thể</a:t>
            </a:r>
            <a:r>
              <a:rPr lang="en-US" sz="1800" dirty="0">
                <a:solidFill>
                  <a:schemeClr val="tx1"/>
                </a:solidFill>
              </a:rPr>
              <a:t> </a:t>
            </a:r>
            <a:r>
              <a:rPr lang="en-US" sz="1800" dirty="0" err="1">
                <a:solidFill>
                  <a:schemeClr val="tx1"/>
                </a:solidFill>
              </a:rPr>
              <a:t>giúp</a:t>
            </a:r>
            <a:r>
              <a:rPr lang="en-US" sz="1800" dirty="0">
                <a:solidFill>
                  <a:schemeClr val="tx1"/>
                </a:solidFill>
              </a:rPr>
              <a:t> </a:t>
            </a:r>
            <a:r>
              <a:rPr lang="en-US" sz="1800" dirty="0" err="1">
                <a:solidFill>
                  <a:schemeClr val="tx1"/>
                </a:solidFill>
              </a:rPr>
              <a:t>ích</a:t>
            </a:r>
            <a:r>
              <a:rPr lang="en-US" sz="1800" dirty="0">
                <a:solidFill>
                  <a:schemeClr val="tx1"/>
                </a:solidFill>
              </a:rPr>
              <a:t> </a:t>
            </a:r>
            <a:r>
              <a:rPr lang="en-US" sz="1800" dirty="0" err="1">
                <a:solidFill>
                  <a:schemeClr val="tx1"/>
                </a:solidFill>
              </a:rPr>
              <a:t>cho</a:t>
            </a:r>
            <a:r>
              <a:rPr lang="en-US" sz="1800" dirty="0">
                <a:solidFill>
                  <a:schemeClr val="tx1"/>
                </a:solidFill>
              </a:rPr>
              <a:t> </a:t>
            </a:r>
            <a:r>
              <a:rPr lang="en-US" sz="1800" dirty="0" err="1">
                <a:solidFill>
                  <a:schemeClr val="tx1"/>
                </a:solidFill>
              </a:rPr>
              <a:t>bạn</a:t>
            </a:r>
            <a:r>
              <a:rPr lang="en-US" sz="1800" dirty="0">
                <a:solidFill>
                  <a:schemeClr val="tx1"/>
                </a:solidFill>
              </a:rPr>
              <a:t> </a:t>
            </a:r>
            <a:r>
              <a:rPr lang="en-US" sz="1800" dirty="0" err="1">
                <a:solidFill>
                  <a:schemeClr val="tx1"/>
                </a:solidFill>
              </a:rPr>
              <a:t>không</a:t>
            </a:r>
            <a:r>
              <a:rPr lang="en-US" sz="1800" dirty="0">
                <a:solidFill>
                  <a:schemeClr val="tx1"/>
                </a:solidFill>
              </a:rPr>
              <a:t>?</a:t>
            </a:r>
          </a:p>
          <a:p>
            <a:pPr algn="just">
              <a:lnSpc>
                <a:spcPct val="150000"/>
              </a:lnSpc>
              <a:buClrTx/>
              <a:buFont typeface="Wingdings" pitchFamily="2" charset="2"/>
              <a:buChar char="v"/>
            </a:pPr>
            <a:r>
              <a:rPr lang="en-US" sz="1800" dirty="0">
                <a:solidFill>
                  <a:schemeClr val="tx1"/>
                </a:solidFill>
              </a:rPr>
              <a:t> </a:t>
            </a:r>
            <a:r>
              <a:rPr lang="en-US" sz="1800" dirty="0" err="1">
                <a:solidFill>
                  <a:schemeClr val="tx1"/>
                </a:solidFill>
              </a:rPr>
              <a:t>Pháp</a:t>
            </a:r>
            <a:r>
              <a:rPr lang="en-US" sz="1800" dirty="0">
                <a:solidFill>
                  <a:schemeClr val="tx1"/>
                </a:solidFill>
              </a:rPr>
              <a:t> </a:t>
            </a:r>
            <a:r>
              <a:rPr lang="en-US" sz="1800" dirty="0" err="1">
                <a:solidFill>
                  <a:schemeClr val="tx1"/>
                </a:solidFill>
              </a:rPr>
              <a:t>lý</a:t>
            </a:r>
            <a:r>
              <a:rPr lang="en-US" sz="1800" dirty="0">
                <a:solidFill>
                  <a:schemeClr val="tx1"/>
                </a:solidFill>
              </a:rPr>
              <a:t> (Legal): </a:t>
            </a:r>
            <a:r>
              <a:rPr lang="en-US" sz="1800" dirty="0" err="1">
                <a:solidFill>
                  <a:schemeClr val="tx1"/>
                </a:solidFill>
              </a:rPr>
              <a:t>Những</a:t>
            </a:r>
            <a:r>
              <a:rPr lang="en-US" sz="1800" dirty="0">
                <a:solidFill>
                  <a:schemeClr val="tx1"/>
                </a:solidFill>
              </a:rPr>
              <a:t> </a:t>
            </a:r>
            <a:r>
              <a:rPr lang="en-US" sz="1800" dirty="0" err="1">
                <a:solidFill>
                  <a:schemeClr val="tx1"/>
                </a:solidFill>
              </a:rPr>
              <a:t>luật</a:t>
            </a:r>
            <a:r>
              <a:rPr lang="en-US" sz="1800" dirty="0">
                <a:solidFill>
                  <a:schemeClr val="tx1"/>
                </a:solidFill>
              </a:rPr>
              <a:t> </a:t>
            </a:r>
            <a:r>
              <a:rPr lang="en-US" sz="1800" dirty="0" err="1">
                <a:solidFill>
                  <a:schemeClr val="tx1"/>
                </a:solidFill>
              </a:rPr>
              <a:t>nào</a:t>
            </a:r>
            <a:r>
              <a:rPr lang="en-US" sz="1800" dirty="0">
                <a:solidFill>
                  <a:schemeClr val="tx1"/>
                </a:solidFill>
              </a:rPr>
              <a:t> </a:t>
            </a:r>
            <a:r>
              <a:rPr lang="en-US" sz="1800" dirty="0" err="1">
                <a:solidFill>
                  <a:schemeClr val="tx1"/>
                </a:solidFill>
              </a:rPr>
              <a:t>áp</a:t>
            </a:r>
            <a:r>
              <a:rPr lang="en-US" sz="1800" dirty="0">
                <a:solidFill>
                  <a:schemeClr val="tx1"/>
                </a:solidFill>
              </a:rPr>
              <a:t> </a:t>
            </a:r>
            <a:r>
              <a:rPr lang="en-US" sz="1800" dirty="0" err="1">
                <a:solidFill>
                  <a:schemeClr val="tx1"/>
                </a:solidFill>
              </a:rPr>
              <a:t>dụng</a:t>
            </a:r>
            <a:r>
              <a:rPr lang="en-US" sz="1800" dirty="0">
                <a:solidFill>
                  <a:schemeClr val="tx1"/>
                </a:solidFill>
              </a:rPr>
              <a:t> </a:t>
            </a:r>
            <a:r>
              <a:rPr lang="en-US" sz="1800" dirty="0" err="1">
                <a:solidFill>
                  <a:schemeClr val="tx1"/>
                </a:solidFill>
              </a:rPr>
              <a:t>đối</a:t>
            </a:r>
            <a:r>
              <a:rPr lang="en-US" sz="1800" dirty="0">
                <a:solidFill>
                  <a:schemeClr val="tx1"/>
                </a:solidFill>
              </a:rPr>
              <a:t> </a:t>
            </a:r>
            <a:r>
              <a:rPr lang="en-US" sz="1800" dirty="0" err="1">
                <a:solidFill>
                  <a:schemeClr val="tx1"/>
                </a:solidFill>
              </a:rPr>
              <a:t>với</a:t>
            </a:r>
            <a:r>
              <a:rPr lang="en-US" sz="1800" dirty="0">
                <a:solidFill>
                  <a:schemeClr val="tx1"/>
                </a:solidFill>
              </a:rPr>
              <a:t> </a:t>
            </a:r>
            <a:r>
              <a:rPr lang="en-US" sz="1800" dirty="0" err="1">
                <a:solidFill>
                  <a:schemeClr val="tx1"/>
                </a:solidFill>
              </a:rPr>
              <a:t>việc</a:t>
            </a:r>
            <a:r>
              <a:rPr lang="en-US" sz="1800" dirty="0">
                <a:solidFill>
                  <a:schemeClr val="tx1"/>
                </a:solidFill>
              </a:rPr>
              <a:t> </a:t>
            </a:r>
            <a:r>
              <a:rPr lang="en-US" sz="1800" dirty="0" err="1">
                <a:solidFill>
                  <a:schemeClr val="tx1"/>
                </a:solidFill>
              </a:rPr>
              <a:t>sử</a:t>
            </a:r>
            <a:r>
              <a:rPr lang="en-US" sz="1800" dirty="0">
                <a:solidFill>
                  <a:schemeClr val="tx1"/>
                </a:solidFill>
              </a:rPr>
              <a:t> </a:t>
            </a:r>
            <a:r>
              <a:rPr lang="en-US" sz="1800" dirty="0" err="1">
                <a:solidFill>
                  <a:schemeClr val="tx1"/>
                </a:solidFill>
              </a:rPr>
              <a:t>dụng</a:t>
            </a:r>
            <a:r>
              <a:rPr lang="en-US" sz="1800" dirty="0">
                <a:solidFill>
                  <a:schemeClr val="tx1"/>
                </a:solidFill>
              </a:rPr>
              <a:t> </a:t>
            </a:r>
            <a:r>
              <a:rPr lang="en-US" sz="1800" dirty="0" err="1">
                <a:solidFill>
                  <a:schemeClr val="tx1"/>
                </a:solidFill>
              </a:rPr>
              <a:t>năng</a:t>
            </a:r>
            <a:r>
              <a:rPr lang="en-US" sz="1800" dirty="0">
                <a:solidFill>
                  <a:schemeClr val="tx1"/>
                </a:solidFill>
              </a:rPr>
              <a:t> </a:t>
            </a:r>
            <a:r>
              <a:rPr lang="en-US" sz="1800" dirty="0" err="1">
                <a:solidFill>
                  <a:schemeClr val="tx1"/>
                </a:solidFill>
              </a:rPr>
              <a:t>lượng</a:t>
            </a:r>
            <a:r>
              <a:rPr lang="en-US" sz="1800" dirty="0">
                <a:solidFill>
                  <a:schemeClr val="tx1"/>
                </a:solidFill>
              </a:rPr>
              <a:t> </a:t>
            </a:r>
            <a:r>
              <a:rPr lang="en-US" sz="1800" dirty="0" err="1">
                <a:solidFill>
                  <a:schemeClr val="tx1"/>
                </a:solidFill>
              </a:rPr>
              <a:t>của</a:t>
            </a:r>
            <a:r>
              <a:rPr lang="en-US" sz="1800" dirty="0">
                <a:solidFill>
                  <a:schemeClr val="tx1"/>
                </a:solidFill>
              </a:rPr>
              <a:t> </a:t>
            </a:r>
            <a:r>
              <a:rPr lang="en-US" sz="1800" dirty="0" err="1">
                <a:solidFill>
                  <a:schemeClr val="tx1"/>
                </a:solidFill>
              </a:rPr>
              <a:t>bạn</a:t>
            </a:r>
            <a:r>
              <a:rPr lang="en-US" sz="1800" dirty="0">
                <a:solidFill>
                  <a:schemeClr val="tx1"/>
                </a:solidFill>
              </a:rPr>
              <a:t>?</a:t>
            </a:r>
          </a:p>
          <a:p>
            <a:pPr algn="just">
              <a:lnSpc>
                <a:spcPct val="150000"/>
              </a:lnSpc>
              <a:buClrTx/>
              <a:buFont typeface="Wingdings" pitchFamily="2" charset="2"/>
              <a:buChar char="v"/>
            </a:pPr>
            <a:r>
              <a:rPr lang="en-US" sz="1800" dirty="0">
                <a:solidFill>
                  <a:schemeClr val="tx1"/>
                </a:solidFill>
              </a:rPr>
              <a:t> </a:t>
            </a:r>
            <a:r>
              <a:rPr lang="en-US" sz="1800" dirty="0" err="1">
                <a:solidFill>
                  <a:schemeClr val="tx1"/>
                </a:solidFill>
              </a:rPr>
              <a:t>Môi</a:t>
            </a:r>
            <a:r>
              <a:rPr lang="en-US" sz="1800" dirty="0">
                <a:solidFill>
                  <a:schemeClr val="tx1"/>
                </a:solidFill>
              </a:rPr>
              <a:t> </a:t>
            </a:r>
            <a:r>
              <a:rPr lang="en-US" sz="1800" dirty="0" err="1">
                <a:solidFill>
                  <a:schemeClr val="tx1"/>
                </a:solidFill>
              </a:rPr>
              <a:t>trường</a:t>
            </a:r>
            <a:r>
              <a:rPr lang="en-US" sz="1800" dirty="0">
                <a:solidFill>
                  <a:schemeClr val="tx1"/>
                </a:solidFill>
              </a:rPr>
              <a:t> (Environmental): </a:t>
            </a:r>
            <a:r>
              <a:rPr lang="en-US" sz="1800" dirty="0" err="1">
                <a:solidFill>
                  <a:schemeClr val="tx1"/>
                </a:solidFill>
              </a:rPr>
              <a:t>Có</a:t>
            </a:r>
            <a:r>
              <a:rPr lang="en-US" sz="1800" dirty="0">
                <a:solidFill>
                  <a:schemeClr val="tx1"/>
                </a:solidFill>
              </a:rPr>
              <a:t> </a:t>
            </a:r>
            <a:r>
              <a:rPr lang="en-US" sz="1800" dirty="0" err="1">
                <a:solidFill>
                  <a:schemeClr val="tx1"/>
                </a:solidFill>
              </a:rPr>
              <a:t>các</a:t>
            </a:r>
            <a:r>
              <a:rPr lang="en-US" sz="1800" dirty="0">
                <a:solidFill>
                  <a:schemeClr val="tx1"/>
                </a:solidFill>
              </a:rPr>
              <a:t> </a:t>
            </a:r>
            <a:r>
              <a:rPr lang="en-US" sz="1800" dirty="0" err="1">
                <a:solidFill>
                  <a:schemeClr val="tx1"/>
                </a:solidFill>
              </a:rPr>
              <a:t>vấn</a:t>
            </a:r>
            <a:r>
              <a:rPr lang="en-US" sz="1800" dirty="0">
                <a:solidFill>
                  <a:schemeClr val="tx1"/>
                </a:solidFill>
              </a:rPr>
              <a:t> </a:t>
            </a:r>
            <a:r>
              <a:rPr lang="en-US" sz="1800" dirty="0" err="1">
                <a:solidFill>
                  <a:schemeClr val="tx1"/>
                </a:solidFill>
              </a:rPr>
              <a:t>đề</a:t>
            </a:r>
            <a:r>
              <a:rPr lang="en-US" sz="1800" dirty="0">
                <a:solidFill>
                  <a:schemeClr val="tx1"/>
                </a:solidFill>
              </a:rPr>
              <a:t> </a:t>
            </a:r>
            <a:r>
              <a:rPr lang="en-US" sz="1800" dirty="0" err="1">
                <a:solidFill>
                  <a:schemeClr val="tx1"/>
                </a:solidFill>
              </a:rPr>
              <a:t>về</a:t>
            </a:r>
            <a:r>
              <a:rPr lang="en-US" sz="1800" dirty="0">
                <a:solidFill>
                  <a:schemeClr val="tx1"/>
                </a:solidFill>
              </a:rPr>
              <a:t> </a:t>
            </a:r>
            <a:r>
              <a:rPr lang="en-US" sz="1800" dirty="0" err="1">
                <a:solidFill>
                  <a:schemeClr val="tx1"/>
                </a:solidFill>
              </a:rPr>
              <a:t>môi</a:t>
            </a:r>
            <a:r>
              <a:rPr lang="en-US" sz="1800" dirty="0">
                <a:solidFill>
                  <a:schemeClr val="tx1"/>
                </a:solidFill>
              </a:rPr>
              <a:t> </a:t>
            </a:r>
            <a:r>
              <a:rPr lang="en-US" sz="1800" dirty="0" err="1">
                <a:solidFill>
                  <a:schemeClr val="tx1"/>
                </a:solidFill>
              </a:rPr>
              <a:t>trường</a:t>
            </a:r>
            <a:r>
              <a:rPr lang="en-US" sz="1800" dirty="0">
                <a:solidFill>
                  <a:schemeClr val="tx1"/>
                </a:solidFill>
              </a:rPr>
              <a:t> </a:t>
            </a:r>
            <a:r>
              <a:rPr lang="en-US" sz="1800" dirty="0" err="1">
                <a:solidFill>
                  <a:schemeClr val="tx1"/>
                </a:solidFill>
              </a:rPr>
              <a:t>không</a:t>
            </a:r>
            <a:r>
              <a:rPr lang="en-US" sz="1800" dirty="0">
                <a:solidFill>
                  <a:schemeClr val="tx1"/>
                </a:solidFill>
              </a:rPr>
              <a:t>? </a:t>
            </a:r>
            <a:r>
              <a:rPr lang="en-US" sz="1800" dirty="0" err="1">
                <a:solidFill>
                  <a:schemeClr val="tx1"/>
                </a:solidFill>
              </a:rPr>
              <a:t>Ví</a:t>
            </a:r>
            <a:r>
              <a:rPr lang="en-US" sz="1800" dirty="0">
                <a:solidFill>
                  <a:schemeClr val="tx1"/>
                </a:solidFill>
              </a:rPr>
              <a:t> </a:t>
            </a:r>
            <a:r>
              <a:rPr lang="en-US" sz="1800" dirty="0" err="1">
                <a:solidFill>
                  <a:schemeClr val="tx1"/>
                </a:solidFill>
              </a:rPr>
              <a:t>dụ</a:t>
            </a:r>
            <a:r>
              <a:rPr lang="en-US" sz="1800" dirty="0">
                <a:solidFill>
                  <a:schemeClr val="tx1"/>
                </a:solidFill>
              </a:rPr>
              <a:t> </a:t>
            </a:r>
            <a:r>
              <a:rPr lang="en-US" sz="1800" dirty="0" err="1">
                <a:solidFill>
                  <a:schemeClr val="tx1"/>
                </a:solidFill>
              </a:rPr>
              <a:t>như</a:t>
            </a:r>
            <a:r>
              <a:rPr lang="en-US" sz="1800" dirty="0">
                <a:solidFill>
                  <a:schemeClr val="tx1"/>
                </a:solidFill>
              </a:rPr>
              <a:t> </a:t>
            </a:r>
            <a:r>
              <a:rPr lang="en-US" sz="1800" dirty="0" err="1">
                <a:solidFill>
                  <a:schemeClr val="tx1"/>
                </a:solidFill>
              </a:rPr>
              <a:t>tiếng</a:t>
            </a:r>
            <a:r>
              <a:rPr lang="en-US" sz="1800" dirty="0">
                <a:solidFill>
                  <a:schemeClr val="tx1"/>
                </a:solidFill>
              </a:rPr>
              <a:t> </a:t>
            </a:r>
            <a:r>
              <a:rPr lang="en-US" sz="1800" dirty="0" err="1">
                <a:solidFill>
                  <a:schemeClr val="tx1"/>
                </a:solidFill>
              </a:rPr>
              <a:t>ồn</a:t>
            </a:r>
            <a:r>
              <a:rPr lang="en-US" sz="1800" dirty="0">
                <a:solidFill>
                  <a:schemeClr val="tx1"/>
                </a:solidFill>
              </a:rPr>
              <a:t>, ô </a:t>
            </a:r>
            <a:r>
              <a:rPr lang="en-US" sz="1800" dirty="0" err="1">
                <a:solidFill>
                  <a:schemeClr val="tx1"/>
                </a:solidFill>
              </a:rPr>
              <a:t>nhiễm</a:t>
            </a:r>
            <a:r>
              <a:rPr lang="en-US" sz="1800" dirty="0">
                <a:solidFill>
                  <a:schemeClr val="tx1"/>
                </a:solidFill>
              </a:rPr>
              <a:t>, </a:t>
            </a:r>
            <a:r>
              <a:rPr lang="en-US" sz="1800" dirty="0" err="1">
                <a:solidFill>
                  <a:schemeClr val="tx1"/>
                </a:solidFill>
              </a:rPr>
              <a:t>phát</a:t>
            </a:r>
            <a:r>
              <a:rPr lang="en-US" sz="1800" dirty="0">
                <a:solidFill>
                  <a:schemeClr val="tx1"/>
                </a:solidFill>
              </a:rPr>
              <a:t> </a:t>
            </a:r>
            <a:r>
              <a:rPr lang="en-US" sz="1800" dirty="0" err="1">
                <a:solidFill>
                  <a:schemeClr val="tx1"/>
                </a:solidFill>
              </a:rPr>
              <a:t>thải</a:t>
            </a:r>
            <a:r>
              <a:rPr lang="en-US" sz="1800" dirty="0">
                <a:solidFill>
                  <a:schemeClr val="tx1"/>
                </a:solidFill>
              </a:rPr>
              <a:t> </a:t>
            </a:r>
            <a:r>
              <a:rPr lang="en-US" sz="1800" dirty="0" err="1">
                <a:solidFill>
                  <a:schemeClr val="tx1"/>
                </a:solidFill>
              </a:rPr>
              <a:t>khí</a:t>
            </a:r>
            <a:r>
              <a:rPr lang="en-US" sz="1800" dirty="0">
                <a:solidFill>
                  <a:schemeClr val="tx1"/>
                </a:solidFill>
              </a:rPr>
              <a:t> </a:t>
            </a:r>
            <a:r>
              <a:rPr lang="en-US" sz="1800" dirty="0" err="1">
                <a:solidFill>
                  <a:schemeClr val="tx1"/>
                </a:solidFill>
              </a:rPr>
              <a:t>nhà</a:t>
            </a:r>
            <a:r>
              <a:rPr lang="en-US" sz="1800" dirty="0">
                <a:solidFill>
                  <a:schemeClr val="tx1"/>
                </a:solidFill>
              </a:rPr>
              <a:t> </a:t>
            </a:r>
            <a:r>
              <a:rPr lang="en-US" sz="1800" dirty="0" err="1">
                <a:solidFill>
                  <a:schemeClr val="tx1"/>
                </a:solidFill>
              </a:rPr>
              <a:t>kính</a:t>
            </a:r>
            <a:r>
              <a:rPr lang="en-US" sz="1800" dirty="0">
                <a:solidFill>
                  <a:schemeClr val="tx1"/>
                </a:solidFill>
              </a:rPr>
              <a:t>.</a:t>
            </a:r>
          </a:p>
        </p:txBody>
      </p:sp>
    </p:spTree>
    <p:extLst>
      <p:ext uri="{BB962C8B-B14F-4D97-AF65-F5344CB8AC3E}">
        <p14:creationId xmlns:p14="http://schemas.microsoft.com/office/powerpoint/2010/main" val="199803554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4" name="Rectangle 3">
            <a:extLst>
              <a:ext uri="{FF2B5EF4-FFF2-40B4-BE49-F238E27FC236}">
                <a16:creationId xmlns:a16="http://schemas.microsoft.com/office/drawing/2014/main" id="{A72B8EDE-0376-EE92-0D2A-2A84CC3775F8}"/>
              </a:ext>
            </a:extLst>
          </p:cNvPr>
          <p:cNvSpPr>
            <a:spLocks noChangeArrowheads="1"/>
          </p:cNvSpPr>
          <p:nvPr/>
        </p:nvSpPr>
        <p:spPr bwMode="auto">
          <a:xfrm>
            <a:off x="638580" y="571228"/>
            <a:ext cx="109455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err="1">
                <a:solidFill>
                  <a:schemeClr val="accent1">
                    <a:lumMod val="50000"/>
                  </a:schemeClr>
                </a:solidFill>
                <a:latin typeface="+mj-lt"/>
                <a:cs typeface="Times New Roman" panose="02020603050405020304" pitchFamily="18" charset="0"/>
              </a:rPr>
              <a:t>Bối</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cảnh</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nội</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bộ</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Phân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tích</a:t>
            </a:r>
            <a:r>
              <a:rPr lang="en-US" altLang="en-US" b="1" dirty="0">
                <a:solidFill>
                  <a:schemeClr val="accent1">
                    <a:lumMod val="50000"/>
                  </a:schemeClr>
                </a:solidFill>
                <a:latin typeface="+mj-lt"/>
                <a:cs typeface="Times New Roman" panose="02020603050405020304" pitchFamily="18" charset="0"/>
              </a:rPr>
              <a:t> SWOT</a:t>
            </a:r>
            <a:endParaRPr lang="en-US" altLang="en-US" dirty="0">
              <a:solidFill>
                <a:schemeClr val="accent1">
                  <a:lumMod val="50000"/>
                </a:schemeClr>
              </a:solidFill>
              <a:latin typeface="+mj-lt"/>
              <a:cs typeface="Times New Roman" panose="02020603050405020304" pitchFamily="18" charset="0"/>
            </a:endParaRPr>
          </a:p>
        </p:txBody>
      </p:sp>
      <p:sp>
        <p:nvSpPr>
          <p:cNvPr id="2" name="Content Placeholder 2">
            <a:extLst>
              <a:ext uri="{FF2B5EF4-FFF2-40B4-BE49-F238E27FC236}">
                <a16:creationId xmlns:a16="http://schemas.microsoft.com/office/drawing/2014/main" id="{620A7460-F221-2CD2-D5AF-B7B3E1CFA595}"/>
              </a:ext>
            </a:extLst>
          </p:cNvPr>
          <p:cNvSpPr txBox="1">
            <a:spLocks/>
          </p:cNvSpPr>
          <p:nvPr/>
        </p:nvSpPr>
        <p:spPr>
          <a:xfrm>
            <a:off x="638580" y="1410384"/>
            <a:ext cx="10945504" cy="5613367"/>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1800" dirty="0">
                <a:solidFill>
                  <a:schemeClr val="tx1"/>
                </a:solidFill>
                <a:latin typeface="+mn-lt"/>
              </a:rPr>
              <a:t> </a:t>
            </a:r>
            <a:r>
              <a:rPr lang="en-US" sz="1800" dirty="0" err="1">
                <a:solidFill>
                  <a:schemeClr val="tx1"/>
                </a:solidFill>
                <a:latin typeface="+mn-lt"/>
              </a:rPr>
              <a:t>Điểm</a:t>
            </a:r>
            <a:r>
              <a:rPr lang="en-US" sz="1800" dirty="0">
                <a:solidFill>
                  <a:schemeClr val="tx1"/>
                </a:solidFill>
                <a:latin typeface="+mn-lt"/>
              </a:rPr>
              <a:t> </a:t>
            </a:r>
            <a:r>
              <a:rPr lang="en-US" sz="1800" dirty="0" err="1">
                <a:solidFill>
                  <a:schemeClr val="tx1"/>
                </a:solidFill>
                <a:latin typeface="+mn-lt"/>
              </a:rPr>
              <a:t>mạnh</a:t>
            </a:r>
            <a:r>
              <a:rPr lang="en-US" sz="1800" dirty="0">
                <a:solidFill>
                  <a:schemeClr val="tx1"/>
                </a:solidFill>
                <a:latin typeface="+mn-lt"/>
              </a:rPr>
              <a:t> (Strengths): </a:t>
            </a:r>
            <a:r>
              <a:rPr lang="en-US" sz="1800" dirty="0" err="1">
                <a:solidFill>
                  <a:schemeClr val="tx1"/>
                </a:solidFill>
                <a:latin typeface="+mn-lt"/>
              </a:rPr>
              <a:t>Tổ</a:t>
            </a:r>
            <a:r>
              <a:rPr lang="en-US" sz="1800" dirty="0">
                <a:solidFill>
                  <a:schemeClr val="tx1"/>
                </a:solidFill>
                <a:latin typeface="+mn-lt"/>
              </a:rPr>
              <a:t> </a:t>
            </a:r>
            <a:r>
              <a:rPr lang="en-US" sz="1800" dirty="0" err="1">
                <a:solidFill>
                  <a:schemeClr val="tx1"/>
                </a:solidFill>
                <a:latin typeface="+mn-lt"/>
              </a:rPr>
              <a:t>chức</a:t>
            </a:r>
            <a:r>
              <a:rPr lang="en-US" sz="1800" dirty="0">
                <a:solidFill>
                  <a:schemeClr val="tx1"/>
                </a:solidFill>
                <a:latin typeface="+mn-lt"/>
              </a:rPr>
              <a:t> </a:t>
            </a:r>
            <a:r>
              <a:rPr lang="en-US" sz="1800" dirty="0" err="1">
                <a:solidFill>
                  <a:schemeClr val="tx1"/>
                </a:solidFill>
                <a:latin typeface="+mn-lt"/>
              </a:rPr>
              <a:t>của</a:t>
            </a:r>
            <a:r>
              <a:rPr lang="en-US" sz="1800" dirty="0">
                <a:solidFill>
                  <a:schemeClr val="tx1"/>
                </a:solidFill>
                <a:latin typeface="+mn-lt"/>
              </a:rPr>
              <a:t> </a:t>
            </a:r>
            <a:r>
              <a:rPr lang="en-US" sz="1800" dirty="0" err="1">
                <a:solidFill>
                  <a:schemeClr val="tx1"/>
                </a:solidFill>
                <a:latin typeface="+mn-lt"/>
              </a:rPr>
              <a:t>bạn</a:t>
            </a:r>
            <a:r>
              <a:rPr lang="en-US" sz="1800" dirty="0">
                <a:solidFill>
                  <a:schemeClr val="tx1"/>
                </a:solidFill>
                <a:latin typeface="+mn-lt"/>
              </a:rPr>
              <a:t> </a:t>
            </a:r>
            <a:r>
              <a:rPr lang="en-US" sz="1800" dirty="0" err="1">
                <a:solidFill>
                  <a:schemeClr val="tx1"/>
                </a:solidFill>
                <a:latin typeface="+mn-lt"/>
              </a:rPr>
              <a:t>có</a:t>
            </a:r>
            <a:r>
              <a:rPr lang="en-US" sz="1800" dirty="0">
                <a:solidFill>
                  <a:schemeClr val="tx1"/>
                </a:solidFill>
                <a:latin typeface="+mn-lt"/>
              </a:rPr>
              <a:t> </a:t>
            </a:r>
            <a:r>
              <a:rPr lang="en-US" sz="1800" dirty="0" err="1">
                <a:solidFill>
                  <a:schemeClr val="tx1"/>
                </a:solidFill>
                <a:latin typeface="+mn-lt"/>
              </a:rPr>
              <a:t>những</a:t>
            </a:r>
            <a:r>
              <a:rPr lang="en-US" sz="1800" dirty="0">
                <a:solidFill>
                  <a:schemeClr val="tx1"/>
                </a:solidFill>
                <a:latin typeface="+mn-lt"/>
              </a:rPr>
              <a:t> </a:t>
            </a:r>
            <a:r>
              <a:rPr lang="en-US" sz="1800" dirty="0" err="1">
                <a:solidFill>
                  <a:schemeClr val="tx1"/>
                </a:solidFill>
                <a:latin typeface="+mn-lt"/>
              </a:rPr>
              <a:t>điểm</a:t>
            </a:r>
            <a:r>
              <a:rPr lang="en-US" sz="1800" dirty="0">
                <a:solidFill>
                  <a:schemeClr val="tx1"/>
                </a:solidFill>
                <a:latin typeface="+mn-lt"/>
              </a:rPr>
              <a:t> </a:t>
            </a:r>
            <a:r>
              <a:rPr lang="en-US" sz="1800" dirty="0" err="1">
                <a:solidFill>
                  <a:schemeClr val="tx1"/>
                </a:solidFill>
                <a:latin typeface="+mn-lt"/>
              </a:rPr>
              <a:t>mạnh</a:t>
            </a:r>
            <a:r>
              <a:rPr lang="en-US" sz="1800" dirty="0">
                <a:solidFill>
                  <a:schemeClr val="tx1"/>
                </a:solidFill>
                <a:latin typeface="+mn-lt"/>
              </a:rPr>
              <a:t> </a:t>
            </a:r>
            <a:r>
              <a:rPr lang="en-US" sz="1800" dirty="0" err="1">
                <a:solidFill>
                  <a:schemeClr val="tx1"/>
                </a:solidFill>
                <a:latin typeface="+mn-lt"/>
              </a:rPr>
              <a:t>gì</a:t>
            </a:r>
            <a:r>
              <a:rPr lang="en-US" sz="1800" dirty="0">
                <a:solidFill>
                  <a:schemeClr val="tx1"/>
                </a:solidFill>
                <a:latin typeface="+mn-lt"/>
              </a:rPr>
              <a:t> </a:t>
            </a:r>
            <a:r>
              <a:rPr lang="en-US" sz="1800" dirty="0" err="1">
                <a:solidFill>
                  <a:schemeClr val="tx1"/>
                </a:solidFill>
                <a:latin typeface="+mn-lt"/>
              </a:rPr>
              <a:t>liên</a:t>
            </a:r>
            <a:r>
              <a:rPr lang="en-US" sz="1800" dirty="0">
                <a:solidFill>
                  <a:schemeClr val="tx1"/>
                </a:solidFill>
                <a:latin typeface="+mn-lt"/>
              </a:rPr>
              <a:t> </a:t>
            </a:r>
            <a:r>
              <a:rPr lang="en-US" sz="1800" dirty="0" err="1">
                <a:solidFill>
                  <a:schemeClr val="tx1"/>
                </a:solidFill>
                <a:latin typeface="+mn-lt"/>
              </a:rPr>
              <a:t>quan</a:t>
            </a:r>
            <a:r>
              <a:rPr lang="en-US" sz="1800" dirty="0">
                <a:solidFill>
                  <a:schemeClr val="tx1"/>
                </a:solidFill>
                <a:latin typeface="+mn-lt"/>
              </a:rPr>
              <a:t> </a:t>
            </a:r>
            <a:r>
              <a:rPr lang="en-US" sz="1800" dirty="0" err="1">
                <a:solidFill>
                  <a:schemeClr val="tx1"/>
                </a:solidFill>
                <a:latin typeface="+mn-lt"/>
              </a:rPr>
              <a:t>đến</a:t>
            </a:r>
            <a:r>
              <a:rPr lang="en-US" sz="1800" dirty="0">
                <a:solidFill>
                  <a:schemeClr val="tx1"/>
                </a:solidFill>
                <a:latin typeface="+mn-lt"/>
              </a:rPr>
              <a:t> </a:t>
            </a:r>
            <a:r>
              <a:rPr lang="en-US" sz="1800" dirty="0" err="1">
                <a:solidFill>
                  <a:schemeClr val="tx1"/>
                </a:solidFill>
                <a:latin typeface="+mn-lt"/>
              </a:rPr>
              <a:t>quản</a:t>
            </a:r>
            <a:r>
              <a:rPr lang="en-US" sz="1800" dirty="0">
                <a:solidFill>
                  <a:schemeClr val="tx1"/>
                </a:solidFill>
                <a:latin typeface="+mn-lt"/>
              </a:rPr>
              <a:t> </a:t>
            </a:r>
            <a:r>
              <a:rPr lang="en-US" sz="1800" dirty="0" err="1">
                <a:solidFill>
                  <a:schemeClr val="tx1"/>
                </a:solidFill>
                <a:latin typeface="+mn-lt"/>
              </a:rPr>
              <a:t>lý</a:t>
            </a:r>
            <a:r>
              <a:rPr lang="en-US" sz="1800" dirty="0">
                <a:solidFill>
                  <a:schemeClr val="tx1"/>
                </a:solidFill>
                <a:latin typeface="+mn-lt"/>
              </a:rPr>
              <a:t> </a:t>
            </a:r>
            <a:r>
              <a:rPr lang="en-US" sz="1800" dirty="0" err="1">
                <a:solidFill>
                  <a:schemeClr val="tx1"/>
                </a:solidFill>
                <a:latin typeface="+mn-lt"/>
              </a:rPr>
              <a:t>năng</a:t>
            </a:r>
            <a:r>
              <a:rPr lang="en-US" sz="1800" dirty="0">
                <a:solidFill>
                  <a:schemeClr val="tx1"/>
                </a:solidFill>
                <a:latin typeface="+mn-lt"/>
              </a:rPr>
              <a:t> </a:t>
            </a:r>
            <a:r>
              <a:rPr lang="en-US" sz="1800" dirty="0" err="1">
                <a:solidFill>
                  <a:schemeClr val="tx1"/>
                </a:solidFill>
                <a:latin typeface="+mn-lt"/>
              </a:rPr>
              <a:t>lượng</a:t>
            </a:r>
            <a:r>
              <a:rPr lang="en-US" sz="1800" dirty="0">
                <a:solidFill>
                  <a:schemeClr val="tx1"/>
                </a:solidFill>
                <a:latin typeface="+mn-lt"/>
              </a:rPr>
              <a:t>? </a:t>
            </a:r>
            <a:r>
              <a:rPr lang="en-US" sz="1800" dirty="0" err="1">
                <a:solidFill>
                  <a:schemeClr val="tx1"/>
                </a:solidFill>
                <a:latin typeface="+mn-lt"/>
              </a:rPr>
              <a:t>Ví</a:t>
            </a:r>
            <a:r>
              <a:rPr lang="en-US" sz="1800" dirty="0">
                <a:solidFill>
                  <a:schemeClr val="tx1"/>
                </a:solidFill>
                <a:latin typeface="+mn-lt"/>
              </a:rPr>
              <a:t> </a:t>
            </a:r>
            <a:r>
              <a:rPr lang="en-US" sz="1800" dirty="0" err="1">
                <a:solidFill>
                  <a:schemeClr val="tx1"/>
                </a:solidFill>
                <a:latin typeface="+mn-lt"/>
              </a:rPr>
              <a:t>dụ</a:t>
            </a:r>
            <a:r>
              <a:rPr lang="en-US" sz="1800" dirty="0">
                <a:solidFill>
                  <a:schemeClr val="tx1"/>
                </a:solidFill>
                <a:latin typeface="+mn-lt"/>
              </a:rPr>
              <a:t> </a:t>
            </a:r>
            <a:r>
              <a:rPr lang="en-US" sz="1800" dirty="0" err="1">
                <a:solidFill>
                  <a:schemeClr val="tx1"/>
                </a:solidFill>
                <a:latin typeface="+mn-lt"/>
              </a:rPr>
              <a:t>như</a:t>
            </a:r>
            <a:r>
              <a:rPr lang="en-US" sz="1800" dirty="0">
                <a:solidFill>
                  <a:schemeClr val="tx1"/>
                </a:solidFill>
                <a:latin typeface="+mn-lt"/>
              </a:rPr>
              <a:t> </a:t>
            </a:r>
            <a:r>
              <a:rPr lang="en-US" sz="1800" dirty="0" err="1">
                <a:solidFill>
                  <a:schemeClr val="tx1"/>
                </a:solidFill>
                <a:latin typeface="+mn-lt"/>
              </a:rPr>
              <a:t>khả</a:t>
            </a:r>
            <a:r>
              <a:rPr lang="en-US" sz="1800" dirty="0">
                <a:solidFill>
                  <a:schemeClr val="tx1"/>
                </a:solidFill>
                <a:latin typeface="+mn-lt"/>
              </a:rPr>
              <a:t> </a:t>
            </a:r>
            <a:r>
              <a:rPr lang="en-US" sz="1800" dirty="0" err="1">
                <a:solidFill>
                  <a:schemeClr val="tx1"/>
                </a:solidFill>
                <a:latin typeface="+mn-lt"/>
              </a:rPr>
              <a:t>năng</a:t>
            </a:r>
            <a:r>
              <a:rPr lang="en-US" sz="1800" dirty="0">
                <a:solidFill>
                  <a:schemeClr val="tx1"/>
                </a:solidFill>
                <a:latin typeface="+mn-lt"/>
              </a:rPr>
              <a:t> </a:t>
            </a:r>
            <a:r>
              <a:rPr lang="en-US" sz="1800" dirty="0" err="1">
                <a:solidFill>
                  <a:schemeClr val="tx1"/>
                </a:solidFill>
                <a:latin typeface="+mn-lt"/>
              </a:rPr>
              <a:t>sáng</a:t>
            </a:r>
            <a:r>
              <a:rPr lang="en-US" sz="1800" dirty="0">
                <a:solidFill>
                  <a:schemeClr val="tx1"/>
                </a:solidFill>
                <a:latin typeface="+mn-lt"/>
              </a:rPr>
              <a:t> </a:t>
            </a:r>
            <a:r>
              <a:rPr lang="en-US" sz="1800" dirty="0" err="1">
                <a:solidFill>
                  <a:schemeClr val="tx1"/>
                </a:solidFill>
                <a:latin typeface="+mn-lt"/>
              </a:rPr>
              <a:t>tạo</a:t>
            </a:r>
            <a:r>
              <a:rPr lang="en-US" sz="1800" dirty="0">
                <a:solidFill>
                  <a:schemeClr val="tx1"/>
                </a:solidFill>
                <a:latin typeface="+mn-lt"/>
              </a:rPr>
              <a:t>, </a:t>
            </a:r>
            <a:r>
              <a:rPr lang="en-US" sz="1800" dirty="0" err="1">
                <a:solidFill>
                  <a:schemeClr val="tx1"/>
                </a:solidFill>
                <a:latin typeface="+mn-lt"/>
              </a:rPr>
              <a:t>năng</a:t>
            </a:r>
            <a:r>
              <a:rPr lang="en-US" sz="1800" dirty="0">
                <a:solidFill>
                  <a:schemeClr val="tx1"/>
                </a:solidFill>
                <a:latin typeface="+mn-lt"/>
              </a:rPr>
              <a:t> </a:t>
            </a:r>
            <a:r>
              <a:rPr lang="en-US" sz="1800" dirty="0" err="1">
                <a:solidFill>
                  <a:schemeClr val="tx1"/>
                </a:solidFill>
                <a:latin typeface="+mn-lt"/>
              </a:rPr>
              <a:t>lực</a:t>
            </a:r>
            <a:r>
              <a:rPr lang="en-US" sz="1800" dirty="0">
                <a:solidFill>
                  <a:schemeClr val="tx1"/>
                </a:solidFill>
                <a:latin typeface="+mn-lt"/>
              </a:rPr>
              <a:t> </a:t>
            </a:r>
            <a:r>
              <a:rPr lang="en-US" sz="1800" dirty="0" err="1">
                <a:solidFill>
                  <a:schemeClr val="tx1"/>
                </a:solidFill>
                <a:latin typeface="+mn-lt"/>
              </a:rPr>
              <a:t>kỹ</a:t>
            </a:r>
            <a:r>
              <a:rPr lang="en-US" sz="1800" dirty="0">
                <a:solidFill>
                  <a:schemeClr val="tx1"/>
                </a:solidFill>
                <a:latin typeface="+mn-lt"/>
              </a:rPr>
              <a:t> </a:t>
            </a:r>
            <a:r>
              <a:rPr lang="en-US" sz="1800" dirty="0" err="1">
                <a:solidFill>
                  <a:schemeClr val="tx1"/>
                </a:solidFill>
                <a:latin typeface="+mn-lt"/>
              </a:rPr>
              <a:t>thuật</a:t>
            </a:r>
            <a:r>
              <a:rPr lang="en-US" sz="1800" dirty="0">
                <a:solidFill>
                  <a:schemeClr val="tx1"/>
                </a:solidFill>
                <a:latin typeface="+mn-lt"/>
              </a:rPr>
              <a:t>.</a:t>
            </a:r>
          </a:p>
          <a:p>
            <a:pPr algn="just">
              <a:buClrTx/>
            </a:pPr>
            <a:r>
              <a:rPr lang="en-US" sz="1800" dirty="0">
                <a:solidFill>
                  <a:schemeClr val="tx1"/>
                </a:solidFill>
                <a:latin typeface="+mn-lt"/>
              </a:rPr>
              <a:t> </a:t>
            </a:r>
            <a:r>
              <a:rPr lang="en-US" sz="1800" dirty="0" err="1">
                <a:solidFill>
                  <a:schemeClr val="tx1"/>
                </a:solidFill>
                <a:latin typeface="+mn-lt"/>
              </a:rPr>
              <a:t>Điểm</a:t>
            </a:r>
            <a:r>
              <a:rPr lang="en-US" sz="1800" dirty="0">
                <a:solidFill>
                  <a:schemeClr val="tx1"/>
                </a:solidFill>
                <a:latin typeface="+mn-lt"/>
              </a:rPr>
              <a:t> </a:t>
            </a:r>
            <a:r>
              <a:rPr lang="en-US" sz="1800" dirty="0" err="1">
                <a:solidFill>
                  <a:schemeClr val="tx1"/>
                </a:solidFill>
                <a:latin typeface="+mn-lt"/>
              </a:rPr>
              <a:t>yếu</a:t>
            </a:r>
            <a:r>
              <a:rPr lang="en-US" sz="1800" dirty="0">
                <a:solidFill>
                  <a:schemeClr val="tx1"/>
                </a:solidFill>
                <a:latin typeface="+mn-lt"/>
              </a:rPr>
              <a:t> (Weaknesses):</a:t>
            </a:r>
          </a:p>
          <a:p>
            <a:pPr algn="just">
              <a:buClrTx/>
              <a:buFont typeface="Wingdings" panose="05000000000000000000" pitchFamily="2" charset="2"/>
              <a:buChar char="v"/>
            </a:pPr>
            <a:r>
              <a:rPr lang="en-US" sz="1800" dirty="0">
                <a:solidFill>
                  <a:schemeClr val="tx1"/>
                </a:solidFill>
                <a:latin typeface="+mn-lt"/>
              </a:rPr>
              <a:t> </a:t>
            </a:r>
            <a:r>
              <a:rPr lang="en-US" sz="1800" dirty="0" err="1">
                <a:solidFill>
                  <a:schemeClr val="tx1"/>
                </a:solidFill>
                <a:latin typeface="+mn-lt"/>
              </a:rPr>
              <a:t>Tổ</a:t>
            </a:r>
            <a:r>
              <a:rPr lang="en-US" sz="1800" dirty="0">
                <a:solidFill>
                  <a:schemeClr val="tx1"/>
                </a:solidFill>
                <a:latin typeface="+mn-lt"/>
              </a:rPr>
              <a:t> </a:t>
            </a:r>
            <a:r>
              <a:rPr lang="en-US" sz="1800" dirty="0" err="1">
                <a:solidFill>
                  <a:schemeClr val="tx1"/>
                </a:solidFill>
                <a:latin typeface="+mn-lt"/>
              </a:rPr>
              <a:t>chức</a:t>
            </a:r>
            <a:r>
              <a:rPr lang="en-US" sz="1800" dirty="0">
                <a:solidFill>
                  <a:schemeClr val="tx1"/>
                </a:solidFill>
                <a:latin typeface="+mn-lt"/>
              </a:rPr>
              <a:t> </a:t>
            </a:r>
            <a:r>
              <a:rPr lang="en-US" sz="1800" dirty="0" err="1">
                <a:solidFill>
                  <a:schemeClr val="tx1"/>
                </a:solidFill>
                <a:latin typeface="+mn-lt"/>
              </a:rPr>
              <a:t>của</a:t>
            </a:r>
            <a:r>
              <a:rPr lang="en-US" sz="1800" dirty="0">
                <a:solidFill>
                  <a:schemeClr val="tx1"/>
                </a:solidFill>
                <a:latin typeface="+mn-lt"/>
              </a:rPr>
              <a:t> </a:t>
            </a:r>
            <a:r>
              <a:rPr lang="en-US" sz="1800" dirty="0" err="1">
                <a:solidFill>
                  <a:schemeClr val="tx1"/>
                </a:solidFill>
                <a:latin typeface="+mn-lt"/>
              </a:rPr>
              <a:t>bạn</a:t>
            </a:r>
            <a:r>
              <a:rPr lang="en-US" sz="1800" dirty="0">
                <a:solidFill>
                  <a:schemeClr val="tx1"/>
                </a:solidFill>
                <a:latin typeface="+mn-lt"/>
              </a:rPr>
              <a:t> </a:t>
            </a:r>
            <a:r>
              <a:rPr lang="en-US" sz="1800" dirty="0" err="1">
                <a:solidFill>
                  <a:schemeClr val="tx1"/>
                </a:solidFill>
                <a:latin typeface="+mn-lt"/>
              </a:rPr>
              <a:t>có</a:t>
            </a:r>
            <a:r>
              <a:rPr lang="en-US" sz="1800" dirty="0">
                <a:solidFill>
                  <a:schemeClr val="tx1"/>
                </a:solidFill>
                <a:latin typeface="+mn-lt"/>
              </a:rPr>
              <a:t> </a:t>
            </a:r>
            <a:r>
              <a:rPr lang="en-US" sz="1800" dirty="0" err="1">
                <a:solidFill>
                  <a:schemeClr val="tx1"/>
                </a:solidFill>
                <a:latin typeface="+mn-lt"/>
              </a:rPr>
              <a:t>những</a:t>
            </a:r>
            <a:r>
              <a:rPr lang="en-US" sz="1800" dirty="0">
                <a:solidFill>
                  <a:schemeClr val="tx1"/>
                </a:solidFill>
                <a:latin typeface="+mn-lt"/>
              </a:rPr>
              <a:t> </a:t>
            </a:r>
            <a:r>
              <a:rPr lang="en-US" sz="1800" dirty="0" err="1">
                <a:solidFill>
                  <a:schemeClr val="tx1"/>
                </a:solidFill>
                <a:latin typeface="+mn-lt"/>
              </a:rPr>
              <a:t>điểm</a:t>
            </a:r>
            <a:r>
              <a:rPr lang="en-US" sz="1800" dirty="0">
                <a:solidFill>
                  <a:schemeClr val="tx1"/>
                </a:solidFill>
                <a:latin typeface="+mn-lt"/>
              </a:rPr>
              <a:t> </a:t>
            </a:r>
            <a:r>
              <a:rPr lang="en-US" sz="1800" dirty="0" err="1">
                <a:solidFill>
                  <a:schemeClr val="tx1"/>
                </a:solidFill>
                <a:latin typeface="+mn-lt"/>
              </a:rPr>
              <a:t>yếu</a:t>
            </a:r>
            <a:r>
              <a:rPr lang="en-US" sz="1800" dirty="0">
                <a:solidFill>
                  <a:schemeClr val="tx1"/>
                </a:solidFill>
                <a:latin typeface="+mn-lt"/>
              </a:rPr>
              <a:t> </a:t>
            </a:r>
            <a:r>
              <a:rPr lang="en-US" sz="1800" dirty="0" err="1">
                <a:solidFill>
                  <a:schemeClr val="tx1"/>
                </a:solidFill>
                <a:latin typeface="+mn-lt"/>
              </a:rPr>
              <a:t>gì</a:t>
            </a:r>
            <a:r>
              <a:rPr lang="en-US" sz="1800" dirty="0">
                <a:solidFill>
                  <a:schemeClr val="tx1"/>
                </a:solidFill>
                <a:latin typeface="+mn-lt"/>
              </a:rPr>
              <a:t>? </a:t>
            </a:r>
            <a:r>
              <a:rPr lang="en-US" sz="1800" dirty="0" err="1">
                <a:solidFill>
                  <a:schemeClr val="tx1"/>
                </a:solidFill>
                <a:latin typeface="+mn-lt"/>
              </a:rPr>
              <a:t>Ví</a:t>
            </a:r>
            <a:r>
              <a:rPr lang="en-US" sz="1800" dirty="0">
                <a:solidFill>
                  <a:schemeClr val="tx1"/>
                </a:solidFill>
                <a:latin typeface="+mn-lt"/>
              </a:rPr>
              <a:t> </a:t>
            </a:r>
            <a:r>
              <a:rPr lang="en-US" sz="1800" dirty="0" err="1">
                <a:solidFill>
                  <a:schemeClr val="tx1"/>
                </a:solidFill>
                <a:latin typeface="+mn-lt"/>
              </a:rPr>
              <a:t>dụ</a:t>
            </a:r>
            <a:r>
              <a:rPr lang="en-US" sz="1800" dirty="0">
                <a:solidFill>
                  <a:schemeClr val="tx1"/>
                </a:solidFill>
                <a:latin typeface="+mn-lt"/>
              </a:rPr>
              <a:t> </a:t>
            </a:r>
            <a:r>
              <a:rPr lang="en-US" sz="1800" dirty="0" err="1">
                <a:solidFill>
                  <a:schemeClr val="tx1"/>
                </a:solidFill>
                <a:latin typeface="+mn-lt"/>
              </a:rPr>
              <a:t>như</a:t>
            </a:r>
            <a:r>
              <a:rPr lang="en-US" sz="1800" dirty="0">
                <a:solidFill>
                  <a:schemeClr val="tx1"/>
                </a:solidFill>
                <a:latin typeface="+mn-lt"/>
              </a:rPr>
              <a:t> </a:t>
            </a:r>
            <a:r>
              <a:rPr lang="en-US" sz="1800" dirty="0" err="1">
                <a:solidFill>
                  <a:schemeClr val="tx1"/>
                </a:solidFill>
                <a:latin typeface="+mn-lt"/>
              </a:rPr>
              <a:t>thiếu</a:t>
            </a:r>
            <a:r>
              <a:rPr lang="en-US" sz="1800" dirty="0">
                <a:solidFill>
                  <a:schemeClr val="tx1"/>
                </a:solidFill>
                <a:latin typeface="+mn-lt"/>
              </a:rPr>
              <a:t> </a:t>
            </a:r>
            <a:r>
              <a:rPr lang="en-US" sz="1800" dirty="0" err="1">
                <a:solidFill>
                  <a:schemeClr val="tx1"/>
                </a:solidFill>
                <a:latin typeface="+mn-lt"/>
              </a:rPr>
              <a:t>kiến</a:t>
            </a:r>
            <a:r>
              <a:rPr lang="en-US" sz="1800" dirty="0">
                <a:solidFill>
                  <a:schemeClr val="tx1"/>
                </a:solidFill>
                <a:latin typeface="+mn-lt"/>
              </a:rPr>
              <a:t> </a:t>
            </a:r>
            <a:r>
              <a:rPr lang="en-US" sz="1800" dirty="0" err="1">
                <a:solidFill>
                  <a:schemeClr val="tx1"/>
                </a:solidFill>
                <a:latin typeface="+mn-lt"/>
              </a:rPr>
              <a:t>thức</a:t>
            </a:r>
            <a:r>
              <a:rPr lang="en-US" sz="1800" dirty="0">
                <a:solidFill>
                  <a:schemeClr val="tx1"/>
                </a:solidFill>
                <a:latin typeface="+mn-lt"/>
              </a:rPr>
              <a:t> </a:t>
            </a:r>
            <a:r>
              <a:rPr lang="en-US" sz="1800" dirty="0" err="1">
                <a:solidFill>
                  <a:schemeClr val="tx1"/>
                </a:solidFill>
                <a:latin typeface="+mn-lt"/>
              </a:rPr>
              <a:t>kỹ</a:t>
            </a:r>
            <a:r>
              <a:rPr lang="en-US" sz="1800" dirty="0">
                <a:solidFill>
                  <a:schemeClr val="tx1"/>
                </a:solidFill>
                <a:latin typeface="+mn-lt"/>
              </a:rPr>
              <a:t> </a:t>
            </a:r>
            <a:r>
              <a:rPr lang="en-US" sz="1800" dirty="0" err="1">
                <a:solidFill>
                  <a:schemeClr val="tx1"/>
                </a:solidFill>
                <a:latin typeface="+mn-lt"/>
              </a:rPr>
              <a:t>thuật</a:t>
            </a:r>
            <a:r>
              <a:rPr lang="en-US" sz="1800" dirty="0">
                <a:solidFill>
                  <a:schemeClr val="tx1"/>
                </a:solidFill>
                <a:latin typeface="+mn-lt"/>
              </a:rPr>
              <a:t>, </a:t>
            </a:r>
            <a:r>
              <a:rPr lang="en-US" sz="1800" dirty="0" err="1">
                <a:solidFill>
                  <a:schemeClr val="tx1"/>
                </a:solidFill>
                <a:latin typeface="+mn-lt"/>
              </a:rPr>
              <a:t>thiếu</a:t>
            </a:r>
            <a:r>
              <a:rPr lang="en-US" sz="1800" dirty="0">
                <a:solidFill>
                  <a:schemeClr val="tx1"/>
                </a:solidFill>
                <a:latin typeface="+mn-lt"/>
              </a:rPr>
              <a:t> </a:t>
            </a:r>
            <a:r>
              <a:rPr lang="en-US" sz="1800" dirty="0" err="1">
                <a:solidFill>
                  <a:schemeClr val="tx1"/>
                </a:solidFill>
                <a:latin typeface="+mn-lt"/>
              </a:rPr>
              <a:t>sự</a:t>
            </a:r>
            <a:r>
              <a:rPr lang="en-US" sz="1800" dirty="0">
                <a:solidFill>
                  <a:schemeClr val="tx1"/>
                </a:solidFill>
                <a:latin typeface="+mn-lt"/>
              </a:rPr>
              <a:t> </a:t>
            </a:r>
            <a:r>
              <a:rPr lang="en-US" sz="1800" dirty="0" err="1">
                <a:solidFill>
                  <a:schemeClr val="tx1"/>
                </a:solidFill>
                <a:latin typeface="+mn-lt"/>
              </a:rPr>
              <a:t>lãnh</a:t>
            </a:r>
            <a:r>
              <a:rPr lang="en-US" sz="1800" dirty="0">
                <a:solidFill>
                  <a:schemeClr val="tx1"/>
                </a:solidFill>
                <a:latin typeface="+mn-lt"/>
              </a:rPr>
              <a:t> </a:t>
            </a:r>
            <a:r>
              <a:rPr lang="en-US" sz="1800" dirty="0" err="1">
                <a:solidFill>
                  <a:schemeClr val="tx1"/>
                </a:solidFill>
                <a:latin typeface="+mn-lt"/>
              </a:rPr>
              <a:t>đạo</a:t>
            </a:r>
            <a:r>
              <a:rPr lang="en-US" sz="1800" dirty="0">
                <a:solidFill>
                  <a:schemeClr val="tx1"/>
                </a:solidFill>
                <a:latin typeface="+mn-lt"/>
              </a:rPr>
              <a:t>.</a:t>
            </a:r>
          </a:p>
          <a:p>
            <a:pPr algn="just">
              <a:buClrTx/>
              <a:buFont typeface="Wingdings" panose="05000000000000000000" pitchFamily="2" charset="2"/>
              <a:buChar char="v"/>
            </a:pPr>
            <a:r>
              <a:rPr lang="en-US" sz="1800" dirty="0">
                <a:solidFill>
                  <a:schemeClr val="tx1"/>
                </a:solidFill>
                <a:latin typeface="+mn-lt"/>
              </a:rPr>
              <a:t> </a:t>
            </a:r>
            <a:r>
              <a:rPr lang="en-US" sz="1800" dirty="0" err="1">
                <a:solidFill>
                  <a:schemeClr val="tx1"/>
                </a:solidFill>
                <a:latin typeface="+mn-lt"/>
              </a:rPr>
              <a:t>Những</a:t>
            </a:r>
            <a:r>
              <a:rPr lang="en-US" sz="1800" dirty="0">
                <a:solidFill>
                  <a:schemeClr val="tx1"/>
                </a:solidFill>
                <a:latin typeface="+mn-lt"/>
              </a:rPr>
              <a:t> </a:t>
            </a:r>
            <a:r>
              <a:rPr lang="en-US" sz="1800" dirty="0" err="1">
                <a:solidFill>
                  <a:schemeClr val="tx1"/>
                </a:solidFill>
                <a:latin typeface="+mn-lt"/>
              </a:rPr>
              <a:t>điểm</a:t>
            </a:r>
            <a:r>
              <a:rPr lang="en-US" sz="1800" dirty="0">
                <a:solidFill>
                  <a:schemeClr val="tx1"/>
                </a:solidFill>
                <a:latin typeface="+mn-lt"/>
              </a:rPr>
              <a:t> </a:t>
            </a:r>
            <a:r>
              <a:rPr lang="en-US" sz="1800" dirty="0" err="1">
                <a:solidFill>
                  <a:schemeClr val="tx1"/>
                </a:solidFill>
                <a:latin typeface="+mn-lt"/>
              </a:rPr>
              <a:t>yếu</a:t>
            </a:r>
            <a:r>
              <a:rPr lang="en-US" sz="1800" dirty="0">
                <a:solidFill>
                  <a:schemeClr val="tx1"/>
                </a:solidFill>
                <a:latin typeface="+mn-lt"/>
              </a:rPr>
              <a:t> </a:t>
            </a:r>
            <a:r>
              <a:rPr lang="en-US" sz="1800" dirty="0" err="1">
                <a:solidFill>
                  <a:schemeClr val="tx1"/>
                </a:solidFill>
                <a:latin typeface="+mn-lt"/>
              </a:rPr>
              <a:t>của</a:t>
            </a:r>
            <a:r>
              <a:rPr lang="en-US" sz="1800" dirty="0">
                <a:solidFill>
                  <a:schemeClr val="tx1"/>
                </a:solidFill>
                <a:latin typeface="+mn-lt"/>
              </a:rPr>
              <a:t> </a:t>
            </a:r>
            <a:r>
              <a:rPr lang="en-US" sz="1800" dirty="0" err="1">
                <a:solidFill>
                  <a:schemeClr val="tx1"/>
                </a:solidFill>
                <a:latin typeface="+mn-lt"/>
              </a:rPr>
              <a:t>bạn</a:t>
            </a:r>
            <a:r>
              <a:rPr lang="en-US" sz="1800" dirty="0">
                <a:solidFill>
                  <a:schemeClr val="tx1"/>
                </a:solidFill>
                <a:latin typeface="+mn-lt"/>
              </a:rPr>
              <a:t> </a:t>
            </a:r>
            <a:r>
              <a:rPr lang="en-US" sz="1800" dirty="0" err="1">
                <a:solidFill>
                  <a:schemeClr val="tx1"/>
                </a:solidFill>
                <a:latin typeface="+mn-lt"/>
              </a:rPr>
              <a:t>sẽ</a:t>
            </a:r>
            <a:r>
              <a:rPr lang="en-US" sz="1800" dirty="0">
                <a:solidFill>
                  <a:schemeClr val="tx1"/>
                </a:solidFill>
                <a:latin typeface="+mn-lt"/>
              </a:rPr>
              <a:t> </a:t>
            </a:r>
            <a:r>
              <a:rPr lang="en-US" sz="1800" dirty="0" err="1">
                <a:solidFill>
                  <a:schemeClr val="tx1"/>
                </a:solidFill>
                <a:latin typeface="+mn-lt"/>
              </a:rPr>
              <a:t>là</a:t>
            </a:r>
            <a:r>
              <a:rPr lang="en-US" sz="1800" dirty="0">
                <a:solidFill>
                  <a:schemeClr val="tx1"/>
                </a:solidFill>
                <a:latin typeface="+mn-lt"/>
              </a:rPr>
              <a:t> </a:t>
            </a:r>
            <a:r>
              <a:rPr lang="en-US" sz="1800" dirty="0" err="1">
                <a:solidFill>
                  <a:schemeClr val="tx1"/>
                </a:solidFill>
                <a:latin typeface="+mn-lt"/>
              </a:rPr>
              <a:t>rào</a:t>
            </a:r>
            <a:r>
              <a:rPr lang="en-US" sz="1800" dirty="0">
                <a:solidFill>
                  <a:schemeClr val="tx1"/>
                </a:solidFill>
                <a:latin typeface="+mn-lt"/>
              </a:rPr>
              <a:t> </a:t>
            </a:r>
            <a:r>
              <a:rPr lang="en-US" sz="1800" dirty="0" err="1">
                <a:solidFill>
                  <a:schemeClr val="tx1"/>
                </a:solidFill>
                <a:latin typeface="+mn-lt"/>
              </a:rPr>
              <a:t>cản</a:t>
            </a:r>
            <a:r>
              <a:rPr lang="en-US" sz="1800" dirty="0">
                <a:solidFill>
                  <a:schemeClr val="tx1"/>
                </a:solidFill>
                <a:latin typeface="+mn-lt"/>
              </a:rPr>
              <a:t> </a:t>
            </a:r>
            <a:r>
              <a:rPr lang="en-US" sz="1800" dirty="0" err="1">
                <a:solidFill>
                  <a:schemeClr val="tx1"/>
                </a:solidFill>
                <a:latin typeface="+mn-lt"/>
              </a:rPr>
              <a:t>trên</a:t>
            </a:r>
            <a:r>
              <a:rPr lang="en-US" sz="1800" dirty="0">
                <a:solidFill>
                  <a:schemeClr val="tx1"/>
                </a:solidFill>
                <a:latin typeface="+mn-lt"/>
              </a:rPr>
              <a:t> </a:t>
            </a:r>
            <a:r>
              <a:rPr lang="en-US" sz="1800" dirty="0" err="1">
                <a:solidFill>
                  <a:schemeClr val="tx1"/>
                </a:solidFill>
                <a:latin typeface="+mn-lt"/>
              </a:rPr>
              <a:t>đường</a:t>
            </a:r>
            <a:r>
              <a:rPr lang="en-US" sz="1800" dirty="0">
                <a:solidFill>
                  <a:schemeClr val="tx1"/>
                </a:solidFill>
                <a:latin typeface="+mn-lt"/>
              </a:rPr>
              <a:t> </a:t>
            </a:r>
            <a:r>
              <a:rPr lang="en-US" sz="1800" dirty="0" err="1">
                <a:solidFill>
                  <a:schemeClr val="tx1"/>
                </a:solidFill>
                <a:latin typeface="+mn-lt"/>
              </a:rPr>
              <a:t>dẫn</a:t>
            </a:r>
            <a:r>
              <a:rPr lang="en-US" sz="1800" dirty="0">
                <a:solidFill>
                  <a:schemeClr val="tx1"/>
                </a:solidFill>
                <a:latin typeface="+mn-lt"/>
              </a:rPr>
              <a:t> </a:t>
            </a:r>
            <a:r>
              <a:rPr lang="en-US" sz="1800" dirty="0" err="1">
                <a:solidFill>
                  <a:schemeClr val="tx1"/>
                </a:solidFill>
                <a:latin typeface="+mn-lt"/>
              </a:rPr>
              <a:t>đến</a:t>
            </a:r>
            <a:r>
              <a:rPr lang="en-US" sz="1800" dirty="0">
                <a:solidFill>
                  <a:schemeClr val="tx1"/>
                </a:solidFill>
                <a:latin typeface="+mn-lt"/>
              </a:rPr>
              <a:t> </a:t>
            </a:r>
            <a:r>
              <a:rPr lang="en-US" sz="1800" dirty="0" err="1">
                <a:solidFill>
                  <a:schemeClr val="tx1"/>
                </a:solidFill>
                <a:latin typeface="+mn-lt"/>
              </a:rPr>
              <a:t>thành</a:t>
            </a:r>
            <a:r>
              <a:rPr lang="en-US" sz="1800" dirty="0">
                <a:solidFill>
                  <a:schemeClr val="tx1"/>
                </a:solidFill>
                <a:latin typeface="+mn-lt"/>
              </a:rPr>
              <a:t> </a:t>
            </a:r>
            <a:r>
              <a:rPr lang="en-US" sz="1800" dirty="0" err="1">
                <a:solidFill>
                  <a:schemeClr val="tx1"/>
                </a:solidFill>
                <a:latin typeface="+mn-lt"/>
              </a:rPr>
              <a:t>công</a:t>
            </a:r>
            <a:r>
              <a:rPr lang="en-US" sz="1800" dirty="0">
                <a:solidFill>
                  <a:schemeClr val="tx1"/>
                </a:solidFill>
                <a:latin typeface="+mn-lt"/>
              </a:rPr>
              <a:t>.</a:t>
            </a:r>
          </a:p>
          <a:p>
            <a:pPr algn="just">
              <a:buClrTx/>
              <a:buFont typeface="Wingdings" panose="05000000000000000000" pitchFamily="2" charset="2"/>
              <a:buChar char="v"/>
            </a:pPr>
            <a:r>
              <a:rPr lang="en-US" sz="1800" dirty="0">
                <a:solidFill>
                  <a:schemeClr val="tx1"/>
                </a:solidFill>
                <a:latin typeface="+mn-lt"/>
              </a:rPr>
              <a:t> </a:t>
            </a:r>
            <a:r>
              <a:rPr lang="en-US" sz="1800" dirty="0" err="1">
                <a:solidFill>
                  <a:schemeClr val="tx1"/>
                </a:solidFill>
                <a:latin typeface="+mn-lt"/>
              </a:rPr>
              <a:t>Vượt</a:t>
            </a:r>
            <a:r>
              <a:rPr lang="en-US" sz="1800" dirty="0">
                <a:solidFill>
                  <a:schemeClr val="tx1"/>
                </a:solidFill>
                <a:latin typeface="+mn-lt"/>
              </a:rPr>
              <a:t> qua </a:t>
            </a:r>
            <a:r>
              <a:rPr lang="en-US" sz="1800" dirty="0" err="1">
                <a:solidFill>
                  <a:schemeClr val="tx1"/>
                </a:solidFill>
                <a:latin typeface="+mn-lt"/>
              </a:rPr>
              <a:t>được</a:t>
            </a:r>
            <a:r>
              <a:rPr lang="en-US" sz="1800" dirty="0">
                <a:solidFill>
                  <a:schemeClr val="tx1"/>
                </a:solidFill>
                <a:latin typeface="+mn-lt"/>
              </a:rPr>
              <a:t> </a:t>
            </a:r>
            <a:r>
              <a:rPr lang="en-US" sz="1800" dirty="0" err="1">
                <a:solidFill>
                  <a:schemeClr val="tx1"/>
                </a:solidFill>
                <a:latin typeface="+mn-lt"/>
              </a:rPr>
              <a:t>các</a:t>
            </a:r>
            <a:r>
              <a:rPr lang="en-US" sz="1800" dirty="0">
                <a:solidFill>
                  <a:schemeClr val="tx1"/>
                </a:solidFill>
                <a:latin typeface="+mn-lt"/>
              </a:rPr>
              <a:t> </a:t>
            </a:r>
            <a:r>
              <a:rPr lang="en-US" sz="1800" dirty="0" err="1">
                <a:solidFill>
                  <a:schemeClr val="tx1"/>
                </a:solidFill>
                <a:latin typeface="+mn-lt"/>
              </a:rPr>
              <a:t>điểm</a:t>
            </a:r>
            <a:r>
              <a:rPr lang="en-US" sz="1800" dirty="0">
                <a:solidFill>
                  <a:schemeClr val="tx1"/>
                </a:solidFill>
                <a:latin typeface="+mn-lt"/>
              </a:rPr>
              <a:t> </a:t>
            </a:r>
            <a:r>
              <a:rPr lang="en-US" sz="1800" dirty="0" err="1">
                <a:solidFill>
                  <a:schemeClr val="tx1"/>
                </a:solidFill>
                <a:latin typeface="+mn-lt"/>
              </a:rPr>
              <a:t>yếu</a:t>
            </a:r>
            <a:r>
              <a:rPr lang="en-US" sz="1800" dirty="0">
                <a:solidFill>
                  <a:schemeClr val="tx1"/>
                </a:solidFill>
                <a:latin typeface="+mn-lt"/>
              </a:rPr>
              <a:t> </a:t>
            </a:r>
            <a:r>
              <a:rPr lang="en-US" sz="1800" dirty="0" err="1">
                <a:solidFill>
                  <a:schemeClr val="tx1"/>
                </a:solidFill>
                <a:latin typeface="+mn-lt"/>
              </a:rPr>
              <a:t>là</a:t>
            </a:r>
            <a:r>
              <a:rPr lang="en-US" sz="1800" dirty="0">
                <a:solidFill>
                  <a:schemeClr val="tx1"/>
                </a:solidFill>
                <a:latin typeface="+mn-lt"/>
              </a:rPr>
              <a:t> </a:t>
            </a:r>
            <a:r>
              <a:rPr lang="en-US" sz="1800" dirty="0" err="1">
                <a:solidFill>
                  <a:schemeClr val="tx1"/>
                </a:solidFill>
                <a:latin typeface="+mn-lt"/>
              </a:rPr>
              <a:t>yếu</a:t>
            </a:r>
            <a:r>
              <a:rPr lang="en-US" sz="1800" dirty="0">
                <a:solidFill>
                  <a:schemeClr val="tx1"/>
                </a:solidFill>
                <a:latin typeface="+mn-lt"/>
              </a:rPr>
              <a:t> </a:t>
            </a:r>
            <a:r>
              <a:rPr lang="en-US" sz="1800" dirty="0" err="1">
                <a:solidFill>
                  <a:schemeClr val="tx1"/>
                </a:solidFill>
                <a:latin typeface="+mn-lt"/>
              </a:rPr>
              <a:t>tố</a:t>
            </a:r>
            <a:r>
              <a:rPr lang="en-US" sz="1800" dirty="0">
                <a:solidFill>
                  <a:schemeClr val="tx1"/>
                </a:solidFill>
                <a:latin typeface="+mn-lt"/>
              </a:rPr>
              <a:t> </a:t>
            </a:r>
            <a:r>
              <a:rPr lang="en-US" sz="1800" dirty="0" err="1">
                <a:solidFill>
                  <a:schemeClr val="tx1"/>
                </a:solidFill>
                <a:latin typeface="+mn-lt"/>
              </a:rPr>
              <a:t>quan</a:t>
            </a:r>
            <a:r>
              <a:rPr lang="en-US" sz="1800" dirty="0">
                <a:solidFill>
                  <a:schemeClr val="tx1"/>
                </a:solidFill>
                <a:latin typeface="+mn-lt"/>
              </a:rPr>
              <a:t> </a:t>
            </a:r>
            <a:r>
              <a:rPr lang="en-US" sz="1800" dirty="0" err="1">
                <a:solidFill>
                  <a:schemeClr val="tx1"/>
                </a:solidFill>
                <a:latin typeface="+mn-lt"/>
              </a:rPr>
              <a:t>trọng</a:t>
            </a:r>
            <a:r>
              <a:rPr lang="en-US" sz="1800" dirty="0">
                <a:solidFill>
                  <a:schemeClr val="tx1"/>
                </a:solidFill>
                <a:latin typeface="+mn-lt"/>
              </a:rPr>
              <a:t> </a:t>
            </a:r>
            <a:r>
              <a:rPr lang="en-US" sz="1800" dirty="0" err="1">
                <a:solidFill>
                  <a:schemeClr val="tx1"/>
                </a:solidFill>
                <a:latin typeface="+mn-lt"/>
              </a:rPr>
              <a:t>dẫn</a:t>
            </a:r>
            <a:r>
              <a:rPr lang="en-US" sz="1800" dirty="0">
                <a:solidFill>
                  <a:schemeClr val="tx1"/>
                </a:solidFill>
                <a:latin typeface="+mn-lt"/>
              </a:rPr>
              <a:t> </a:t>
            </a:r>
            <a:r>
              <a:rPr lang="en-US" sz="1800" dirty="0" err="1">
                <a:solidFill>
                  <a:schemeClr val="tx1"/>
                </a:solidFill>
                <a:latin typeface="+mn-lt"/>
              </a:rPr>
              <a:t>đến</a:t>
            </a:r>
            <a:r>
              <a:rPr lang="en-US" sz="1800" dirty="0">
                <a:solidFill>
                  <a:schemeClr val="tx1"/>
                </a:solidFill>
                <a:latin typeface="+mn-lt"/>
              </a:rPr>
              <a:t> </a:t>
            </a:r>
            <a:r>
              <a:rPr lang="en-US" sz="1800" dirty="0" err="1">
                <a:solidFill>
                  <a:schemeClr val="tx1"/>
                </a:solidFill>
                <a:latin typeface="+mn-lt"/>
              </a:rPr>
              <a:t>thành</a:t>
            </a:r>
            <a:r>
              <a:rPr lang="en-US" sz="1800" dirty="0">
                <a:solidFill>
                  <a:schemeClr val="tx1"/>
                </a:solidFill>
                <a:latin typeface="+mn-lt"/>
              </a:rPr>
              <a:t> </a:t>
            </a:r>
            <a:r>
              <a:rPr lang="en-US" sz="1800" dirty="0" err="1">
                <a:solidFill>
                  <a:schemeClr val="tx1"/>
                </a:solidFill>
                <a:latin typeface="+mn-lt"/>
              </a:rPr>
              <a:t>công</a:t>
            </a:r>
            <a:r>
              <a:rPr lang="en-US" sz="1800" dirty="0">
                <a:solidFill>
                  <a:schemeClr val="tx1"/>
                </a:solidFill>
                <a:latin typeface="+mn-lt"/>
              </a:rPr>
              <a:t>.</a:t>
            </a:r>
          </a:p>
          <a:p>
            <a:pPr algn="just">
              <a:buClrTx/>
            </a:pPr>
            <a:r>
              <a:rPr lang="en-US" sz="1800" dirty="0">
                <a:solidFill>
                  <a:schemeClr val="tx1"/>
                </a:solidFill>
                <a:latin typeface="+mn-lt"/>
              </a:rPr>
              <a:t> </a:t>
            </a:r>
            <a:r>
              <a:rPr lang="en-US" sz="1800" dirty="0" err="1">
                <a:solidFill>
                  <a:schemeClr val="tx1"/>
                </a:solidFill>
                <a:latin typeface="+mn-lt"/>
              </a:rPr>
              <a:t>Cơ</a:t>
            </a:r>
            <a:r>
              <a:rPr lang="en-US" sz="1800" dirty="0">
                <a:solidFill>
                  <a:schemeClr val="tx1"/>
                </a:solidFill>
                <a:latin typeface="+mn-lt"/>
              </a:rPr>
              <a:t> </a:t>
            </a:r>
            <a:r>
              <a:rPr lang="en-US" sz="1800" dirty="0" err="1">
                <a:solidFill>
                  <a:schemeClr val="tx1"/>
                </a:solidFill>
                <a:latin typeface="+mn-lt"/>
              </a:rPr>
              <a:t>hội</a:t>
            </a:r>
            <a:r>
              <a:rPr lang="en-US" sz="1800" dirty="0">
                <a:solidFill>
                  <a:schemeClr val="tx1"/>
                </a:solidFill>
                <a:latin typeface="+mn-lt"/>
              </a:rPr>
              <a:t> (Opportunities): </a:t>
            </a:r>
            <a:r>
              <a:rPr lang="en-US" sz="1800" dirty="0" err="1">
                <a:solidFill>
                  <a:schemeClr val="tx1"/>
                </a:solidFill>
                <a:latin typeface="+mn-lt"/>
              </a:rPr>
              <a:t>Có</a:t>
            </a:r>
            <a:r>
              <a:rPr lang="en-US" sz="1800" dirty="0">
                <a:solidFill>
                  <a:schemeClr val="tx1"/>
                </a:solidFill>
                <a:latin typeface="+mn-lt"/>
              </a:rPr>
              <a:t> </a:t>
            </a:r>
            <a:r>
              <a:rPr lang="en-US" sz="1800" dirty="0" err="1">
                <a:solidFill>
                  <a:schemeClr val="tx1"/>
                </a:solidFill>
                <a:latin typeface="+mn-lt"/>
              </a:rPr>
              <a:t>những</a:t>
            </a:r>
            <a:r>
              <a:rPr lang="en-US" sz="1800" dirty="0">
                <a:solidFill>
                  <a:schemeClr val="tx1"/>
                </a:solidFill>
                <a:latin typeface="+mn-lt"/>
              </a:rPr>
              <a:t> </a:t>
            </a:r>
            <a:r>
              <a:rPr lang="en-US" sz="1800" dirty="0" err="1">
                <a:solidFill>
                  <a:schemeClr val="tx1"/>
                </a:solidFill>
                <a:latin typeface="+mn-lt"/>
              </a:rPr>
              <a:t>cơ</a:t>
            </a:r>
            <a:r>
              <a:rPr lang="en-US" sz="1800" dirty="0">
                <a:solidFill>
                  <a:schemeClr val="tx1"/>
                </a:solidFill>
                <a:latin typeface="+mn-lt"/>
              </a:rPr>
              <a:t> </a:t>
            </a:r>
            <a:r>
              <a:rPr lang="en-US" sz="1800" dirty="0" err="1">
                <a:solidFill>
                  <a:schemeClr val="tx1"/>
                </a:solidFill>
                <a:latin typeface="+mn-lt"/>
              </a:rPr>
              <a:t>hội</a:t>
            </a:r>
            <a:r>
              <a:rPr lang="en-US" sz="1800" dirty="0">
                <a:solidFill>
                  <a:schemeClr val="tx1"/>
                </a:solidFill>
                <a:latin typeface="+mn-lt"/>
              </a:rPr>
              <a:t> </a:t>
            </a:r>
            <a:r>
              <a:rPr lang="en-US" sz="1800" dirty="0" err="1">
                <a:solidFill>
                  <a:schemeClr val="tx1"/>
                </a:solidFill>
                <a:latin typeface="+mn-lt"/>
              </a:rPr>
              <a:t>nào</a:t>
            </a:r>
            <a:r>
              <a:rPr lang="en-US" sz="1800" dirty="0">
                <a:solidFill>
                  <a:schemeClr val="tx1"/>
                </a:solidFill>
                <a:latin typeface="+mn-lt"/>
              </a:rPr>
              <a:t>? </a:t>
            </a:r>
            <a:r>
              <a:rPr lang="en-US" sz="1800" dirty="0" err="1">
                <a:solidFill>
                  <a:schemeClr val="tx1"/>
                </a:solidFill>
                <a:latin typeface="+mn-lt"/>
              </a:rPr>
              <a:t>Những</a:t>
            </a:r>
            <a:r>
              <a:rPr lang="en-US" sz="1800" dirty="0">
                <a:solidFill>
                  <a:schemeClr val="tx1"/>
                </a:solidFill>
                <a:latin typeface="+mn-lt"/>
              </a:rPr>
              <a:t> </a:t>
            </a:r>
            <a:r>
              <a:rPr lang="en-US" sz="1800" dirty="0" err="1">
                <a:solidFill>
                  <a:schemeClr val="tx1"/>
                </a:solidFill>
                <a:latin typeface="+mn-lt"/>
              </a:rPr>
              <a:t>cơ</a:t>
            </a:r>
            <a:r>
              <a:rPr lang="en-US" sz="1800" dirty="0">
                <a:solidFill>
                  <a:schemeClr val="tx1"/>
                </a:solidFill>
                <a:latin typeface="+mn-lt"/>
              </a:rPr>
              <a:t> </a:t>
            </a:r>
            <a:r>
              <a:rPr lang="en-US" sz="1800" dirty="0" err="1">
                <a:solidFill>
                  <a:schemeClr val="tx1"/>
                </a:solidFill>
                <a:latin typeface="+mn-lt"/>
              </a:rPr>
              <a:t>hội</a:t>
            </a:r>
            <a:r>
              <a:rPr lang="en-US" sz="1800" dirty="0">
                <a:solidFill>
                  <a:schemeClr val="tx1"/>
                </a:solidFill>
                <a:latin typeface="+mn-lt"/>
              </a:rPr>
              <a:t> </a:t>
            </a:r>
            <a:r>
              <a:rPr lang="en-US" sz="1800" dirty="0" err="1">
                <a:solidFill>
                  <a:schemeClr val="tx1"/>
                </a:solidFill>
                <a:latin typeface="+mn-lt"/>
              </a:rPr>
              <a:t>này</a:t>
            </a:r>
            <a:r>
              <a:rPr lang="en-US" sz="1800" dirty="0">
                <a:solidFill>
                  <a:schemeClr val="tx1"/>
                </a:solidFill>
                <a:latin typeface="+mn-lt"/>
              </a:rPr>
              <a:t> </a:t>
            </a:r>
            <a:r>
              <a:rPr lang="en-US" sz="1800" dirty="0" err="1">
                <a:solidFill>
                  <a:schemeClr val="tx1"/>
                </a:solidFill>
                <a:latin typeface="+mn-lt"/>
              </a:rPr>
              <a:t>có</a:t>
            </a:r>
            <a:r>
              <a:rPr lang="en-US" sz="1800" dirty="0">
                <a:solidFill>
                  <a:schemeClr val="tx1"/>
                </a:solidFill>
                <a:latin typeface="+mn-lt"/>
              </a:rPr>
              <a:t> </a:t>
            </a:r>
            <a:r>
              <a:rPr lang="en-US" sz="1800" dirty="0" err="1">
                <a:solidFill>
                  <a:schemeClr val="tx1"/>
                </a:solidFill>
                <a:latin typeface="+mn-lt"/>
              </a:rPr>
              <a:t>thể</a:t>
            </a:r>
            <a:r>
              <a:rPr lang="en-US" sz="1800" dirty="0">
                <a:solidFill>
                  <a:schemeClr val="tx1"/>
                </a:solidFill>
                <a:latin typeface="+mn-lt"/>
              </a:rPr>
              <a:t> </a:t>
            </a:r>
            <a:r>
              <a:rPr lang="en-US" sz="1800" dirty="0" err="1">
                <a:solidFill>
                  <a:schemeClr val="tx1"/>
                </a:solidFill>
                <a:latin typeface="+mn-lt"/>
              </a:rPr>
              <a:t>thấy</a:t>
            </a:r>
            <a:r>
              <a:rPr lang="en-US" sz="1800" dirty="0">
                <a:solidFill>
                  <a:schemeClr val="tx1"/>
                </a:solidFill>
                <a:latin typeface="+mn-lt"/>
              </a:rPr>
              <a:t> </a:t>
            </a:r>
            <a:r>
              <a:rPr lang="en-US" sz="1800" dirty="0" err="1">
                <a:solidFill>
                  <a:schemeClr val="tx1"/>
                </a:solidFill>
                <a:latin typeface="+mn-lt"/>
              </a:rPr>
              <a:t>từ</a:t>
            </a:r>
            <a:r>
              <a:rPr lang="en-US" sz="1800" dirty="0">
                <a:solidFill>
                  <a:schemeClr val="tx1"/>
                </a:solidFill>
                <a:latin typeface="+mn-lt"/>
              </a:rPr>
              <a:t> </a:t>
            </a:r>
            <a:r>
              <a:rPr lang="en-US" sz="1800" dirty="0" err="1">
                <a:solidFill>
                  <a:schemeClr val="tx1"/>
                </a:solidFill>
                <a:latin typeface="+mn-lt"/>
              </a:rPr>
              <a:t>việc</a:t>
            </a:r>
            <a:r>
              <a:rPr lang="en-US" sz="1800" dirty="0">
                <a:solidFill>
                  <a:schemeClr val="tx1"/>
                </a:solidFill>
                <a:latin typeface="+mn-lt"/>
              </a:rPr>
              <a:t> </a:t>
            </a:r>
            <a:r>
              <a:rPr lang="en-US" sz="1800" dirty="0" err="1">
                <a:solidFill>
                  <a:schemeClr val="tx1"/>
                </a:solidFill>
                <a:latin typeface="+mn-lt"/>
              </a:rPr>
              <a:t>phân</a:t>
            </a:r>
            <a:r>
              <a:rPr lang="en-US" sz="1800" dirty="0">
                <a:solidFill>
                  <a:schemeClr val="tx1"/>
                </a:solidFill>
                <a:latin typeface="+mn-lt"/>
              </a:rPr>
              <a:t> </a:t>
            </a:r>
            <a:r>
              <a:rPr lang="en-US" sz="1800" dirty="0" err="1">
                <a:solidFill>
                  <a:schemeClr val="tx1"/>
                </a:solidFill>
                <a:latin typeface="+mn-lt"/>
              </a:rPr>
              <a:t>tích</a:t>
            </a:r>
            <a:r>
              <a:rPr lang="en-US" sz="1800" dirty="0">
                <a:solidFill>
                  <a:schemeClr val="tx1"/>
                </a:solidFill>
                <a:latin typeface="+mn-lt"/>
              </a:rPr>
              <a:t> </a:t>
            </a:r>
            <a:r>
              <a:rPr lang="en-US" altLang="en-US" sz="1800" b="1" dirty="0">
                <a:solidFill>
                  <a:srgbClr val="FF0000"/>
                </a:solidFill>
                <a:latin typeface="+mn-lt"/>
                <a:cs typeface="Times New Roman" panose="02020603050405020304" pitchFamily="18" charset="0"/>
              </a:rPr>
              <a:t>PESTLE</a:t>
            </a:r>
            <a:r>
              <a:rPr lang="en-US" altLang="en-US" sz="1800" dirty="0">
                <a:solidFill>
                  <a:schemeClr val="tx1"/>
                </a:solidFill>
                <a:latin typeface="+mn-lt"/>
                <a:cs typeface="Times New Roman" panose="02020603050405020304" pitchFamily="18" charset="0"/>
              </a:rPr>
              <a:t>.</a:t>
            </a:r>
          </a:p>
          <a:p>
            <a:pPr algn="just">
              <a:buClrTx/>
            </a:pPr>
            <a:r>
              <a:rPr lang="en-US" sz="1800" dirty="0" err="1">
                <a:solidFill>
                  <a:schemeClr val="tx1"/>
                </a:solidFill>
                <a:latin typeface="+mn-lt"/>
              </a:rPr>
              <a:t>Thách</a:t>
            </a:r>
            <a:r>
              <a:rPr lang="en-US" sz="1800" dirty="0">
                <a:solidFill>
                  <a:schemeClr val="tx1"/>
                </a:solidFill>
                <a:latin typeface="+mn-lt"/>
              </a:rPr>
              <a:t> </a:t>
            </a:r>
            <a:r>
              <a:rPr lang="en-US" sz="1800" dirty="0" err="1">
                <a:solidFill>
                  <a:schemeClr val="tx1"/>
                </a:solidFill>
                <a:latin typeface="+mn-lt"/>
              </a:rPr>
              <a:t>thức</a:t>
            </a:r>
            <a:r>
              <a:rPr lang="en-US" sz="1800" dirty="0">
                <a:solidFill>
                  <a:schemeClr val="tx1"/>
                </a:solidFill>
                <a:latin typeface="+mn-lt"/>
              </a:rPr>
              <a:t> (Threats): </a:t>
            </a:r>
            <a:r>
              <a:rPr lang="en-US" sz="1800" dirty="0" err="1">
                <a:solidFill>
                  <a:schemeClr val="tx1"/>
                </a:solidFill>
                <a:latin typeface="+mn-lt"/>
              </a:rPr>
              <a:t>Có</a:t>
            </a:r>
            <a:r>
              <a:rPr lang="en-US" sz="1800" dirty="0">
                <a:solidFill>
                  <a:schemeClr val="tx1"/>
                </a:solidFill>
                <a:latin typeface="+mn-lt"/>
              </a:rPr>
              <a:t> </a:t>
            </a:r>
            <a:r>
              <a:rPr lang="en-US" sz="1800" dirty="0" err="1">
                <a:solidFill>
                  <a:schemeClr val="tx1"/>
                </a:solidFill>
                <a:latin typeface="+mn-lt"/>
              </a:rPr>
              <a:t>những</a:t>
            </a:r>
            <a:r>
              <a:rPr lang="en-US" sz="1800" dirty="0">
                <a:solidFill>
                  <a:schemeClr val="tx1"/>
                </a:solidFill>
                <a:latin typeface="+mn-lt"/>
              </a:rPr>
              <a:t> </a:t>
            </a:r>
            <a:r>
              <a:rPr lang="en-US" sz="1800" dirty="0" err="1">
                <a:solidFill>
                  <a:schemeClr val="tx1"/>
                </a:solidFill>
                <a:latin typeface="+mn-lt"/>
              </a:rPr>
              <a:t>thách</a:t>
            </a:r>
            <a:r>
              <a:rPr lang="en-US" sz="1800" dirty="0">
                <a:solidFill>
                  <a:schemeClr val="tx1"/>
                </a:solidFill>
                <a:latin typeface="+mn-lt"/>
              </a:rPr>
              <a:t> </a:t>
            </a:r>
            <a:r>
              <a:rPr lang="en-US" sz="1800" dirty="0" err="1">
                <a:solidFill>
                  <a:schemeClr val="tx1"/>
                </a:solidFill>
                <a:latin typeface="+mn-lt"/>
              </a:rPr>
              <a:t>thức</a:t>
            </a:r>
            <a:r>
              <a:rPr lang="en-US" sz="1800" dirty="0">
                <a:solidFill>
                  <a:schemeClr val="tx1"/>
                </a:solidFill>
                <a:latin typeface="+mn-lt"/>
              </a:rPr>
              <a:t> </a:t>
            </a:r>
            <a:r>
              <a:rPr lang="en-US" sz="1800" dirty="0" err="1">
                <a:solidFill>
                  <a:schemeClr val="tx1"/>
                </a:solidFill>
                <a:latin typeface="+mn-lt"/>
              </a:rPr>
              <a:t>nào</a:t>
            </a:r>
            <a:r>
              <a:rPr lang="en-US" sz="1800" dirty="0">
                <a:solidFill>
                  <a:schemeClr val="tx1"/>
                </a:solidFill>
                <a:latin typeface="+mn-lt"/>
              </a:rPr>
              <a:t>? </a:t>
            </a:r>
            <a:r>
              <a:rPr lang="en-US" sz="1800" dirty="0" err="1">
                <a:solidFill>
                  <a:schemeClr val="tx1"/>
                </a:solidFill>
                <a:latin typeface="+mn-lt"/>
              </a:rPr>
              <a:t>Những</a:t>
            </a:r>
            <a:r>
              <a:rPr lang="en-US" sz="1800" dirty="0">
                <a:solidFill>
                  <a:schemeClr val="tx1"/>
                </a:solidFill>
                <a:latin typeface="+mn-lt"/>
              </a:rPr>
              <a:t> </a:t>
            </a:r>
            <a:r>
              <a:rPr lang="en-US" sz="1800" dirty="0" err="1">
                <a:solidFill>
                  <a:schemeClr val="tx1"/>
                </a:solidFill>
                <a:latin typeface="+mn-lt"/>
              </a:rPr>
              <a:t>thách</a:t>
            </a:r>
            <a:r>
              <a:rPr lang="en-US" sz="1800" dirty="0">
                <a:solidFill>
                  <a:schemeClr val="tx1"/>
                </a:solidFill>
                <a:latin typeface="+mn-lt"/>
              </a:rPr>
              <a:t> </a:t>
            </a:r>
            <a:r>
              <a:rPr lang="en-US" sz="1800" dirty="0" err="1">
                <a:solidFill>
                  <a:schemeClr val="tx1"/>
                </a:solidFill>
                <a:latin typeface="+mn-lt"/>
              </a:rPr>
              <a:t>thức</a:t>
            </a:r>
            <a:r>
              <a:rPr lang="en-US" sz="1800" dirty="0">
                <a:solidFill>
                  <a:schemeClr val="tx1"/>
                </a:solidFill>
                <a:latin typeface="+mn-lt"/>
              </a:rPr>
              <a:t> </a:t>
            </a:r>
            <a:r>
              <a:rPr lang="en-US" sz="1800" dirty="0" err="1">
                <a:solidFill>
                  <a:schemeClr val="tx1"/>
                </a:solidFill>
                <a:latin typeface="+mn-lt"/>
              </a:rPr>
              <a:t>này</a:t>
            </a:r>
            <a:r>
              <a:rPr lang="en-US" sz="1800" dirty="0">
                <a:solidFill>
                  <a:schemeClr val="tx1"/>
                </a:solidFill>
                <a:latin typeface="+mn-lt"/>
              </a:rPr>
              <a:t> </a:t>
            </a:r>
            <a:r>
              <a:rPr lang="en-US" sz="1800" dirty="0" err="1">
                <a:solidFill>
                  <a:schemeClr val="tx1"/>
                </a:solidFill>
                <a:latin typeface="+mn-lt"/>
              </a:rPr>
              <a:t>có</a:t>
            </a:r>
            <a:r>
              <a:rPr lang="en-US" sz="1800" dirty="0">
                <a:solidFill>
                  <a:schemeClr val="tx1"/>
                </a:solidFill>
                <a:latin typeface="+mn-lt"/>
              </a:rPr>
              <a:t> </a:t>
            </a:r>
            <a:r>
              <a:rPr lang="en-US" sz="1800" dirty="0" err="1">
                <a:solidFill>
                  <a:schemeClr val="tx1"/>
                </a:solidFill>
                <a:latin typeface="+mn-lt"/>
              </a:rPr>
              <a:t>thể</a:t>
            </a:r>
            <a:r>
              <a:rPr lang="en-US" sz="1800" dirty="0">
                <a:solidFill>
                  <a:schemeClr val="tx1"/>
                </a:solidFill>
                <a:latin typeface="+mn-lt"/>
              </a:rPr>
              <a:t> </a:t>
            </a:r>
            <a:r>
              <a:rPr lang="en-US" sz="1800" dirty="0" err="1">
                <a:solidFill>
                  <a:schemeClr val="tx1"/>
                </a:solidFill>
                <a:latin typeface="+mn-lt"/>
              </a:rPr>
              <a:t>thấy</a:t>
            </a:r>
            <a:r>
              <a:rPr lang="en-US" sz="1800" dirty="0">
                <a:solidFill>
                  <a:schemeClr val="tx1"/>
                </a:solidFill>
                <a:latin typeface="+mn-lt"/>
              </a:rPr>
              <a:t> </a:t>
            </a:r>
            <a:r>
              <a:rPr lang="en-US" sz="1800" dirty="0" err="1">
                <a:solidFill>
                  <a:schemeClr val="tx1"/>
                </a:solidFill>
                <a:latin typeface="+mn-lt"/>
              </a:rPr>
              <a:t>từ</a:t>
            </a:r>
            <a:r>
              <a:rPr lang="en-US" sz="1800" dirty="0">
                <a:solidFill>
                  <a:schemeClr val="tx1"/>
                </a:solidFill>
                <a:latin typeface="+mn-lt"/>
              </a:rPr>
              <a:t> </a:t>
            </a:r>
            <a:r>
              <a:rPr lang="en-US" sz="1800" dirty="0" err="1">
                <a:solidFill>
                  <a:schemeClr val="tx1"/>
                </a:solidFill>
                <a:latin typeface="+mn-lt"/>
              </a:rPr>
              <a:t>việc</a:t>
            </a:r>
            <a:r>
              <a:rPr lang="en-US" sz="1800" dirty="0">
                <a:solidFill>
                  <a:schemeClr val="tx1"/>
                </a:solidFill>
                <a:latin typeface="+mn-lt"/>
              </a:rPr>
              <a:t> </a:t>
            </a:r>
            <a:r>
              <a:rPr lang="en-US" sz="1800" dirty="0" err="1">
                <a:solidFill>
                  <a:schemeClr val="tx1"/>
                </a:solidFill>
                <a:latin typeface="+mn-lt"/>
              </a:rPr>
              <a:t>phân</a:t>
            </a:r>
            <a:r>
              <a:rPr lang="en-US" sz="1800" dirty="0">
                <a:solidFill>
                  <a:schemeClr val="tx1"/>
                </a:solidFill>
                <a:latin typeface="+mn-lt"/>
              </a:rPr>
              <a:t> </a:t>
            </a:r>
            <a:r>
              <a:rPr lang="en-US" sz="1800" dirty="0" err="1">
                <a:solidFill>
                  <a:schemeClr val="tx1"/>
                </a:solidFill>
                <a:latin typeface="+mn-lt"/>
              </a:rPr>
              <a:t>tích</a:t>
            </a:r>
            <a:r>
              <a:rPr lang="en-US" sz="1800" dirty="0">
                <a:solidFill>
                  <a:schemeClr val="tx1"/>
                </a:solidFill>
                <a:latin typeface="+mn-lt"/>
              </a:rPr>
              <a:t> </a:t>
            </a:r>
            <a:r>
              <a:rPr lang="en-US" altLang="en-US" sz="1800" b="1" dirty="0">
                <a:solidFill>
                  <a:srgbClr val="FF0000"/>
                </a:solidFill>
                <a:latin typeface="+mn-lt"/>
                <a:cs typeface="Times New Roman" panose="02020603050405020304" pitchFamily="18" charset="0"/>
              </a:rPr>
              <a:t>PESTLE</a:t>
            </a:r>
            <a:r>
              <a:rPr lang="en-US" altLang="en-US" sz="1800" dirty="0">
                <a:solidFill>
                  <a:schemeClr val="tx1"/>
                </a:solidFill>
                <a:latin typeface="+mn-lt"/>
                <a:cs typeface="Times New Roman" panose="02020603050405020304" pitchFamily="18" charset="0"/>
              </a:rPr>
              <a:t>.</a:t>
            </a:r>
            <a:endParaRPr lang="en-US" sz="1800" dirty="0">
              <a:solidFill>
                <a:schemeClr val="tx1"/>
              </a:solidFill>
              <a:latin typeface="+mn-lt"/>
            </a:endParaRPr>
          </a:p>
        </p:txBody>
      </p:sp>
    </p:spTree>
    <p:extLst>
      <p:ext uri="{BB962C8B-B14F-4D97-AF65-F5344CB8AC3E}">
        <p14:creationId xmlns:p14="http://schemas.microsoft.com/office/powerpoint/2010/main" val="1298962136"/>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Hop phan 2.Chinh sach NL-CB quan ly.35 phut</Template>
  <TotalTime>14437</TotalTime>
  <Words>4490</Words>
  <Application>Microsoft Office PowerPoint</Application>
  <PresentationFormat>Widescreen</PresentationFormat>
  <Paragraphs>389</Paragraphs>
  <Slides>50</Slides>
  <Notes>15</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50</vt:i4>
      </vt:variant>
    </vt:vector>
  </HeadingPairs>
  <TitlesOfParts>
    <vt:vector size="60" baseType="lpstr">
      <vt:lpstr>Noto Sans</vt:lpstr>
      <vt:lpstr>Calibri</vt:lpstr>
      <vt:lpstr>Roboto</vt:lpstr>
      <vt:lpstr>Fira Sans Extra Condensed</vt:lpstr>
      <vt:lpstr>Times New Roman</vt:lpstr>
      <vt:lpstr>Wingdings</vt:lpstr>
      <vt:lpstr>ヒラギノ角ゴ Pro W3</vt:lpstr>
      <vt:lpstr>Arial</vt:lpstr>
      <vt:lpstr>Energy Saving Infographics by Slidesgo</vt:lpstr>
      <vt:lpstr>2_Energy Saving Infographics by Slidesgo</vt:lpstr>
      <vt:lpstr>CHƯƠNG TRÌNH TẬP HUẤN CHO DOANH NGHIỆP  CÔNG NGHIỆP</vt:lpstr>
      <vt:lpstr>MỤC TIÊU CỦA HỢP PHẦN</vt:lpstr>
      <vt:lpstr>PowerPoint Presentation</vt:lpstr>
      <vt:lpstr>1. Xây dựng tài liệu của HTQLNL</vt:lpstr>
      <vt:lpstr>Các quy trình/ hướng dẫn công việc cần thiết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Trình bày Chính sách năng lượng của Công ty điển hình</vt:lpstr>
      <vt:lpstr>PowerPoint Presentation</vt:lpstr>
      <vt:lpstr>PowerPoint Presentation</vt:lpstr>
      <vt:lpstr>PowerPoint Presentation</vt:lpstr>
      <vt:lpstr>PowerPoint Presentation</vt:lpstr>
      <vt:lpstr>PowerPoint Presentation</vt:lpstr>
      <vt:lpstr>PowerPoint Presentation</vt:lpstr>
      <vt:lpstr>Trình bày Quyết định thành lập Ban quản lý năng lượng của Công ty điển hình</vt:lpstr>
      <vt:lpstr>Phần 2: Hoạch định</vt:lpstr>
      <vt:lpstr>PowerPoint Presentation</vt:lpstr>
      <vt:lpstr>PowerPoint Presentation</vt:lpstr>
      <vt:lpstr>PowerPoint Presentation</vt:lpstr>
      <vt:lpstr>PowerPoint Presentation</vt:lpstr>
      <vt:lpstr>Rủi ro và cơ hội</vt:lpstr>
      <vt:lpstr>Mục tiêu và kế hoạch thực hiện</vt:lpstr>
      <vt:lpstr>Trình bày Mục tiêu năng lượng và Kế hoạch thực hiện mục tiêu năm của Công ty điển hình</vt:lpstr>
      <vt:lpstr>PowerPoint Presentation</vt:lpstr>
      <vt:lpstr>6.4 Chỉ số hiệu suất năng lượng </vt:lpstr>
      <vt:lpstr> 6.6 Hoạch định thu thập thông tin năng lượng </vt:lpstr>
      <vt:lpstr>Trình bày Báo cáo xem xét năng lượng của Công ty</vt:lpstr>
      <vt:lpstr>Trình bày Hướng dẫn thu thập, phân tích dữ liệu của Công ty</vt:lpstr>
      <vt:lpstr>Trình bày các phương pháp phân tích đánh giá năng lượng tiêu thụ của Công ty</vt:lpstr>
      <vt:lpstr>Phần 3. Hỗ trợ, thực hiện</vt:lpstr>
      <vt:lpstr>PowerPoint Presentation</vt:lpstr>
      <vt:lpstr>PowerPoint Presentation</vt:lpstr>
      <vt:lpstr>PowerPoint Presentation</vt:lpstr>
      <vt:lpstr>PowerPoint Presentation</vt:lpstr>
      <vt:lpstr>Trình bày Quy trình quản lý năng lượng của Công ty</vt:lpstr>
      <vt:lpstr>PowerPoint Presentation</vt:lpstr>
    </vt:vector>
  </TitlesOfParts>
  <Company>Bureau Veritas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opi009</dc:creator>
  <cp:lastModifiedBy>Tuan Nguyen Manh</cp:lastModifiedBy>
  <cp:revision>594</cp:revision>
  <cp:lastPrinted>2021-09-18T14:13:18Z</cp:lastPrinted>
  <dcterms:created xsi:type="dcterms:W3CDTF">2010-03-01T03:06:52Z</dcterms:created>
  <dcterms:modified xsi:type="dcterms:W3CDTF">2025-07-18T11:44:38Z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2106672</vt:lpwstr>
  </property>
  <property fmtid="{D5CDD505-2E9C-101B-9397-08002B2CF9AE}" name="NXPowerLiteSettings" pid="3">
    <vt:lpwstr>F7000400038000</vt:lpwstr>
  </property>
  <property fmtid="{D5CDD505-2E9C-101B-9397-08002B2CF9AE}" name="NXPowerLiteVersion" pid="4">
    <vt:lpwstr>S11.0.1</vt:lpwstr>
  </property>
</Properties>
</file>