
<file path=[Content_Types].xml><?xml version="1.0" encoding="utf-8"?>
<Types xmlns="http://schemas.openxmlformats.org/package/2006/content-types">
  <Default ContentType="image/x-emf" Extension="emf"/>
  <Default ContentType="application/x-fontdata" Extension="fntdata"/>
  <Default ContentType="image/jpeg" Extension="jpeg"/>
  <Default ContentType="image/jpeg" Extension="jpg"/>
  <Default ContentType="image/png" Extension="png"/>
  <Default ContentType="application/vnd.openxmlformats-package.relationships+xml" Extension="rels"/>
  <Default ContentType="image/x-wmf" Extension="wmf"/>
  <Default ContentType="application/xml" Extension="xml"/>
  <Override ContentType="application/vnd.openxmlformats-officedocument.presentationml.presentation.main+xml" PartName="/ppt/presentation.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4.xml"/>
  <Override ContentType="application/vnd.openxmlformats-officedocument.presentationml.slide+xml" PartName="/ppt/slides/slide5.xml"/>
  <Override ContentType="application/vnd.openxmlformats-officedocument.presentationml.slide+xml" PartName="/ppt/slides/slide6.xml"/>
  <Override ContentType="application/vnd.openxmlformats-officedocument.presentationml.slide+xml" PartName="/ppt/slides/slide7.xml"/>
  <Override ContentType="application/vnd.openxmlformats-officedocument.presentationml.slide+xml" PartName="/ppt/slides/slide8.xml"/>
  <Override ContentType="application/vnd.openxmlformats-officedocument.presentationml.slide+xml" PartName="/ppt/slides/slide9.xml"/>
  <Override ContentType="application/vnd.openxmlformats-officedocument.presentationml.slide+xml" PartName="/ppt/slides/slide10.xml"/>
  <Override ContentType="application/vnd.openxmlformats-officedocument.presentationml.slide+xml" PartName="/ppt/slides/slide11.xml"/>
  <Override ContentType="application/vnd.openxmlformats-officedocument.presentationml.slide+xml" PartName="/ppt/slides/slide12.xml"/>
  <Override ContentType="application/vnd.openxmlformats-officedocument.presentationml.slide+xml" PartName="/ppt/slides/slide13.xml"/>
  <Override ContentType="application/vnd.openxmlformats-officedocument.presentationml.slide+xml" PartName="/ppt/slides/slide14.xml"/>
  <Override ContentType="application/vnd.openxmlformats-officedocument.presentationml.slide+xml" PartName="/ppt/slides/slide15.xml"/>
  <Override ContentType="application/vnd.openxmlformats-officedocument.presentationml.slide+xml" PartName="/ppt/slides/slide16.xml"/>
  <Override ContentType="application/vnd.openxmlformats-officedocument.presentationml.slide+xml" PartName="/ppt/slides/slide17.xml"/>
  <Override ContentType="application/vnd.openxmlformats-officedocument.presentationml.slide+xml" PartName="/ppt/slides/slide18.xml"/>
  <Override ContentType="application/vnd.openxmlformats-officedocument.presentationml.slide+xml" PartName="/ppt/slides/slide19.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22.xml"/>
  <Override ContentType="application/vnd.openxmlformats-officedocument.presentationml.slide+xml" PartName="/ppt/slides/slide23.xml"/>
  <Override ContentType="application/vnd.openxmlformats-officedocument.presentationml.notesMaster+xml" PartName="/ppt/notesMasters/notesMaster1.xml"/>
  <Override ContentType="application/vnd.openxmlformats-officedocument.presentationml.presProps+xml" PartName="/ppt/presProps.xml"/>
  <Override ContentType="application/vnd.openxmlformats-officedocument.presentationml.viewProps+xml" PartName="/ppt/viewProps.xml"/>
  <Override ContentType="application/vnd.openxmlformats-officedocument.theme+xml" PartName="/ppt/theme/theme1.xml"/>
  <Override ContentType="application/vnd.openxmlformats-officedocument.presentationml.tableStyles+xml" PartName="/ppt/tableStyles.xml"/>
  <Override ContentType="application/vnd.openxmlformats-officedocument.presentationml.slideLayout+xml" PartName="/ppt/slideLayouts/slideLayout1.xml"/>
  <Override ContentType="application/vnd.openxmlformats-officedocument.presentationml.slideLayout+xml" PartName="/ppt/slideLayouts/slideLayout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presentationml.slideLayout+xml" PartName="/ppt/slideLayouts/slideLayout7.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theme+xml" PartName="/ppt/theme/theme2.xml"/>
  <Override ContentType="application/vnd.openxmlformats-officedocument.presentationml.notesSlide+xml" PartName="/ppt/notesSlides/notesSlide1.xml"/>
  <Override ContentType="application/vnd.openxmlformats-officedocument.presentationml.notesSlide+xml" PartName="/ppt/notesSlides/notesSlide2.xml"/>
  <Override ContentType="application/vnd.openxmlformats-officedocument.drawingml.diagramData+xml" PartName="/ppt/diagrams/data1.xml"/>
  <Override ContentType="application/vnd.openxmlformats-officedocument.drawingml.diagramLayout+xml" PartName="/ppt/diagrams/layout1.xml"/>
  <Override ContentType="application/vnd.openxmlformats-officedocument.drawingml.diagramStyle+xml" PartName="/ppt/diagrams/quickStyle1.xml"/>
  <Override ContentType="application/vnd.openxmlformats-officedocument.drawingml.diagramColors+xml" PartName="/ppt/diagrams/colors1.xml"/>
  <Override ContentType="application/vnd.ms-office.drawingml.diagramDrawing+xml" PartName="/ppt/diagrams/drawing1.xml"/>
  <Override ContentType="application/vnd.openxmlformats-officedocument.presentationml.notesSlide+xml" PartName="/ppt/notesSlides/notesSlide3.xml"/>
  <Override ContentType="application/vnd.openxmlformats-officedocument.presentationml.notesSlide+xml" PartName="/ppt/notesSlides/notesSlide4.xml"/>
  <Override ContentType="application/vnd.openxmlformats-officedocument.presentationml.notesSlide+xml" PartName="/ppt/notesSlides/notesSlide5.xml"/>
  <Override ContentType="application/vnd.openxmlformats-officedocument.presentationml.notesSlide+xml" PartName="/ppt/notesSlides/notesSlide6.xml"/>
  <Override ContentType="application/vnd.openxmlformats-officedocument.presentationml.notesSlide+xml" PartName="/ppt/notesSlides/notesSlide7.xml"/>
  <Override ContentType="application/vnd.openxmlformats-officedocument.presentationml.notesSlide+xml" PartName="/ppt/notesSlides/notesSlide8.xml"/>
  <Override ContentType="application/vnd.openxmlformats-officedocument.presentationml.notesSlide+xml" PartName="/ppt/notesSlides/notesSlide9.xml"/>
  <Override ContentType="application/vnd.openxmlformats-officedocument.presentationml.notesSlide+xml" PartName="/ppt/notesSlides/notesSlide10.xml"/>
  <Override ContentType="application/vnd.openxmlformats-officedocument.presentationml.notesSlide+xml" PartName="/ppt/notesSlides/notesSlide11.xml"/>
  <Override ContentType="application/vnd.openxmlformats-officedocument.presentationml.notesSlide+xml" PartName="/ppt/notesSlides/notesSlide12.xml"/>
  <Override ContentType="application/vnd.openxmlformats-officedocument.presentationml.notesSlide+xml" PartName="/ppt/notesSlides/notesSlide13.xml"/>
  <Override ContentType="application/vnd.openxmlformats-officedocument.presentationml.notesSlide+xml" PartName="/ppt/notesSlides/notesSlide14.xml"/>
  <Override ContentType="application/vnd.openxmlformats-officedocument.presentationml.notesSlide+xml" PartName="/ppt/notesSlides/notesSlide15.xml"/>
  <Override ContentType="application/vnd.openxmlformats-officedocument.drawingml.diagramData+xml" PartName="/ppt/diagrams/data2.xml"/>
  <Override ContentType="application/vnd.openxmlformats-officedocument.drawingml.diagramLayout+xml" PartName="/ppt/diagrams/layout2.xml"/>
  <Override ContentType="application/vnd.openxmlformats-officedocument.drawingml.diagramStyle+xml" PartName="/ppt/diagrams/quickStyle2.xml"/>
  <Override ContentType="application/vnd.openxmlformats-officedocument.drawingml.diagramColors+xml" PartName="/ppt/diagrams/colors2.xml"/>
  <Override ContentType="application/vnd.ms-office.drawingml.diagramDrawing+xml" PartName="/ppt/diagrams/drawing2.xml"/>
  <Override ContentType="application/vnd.openxmlformats-officedocument.presentationml.notesSlide+xml" PartName="/ppt/notesSlides/notesSlide16.xml"/>
  <Override ContentType="application/vnd.openxmlformats-officedocument.drawingml.diagramData+xml" PartName="/ppt/diagrams/data3.xml"/>
  <Override ContentType="application/vnd.openxmlformats-officedocument.drawingml.diagramLayout+xml" PartName="/ppt/diagrams/layout3.xml"/>
  <Override ContentType="application/vnd.openxmlformats-officedocument.drawingml.diagramStyle+xml" PartName="/ppt/diagrams/quickStyle3.xml"/>
  <Override ContentType="application/vnd.openxmlformats-officedocument.drawingml.diagramColors+xml" PartName="/ppt/diagrams/colors3.xml"/>
  <Override ContentType="application/vnd.ms-office.drawingml.diagramDrawing+xml" PartName="/ppt/diagrams/drawing3.xml"/>
  <Override ContentType="application/vnd.openxmlformats-officedocument.presentationml.notesSlide+xml" PartName="/ppt/notesSlides/notesSlide17.xml"/>
  <Override ContentType="application/vnd.openxmlformats-officedocument.presentationml.notesSlide+xml" PartName="/ppt/notesSlides/notesSlide18.xml"/>
  <Override ContentType="application/vnd.openxmlformats-officedocument.presentationml.notesSlide+xml" PartName="/ppt/notesSlides/notesSlide19.xml"/>
  <Override ContentType="application/vnd.openxmlformats-officedocument.presentationml.notesSlide+xml" PartName="/ppt/notesSlides/notesSlide20.xml"/>
  <Override ContentType="application/vnd.openxmlformats-officedocument.presentationml.notesSlide+xml" PartName="/ppt/notesSlides/notesSlide21.xml"/>
  <Override ContentType="application/vnd.openxmlformats-package.core-properties+xml" PartName="/docProps/core.xml"/>
  <Override ContentType="application/vnd.openxmlformats-officedocument.extended-properties+xml" PartName="/docProps/app.xml"/>
  <Override ContentType="application/vnd.openxmlformats-officedocument.custom-properties+xml" PartName="/docProps/custom.xml"/>
</Types>
</file>

<file path=_rels/.rels><?xml version="1.0" encoding="UTF-8" standalone="yes" ?><Relationships xmlns="http://schemas.openxmlformats.org/package/2006/relationships"><Relationship Id="rId3" Target="docProps/app.xml" Type="http://schemas.openxmlformats.org/officeDocument/2006/relationships/extended-properties"/><Relationship Id="rId2" Target="docProps/core.xml" Type="http://schemas.openxmlformats.org/package/2006/relationships/metadata/core-properties"/><Relationship Id="rId1" Target="ppt/presentation.xml" Type="http://schemas.openxmlformats.org/officeDocument/2006/relationships/officeDocument"/><Relationship Id="rId4" Target="docProps/custom.xml" Type="http://schemas.openxmlformats.org/officeDocument/2006/relationships/custom-properties"/></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0" r:id="rId1"/>
  </p:sldMasterIdLst>
  <p:notesMasterIdLst>
    <p:notesMasterId r:id="rId25"/>
  </p:notesMasterIdLst>
  <p:sldIdLst>
    <p:sldId id="1784" r:id="rId2"/>
    <p:sldId id="2388" r:id="rId3"/>
    <p:sldId id="270" r:id="rId4"/>
    <p:sldId id="271" r:id="rId5"/>
    <p:sldId id="273" r:id="rId6"/>
    <p:sldId id="275" r:id="rId7"/>
    <p:sldId id="279" r:id="rId8"/>
    <p:sldId id="280" r:id="rId9"/>
    <p:sldId id="281" r:id="rId10"/>
    <p:sldId id="1695" r:id="rId11"/>
    <p:sldId id="1696" r:id="rId12"/>
    <p:sldId id="555" r:id="rId13"/>
    <p:sldId id="627" r:id="rId14"/>
    <p:sldId id="866" r:id="rId15"/>
    <p:sldId id="908" r:id="rId16"/>
    <p:sldId id="1162" r:id="rId17"/>
    <p:sldId id="282" r:id="rId18"/>
    <p:sldId id="558" r:id="rId19"/>
    <p:sldId id="283" r:id="rId20"/>
    <p:sldId id="284" r:id="rId21"/>
    <p:sldId id="285" r:id="rId22"/>
    <p:sldId id="1674" r:id="rId23"/>
    <p:sldId id="1785" r:id="rId24"/>
  </p:sldIdLst>
  <p:sldSz cx="12192000" cy="6858000"/>
  <p:notesSz cx="6858000" cy="9144000"/>
  <p:embeddedFontLst>
    <p:embeddedFont>
      <p:font typeface="Fira Sans Extra Condensed" panose="020F0502020204030204" pitchFamily="34" charset="0"/>
      <p:regular r:id="rId26"/>
      <p:bold r:id="rId27"/>
      <p:italic r:id="rId28"/>
      <p:boldItalic r:id="rId29"/>
    </p:embeddedFont>
    <p:embeddedFont>
      <p:font typeface="Roboto" panose="02000000000000000000" pitchFamily="2" charset="0"/>
      <p:regular r:id="rId30"/>
      <p:bold r:id="rId31"/>
      <p:italic r:id="rId32"/>
      <p:boldItalic r:id="rId33"/>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12ACAA50-B3C0-4FEF-8DD3-66675128A787}">
  <a:tblStyle styleId="{12ACAA50-B3C0-4FEF-8DD3-66675128A787}"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4599"/>
    <p:restoredTop sz="85165"/>
  </p:normalViewPr>
  <p:slideViewPr>
    <p:cSldViewPr snapToGrid="0">
      <p:cViewPr varScale="1">
        <p:scale>
          <a:sx n="107" d="100"/>
          <a:sy n="107" d="100"/>
        </p:scale>
        <p:origin x="224" y="168"/>
      </p:cViewPr>
      <p:guideLst/>
    </p:cSldViewPr>
  </p:slideViewPr>
  <p:notesTextViewPr>
    <p:cViewPr>
      <p:scale>
        <a:sx n="1" d="1"/>
        <a:sy n="1" d="1"/>
      </p:scale>
      <p:origin x="0" y="0"/>
    </p:cViewPr>
  </p:notesTextViewPr>
  <p:notesViewPr>
    <p:cSldViewPr snapToGrid="0">
      <p:cViewPr varScale="1">
        <p:scale>
          <a:sx n="87" d="100"/>
          <a:sy n="87" d="100"/>
        </p:scale>
        <p:origin x="3904" y="20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1.fntdata"/><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33" Type="http://schemas.openxmlformats.org/officeDocument/2006/relationships/font" Target="fonts/font8.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4.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7.fntdata"/><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font" Target="fonts/font3.fntdata"/><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6.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font" Target="fonts/font2.fntdata"/><Relationship Id="rId30" Type="http://schemas.openxmlformats.org/officeDocument/2006/relationships/font" Target="fonts/font5.fntdata"/><Relationship Id="rId35"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s>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23">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B90777E-ADD2-4F22-9BA1-D244F040EFFC}" type="doc">
      <dgm:prSet loTypeId="urn:microsoft.com/office/officeart/2005/8/layout/process2" loCatId="process" qsTypeId="urn:microsoft.com/office/officeart/2005/8/quickstyle/simple1" qsCatId="simple" csTypeId="urn:microsoft.com/office/officeart/2005/8/colors/colorful5" csCatId="colorful" phldr="1"/>
      <dgm:spPr/>
      <dgm:t>
        <a:bodyPr/>
        <a:lstStyle/>
        <a:p>
          <a:endParaRPr lang="en-US"/>
        </a:p>
      </dgm:t>
    </dgm:pt>
    <dgm:pt modelId="{49AA8930-7506-4E2C-94D6-CD93515E655F}">
      <dgm:prSet phldrT="[Text]" custT="1"/>
      <dgm:spPr/>
      <dgm:t>
        <a:bodyPr/>
        <a:lstStyle/>
        <a:p>
          <a:pPr algn="ctr"/>
          <a:r>
            <a:rPr lang="en-US" sz="2000" b="0" i="0" dirty="0" err="1">
              <a:solidFill>
                <a:srgbClr val="FFFF00"/>
              </a:solidFill>
              <a:latin typeface="+mn-lt"/>
              <a:cs typeface="Arial" panose="020B0604020202020204" pitchFamily="34" charset="0"/>
            </a:rPr>
            <a:t>Xác</a:t>
          </a:r>
          <a:r>
            <a:rPr lang="en-US" sz="2000" b="0" i="0" dirty="0">
              <a:solidFill>
                <a:srgbClr val="FFFF00"/>
              </a:solidFill>
              <a:latin typeface="+mn-lt"/>
              <a:cs typeface="Arial" panose="020B0604020202020204" pitchFamily="34" charset="0"/>
            </a:rPr>
            <a:t> </a:t>
          </a:r>
          <a:r>
            <a:rPr lang="vi-VN" sz="2000" b="0" i="0" dirty="0">
              <a:solidFill>
                <a:srgbClr val="FFFF00"/>
              </a:solidFill>
              <a:latin typeface="+mn-lt"/>
              <a:cs typeface="Arial" panose="020B0604020202020204" pitchFamily="34" charset="0"/>
            </a:rPr>
            <a:t>đ</a:t>
          </a:r>
          <a:r>
            <a:rPr lang="en-US" sz="2000" b="0" i="0" dirty="0" err="1">
              <a:solidFill>
                <a:srgbClr val="FFFF00"/>
              </a:solidFill>
              <a:latin typeface="+mn-lt"/>
              <a:cs typeface="Arial" panose="020B0604020202020204" pitchFamily="34" charset="0"/>
            </a:rPr>
            <a:t>ịnh</a:t>
          </a:r>
          <a:r>
            <a:rPr lang="en-US" sz="2000" b="0" i="0" dirty="0">
              <a:solidFill>
                <a:srgbClr val="FFFF00"/>
              </a:solidFill>
              <a:latin typeface="+mn-lt"/>
              <a:cs typeface="Arial" panose="020B0604020202020204" pitchFamily="34" charset="0"/>
            </a:rPr>
            <a:t> </a:t>
          </a:r>
          <a:r>
            <a:rPr lang="en-US" sz="2000" b="0" i="0" dirty="0" err="1">
              <a:solidFill>
                <a:srgbClr val="FFFF00"/>
              </a:solidFill>
              <a:latin typeface="+mn-lt"/>
              <a:cs typeface="Arial" panose="020B0604020202020204" pitchFamily="34" charset="0"/>
            </a:rPr>
            <a:t>thực</a:t>
          </a:r>
          <a:r>
            <a:rPr lang="en-US" sz="2000" b="0" i="0" dirty="0">
              <a:solidFill>
                <a:srgbClr val="FFFF00"/>
              </a:solidFill>
              <a:latin typeface="+mn-lt"/>
              <a:cs typeface="Arial" panose="020B0604020202020204" pitchFamily="34" charset="0"/>
            </a:rPr>
            <a:t> </a:t>
          </a:r>
          <a:r>
            <a:rPr lang="en-US" sz="2000" b="0" i="0" dirty="0" err="1">
              <a:solidFill>
                <a:srgbClr val="FFFF00"/>
              </a:solidFill>
              <a:latin typeface="+mn-lt"/>
              <a:cs typeface="Arial" panose="020B0604020202020204" pitchFamily="34" charset="0"/>
            </a:rPr>
            <a:t>trạng</a:t>
          </a:r>
          <a:endParaRPr lang="en-US" sz="2000" b="0" i="0" dirty="0">
            <a:solidFill>
              <a:srgbClr val="FFFF00"/>
            </a:solidFill>
            <a:latin typeface="+mn-lt"/>
            <a:cs typeface="Arial" panose="020B0604020202020204" pitchFamily="34" charset="0"/>
          </a:endParaRPr>
        </a:p>
      </dgm:t>
    </dgm:pt>
    <dgm:pt modelId="{06207123-1C6D-401B-9FF7-266238637B64}" type="parTrans" cxnId="{3BB43F05-41D0-4C2D-9225-D16FA3041E2A}">
      <dgm:prSet/>
      <dgm:spPr/>
      <dgm:t>
        <a:bodyPr/>
        <a:lstStyle/>
        <a:p>
          <a:endParaRPr lang="en-US" sz="2600"/>
        </a:p>
      </dgm:t>
    </dgm:pt>
    <dgm:pt modelId="{01DCC13C-92F0-4112-9845-6AB5981C509B}" type="sibTrans" cxnId="{3BB43F05-41D0-4C2D-9225-D16FA3041E2A}">
      <dgm:prSet custT="1"/>
      <dgm:spPr/>
      <dgm:t>
        <a:bodyPr/>
        <a:lstStyle/>
        <a:p>
          <a:endParaRPr lang="en-US" sz="2600"/>
        </a:p>
      </dgm:t>
    </dgm:pt>
    <dgm:pt modelId="{1CB1BF06-E7F6-458D-8568-F2B7C486F020}">
      <dgm:prSet phldrT="[Text]" custT="1"/>
      <dgm:spPr/>
      <dgm:t>
        <a:bodyPr/>
        <a:lstStyle/>
        <a:p>
          <a:pPr algn="ctr"/>
          <a:r>
            <a:rPr lang="en-US" sz="2000" b="0" i="0" dirty="0" err="1">
              <a:solidFill>
                <a:srgbClr val="FFFF00"/>
              </a:solidFill>
              <a:latin typeface="+mj-lt"/>
              <a:cs typeface="Arial" panose="020B0604020202020204" pitchFamily="34" charset="0"/>
            </a:rPr>
            <a:t>Tìm</a:t>
          </a:r>
          <a:r>
            <a:rPr lang="en-US" sz="2000" b="0" i="0" dirty="0">
              <a:solidFill>
                <a:srgbClr val="FFFF00"/>
              </a:solidFill>
              <a:latin typeface="+mj-lt"/>
              <a:cs typeface="Arial" panose="020B0604020202020204" pitchFamily="34" charset="0"/>
            </a:rPr>
            <a:t>/ </a:t>
          </a:r>
          <a:r>
            <a:rPr lang="en-US" sz="2000" b="0" i="0" dirty="0" err="1">
              <a:solidFill>
                <a:srgbClr val="FFFF00"/>
              </a:solidFill>
              <a:latin typeface="+mj-lt"/>
              <a:cs typeface="Arial" panose="020B0604020202020204" pitchFamily="34" charset="0"/>
            </a:rPr>
            <a:t>lựa</a:t>
          </a:r>
          <a:r>
            <a:rPr lang="en-US" sz="2000" b="0" i="0" dirty="0">
              <a:solidFill>
                <a:srgbClr val="FFFF00"/>
              </a:solidFill>
              <a:latin typeface="+mj-lt"/>
              <a:cs typeface="Arial" panose="020B0604020202020204" pitchFamily="34" charset="0"/>
            </a:rPr>
            <a:t> </a:t>
          </a:r>
          <a:r>
            <a:rPr lang="en-US" sz="2000" b="0" i="0" dirty="0" err="1">
              <a:solidFill>
                <a:srgbClr val="FFFF00"/>
              </a:solidFill>
              <a:latin typeface="+mj-lt"/>
              <a:cs typeface="Arial" panose="020B0604020202020204" pitchFamily="34" charset="0"/>
            </a:rPr>
            <a:t>chọn</a:t>
          </a:r>
          <a:r>
            <a:rPr lang="en-US" sz="2000" b="0" i="0" dirty="0">
              <a:solidFill>
                <a:srgbClr val="FFFF00"/>
              </a:solidFill>
              <a:latin typeface="+mj-lt"/>
              <a:cs typeface="Arial" panose="020B0604020202020204" pitchFamily="34" charset="0"/>
            </a:rPr>
            <a:t> </a:t>
          </a:r>
          <a:r>
            <a:rPr lang="en-US" sz="2000" b="0" i="0" dirty="0" err="1">
              <a:solidFill>
                <a:srgbClr val="FFFF00"/>
              </a:solidFill>
              <a:latin typeface="+mj-lt"/>
              <a:cs typeface="Arial" panose="020B0604020202020204" pitchFamily="34" charset="0"/>
            </a:rPr>
            <a:t>giải</a:t>
          </a:r>
          <a:r>
            <a:rPr lang="en-US" sz="2000" b="0" i="0" dirty="0">
              <a:solidFill>
                <a:srgbClr val="FFFF00"/>
              </a:solidFill>
              <a:latin typeface="+mj-lt"/>
              <a:cs typeface="Arial" panose="020B0604020202020204" pitchFamily="34" charset="0"/>
            </a:rPr>
            <a:t> </a:t>
          </a:r>
          <a:r>
            <a:rPr lang="en-US" sz="2000" b="0" i="0" dirty="0" err="1">
              <a:solidFill>
                <a:srgbClr val="FFFF00"/>
              </a:solidFill>
              <a:latin typeface="+mj-lt"/>
              <a:cs typeface="Arial" panose="020B0604020202020204" pitchFamily="34" charset="0"/>
            </a:rPr>
            <a:t>pháp</a:t>
          </a:r>
          <a:endParaRPr lang="en-US" sz="2000" b="0" i="0" dirty="0">
            <a:solidFill>
              <a:srgbClr val="FFFF00"/>
            </a:solidFill>
            <a:latin typeface="+mj-lt"/>
            <a:cs typeface="Arial" panose="020B0604020202020204" pitchFamily="34" charset="0"/>
          </a:endParaRPr>
        </a:p>
      </dgm:t>
    </dgm:pt>
    <dgm:pt modelId="{F07C9885-3821-4290-B2D7-F9F916958974}" type="parTrans" cxnId="{D17D8503-070C-4CDB-B3DD-06151D2FB8B7}">
      <dgm:prSet/>
      <dgm:spPr/>
      <dgm:t>
        <a:bodyPr/>
        <a:lstStyle/>
        <a:p>
          <a:endParaRPr lang="en-US" sz="2600"/>
        </a:p>
      </dgm:t>
    </dgm:pt>
    <dgm:pt modelId="{CF4930E9-AB6B-441D-A55D-E28B986B8DE0}" type="sibTrans" cxnId="{D17D8503-070C-4CDB-B3DD-06151D2FB8B7}">
      <dgm:prSet custT="1"/>
      <dgm:spPr/>
      <dgm:t>
        <a:bodyPr/>
        <a:lstStyle/>
        <a:p>
          <a:endParaRPr lang="en-US" sz="2600"/>
        </a:p>
      </dgm:t>
    </dgm:pt>
    <dgm:pt modelId="{71C7731B-834E-401B-8F1D-76FF27A75D86}">
      <dgm:prSet phldrT="[Text]" custT="1"/>
      <dgm:spPr/>
      <dgm:t>
        <a:bodyPr/>
        <a:lstStyle/>
        <a:p>
          <a:pPr algn="ctr"/>
          <a:r>
            <a:rPr lang="en-US" sz="2000" b="0" i="0" dirty="0" err="1">
              <a:solidFill>
                <a:srgbClr val="FFFF00"/>
              </a:solidFill>
              <a:latin typeface="+mj-lt"/>
              <a:cs typeface="Arial" panose="020B0604020202020204" pitchFamily="34" charset="0"/>
            </a:rPr>
            <a:t>Thực</a:t>
          </a:r>
          <a:r>
            <a:rPr lang="en-US" sz="2000" b="0" i="0" dirty="0">
              <a:solidFill>
                <a:srgbClr val="FFFF00"/>
              </a:solidFill>
              <a:latin typeface="+mj-lt"/>
              <a:cs typeface="Arial" panose="020B0604020202020204" pitchFamily="34" charset="0"/>
            </a:rPr>
            <a:t> </a:t>
          </a:r>
          <a:r>
            <a:rPr lang="en-US" sz="2000" b="0" i="0" dirty="0" err="1">
              <a:solidFill>
                <a:srgbClr val="FFFF00"/>
              </a:solidFill>
              <a:latin typeface="+mj-lt"/>
              <a:cs typeface="Arial" panose="020B0604020202020204" pitchFamily="34" charset="0"/>
            </a:rPr>
            <a:t>hiện</a:t>
          </a:r>
          <a:r>
            <a:rPr lang="en-US" sz="2000" b="0" i="0" dirty="0">
              <a:solidFill>
                <a:srgbClr val="FFFF00"/>
              </a:solidFill>
              <a:latin typeface="+mj-lt"/>
              <a:cs typeface="Arial" panose="020B0604020202020204" pitchFamily="34" charset="0"/>
            </a:rPr>
            <a:t> </a:t>
          </a:r>
          <a:r>
            <a:rPr lang="en-US" sz="2000" b="0" i="0" dirty="0" err="1">
              <a:solidFill>
                <a:srgbClr val="FFFF00"/>
              </a:solidFill>
              <a:latin typeface="+mj-lt"/>
              <a:cs typeface="Arial" panose="020B0604020202020204" pitchFamily="34" charset="0"/>
            </a:rPr>
            <a:t>giải</a:t>
          </a:r>
          <a:r>
            <a:rPr lang="en-US" sz="2000" b="0" i="0" dirty="0">
              <a:solidFill>
                <a:srgbClr val="FFFF00"/>
              </a:solidFill>
              <a:latin typeface="+mj-lt"/>
              <a:cs typeface="Arial" panose="020B0604020202020204" pitchFamily="34" charset="0"/>
            </a:rPr>
            <a:t> </a:t>
          </a:r>
          <a:r>
            <a:rPr lang="en-US" sz="2000" b="0" i="0" dirty="0" err="1">
              <a:solidFill>
                <a:srgbClr val="FFFF00"/>
              </a:solidFill>
              <a:latin typeface="+mj-lt"/>
              <a:cs typeface="Arial" panose="020B0604020202020204" pitchFamily="34" charset="0"/>
            </a:rPr>
            <a:t>pháp</a:t>
          </a:r>
          <a:endParaRPr lang="en-US" sz="2000" b="0" i="0" dirty="0">
            <a:solidFill>
              <a:srgbClr val="FFFF00"/>
            </a:solidFill>
            <a:latin typeface="+mj-lt"/>
            <a:cs typeface="Arial" panose="020B0604020202020204" pitchFamily="34" charset="0"/>
          </a:endParaRPr>
        </a:p>
      </dgm:t>
    </dgm:pt>
    <dgm:pt modelId="{73CA42F0-4082-4690-8644-A5A76A42E50A}" type="parTrans" cxnId="{CDE94E47-B474-4B51-821A-9840F6CD7B5A}">
      <dgm:prSet/>
      <dgm:spPr/>
      <dgm:t>
        <a:bodyPr/>
        <a:lstStyle/>
        <a:p>
          <a:endParaRPr lang="en-US" sz="2600"/>
        </a:p>
      </dgm:t>
    </dgm:pt>
    <dgm:pt modelId="{9F4E9A82-3D01-4164-B702-7EA60E2022F6}" type="sibTrans" cxnId="{CDE94E47-B474-4B51-821A-9840F6CD7B5A}">
      <dgm:prSet/>
      <dgm:spPr/>
      <dgm:t>
        <a:bodyPr/>
        <a:lstStyle/>
        <a:p>
          <a:endParaRPr lang="en-US" sz="2600"/>
        </a:p>
      </dgm:t>
    </dgm:pt>
    <dgm:pt modelId="{A7277B28-601E-4B3B-AA9F-C940746A2EDA}" type="pres">
      <dgm:prSet presAssocID="{FB90777E-ADD2-4F22-9BA1-D244F040EFFC}" presName="linearFlow" presStyleCnt="0">
        <dgm:presLayoutVars>
          <dgm:resizeHandles val="exact"/>
        </dgm:presLayoutVars>
      </dgm:prSet>
      <dgm:spPr/>
    </dgm:pt>
    <dgm:pt modelId="{B3342F48-2F18-4A86-A4E8-1A102790A71D}" type="pres">
      <dgm:prSet presAssocID="{49AA8930-7506-4E2C-94D6-CD93515E655F}" presName="node" presStyleLbl="node1" presStyleIdx="0" presStyleCnt="3" custScaleX="231499">
        <dgm:presLayoutVars>
          <dgm:bulletEnabled val="1"/>
        </dgm:presLayoutVars>
      </dgm:prSet>
      <dgm:spPr/>
    </dgm:pt>
    <dgm:pt modelId="{F765189D-C744-4C8A-A640-41353EEE8EE3}" type="pres">
      <dgm:prSet presAssocID="{01DCC13C-92F0-4112-9845-6AB5981C509B}" presName="sibTrans" presStyleLbl="sibTrans2D1" presStyleIdx="0" presStyleCnt="2"/>
      <dgm:spPr/>
    </dgm:pt>
    <dgm:pt modelId="{52E97481-30FF-4F29-B92B-638B6358B086}" type="pres">
      <dgm:prSet presAssocID="{01DCC13C-92F0-4112-9845-6AB5981C509B}" presName="connectorText" presStyleLbl="sibTrans2D1" presStyleIdx="0" presStyleCnt="2"/>
      <dgm:spPr/>
    </dgm:pt>
    <dgm:pt modelId="{E2743355-C365-4B85-9EF0-4FC1DD311BA0}" type="pres">
      <dgm:prSet presAssocID="{1CB1BF06-E7F6-458D-8568-F2B7C486F020}" presName="node" presStyleLbl="node1" presStyleIdx="1" presStyleCnt="3" custScaleX="231499">
        <dgm:presLayoutVars>
          <dgm:bulletEnabled val="1"/>
        </dgm:presLayoutVars>
      </dgm:prSet>
      <dgm:spPr/>
    </dgm:pt>
    <dgm:pt modelId="{1130C289-E448-4B7B-96F5-B9BD227351BA}" type="pres">
      <dgm:prSet presAssocID="{CF4930E9-AB6B-441D-A55D-E28B986B8DE0}" presName="sibTrans" presStyleLbl="sibTrans2D1" presStyleIdx="1" presStyleCnt="2"/>
      <dgm:spPr/>
    </dgm:pt>
    <dgm:pt modelId="{23ED2F82-5EF0-447F-84FA-FC5C59FBBBBE}" type="pres">
      <dgm:prSet presAssocID="{CF4930E9-AB6B-441D-A55D-E28B986B8DE0}" presName="connectorText" presStyleLbl="sibTrans2D1" presStyleIdx="1" presStyleCnt="2"/>
      <dgm:spPr/>
    </dgm:pt>
    <dgm:pt modelId="{569FFBA9-EAB5-4570-8A11-1D12D47098B0}" type="pres">
      <dgm:prSet presAssocID="{71C7731B-834E-401B-8F1D-76FF27A75D86}" presName="node" presStyleLbl="node1" presStyleIdx="2" presStyleCnt="3" custScaleX="231499" custLinFactNeighborY="391">
        <dgm:presLayoutVars>
          <dgm:bulletEnabled val="1"/>
        </dgm:presLayoutVars>
      </dgm:prSet>
      <dgm:spPr/>
    </dgm:pt>
  </dgm:ptLst>
  <dgm:cxnLst>
    <dgm:cxn modelId="{D17D8503-070C-4CDB-B3DD-06151D2FB8B7}" srcId="{FB90777E-ADD2-4F22-9BA1-D244F040EFFC}" destId="{1CB1BF06-E7F6-458D-8568-F2B7C486F020}" srcOrd="1" destOrd="0" parTransId="{F07C9885-3821-4290-B2D7-F9F916958974}" sibTransId="{CF4930E9-AB6B-441D-A55D-E28B986B8DE0}"/>
    <dgm:cxn modelId="{3BB43F05-41D0-4C2D-9225-D16FA3041E2A}" srcId="{FB90777E-ADD2-4F22-9BA1-D244F040EFFC}" destId="{49AA8930-7506-4E2C-94D6-CD93515E655F}" srcOrd="0" destOrd="0" parTransId="{06207123-1C6D-401B-9FF7-266238637B64}" sibTransId="{01DCC13C-92F0-4112-9845-6AB5981C509B}"/>
    <dgm:cxn modelId="{BB700A2D-B5E7-4EE3-9A73-359ECA1AEAE8}" type="presOf" srcId="{49AA8930-7506-4E2C-94D6-CD93515E655F}" destId="{B3342F48-2F18-4A86-A4E8-1A102790A71D}" srcOrd="0" destOrd="0" presId="urn:microsoft.com/office/officeart/2005/8/layout/process2"/>
    <dgm:cxn modelId="{124BEB38-12BF-4B75-AABF-D2CD9FA9BE76}" type="presOf" srcId="{CF4930E9-AB6B-441D-A55D-E28B986B8DE0}" destId="{1130C289-E448-4B7B-96F5-B9BD227351BA}" srcOrd="0" destOrd="0" presId="urn:microsoft.com/office/officeart/2005/8/layout/process2"/>
    <dgm:cxn modelId="{CDE94E47-B474-4B51-821A-9840F6CD7B5A}" srcId="{FB90777E-ADD2-4F22-9BA1-D244F040EFFC}" destId="{71C7731B-834E-401B-8F1D-76FF27A75D86}" srcOrd="2" destOrd="0" parTransId="{73CA42F0-4082-4690-8644-A5A76A42E50A}" sibTransId="{9F4E9A82-3D01-4164-B702-7EA60E2022F6}"/>
    <dgm:cxn modelId="{568CA496-BC0B-48AE-961F-FD3807A81405}" type="presOf" srcId="{71C7731B-834E-401B-8F1D-76FF27A75D86}" destId="{569FFBA9-EAB5-4570-8A11-1D12D47098B0}" srcOrd="0" destOrd="0" presId="urn:microsoft.com/office/officeart/2005/8/layout/process2"/>
    <dgm:cxn modelId="{5317B79E-9D86-43E7-8B6E-A51E6FD1AD19}" type="presOf" srcId="{CF4930E9-AB6B-441D-A55D-E28B986B8DE0}" destId="{23ED2F82-5EF0-447F-84FA-FC5C59FBBBBE}" srcOrd="1" destOrd="0" presId="urn:microsoft.com/office/officeart/2005/8/layout/process2"/>
    <dgm:cxn modelId="{364486AE-BD76-45F0-9F3D-54CD7EB483B6}" type="presOf" srcId="{01DCC13C-92F0-4112-9845-6AB5981C509B}" destId="{F765189D-C744-4C8A-A640-41353EEE8EE3}" srcOrd="0" destOrd="0" presId="urn:microsoft.com/office/officeart/2005/8/layout/process2"/>
    <dgm:cxn modelId="{93F1C7BB-4F60-4442-97D7-1EDE95841772}" type="presOf" srcId="{FB90777E-ADD2-4F22-9BA1-D244F040EFFC}" destId="{A7277B28-601E-4B3B-AA9F-C940746A2EDA}" srcOrd="0" destOrd="0" presId="urn:microsoft.com/office/officeart/2005/8/layout/process2"/>
    <dgm:cxn modelId="{CD664FD3-561C-4431-8C13-3C2988A0E875}" type="presOf" srcId="{01DCC13C-92F0-4112-9845-6AB5981C509B}" destId="{52E97481-30FF-4F29-B92B-638B6358B086}" srcOrd="1" destOrd="0" presId="urn:microsoft.com/office/officeart/2005/8/layout/process2"/>
    <dgm:cxn modelId="{EC8DB3E0-F963-4C9A-A8FE-68B90DB9C672}" type="presOf" srcId="{1CB1BF06-E7F6-458D-8568-F2B7C486F020}" destId="{E2743355-C365-4B85-9EF0-4FC1DD311BA0}" srcOrd="0" destOrd="0" presId="urn:microsoft.com/office/officeart/2005/8/layout/process2"/>
    <dgm:cxn modelId="{F405CC4B-562B-412A-B987-F3D0AD47D7AC}" type="presParOf" srcId="{A7277B28-601E-4B3B-AA9F-C940746A2EDA}" destId="{B3342F48-2F18-4A86-A4E8-1A102790A71D}" srcOrd="0" destOrd="0" presId="urn:microsoft.com/office/officeart/2005/8/layout/process2"/>
    <dgm:cxn modelId="{7C597116-4BED-4D38-9392-8A72D1A9E9E1}" type="presParOf" srcId="{A7277B28-601E-4B3B-AA9F-C940746A2EDA}" destId="{F765189D-C744-4C8A-A640-41353EEE8EE3}" srcOrd="1" destOrd="0" presId="urn:microsoft.com/office/officeart/2005/8/layout/process2"/>
    <dgm:cxn modelId="{85CD2462-4E85-4668-A7FD-DDBDFDFD92AD}" type="presParOf" srcId="{F765189D-C744-4C8A-A640-41353EEE8EE3}" destId="{52E97481-30FF-4F29-B92B-638B6358B086}" srcOrd="0" destOrd="0" presId="urn:microsoft.com/office/officeart/2005/8/layout/process2"/>
    <dgm:cxn modelId="{BB60A4D1-6A8E-44B0-996F-6F5A2B67954E}" type="presParOf" srcId="{A7277B28-601E-4B3B-AA9F-C940746A2EDA}" destId="{E2743355-C365-4B85-9EF0-4FC1DD311BA0}" srcOrd="2" destOrd="0" presId="urn:microsoft.com/office/officeart/2005/8/layout/process2"/>
    <dgm:cxn modelId="{AF03F629-59E4-47EB-976A-258C6EDA4DF9}" type="presParOf" srcId="{A7277B28-601E-4B3B-AA9F-C940746A2EDA}" destId="{1130C289-E448-4B7B-96F5-B9BD227351BA}" srcOrd="3" destOrd="0" presId="urn:microsoft.com/office/officeart/2005/8/layout/process2"/>
    <dgm:cxn modelId="{B100BE81-715D-40AF-8F9D-8C45C7737BC5}" type="presParOf" srcId="{1130C289-E448-4B7B-96F5-B9BD227351BA}" destId="{23ED2F82-5EF0-447F-84FA-FC5C59FBBBBE}" srcOrd="0" destOrd="0" presId="urn:microsoft.com/office/officeart/2005/8/layout/process2"/>
    <dgm:cxn modelId="{06118BD7-9761-476B-AACF-6C34541AC7A6}" type="presParOf" srcId="{A7277B28-601E-4B3B-AA9F-C940746A2EDA}" destId="{569FFBA9-EAB5-4570-8A11-1D12D47098B0}" srcOrd="4" destOrd="0" presId="urn:microsoft.com/office/officeart/2005/8/layout/process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9F081DEF-6B0F-49DF-8466-E949F9D20485}" type="doc">
      <dgm:prSet loTypeId="urn:microsoft.com/office/officeart/2005/8/layout/arrow2" loCatId="process" qsTypeId="urn:microsoft.com/office/officeart/2005/8/quickstyle/simple5" qsCatId="simple" csTypeId="urn:microsoft.com/office/officeart/2005/8/colors/colorful1#23" csCatId="colorful" phldr="1"/>
      <dgm:spPr/>
      <dgm:t>
        <a:bodyPr/>
        <a:lstStyle/>
        <a:p>
          <a:endParaRPr lang="en-US"/>
        </a:p>
      </dgm:t>
    </dgm:pt>
    <dgm:pt modelId="{E9E5603B-743C-40A0-BEA4-5799E49FE81F}">
      <dgm:prSet phldrT="[Text]" custT="1"/>
      <dgm:spPr/>
      <dgm:t>
        <a:bodyPr/>
        <a:lstStyle/>
        <a:p>
          <a:pPr algn="just"/>
          <a:r>
            <a:rPr lang="en-US" sz="1800" b="0" i="0" dirty="0" err="1">
              <a:latin typeface="+mn-lt"/>
              <a:cs typeface="Arial" panose="020B0604020202020204" pitchFamily="34" charset="0"/>
            </a:rPr>
            <a:t>Làm</a:t>
          </a:r>
          <a:r>
            <a:rPr lang="en-US" sz="1800" b="0" i="0" dirty="0">
              <a:latin typeface="+mn-lt"/>
              <a:cs typeface="Arial" panose="020B0604020202020204" pitchFamily="34" charset="0"/>
            </a:rPr>
            <a:t> </a:t>
          </a:r>
          <a:r>
            <a:rPr lang="en-US" sz="1800" b="0" i="0" dirty="0" err="1">
              <a:latin typeface="+mn-lt"/>
              <a:cs typeface="Arial" panose="020B0604020202020204" pitchFamily="34" charset="0"/>
            </a:rPr>
            <a:t>cho</a:t>
          </a:r>
          <a:r>
            <a:rPr lang="en-US" sz="1800" b="0" i="0" dirty="0">
              <a:latin typeface="+mn-lt"/>
              <a:cs typeface="Arial" panose="020B0604020202020204" pitchFamily="34" charset="0"/>
            </a:rPr>
            <a:t> </a:t>
          </a:r>
          <a:r>
            <a:rPr lang="en-US" sz="1800" b="0" i="0" dirty="0" err="1">
              <a:latin typeface="+mn-lt"/>
              <a:cs typeface="Arial" panose="020B0604020202020204" pitchFamily="34" charset="0"/>
            </a:rPr>
            <a:t>nhân</a:t>
          </a:r>
          <a:r>
            <a:rPr lang="en-US" sz="1800" b="0" i="0" dirty="0">
              <a:latin typeface="+mn-lt"/>
              <a:cs typeface="Arial" panose="020B0604020202020204" pitchFamily="34" charset="0"/>
            </a:rPr>
            <a:t> </a:t>
          </a:r>
          <a:r>
            <a:rPr lang="en-US" sz="1800" b="0" i="0" dirty="0" err="1">
              <a:latin typeface="+mn-lt"/>
              <a:cs typeface="Arial" panose="020B0604020202020204" pitchFamily="34" charset="0"/>
            </a:rPr>
            <a:t>viên</a:t>
          </a:r>
          <a:r>
            <a:rPr lang="en-US" sz="1800" b="0" i="0" dirty="0">
              <a:latin typeface="+mn-lt"/>
              <a:cs typeface="Arial" panose="020B0604020202020204" pitchFamily="34" charset="0"/>
            </a:rPr>
            <a:t>  </a:t>
          </a:r>
          <a:r>
            <a:rPr lang="en-US" sz="1800" b="0" i="0" dirty="0" err="1">
              <a:latin typeface="+mn-lt"/>
              <a:cs typeface="Arial" panose="020B0604020202020204" pitchFamily="34" charset="0"/>
            </a:rPr>
            <a:t>biết</a:t>
          </a:r>
          <a:r>
            <a:rPr lang="en-US" sz="1800" b="0" i="0" dirty="0">
              <a:latin typeface="+mn-lt"/>
              <a:cs typeface="Arial" panose="020B0604020202020204" pitchFamily="34" charset="0"/>
            </a:rPr>
            <a:t> </a:t>
          </a:r>
          <a:r>
            <a:rPr lang="vi-VN" sz="1800" b="0" i="0" dirty="0">
              <a:latin typeface="+mn-lt"/>
              <a:cs typeface="Arial" panose="020B0604020202020204" pitchFamily="34" charset="0"/>
            </a:rPr>
            <a:t>đượ</a:t>
          </a:r>
          <a:r>
            <a:rPr lang="en-US" sz="1800" b="0" i="0" dirty="0">
              <a:latin typeface="+mn-lt"/>
              <a:cs typeface="Arial" panose="020B0604020202020204" pitchFamily="34" charset="0"/>
            </a:rPr>
            <a:t>c </a:t>
          </a:r>
          <a:r>
            <a:rPr lang="en-US" sz="1800" b="0" i="0" dirty="0" err="1">
              <a:latin typeface="+mn-lt"/>
              <a:cs typeface="Arial" panose="020B0604020202020204" pitchFamily="34" charset="0"/>
            </a:rPr>
            <a:t>lý</a:t>
          </a:r>
          <a:r>
            <a:rPr lang="en-US" sz="1800" b="0" i="0" dirty="0">
              <a:latin typeface="+mn-lt"/>
              <a:cs typeface="Arial" panose="020B0604020202020204" pitchFamily="34" charset="0"/>
            </a:rPr>
            <a:t> do/ </a:t>
          </a:r>
          <a:r>
            <a:rPr lang="en-US" sz="1800" b="0" i="0" dirty="0" err="1">
              <a:latin typeface="+mn-lt"/>
              <a:cs typeface="Arial" panose="020B0604020202020204" pitchFamily="34" charset="0"/>
            </a:rPr>
            <a:t>lợi</a:t>
          </a:r>
          <a:r>
            <a:rPr lang="en-US" sz="1800" b="0" i="0" dirty="0">
              <a:latin typeface="+mn-lt"/>
              <a:cs typeface="Arial" panose="020B0604020202020204" pitchFamily="34" charset="0"/>
            </a:rPr>
            <a:t> </a:t>
          </a:r>
          <a:r>
            <a:rPr lang="en-US" sz="1800" b="0" i="0" dirty="0" err="1">
              <a:latin typeface="+mn-lt"/>
              <a:cs typeface="Arial" panose="020B0604020202020204" pitchFamily="34" charset="0"/>
            </a:rPr>
            <a:t>ích</a:t>
          </a:r>
          <a:r>
            <a:rPr lang="en-US" sz="1800" b="0" i="0" dirty="0">
              <a:latin typeface="+mn-lt"/>
              <a:cs typeface="Arial" panose="020B0604020202020204" pitchFamily="34" charset="0"/>
            </a:rPr>
            <a:t> TKNL</a:t>
          </a:r>
        </a:p>
      </dgm:t>
    </dgm:pt>
    <dgm:pt modelId="{8E88B50E-1F34-422F-8A7C-0CDAC92E337A}" type="parTrans" cxnId="{609D2162-E35D-4427-96B7-928BDA07FAF0}">
      <dgm:prSet/>
      <dgm:spPr/>
      <dgm:t>
        <a:bodyPr/>
        <a:lstStyle/>
        <a:p>
          <a:endParaRPr lang="en-US">
            <a:latin typeface="+mj-lt"/>
          </a:endParaRPr>
        </a:p>
      </dgm:t>
    </dgm:pt>
    <dgm:pt modelId="{0B868BB6-AC8F-4A46-8265-05A0FAD45616}" type="sibTrans" cxnId="{609D2162-E35D-4427-96B7-928BDA07FAF0}">
      <dgm:prSet/>
      <dgm:spPr/>
      <dgm:t>
        <a:bodyPr/>
        <a:lstStyle/>
        <a:p>
          <a:endParaRPr lang="en-US">
            <a:latin typeface="+mj-lt"/>
          </a:endParaRPr>
        </a:p>
      </dgm:t>
    </dgm:pt>
    <dgm:pt modelId="{5EC436E1-F163-4459-AFE0-268DE8D142CA}">
      <dgm:prSet phldrT="[Text]" custT="1"/>
      <dgm:spPr/>
      <dgm:t>
        <a:bodyPr/>
        <a:lstStyle/>
        <a:p>
          <a:pPr algn="just"/>
          <a:r>
            <a:rPr lang="vi-VN" sz="1800" b="0" i="0" dirty="0">
              <a:latin typeface="+mn-lt"/>
              <a:cs typeface="Arial" panose="020B0604020202020204" pitchFamily="34" charset="0"/>
            </a:rPr>
            <a:t>Đà</a:t>
          </a:r>
          <a:r>
            <a:rPr lang="en-US" sz="1800" b="0" i="0" dirty="0">
              <a:latin typeface="+mn-lt"/>
              <a:cs typeface="Arial" panose="020B0604020202020204" pitchFamily="34" charset="0"/>
            </a:rPr>
            <a:t>o </a:t>
          </a:r>
          <a:r>
            <a:rPr lang="en-US" sz="1800" b="0" i="0" dirty="0" err="1">
              <a:latin typeface="+mn-lt"/>
              <a:cs typeface="Arial" panose="020B0604020202020204" pitchFamily="34" charset="0"/>
            </a:rPr>
            <a:t>tạo</a:t>
          </a:r>
          <a:r>
            <a:rPr lang="en-US" sz="1800" b="0" i="0" dirty="0">
              <a:latin typeface="+mn-lt"/>
              <a:cs typeface="Arial" panose="020B0604020202020204" pitchFamily="34" charset="0"/>
            </a:rPr>
            <a:t> </a:t>
          </a:r>
          <a:r>
            <a:rPr lang="en-US" sz="1800" b="0" i="0" dirty="0" err="1">
              <a:latin typeface="+mn-lt"/>
              <a:cs typeface="Arial" panose="020B0604020202020204" pitchFamily="34" charset="0"/>
            </a:rPr>
            <a:t>kỹ</a:t>
          </a:r>
          <a:r>
            <a:rPr lang="en-US" sz="1800" b="0" i="0" dirty="0">
              <a:latin typeface="+mn-lt"/>
              <a:cs typeface="Arial" panose="020B0604020202020204" pitchFamily="34" charset="0"/>
            </a:rPr>
            <a:t> n</a:t>
          </a:r>
          <a:r>
            <a:rPr lang="vi-VN" sz="1800" b="0" i="0" dirty="0">
              <a:latin typeface="+mn-lt"/>
              <a:cs typeface="Arial" panose="020B0604020202020204" pitchFamily="34" charset="0"/>
            </a:rPr>
            <a:t>ă</a:t>
          </a:r>
          <a:r>
            <a:rPr lang="en-US" sz="1800" b="0" i="0" dirty="0" err="1">
              <a:latin typeface="+mn-lt"/>
              <a:cs typeface="Arial" panose="020B0604020202020204" pitchFamily="34" charset="0"/>
            </a:rPr>
            <a:t>ng</a:t>
          </a:r>
          <a:r>
            <a:rPr lang="en-US" sz="1800" b="0" i="0" dirty="0">
              <a:latin typeface="+mn-lt"/>
              <a:cs typeface="Arial" panose="020B0604020202020204" pitchFamily="34" charset="0"/>
            </a:rPr>
            <a:t> </a:t>
          </a:r>
          <a:r>
            <a:rPr lang="en-US" sz="1800" b="0" i="0" dirty="0" err="1">
              <a:latin typeface="+mn-lt"/>
              <a:cs typeface="Arial" panose="020B0604020202020204" pitchFamily="34" charset="0"/>
            </a:rPr>
            <a:t>và</a:t>
          </a:r>
          <a:r>
            <a:rPr lang="en-US" sz="1800" b="0" i="0" dirty="0">
              <a:latin typeface="+mn-lt"/>
              <a:cs typeface="Arial" panose="020B0604020202020204" pitchFamily="34" charset="0"/>
            </a:rPr>
            <a:t> </a:t>
          </a:r>
          <a:r>
            <a:rPr lang="en-US" sz="1800" b="0" i="0" dirty="0" err="1">
              <a:latin typeface="+mn-lt"/>
              <a:cs typeface="Arial" panose="020B0604020202020204" pitchFamily="34" charset="0"/>
            </a:rPr>
            <a:t>kiến</a:t>
          </a:r>
          <a:r>
            <a:rPr lang="en-US" sz="1800" b="0" i="0" dirty="0">
              <a:latin typeface="+mn-lt"/>
              <a:cs typeface="Arial" panose="020B0604020202020204" pitchFamily="34" charset="0"/>
            </a:rPr>
            <a:t> </a:t>
          </a:r>
          <a:r>
            <a:rPr lang="en-US" sz="1800" b="0" i="0" dirty="0" err="1">
              <a:latin typeface="+mn-lt"/>
              <a:cs typeface="Arial" panose="020B0604020202020204" pitchFamily="34" charset="0"/>
            </a:rPr>
            <a:t>thức</a:t>
          </a:r>
          <a:r>
            <a:rPr lang="en-US" sz="1800" b="0" i="0" dirty="0">
              <a:latin typeface="+mn-lt"/>
              <a:cs typeface="Arial" panose="020B0604020202020204" pitchFamily="34" charset="0"/>
            </a:rPr>
            <a:t> </a:t>
          </a:r>
          <a:r>
            <a:rPr lang="en-US" sz="1800" b="0" i="0" dirty="0" err="1">
              <a:latin typeface="+mn-lt"/>
              <a:cs typeface="Arial" panose="020B0604020202020204" pitchFamily="34" charset="0"/>
            </a:rPr>
            <a:t>liên</a:t>
          </a:r>
          <a:r>
            <a:rPr lang="en-US" sz="1800" b="0" i="0" dirty="0">
              <a:latin typeface="+mn-lt"/>
              <a:cs typeface="Arial" panose="020B0604020202020204" pitchFamily="34" charset="0"/>
            </a:rPr>
            <a:t> </a:t>
          </a:r>
          <a:r>
            <a:rPr lang="en-US" sz="1800" b="0" i="0" dirty="0" err="1">
              <a:latin typeface="+mn-lt"/>
              <a:cs typeface="Arial" panose="020B0604020202020204" pitchFamily="34" charset="0"/>
            </a:rPr>
            <a:t>quan</a:t>
          </a:r>
          <a:r>
            <a:rPr lang="en-US" sz="1800" b="0" i="0" dirty="0">
              <a:latin typeface="+mn-lt"/>
              <a:cs typeface="Arial" panose="020B0604020202020204" pitchFamily="34" charset="0"/>
            </a:rPr>
            <a:t> TKNL</a:t>
          </a:r>
        </a:p>
      </dgm:t>
    </dgm:pt>
    <dgm:pt modelId="{76AFB7D3-DDDE-49F1-8F7C-74A96E134F8E}" type="parTrans" cxnId="{52AC84D9-B820-467D-BFB7-2D9345D90B94}">
      <dgm:prSet/>
      <dgm:spPr/>
      <dgm:t>
        <a:bodyPr/>
        <a:lstStyle/>
        <a:p>
          <a:endParaRPr lang="en-US">
            <a:latin typeface="+mj-lt"/>
          </a:endParaRPr>
        </a:p>
      </dgm:t>
    </dgm:pt>
    <dgm:pt modelId="{D8D99311-303C-4824-B853-52BEC86E1367}" type="sibTrans" cxnId="{52AC84D9-B820-467D-BFB7-2D9345D90B94}">
      <dgm:prSet/>
      <dgm:spPr/>
      <dgm:t>
        <a:bodyPr/>
        <a:lstStyle/>
        <a:p>
          <a:endParaRPr lang="en-US">
            <a:latin typeface="+mj-lt"/>
          </a:endParaRPr>
        </a:p>
      </dgm:t>
    </dgm:pt>
    <dgm:pt modelId="{37F9C0CD-E2D5-40BA-8E15-CCE680AC19F0}">
      <dgm:prSet phldrT="[Text]" custT="1"/>
      <dgm:spPr/>
      <dgm:t>
        <a:bodyPr/>
        <a:lstStyle/>
        <a:p>
          <a:pPr algn="just"/>
          <a:r>
            <a:rPr lang="en-US" sz="1800" b="0" i="0" dirty="0">
              <a:latin typeface="+mn-lt"/>
              <a:cs typeface="Arial" panose="020B0604020202020204" pitchFamily="34" charset="0"/>
            </a:rPr>
            <a:t>C</a:t>
          </a:r>
          <a:r>
            <a:rPr lang="vi-VN" sz="1800" b="0" i="0" dirty="0">
              <a:latin typeface="+mn-lt"/>
              <a:cs typeface="Arial" panose="020B0604020202020204" pitchFamily="34" charset="0"/>
            </a:rPr>
            <a:t>ơ</a:t>
          </a:r>
          <a:r>
            <a:rPr lang="en-US" sz="1800" b="0" i="0" dirty="0">
              <a:latin typeface="+mn-lt"/>
              <a:cs typeface="Arial" panose="020B0604020202020204" pitchFamily="34" charset="0"/>
            </a:rPr>
            <a:t> </a:t>
          </a:r>
          <a:r>
            <a:rPr lang="en-US" sz="1800" b="0" i="0" dirty="0" err="1">
              <a:latin typeface="+mn-lt"/>
              <a:cs typeface="Arial" panose="020B0604020202020204" pitchFamily="34" charset="0"/>
            </a:rPr>
            <a:t>chế</a:t>
          </a:r>
          <a:r>
            <a:rPr lang="en-US" sz="1800" b="0" i="0" dirty="0">
              <a:latin typeface="+mn-lt"/>
              <a:cs typeface="Arial" panose="020B0604020202020204" pitchFamily="34" charset="0"/>
            </a:rPr>
            <a:t> </a:t>
          </a:r>
          <a:r>
            <a:rPr lang="en-US" sz="1800" b="0" i="0" dirty="0" err="1">
              <a:latin typeface="+mn-lt"/>
              <a:cs typeface="Arial" panose="020B0604020202020204" pitchFamily="34" charset="0"/>
            </a:rPr>
            <a:t>khuyến</a:t>
          </a:r>
          <a:r>
            <a:rPr lang="en-US" sz="1800" b="0" i="0" dirty="0">
              <a:latin typeface="+mn-lt"/>
              <a:cs typeface="Arial" panose="020B0604020202020204" pitchFamily="34" charset="0"/>
            </a:rPr>
            <a:t> </a:t>
          </a:r>
          <a:r>
            <a:rPr lang="en-US" sz="1800" b="0" i="0" dirty="0" err="1">
              <a:latin typeface="+mn-lt"/>
              <a:cs typeface="Arial" panose="020B0604020202020204" pitchFamily="34" charset="0"/>
            </a:rPr>
            <a:t>khích</a:t>
          </a:r>
          <a:r>
            <a:rPr lang="en-US" sz="1800" b="0" i="0" dirty="0">
              <a:latin typeface="+mn-lt"/>
              <a:cs typeface="Arial" panose="020B0604020202020204" pitchFamily="34" charset="0"/>
            </a:rPr>
            <a:t> </a:t>
          </a:r>
          <a:r>
            <a:rPr lang="en-US" sz="1800" b="0" i="0" dirty="0" err="1">
              <a:latin typeface="+mn-lt"/>
              <a:cs typeface="Arial" panose="020B0604020202020204" pitchFamily="34" charset="0"/>
            </a:rPr>
            <a:t>mọi</a:t>
          </a:r>
          <a:r>
            <a:rPr lang="en-US" sz="1800" b="0" i="0" dirty="0">
              <a:latin typeface="+mn-lt"/>
              <a:cs typeface="Arial" panose="020B0604020202020204" pitchFamily="34" charset="0"/>
            </a:rPr>
            <a:t> </a:t>
          </a:r>
          <a:r>
            <a:rPr lang="en-US" sz="1800" b="0" i="0" dirty="0" err="1">
              <a:latin typeface="+mn-lt"/>
              <a:cs typeface="Arial" panose="020B0604020202020204" pitchFamily="34" charset="0"/>
            </a:rPr>
            <a:t>ng</a:t>
          </a:r>
          <a:r>
            <a:rPr lang="vi-VN" sz="1800" b="0" i="0" dirty="0">
              <a:latin typeface="+mn-lt"/>
              <a:cs typeface="Arial" panose="020B0604020202020204" pitchFamily="34" charset="0"/>
            </a:rPr>
            <a:t>ư</a:t>
          </a:r>
          <a:r>
            <a:rPr lang="en-US" sz="1800" b="0" i="0" dirty="0" err="1">
              <a:latin typeface="+mn-lt"/>
              <a:cs typeface="Arial" panose="020B0604020202020204" pitchFamily="34" charset="0"/>
            </a:rPr>
            <a:t>ời</a:t>
          </a:r>
          <a:r>
            <a:rPr lang="en-US" sz="1800" b="0" i="0" dirty="0">
              <a:latin typeface="+mn-lt"/>
              <a:cs typeface="Arial" panose="020B0604020202020204" pitchFamily="34" charset="0"/>
            </a:rPr>
            <a:t>  </a:t>
          </a:r>
          <a:r>
            <a:rPr lang="en-US" sz="1800" b="0" i="0" dirty="0" err="1">
              <a:latin typeface="+mn-lt"/>
              <a:cs typeface="Arial" panose="020B0604020202020204" pitchFamily="34" charset="0"/>
            </a:rPr>
            <a:t>tích</a:t>
          </a:r>
          <a:r>
            <a:rPr lang="en-US" sz="1800" b="0" i="0" dirty="0">
              <a:latin typeface="+mn-lt"/>
              <a:cs typeface="Arial" panose="020B0604020202020204" pitchFamily="34" charset="0"/>
            </a:rPr>
            <a:t> </a:t>
          </a:r>
          <a:r>
            <a:rPr lang="en-US" sz="1800" b="0" i="0" dirty="0" err="1">
              <a:latin typeface="+mn-lt"/>
              <a:cs typeface="Arial" panose="020B0604020202020204" pitchFamily="34" charset="0"/>
            </a:rPr>
            <a:t>cực</a:t>
          </a:r>
          <a:r>
            <a:rPr lang="en-US" sz="1800" b="0" i="0" dirty="0">
              <a:latin typeface="+mn-lt"/>
              <a:cs typeface="Arial" panose="020B0604020202020204" pitchFamily="34" charset="0"/>
            </a:rPr>
            <a:t> </a:t>
          </a:r>
          <a:r>
            <a:rPr lang="en-US" sz="1800" b="0" i="0" dirty="0" err="1">
              <a:latin typeface="+mn-lt"/>
              <a:cs typeface="Arial" panose="020B0604020202020204" pitchFamily="34" charset="0"/>
            </a:rPr>
            <a:t>tham</a:t>
          </a:r>
          <a:r>
            <a:rPr lang="en-US" sz="1800" b="0" i="0" dirty="0">
              <a:latin typeface="+mn-lt"/>
              <a:cs typeface="Arial" panose="020B0604020202020204" pitchFamily="34" charset="0"/>
            </a:rPr>
            <a:t> </a:t>
          </a:r>
          <a:r>
            <a:rPr lang="en-US" sz="1800" b="0" i="0" dirty="0" err="1">
              <a:latin typeface="+mn-lt"/>
              <a:cs typeface="Arial" panose="020B0604020202020204" pitchFamily="34" charset="0"/>
            </a:rPr>
            <a:t>gia</a:t>
          </a:r>
          <a:r>
            <a:rPr lang="en-US" sz="1800" b="0" i="0" dirty="0">
              <a:latin typeface="+mn-lt"/>
              <a:cs typeface="Arial" panose="020B0604020202020204" pitchFamily="34" charset="0"/>
            </a:rPr>
            <a:t> TKNL</a:t>
          </a:r>
        </a:p>
      </dgm:t>
    </dgm:pt>
    <dgm:pt modelId="{9B0F942C-400C-44FB-A1FC-9046C2868302}" type="parTrans" cxnId="{3D015D11-5C53-4228-848E-02AC9184E675}">
      <dgm:prSet/>
      <dgm:spPr/>
      <dgm:t>
        <a:bodyPr/>
        <a:lstStyle/>
        <a:p>
          <a:endParaRPr lang="en-US">
            <a:latin typeface="+mj-lt"/>
          </a:endParaRPr>
        </a:p>
      </dgm:t>
    </dgm:pt>
    <dgm:pt modelId="{8F7D05EF-AFCE-4268-BC07-8CBC3787C141}" type="sibTrans" cxnId="{3D015D11-5C53-4228-848E-02AC9184E675}">
      <dgm:prSet/>
      <dgm:spPr/>
      <dgm:t>
        <a:bodyPr/>
        <a:lstStyle/>
        <a:p>
          <a:endParaRPr lang="en-US">
            <a:latin typeface="+mj-lt"/>
          </a:endParaRPr>
        </a:p>
      </dgm:t>
    </dgm:pt>
    <dgm:pt modelId="{8D797199-EC4F-4FD5-AC13-AE0F26B0C9AF}" type="pres">
      <dgm:prSet presAssocID="{9F081DEF-6B0F-49DF-8466-E949F9D20485}" presName="arrowDiagram" presStyleCnt="0">
        <dgm:presLayoutVars>
          <dgm:chMax val="5"/>
          <dgm:dir/>
          <dgm:resizeHandles val="exact"/>
        </dgm:presLayoutVars>
      </dgm:prSet>
      <dgm:spPr/>
    </dgm:pt>
    <dgm:pt modelId="{12980CC9-A75F-4053-AA89-8D34F917B25B}" type="pres">
      <dgm:prSet presAssocID="{9F081DEF-6B0F-49DF-8466-E949F9D20485}" presName="arrow" presStyleLbl="bgShp" presStyleIdx="0" presStyleCnt="1" custLinFactNeighborX="1781" custLinFactNeighborY="5390"/>
      <dgm:spPr/>
    </dgm:pt>
    <dgm:pt modelId="{C43E0165-02AE-4385-A136-3BA02D6BB60A}" type="pres">
      <dgm:prSet presAssocID="{9F081DEF-6B0F-49DF-8466-E949F9D20485}" presName="arrowDiagram3" presStyleCnt="0"/>
      <dgm:spPr/>
    </dgm:pt>
    <dgm:pt modelId="{2C2BCC5D-6146-4523-889D-E7B35F5C6F16}" type="pres">
      <dgm:prSet presAssocID="{E9E5603B-743C-40A0-BEA4-5799E49FE81F}" presName="bullet3a" presStyleLbl="node1" presStyleIdx="0" presStyleCnt="3"/>
      <dgm:spPr/>
    </dgm:pt>
    <dgm:pt modelId="{C1FDE07A-257E-4C4B-AE30-5F6BC7201532}" type="pres">
      <dgm:prSet presAssocID="{E9E5603B-743C-40A0-BEA4-5799E49FE81F}" presName="textBox3a" presStyleLbl="revTx" presStyleIdx="0" presStyleCnt="3" custScaleX="184888" custScaleY="36266" custLinFactNeighborX="49804" custLinFactNeighborY="-45020">
        <dgm:presLayoutVars>
          <dgm:bulletEnabled val="1"/>
        </dgm:presLayoutVars>
      </dgm:prSet>
      <dgm:spPr/>
    </dgm:pt>
    <dgm:pt modelId="{3628AC06-16AB-47A3-8309-A770487EDD3A}" type="pres">
      <dgm:prSet presAssocID="{5EC436E1-F163-4459-AFE0-268DE8D142CA}" presName="bullet3b" presStyleLbl="node1" presStyleIdx="1" presStyleCnt="3" custLinFactNeighborX="-6780" custLinFactNeighborY="33541"/>
      <dgm:spPr/>
    </dgm:pt>
    <dgm:pt modelId="{ACED2C4E-3FA5-43AB-B907-D1C1EAF639B1}" type="pres">
      <dgm:prSet presAssocID="{5EC436E1-F163-4459-AFE0-268DE8D142CA}" presName="textBox3b" presStyleLbl="revTx" presStyleIdx="1" presStyleCnt="3" custScaleX="166083" custScaleY="18470" custLinFactNeighborX="43269" custLinFactNeighborY="-44934">
        <dgm:presLayoutVars>
          <dgm:bulletEnabled val="1"/>
        </dgm:presLayoutVars>
      </dgm:prSet>
      <dgm:spPr/>
    </dgm:pt>
    <dgm:pt modelId="{0F0FC320-BA11-40D0-8D85-41C576630FCF}" type="pres">
      <dgm:prSet presAssocID="{37F9C0CD-E2D5-40BA-8E15-CCE680AC19F0}" presName="bullet3c" presStyleLbl="node1" presStyleIdx="2" presStyleCnt="3"/>
      <dgm:spPr/>
    </dgm:pt>
    <dgm:pt modelId="{D844C141-B56F-4E4C-8906-D82946783946}" type="pres">
      <dgm:prSet presAssocID="{37F9C0CD-E2D5-40BA-8E15-CCE680AC19F0}" presName="textBox3c" presStyleLbl="revTx" presStyleIdx="2" presStyleCnt="3" custScaleX="187051" custScaleY="15499" custLinFactNeighborX="52575" custLinFactNeighborY="-49967">
        <dgm:presLayoutVars>
          <dgm:bulletEnabled val="1"/>
        </dgm:presLayoutVars>
      </dgm:prSet>
      <dgm:spPr/>
    </dgm:pt>
  </dgm:ptLst>
  <dgm:cxnLst>
    <dgm:cxn modelId="{3D015D11-5C53-4228-848E-02AC9184E675}" srcId="{9F081DEF-6B0F-49DF-8466-E949F9D20485}" destId="{37F9C0CD-E2D5-40BA-8E15-CCE680AC19F0}" srcOrd="2" destOrd="0" parTransId="{9B0F942C-400C-44FB-A1FC-9046C2868302}" sibTransId="{8F7D05EF-AFCE-4268-BC07-8CBC3787C141}"/>
    <dgm:cxn modelId="{034DE43D-5130-4FC0-97D0-FCD2DC2C9FDE}" type="presOf" srcId="{37F9C0CD-E2D5-40BA-8E15-CCE680AC19F0}" destId="{D844C141-B56F-4E4C-8906-D82946783946}" srcOrd="0" destOrd="0" presId="urn:microsoft.com/office/officeart/2005/8/layout/arrow2"/>
    <dgm:cxn modelId="{609D2162-E35D-4427-96B7-928BDA07FAF0}" srcId="{9F081DEF-6B0F-49DF-8466-E949F9D20485}" destId="{E9E5603B-743C-40A0-BEA4-5799E49FE81F}" srcOrd="0" destOrd="0" parTransId="{8E88B50E-1F34-422F-8A7C-0CDAC92E337A}" sibTransId="{0B868BB6-AC8F-4A46-8265-05A0FAD45616}"/>
    <dgm:cxn modelId="{59248D83-8564-42B2-956D-2F17ECAB8ADF}" type="presOf" srcId="{9F081DEF-6B0F-49DF-8466-E949F9D20485}" destId="{8D797199-EC4F-4FD5-AC13-AE0F26B0C9AF}" srcOrd="0" destOrd="0" presId="urn:microsoft.com/office/officeart/2005/8/layout/arrow2"/>
    <dgm:cxn modelId="{BA5CC3CC-2D1E-404B-B488-0AB0BE1F3DFF}" type="presOf" srcId="{5EC436E1-F163-4459-AFE0-268DE8D142CA}" destId="{ACED2C4E-3FA5-43AB-B907-D1C1EAF639B1}" srcOrd="0" destOrd="0" presId="urn:microsoft.com/office/officeart/2005/8/layout/arrow2"/>
    <dgm:cxn modelId="{52AC84D9-B820-467D-BFB7-2D9345D90B94}" srcId="{9F081DEF-6B0F-49DF-8466-E949F9D20485}" destId="{5EC436E1-F163-4459-AFE0-268DE8D142CA}" srcOrd="1" destOrd="0" parTransId="{76AFB7D3-DDDE-49F1-8F7C-74A96E134F8E}" sibTransId="{D8D99311-303C-4824-B853-52BEC86E1367}"/>
    <dgm:cxn modelId="{1EA92AF4-2AB8-4490-8FF4-D955E51B05B1}" type="presOf" srcId="{E9E5603B-743C-40A0-BEA4-5799E49FE81F}" destId="{C1FDE07A-257E-4C4B-AE30-5F6BC7201532}" srcOrd="0" destOrd="0" presId="urn:microsoft.com/office/officeart/2005/8/layout/arrow2"/>
    <dgm:cxn modelId="{66E36A50-4BD2-417A-B51D-B859A3A0B5EF}" type="presParOf" srcId="{8D797199-EC4F-4FD5-AC13-AE0F26B0C9AF}" destId="{12980CC9-A75F-4053-AA89-8D34F917B25B}" srcOrd="0" destOrd="0" presId="urn:microsoft.com/office/officeart/2005/8/layout/arrow2"/>
    <dgm:cxn modelId="{42DEBF83-6C16-41AA-9F94-C0399F6D1218}" type="presParOf" srcId="{8D797199-EC4F-4FD5-AC13-AE0F26B0C9AF}" destId="{C43E0165-02AE-4385-A136-3BA02D6BB60A}" srcOrd="1" destOrd="0" presId="urn:microsoft.com/office/officeart/2005/8/layout/arrow2"/>
    <dgm:cxn modelId="{27FE85D0-FAB4-45F2-84AA-20C9A7ACB170}" type="presParOf" srcId="{C43E0165-02AE-4385-A136-3BA02D6BB60A}" destId="{2C2BCC5D-6146-4523-889D-E7B35F5C6F16}" srcOrd="0" destOrd="0" presId="urn:microsoft.com/office/officeart/2005/8/layout/arrow2"/>
    <dgm:cxn modelId="{C416E547-B333-4546-A238-E636834F37A7}" type="presParOf" srcId="{C43E0165-02AE-4385-A136-3BA02D6BB60A}" destId="{C1FDE07A-257E-4C4B-AE30-5F6BC7201532}" srcOrd="1" destOrd="0" presId="urn:microsoft.com/office/officeart/2005/8/layout/arrow2"/>
    <dgm:cxn modelId="{84538827-0916-4894-B4E4-CE5F3DC20EE6}" type="presParOf" srcId="{C43E0165-02AE-4385-A136-3BA02D6BB60A}" destId="{3628AC06-16AB-47A3-8309-A770487EDD3A}" srcOrd="2" destOrd="0" presId="urn:microsoft.com/office/officeart/2005/8/layout/arrow2"/>
    <dgm:cxn modelId="{E550114B-DAA4-4F33-88D1-7B4B022AE2C4}" type="presParOf" srcId="{C43E0165-02AE-4385-A136-3BA02D6BB60A}" destId="{ACED2C4E-3FA5-43AB-B907-D1C1EAF639B1}" srcOrd="3" destOrd="0" presId="urn:microsoft.com/office/officeart/2005/8/layout/arrow2"/>
    <dgm:cxn modelId="{F5209191-F965-43F4-BFA5-074226B25C1B}" type="presParOf" srcId="{C43E0165-02AE-4385-A136-3BA02D6BB60A}" destId="{0F0FC320-BA11-40D0-8D85-41C576630FCF}" srcOrd="4" destOrd="0" presId="urn:microsoft.com/office/officeart/2005/8/layout/arrow2"/>
    <dgm:cxn modelId="{DFDC6B9E-915C-439E-8BBB-56F7F438E060}" type="presParOf" srcId="{C43E0165-02AE-4385-A136-3BA02D6BB60A}" destId="{D844C141-B56F-4E4C-8906-D82946783946}" srcOrd="5" destOrd="0" presId="urn:microsoft.com/office/officeart/2005/8/layout/arrow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F1685D0C-E49C-431D-B827-3AC07F510758}" type="doc">
      <dgm:prSet loTypeId="urn:microsoft.com/office/officeart/2005/8/layout/process2" loCatId="process" qsTypeId="urn:microsoft.com/office/officeart/2005/8/quickstyle/simple1" qsCatId="simple" csTypeId="urn:microsoft.com/office/officeart/2005/8/colors/accent1_2" csCatId="accent1" phldr="1"/>
      <dgm:spPr/>
    </dgm:pt>
    <dgm:pt modelId="{32888119-2F9B-4372-ACC8-3233ECAE8558}">
      <dgm:prSet phldrT="[Text]" custT="1"/>
      <dgm:spPr/>
      <dgm:t>
        <a:bodyPr/>
        <a:lstStyle/>
        <a:p>
          <a:r>
            <a:rPr lang="vi-VN" sz="1800" b="0" i="0" dirty="0">
              <a:latin typeface="+mn-lt"/>
              <a:cs typeface="Arial" panose="020B0604020202020204" pitchFamily="34" charset="0"/>
            </a:rPr>
            <a:t>Đ</a:t>
          </a:r>
          <a:r>
            <a:rPr lang="en-US" sz="1800" b="0" i="0" dirty="0" err="1">
              <a:latin typeface="+mn-lt"/>
              <a:cs typeface="Arial" panose="020B0604020202020204" pitchFamily="34" charset="0"/>
            </a:rPr>
            <a:t>ánh</a:t>
          </a:r>
          <a:r>
            <a:rPr lang="en-US" sz="1800" b="0" i="0" dirty="0">
              <a:latin typeface="+mn-lt"/>
              <a:cs typeface="Arial" panose="020B0604020202020204" pitchFamily="34" charset="0"/>
            </a:rPr>
            <a:t> </a:t>
          </a:r>
          <a:r>
            <a:rPr lang="en-US" sz="1800" b="0" i="0" dirty="0" err="1">
              <a:latin typeface="+mn-lt"/>
              <a:cs typeface="Arial" panose="020B0604020202020204" pitchFamily="34" charset="0"/>
            </a:rPr>
            <a:t>giá</a:t>
          </a:r>
          <a:r>
            <a:rPr lang="en-US" sz="1800" b="0" i="0" dirty="0">
              <a:latin typeface="+mn-lt"/>
              <a:cs typeface="Arial" panose="020B0604020202020204" pitchFamily="34" charset="0"/>
            </a:rPr>
            <a:t> </a:t>
          </a:r>
          <a:r>
            <a:rPr lang="en-US" sz="1800" b="0" i="0" dirty="0" err="1">
              <a:latin typeface="+mn-lt"/>
              <a:cs typeface="Arial" panose="020B0604020202020204" pitchFamily="34" charset="0"/>
            </a:rPr>
            <a:t>nhu</a:t>
          </a:r>
          <a:r>
            <a:rPr lang="en-US" sz="1800" b="0" i="0" dirty="0">
              <a:latin typeface="+mn-lt"/>
              <a:cs typeface="Arial" panose="020B0604020202020204" pitchFamily="34" charset="0"/>
            </a:rPr>
            <a:t> </a:t>
          </a:r>
          <a:r>
            <a:rPr lang="en-US" sz="1800" b="0" i="0" dirty="0" err="1">
              <a:latin typeface="+mn-lt"/>
              <a:cs typeface="Arial" panose="020B0604020202020204" pitchFamily="34" charset="0"/>
            </a:rPr>
            <a:t>cầu</a:t>
          </a:r>
          <a:endParaRPr lang="en-US" sz="1800" b="0" i="0" dirty="0">
            <a:latin typeface="+mn-lt"/>
            <a:cs typeface="Arial" panose="020B0604020202020204" pitchFamily="34" charset="0"/>
          </a:endParaRPr>
        </a:p>
      </dgm:t>
    </dgm:pt>
    <dgm:pt modelId="{81C02768-195D-4481-A9BE-6535A31CB94B}" type="parTrans" cxnId="{E8323F2D-64F2-465C-ADB3-066EFF9C4132}">
      <dgm:prSet/>
      <dgm:spPr/>
      <dgm:t>
        <a:bodyPr/>
        <a:lstStyle/>
        <a:p>
          <a:endParaRPr lang="en-US" sz="1800">
            <a:latin typeface="+mj-lt"/>
          </a:endParaRPr>
        </a:p>
      </dgm:t>
    </dgm:pt>
    <dgm:pt modelId="{4911026A-3CA2-4B6F-BA04-99344A1B0604}" type="sibTrans" cxnId="{E8323F2D-64F2-465C-ADB3-066EFF9C4132}">
      <dgm:prSet custT="1"/>
      <dgm:spPr/>
      <dgm:t>
        <a:bodyPr/>
        <a:lstStyle/>
        <a:p>
          <a:endParaRPr lang="en-US" sz="1800">
            <a:latin typeface="+mj-lt"/>
          </a:endParaRPr>
        </a:p>
      </dgm:t>
    </dgm:pt>
    <dgm:pt modelId="{35FEBB92-D898-48C2-8EC3-72A6BCB28F4B}">
      <dgm:prSet phldrT="[Text]" custT="1"/>
      <dgm:spPr/>
      <dgm:t>
        <a:bodyPr/>
        <a:lstStyle/>
        <a:p>
          <a:r>
            <a:rPr lang="en-US" sz="1800" b="0" i="0" dirty="0" err="1">
              <a:latin typeface="+mn-lt"/>
              <a:cs typeface="Arial" panose="020B0604020202020204" pitchFamily="34" charset="0"/>
            </a:rPr>
            <a:t>Thực</a:t>
          </a:r>
          <a:r>
            <a:rPr lang="en-US" sz="1800" b="0" i="0" dirty="0">
              <a:latin typeface="+mn-lt"/>
              <a:cs typeface="Arial" panose="020B0604020202020204" pitchFamily="34" charset="0"/>
            </a:rPr>
            <a:t> </a:t>
          </a:r>
          <a:r>
            <a:rPr lang="en-US" sz="1800" b="0" i="0" dirty="0" err="1">
              <a:latin typeface="+mn-lt"/>
              <a:cs typeface="Arial" panose="020B0604020202020204" pitchFamily="34" charset="0"/>
            </a:rPr>
            <a:t>hiện</a:t>
          </a:r>
          <a:r>
            <a:rPr lang="en-US" sz="1800" b="0" i="0" dirty="0">
              <a:latin typeface="+mn-lt"/>
              <a:cs typeface="Arial" panose="020B0604020202020204" pitchFamily="34" charset="0"/>
            </a:rPr>
            <a:t> </a:t>
          </a:r>
          <a:r>
            <a:rPr lang="vi-VN" sz="1800" b="0" i="0" dirty="0">
              <a:latin typeface="+mn-lt"/>
              <a:cs typeface="Arial" panose="020B0604020202020204" pitchFamily="34" charset="0"/>
            </a:rPr>
            <a:t>đ</a:t>
          </a:r>
          <a:r>
            <a:rPr lang="en-US" sz="1800" b="0" i="0" dirty="0" err="1">
              <a:latin typeface="+mn-lt"/>
              <a:cs typeface="Arial" panose="020B0604020202020204" pitchFamily="34" charset="0"/>
            </a:rPr>
            <a:t>ào</a:t>
          </a:r>
          <a:r>
            <a:rPr lang="en-US" sz="1800" b="0" i="0" dirty="0">
              <a:latin typeface="+mn-lt"/>
              <a:cs typeface="Arial" panose="020B0604020202020204" pitchFamily="34" charset="0"/>
            </a:rPr>
            <a:t> </a:t>
          </a:r>
          <a:r>
            <a:rPr lang="en-US" sz="1800" b="0" i="0" dirty="0" err="1">
              <a:latin typeface="+mn-lt"/>
              <a:cs typeface="Arial" panose="020B0604020202020204" pitchFamily="34" charset="0"/>
            </a:rPr>
            <a:t>tạo</a:t>
          </a:r>
          <a:endParaRPr lang="en-US" sz="1800" b="0" i="0" dirty="0">
            <a:latin typeface="+mn-lt"/>
            <a:cs typeface="Arial" panose="020B0604020202020204" pitchFamily="34" charset="0"/>
          </a:endParaRPr>
        </a:p>
      </dgm:t>
    </dgm:pt>
    <dgm:pt modelId="{C182EE71-9A5A-44D8-B73F-D2FB316A1594}" type="parTrans" cxnId="{FA2EB92C-A374-4002-AFF9-DD605A19EFC3}">
      <dgm:prSet/>
      <dgm:spPr/>
      <dgm:t>
        <a:bodyPr/>
        <a:lstStyle/>
        <a:p>
          <a:endParaRPr lang="en-US" sz="1800">
            <a:latin typeface="+mj-lt"/>
          </a:endParaRPr>
        </a:p>
      </dgm:t>
    </dgm:pt>
    <dgm:pt modelId="{92EA467B-70B6-4909-B02A-4730FA1C4283}" type="sibTrans" cxnId="{FA2EB92C-A374-4002-AFF9-DD605A19EFC3}">
      <dgm:prSet custT="1"/>
      <dgm:spPr/>
      <dgm:t>
        <a:bodyPr/>
        <a:lstStyle/>
        <a:p>
          <a:endParaRPr lang="en-US" sz="1800">
            <a:latin typeface="+mj-lt"/>
          </a:endParaRPr>
        </a:p>
      </dgm:t>
    </dgm:pt>
    <dgm:pt modelId="{DDC347F2-1611-4239-8ACB-C50D2191A715}">
      <dgm:prSet phldrT="[Text]" custT="1"/>
      <dgm:spPr/>
      <dgm:t>
        <a:bodyPr/>
        <a:lstStyle/>
        <a:p>
          <a:r>
            <a:rPr lang="en-US" sz="1800" b="0" i="0" dirty="0" err="1">
              <a:latin typeface="+mn-lt"/>
              <a:cs typeface="Arial" panose="020B0604020202020204" pitchFamily="34" charset="0"/>
            </a:rPr>
            <a:t>Đánh</a:t>
          </a:r>
          <a:r>
            <a:rPr lang="en-US" sz="1800" b="0" i="0" dirty="0">
              <a:latin typeface="+mn-lt"/>
              <a:cs typeface="Arial" panose="020B0604020202020204" pitchFamily="34" charset="0"/>
            </a:rPr>
            <a:t> </a:t>
          </a:r>
          <a:r>
            <a:rPr lang="en-US" sz="1800" b="0" i="0" dirty="0" err="1">
              <a:latin typeface="+mn-lt"/>
              <a:cs typeface="Arial" panose="020B0604020202020204" pitchFamily="34" charset="0"/>
            </a:rPr>
            <a:t>giá</a:t>
          </a:r>
          <a:r>
            <a:rPr lang="en-US" sz="1800" b="0" i="0" dirty="0">
              <a:latin typeface="+mn-lt"/>
              <a:cs typeface="Arial" panose="020B0604020202020204" pitchFamily="34" charset="0"/>
            </a:rPr>
            <a:t> </a:t>
          </a:r>
          <a:r>
            <a:rPr lang="en-US" sz="1800" b="0" i="0" dirty="0" err="1">
              <a:latin typeface="+mn-lt"/>
              <a:cs typeface="Arial" panose="020B0604020202020204" pitchFamily="34" charset="0"/>
            </a:rPr>
            <a:t>hiệu</a:t>
          </a:r>
          <a:r>
            <a:rPr lang="en-US" sz="1800" b="0" i="0" dirty="0">
              <a:latin typeface="+mn-lt"/>
              <a:cs typeface="Arial" panose="020B0604020202020204" pitchFamily="34" charset="0"/>
            </a:rPr>
            <a:t> </a:t>
          </a:r>
          <a:r>
            <a:rPr lang="en-US" sz="1800" b="0" i="0" dirty="0" err="1">
              <a:latin typeface="+mn-lt"/>
              <a:cs typeface="Arial" panose="020B0604020202020204" pitchFamily="34" charset="0"/>
            </a:rPr>
            <a:t>quả</a:t>
          </a:r>
          <a:endParaRPr lang="en-US" sz="1800" b="0" i="0" dirty="0">
            <a:latin typeface="+mn-lt"/>
            <a:cs typeface="Arial" panose="020B0604020202020204" pitchFamily="34" charset="0"/>
          </a:endParaRPr>
        </a:p>
      </dgm:t>
    </dgm:pt>
    <dgm:pt modelId="{04817E58-712B-42C1-B788-7B194B3930A9}" type="parTrans" cxnId="{42AAA734-6166-439C-87C5-1D8371DA9DC4}">
      <dgm:prSet/>
      <dgm:spPr/>
      <dgm:t>
        <a:bodyPr/>
        <a:lstStyle/>
        <a:p>
          <a:endParaRPr lang="en-US" sz="1800">
            <a:latin typeface="+mj-lt"/>
          </a:endParaRPr>
        </a:p>
      </dgm:t>
    </dgm:pt>
    <dgm:pt modelId="{2135EBC8-339F-4019-A8D0-A6FD6E7CDF01}" type="sibTrans" cxnId="{42AAA734-6166-439C-87C5-1D8371DA9DC4}">
      <dgm:prSet/>
      <dgm:spPr/>
      <dgm:t>
        <a:bodyPr/>
        <a:lstStyle/>
        <a:p>
          <a:endParaRPr lang="en-US" sz="1800">
            <a:latin typeface="+mj-lt"/>
          </a:endParaRPr>
        </a:p>
      </dgm:t>
    </dgm:pt>
    <dgm:pt modelId="{182F26D2-27F3-42EE-BFA0-E5BE48790C51}" type="pres">
      <dgm:prSet presAssocID="{F1685D0C-E49C-431D-B827-3AC07F510758}" presName="linearFlow" presStyleCnt="0">
        <dgm:presLayoutVars>
          <dgm:resizeHandles val="exact"/>
        </dgm:presLayoutVars>
      </dgm:prSet>
      <dgm:spPr/>
    </dgm:pt>
    <dgm:pt modelId="{6EB1EE93-89D4-446B-B6F0-D3F1A543DB99}" type="pres">
      <dgm:prSet presAssocID="{32888119-2F9B-4372-ACC8-3233ECAE8558}" presName="node" presStyleLbl="node1" presStyleIdx="0" presStyleCnt="3" custScaleX="124511" custScaleY="31780" custLinFactNeighborY="-19184">
        <dgm:presLayoutVars>
          <dgm:bulletEnabled val="1"/>
        </dgm:presLayoutVars>
      </dgm:prSet>
      <dgm:spPr/>
    </dgm:pt>
    <dgm:pt modelId="{A55F29D9-486B-4341-B185-7859A60AB422}" type="pres">
      <dgm:prSet presAssocID="{4911026A-3CA2-4B6F-BA04-99344A1B0604}" presName="sibTrans" presStyleLbl="sibTrans2D1" presStyleIdx="0" presStyleCnt="2"/>
      <dgm:spPr/>
    </dgm:pt>
    <dgm:pt modelId="{E29569C1-F10A-4C30-8F17-32EC8A7856E8}" type="pres">
      <dgm:prSet presAssocID="{4911026A-3CA2-4B6F-BA04-99344A1B0604}" presName="connectorText" presStyleLbl="sibTrans2D1" presStyleIdx="0" presStyleCnt="2"/>
      <dgm:spPr/>
    </dgm:pt>
    <dgm:pt modelId="{7496BCC9-87C5-49CE-B058-96614FD2E61E}" type="pres">
      <dgm:prSet presAssocID="{35FEBB92-D898-48C2-8EC3-72A6BCB28F4B}" presName="node" presStyleLbl="node1" presStyleIdx="1" presStyleCnt="3" custScaleX="124511" custScaleY="29610">
        <dgm:presLayoutVars>
          <dgm:bulletEnabled val="1"/>
        </dgm:presLayoutVars>
      </dgm:prSet>
      <dgm:spPr/>
    </dgm:pt>
    <dgm:pt modelId="{0FB69F53-32BA-4845-B9AF-B3AD106B1FF1}" type="pres">
      <dgm:prSet presAssocID="{92EA467B-70B6-4909-B02A-4730FA1C4283}" presName="sibTrans" presStyleLbl="sibTrans2D1" presStyleIdx="1" presStyleCnt="2"/>
      <dgm:spPr/>
    </dgm:pt>
    <dgm:pt modelId="{BA9D1563-7CC8-4D29-BDB3-8CEE4E8CDB22}" type="pres">
      <dgm:prSet presAssocID="{92EA467B-70B6-4909-B02A-4730FA1C4283}" presName="connectorText" presStyleLbl="sibTrans2D1" presStyleIdx="1" presStyleCnt="2"/>
      <dgm:spPr/>
    </dgm:pt>
    <dgm:pt modelId="{FB41F7CF-9FE3-4D9D-837F-139ED7AB4EE1}" type="pres">
      <dgm:prSet presAssocID="{DDC347F2-1611-4239-8ACB-C50D2191A715}" presName="node" presStyleLbl="node1" presStyleIdx="2" presStyleCnt="3" custScaleX="124511" custScaleY="42612">
        <dgm:presLayoutVars>
          <dgm:bulletEnabled val="1"/>
        </dgm:presLayoutVars>
      </dgm:prSet>
      <dgm:spPr/>
    </dgm:pt>
  </dgm:ptLst>
  <dgm:cxnLst>
    <dgm:cxn modelId="{5D28D508-4F8F-403F-AF40-364D43A2E3D8}" type="presOf" srcId="{35FEBB92-D898-48C2-8EC3-72A6BCB28F4B}" destId="{7496BCC9-87C5-49CE-B058-96614FD2E61E}" srcOrd="0" destOrd="0" presId="urn:microsoft.com/office/officeart/2005/8/layout/process2"/>
    <dgm:cxn modelId="{FA2EB92C-A374-4002-AFF9-DD605A19EFC3}" srcId="{F1685D0C-E49C-431D-B827-3AC07F510758}" destId="{35FEBB92-D898-48C2-8EC3-72A6BCB28F4B}" srcOrd="1" destOrd="0" parTransId="{C182EE71-9A5A-44D8-B73F-D2FB316A1594}" sibTransId="{92EA467B-70B6-4909-B02A-4730FA1C4283}"/>
    <dgm:cxn modelId="{E8323F2D-64F2-465C-ADB3-066EFF9C4132}" srcId="{F1685D0C-E49C-431D-B827-3AC07F510758}" destId="{32888119-2F9B-4372-ACC8-3233ECAE8558}" srcOrd="0" destOrd="0" parTransId="{81C02768-195D-4481-A9BE-6535A31CB94B}" sibTransId="{4911026A-3CA2-4B6F-BA04-99344A1B0604}"/>
    <dgm:cxn modelId="{42AAA734-6166-439C-87C5-1D8371DA9DC4}" srcId="{F1685D0C-E49C-431D-B827-3AC07F510758}" destId="{DDC347F2-1611-4239-8ACB-C50D2191A715}" srcOrd="2" destOrd="0" parTransId="{04817E58-712B-42C1-B788-7B194B3930A9}" sibTransId="{2135EBC8-339F-4019-A8D0-A6FD6E7CDF01}"/>
    <dgm:cxn modelId="{CB3AF036-7D5F-4480-82B6-9D1AA04D2F46}" type="presOf" srcId="{92EA467B-70B6-4909-B02A-4730FA1C4283}" destId="{0FB69F53-32BA-4845-B9AF-B3AD106B1FF1}" srcOrd="0" destOrd="0" presId="urn:microsoft.com/office/officeart/2005/8/layout/process2"/>
    <dgm:cxn modelId="{A4D78D3E-6C37-4BB1-8840-F4F67A18FF97}" type="presOf" srcId="{92EA467B-70B6-4909-B02A-4730FA1C4283}" destId="{BA9D1563-7CC8-4D29-BDB3-8CEE4E8CDB22}" srcOrd="1" destOrd="0" presId="urn:microsoft.com/office/officeart/2005/8/layout/process2"/>
    <dgm:cxn modelId="{8DE8EB6C-BA81-40F3-8BCE-859445DB708A}" type="presOf" srcId="{DDC347F2-1611-4239-8ACB-C50D2191A715}" destId="{FB41F7CF-9FE3-4D9D-837F-139ED7AB4EE1}" srcOrd="0" destOrd="0" presId="urn:microsoft.com/office/officeart/2005/8/layout/process2"/>
    <dgm:cxn modelId="{2852F094-0C88-4D23-9881-CD862E645104}" type="presOf" srcId="{F1685D0C-E49C-431D-B827-3AC07F510758}" destId="{182F26D2-27F3-42EE-BFA0-E5BE48790C51}" srcOrd="0" destOrd="0" presId="urn:microsoft.com/office/officeart/2005/8/layout/process2"/>
    <dgm:cxn modelId="{D82CB2A5-11FC-4D0F-B8B1-21E5480C9C68}" type="presOf" srcId="{4911026A-3CA2-4B6F-BA04-99344A1B0604}" destId="{E29569C1-F10A-4C30-8F17-32EC8A7856E8}" srcOrd="1" destOrd="0" presId="urn:microsoft.com/office/officeart/2005/8/layout/process2"/>
    <dgm:cxn modelId="{6FDEAECE-CEE9-4CC0-ACB8-65F7B604C6E9}" type="presOf" srcId="{32888119-2F9B-4372-ACC8-3233ECAE8558}" destId="{6EB1EE93-89D4-446B-B6F0-D3F1A543DB99}" srcOrd="0" destOrd="0" presId="urn:microsoft.com/office/officeart/2005/8/layout/process2"/>
    <dgm:cxn modelId="{846A20DF-08B5-42A1-85F8-37830B45F57D}" type="presOf" srcId="{4911026A-3CA2-4B6F-BA04-99344A1B0604}" destId="{A55F29D9-486B-4341-B185-7859A60AB422}" srcOrd="0" destOrd="0" presId="urn:microsoft.com/office/officeart/2005/8/layout/process2"/>
    <dgm:cxn modelId="{AA3C638D-8E99-4668-ACA4-83F68F87B22D}" type="presParOf" srcId="{182F26D2-27F3-42EE-BFA0-E5BE48790C51}" destId="{6EB1EE93-89D4-446B-B6F0-D3F1A543DB99}" srcOrd="0" destOrd="0" presId="urn:microsoft.com/office/officeart/2005/8/layout/process2"/>
    <dgm:cxn modelId="{99EDDF5B-0062-4E91-9DF9-190AB27A0B8C}" type="presParOf" srcId="{182F26D2-27F3-42EE-BFA0-E5BE48790C51}" destId="{A55F29D9-486B-4341-B185-7859A60AB422}" srcOrd="1" destOrd="0" presId="urn:microsoft.com/office/officeart/2005/8/layout/process2"/>
    <dgm:cxn modelId="{649E4A50-DF57-40F1-89C7-97FA49095E05}" type="presParOf" srcId="{A55F29D9-486B-4341-B185-7859A60AB422}" destId="{E29569C1-F10A-4C30-8F17-32EC8A7856E8}" srcOrd="0" destOrd="0" presId="urn:microsoft.com/office/officeart/2005/8/layout/process2"/>
    <dgm:cxn modelId="{86B2C5C1-F462-4D8E-871B-920C95D17F59}" type="presParOf" srcId="{182F26D2-27F3-42EE-BFA0-E5BE48790C51}" destId="{7496BCC9-87C5-49CE-B058-96614FD2E61E}" srcOrd="2" destOrd="0" presId="urn:microsoft.com/office/officeart/2005/8/layout/process2"/>
    <dgm:cxn modelId="{B0C67D7D-EC00-4DCC-9B64-02F20CFA08D7}" type="presParOf" srcId="{182F26D2-27F3-42EE-BFA0-E5BE48790C51}" destId="{0FB69F53-32BA-4845-B9AF-B3AD106B1FF1}" srcOrd="3" destOrd="0" presId="urn:microsoft.com/office/officeart/2005/8/layout/process2"/>
    <dgm:cxn modelId="{E665DB90-48A7-481F-A40C-B84CBB9A4A2D}" type="presParOf" srcId="{0FB69F53-32BA-4845-B9AF-B3AD106B1FF1}" destId="{BA9D1563-7CC8-4D29-BDB3-8CEE4E8CDB22}" srcOrd="0" destOrd="0" presId="urn:microsoft.com/office/officeart/2005/8/layout/process2"/>
    <dgm:cxn modelId="{DD73AD61-1DB9-49DB-AE3E-A6E146C46D5F}" type="presParOf" srcId="{182F26D2-27F3-42EE-BFA0-E5BE48790C51}" destId="{FB41F7CF-9FE3-4D9D-837F-139ED7AB4EE1}" srcOrd="4" destOrd="0" presId="urn:microsoft.com/office/officeart/2005/8/layout/process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3342F48-2F18-4A86-A4E8-1A102790A71D}">
      <dsp:nvSpPr>
        <dsp:cNvPr id="0" name=""/>
        <dsp:cNvSpPr/>
      </dsp:nvSpPr>
      <dsp:spPr>
        <a:xfrm>
          <a:off x="0" y="1051"/>
          <a:ext cx="4528041" cy="537774"/>
        </a:xfrm>
        <a:prstGeom prst="roundRect">
          <a:avLst>
            <a:gd name="adj" fmla="val 10000"/>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b="0" i="0" kern="1200" dirty="0" err="1">
              <a:solidFill>
                <a:srgbClr val="FFFF00"/>
              </a:solidFill>
              <a:latin typeface="+mn-lt"/>
              <a:cs typeface="Arial" panose="020B0604020202020204" pitchFamily="34" charset="0"/>
            </a:rPr>
            <a:t>Xác</a:t>
          </a:r>
          <a:r>
            <a:rPr lang="en-US" sz="2000" b="0" i="0" kern="1200" dirty="0">
              <a:solidFill>
                <a:srgbClr val="FFFF00"/>
              </a:solidFill>
              <a:latin typeface="+mn-lt"/>
              <a:cs typeface="Arial" panose="020B0604020202020204" pitchFamily="34" charset="0"/>
            </a:rPr>
            <a:t> </a:t>
          </a:r>
          <a:r>
            <a:rPr lang="vi-VN" sz="2000" b="0" i="0" kern="1200" dirty="0">
              <a:solidFill>
                <a:srgbClr val="FFFF00"/>
              </a:solidFill>
              <a:latin typeface="+mn-lt"/>
              <a:cs typeface="Arial" panose="020B0604020202020204" pitchFamily="34" charset="0"/>
            </a:rPr>
            <a:t>đ</a:t>
          </a:r>
          <a:r>
            <a:rPr lang="en-US" sz="2000" b="0" i="0" kern="1200" dirty="0" err="1">
              <a:solidFill>
                <a:srgbClr val="FFFF00"/>
              </a:solidFill>
              <a:latin typeface="+mn-lt"/>
              <a:cs typeface="Arial" panose="020B0604020202020204" pitchFamily="34" charset="0"/>
            </a:rPr>
            <a:t>ịnh</a:t>
          </a:r>
          <a:r>
            <a:rPr lang="en-US" sz="2000" b="0" i="0" kern="1200" dirty="0">
              <a:solidFill>
                <a:srgbClr val="FFFF00"/>
              </a:solidFill>
              <a:latin typeface="+mn-lt"/>
              <a:cs typeface="Arial" panose="020B0604020202020204" pitchFamily="34" charset="0"/>
            </a:rPr>
            <a:t> </a:t>
          </a:r>
          <a:r>
            <a:rPr lang="en-US" sz="2000" b="0" i="0" kern="1200" dirty="0" err="1">
              <a:solidFill>
                <a:srgbClr val="FFFF00"/>
              </a:solidFill>
              <a:latin typeface="+mn-lt"/>
              <a:cs typeface="Arial" panose="020B0604020202020204" pitchFamily="34" charset="0"/>
            </a:rPr>
            <a:t>thực</a:t>
          </a:r>
          <a:r>
            <a:rPr lang="en-US" sz="2000" b="0" i="0" kern="1200" dirty="0">
              <a:solidFill>
                <a:srgbClr val="FFFF00"/>
              </a:solidFill>
              <a:latin typeface="+mn-lt"/>
              <a:cs typeface="Arial" panose="020B0604020202020204" pitchFamily="34" charset="0"/>
            </a:rPr>
            <a:t> </a:t>
          </a:r>
          <a:r>
            <a:rPr lang="en-US" sz="2000" b="0" i="0" kern="1200" dirty="0" err="1">
              <a:solidFill>
                <a:srgbClr val="FFFF00"/>
              </a:solidFill>
              <a:latin typeface="+mn-lt"/>
              <a:cs typeface="Arial" panose="020B0604020202020204" pitchFamily="34" charset="0"/>
            </a:rPr>
            <a:t>trạng</a:t>
          </a:r>
          <a:endParaRPr lang="en-US" sz="2000" b="0" i="0" kern="1200" dirty="0">
            <a:solidFill>
              <a:srgbClr val="FFFF00"/>
            </a:solidFill>
            <a:latin typeface="+mn-lt"/>
            <a:cs typeface="Arial" panose="020B0604020202020204" pitchFamily="34" charset="0"/>
          </a:endParaRPr>
        </a:p>
      </dsp:txBody>
      <dsp:txXfrm>
        <a:off x="15751" y="16802"/>
        <a:ext cx="4496539" cy="506272"/>
      </dsp:txXfrm>
    </dsp:sp>
    <dsp:sp modelId="{F765189D-C744-4C8A-A640-41353EEE8EE3}">
      <dsp:nvSpPr>
        <dsp:cNvPr id="0" name=""/>
        <dsp:cNvSpPr/>
      </dsp:nvSpPr>
      <dsp:spPr>
        <a:xfrm rot="5400000">
          <a:off x="2163187" y="552269"/>
          <a:ext cx="201665" cy="241998"/>
        </a:xfrm>
        <a:prstGeom prst="rightArrow">
          <a:avLst>
            <a:gd name="adj1" fmla="val 60000"/>
            <a:gd name="adj2" fmla="val 50000"/>
          </a:avLst>
        </a:prstGeom>
        <a:solidFill>
          <a:schemeClr val="accent5">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1155700">
            <a:lnSpc>
              <a:spcPct val="90000"/>
            </a:lnSpc>
            <a:spcBef>
              <a:spcPct val="0"/>
            </a:spcBef>
            <a:spcAft>
              <a:spcPct val="35000"/>
            </a:spcAft>
            <a:buNone/>
          </a:pPr>
          <a:endParaRPr lang="en-US" sz="2600" kern="1200"/>
        </a:p>
      </dsp:txBody>
      <dsp:txXfrm rot="-5400000">
        <a:off x="2191421" y="572436"/>
        <a:ext cx="145198" cy="141166"/>
      </dsp:txXfrm>
    </dsp:sp>
    <dsp:sp modelId="{E2743355-C365-4B85-9EF0-4FC1DD311BA0}">
      <dsp:nvSpPr>
        <dsp:cNvPr id="0" name=""/>
        <dsp:cNvSpPr/>
      </dsp:nvSpPr>
      <dsp:spPr>
        <a:xfrm>
          <a:off x="0" y="807712"/>
          <a:ext cx="4528041" cy="537774"/>
        </a:xfrm>
        <a:prstGeom prst="roundRect">
          <a:avLst>
            <a:gd name="adj" fmla="val 10000"/>
          </a:avLst>
        </a:prstGeom>
        <a:solidFill>
          <a:schemeClr val="accent5">
            <a:hueOff val="-123675"/>
            <a:satOff val="-3599"/>
            <a:lumOff val="-9804"/>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b="0" i="0" kern="1200" dirty="0" err="1">
              <a:solidFill>
                <a:srgbClr val="FFFF00"/>
              </a:solidFill>
              <a:latin typeface="+mj-lt"/>
              <a:cs typeface="Arial" panose="020B0604020202020204" pitchFamily="34" charset="0"/>
            </a:rPr>
            <a:t>Tìm</a:t>
          </a:r>
          <a:r>
            <a:rPr lang="en-US" sz="2000" b="0" i="0" kern="1200" dirty="0">
              <a:solidFill>
                <a:srgbClr val="FFFF00"/>
              </a:solidFill>
              <a:latin typeface="+mj-lt"/>
              <a:cs typeface="Arial" panose="020B0604020202020204" pitchFamily="34" charset="0"/>
            </a:rPr>
            <a:t>/ </a:t>
          </a:r>
          <a:r>
            <a:rPr lang="en-US" sz="2000" b="0" i="0" kern="1200" dirty="0" err="1">
              <a:solidFill>
                <a:srgbClr val="FFFF00"/>
              </a:solidFill>
              <a:latin typeface="+mj-lt"/>
              <a:cs typeface="Arial" panose="020B0604020202020204" pitchFamily="34" charset="0"/>
            </a:rPr>
            <a:t>lựa</a:t>
          </a:r>
          <a:r>
            <a:rPr lang="en-US" sz="2000" b="0" i="0" kern="1200" dirty="0">
              <a:solidFill>
                <a:srgbClr val="FFFF00"/>
              </a:solidFill>
              <a:latin typeface="+mj-lt"/>
              <a:cs typeface="Arial" panose="020B0604020202020204" pitchFamily="34" charset="0"/>
            </a:rPr>
            <a:t> </a:t>
          </a:r>
          <a:r>
            <a:rPr lang="en-US" sz="2000" b="0" i="0" kern="1200" dirty="0" err="1">
              <a:solidFill>
                <a:srgbClr val="FFFF00"/>
              </a:solidFill>
              <a:latin typeface="+mj-lt"/>
              <a:cs typeface="Arial" panose="020B0604020202020204" pitchFamily="34" charset="0"/>
            </a:rPr>
            <a:t>chọn</a:t>
          </a:r>
          <a:r>
            <a:rPr lang="en-US" sz="2000" b="0" i="0" kern="1200" dirty="0">
              <a:solidFill>
                <a:srgbClr val="FFFF00"/>
              </a:solidFill>
              <a:latin typeface="+mj-lt"/>
              <a:cs typeface="Arial" panose="020B0604020202020204" pitchFamily="34" charset="0"/>
            </a:rPr>
            <a:t> </a:t>
          </a:r>
          <a:r>
            <a:rPr lang="en-US" sz="2000" b="0" i="0" kern="1200" dirty="0" err="1">
              <a:solidFill>
                <a:srgbClr val="FFFF00"/>
              </a:solidFill>
              <a:latin typeface="+mj-lt"/>
              <a:cs typeface="Arial" panose="020B0604020202020204" pitchFamily="34" charset="0"/>
            </a:rPr>
            <a:t>giải</a:t>
          </a:r>
          <a:r>
            <a:rPr lang="en-US" sz="2000" b="0" i="0" kern="1200" dirty="0">
              <a:solidFill>
                <a:srgbClr val="FFFF00"/>
              </a:solidFill>
              <a:latin typeface="+mj-lt"/>
              <a:cs typeface="Arial" panose="020B0604020202020204" pitchFamily="34" charset="0"/>
            </a:rPr>
            <a:t> </a:t>
          </a:r>
          <a:r>
            <a:rPr lang="en-US" sz="2000" b="0" i="0" kern="1200" dirty="0" err="1">
              <a:solidFill>
                <a:srgbClr val="FFFF00"/>
              </a:solidFill>
              <a:latin typeface="+mj-lt"/>
              <a:cs typeface="Arial" panose="020B0604020202020204" pitchFamily="34" charset="0"/>
            </a:rPr>
            <a:t>pháp</a:t>
          </a:r>
          <a:endParaRPr lang="en-US" sz="2000" b="0" i="0" kern="1200" dirty="0">
            <a:solidFill>
              <a:srgbClr val="FFFF00"/>
            </a:solidFill>
            <a:latin typeface="+mj-lt"/>
            <a:cs typeface="Arial" panose="020B0604020202020204" pitchFamily="34" charset="0"/>
          </a:endParaRPr>
        </a:p>
      </dsp:txBody>
      <dsp:txXfrm>
        <a:off x="15751" y="823463"/>
        <a:ext cx="4496539" cy="506272"/>
      </dsp:txXfrm>
    </dsp:sp>
    <dsp:sp modelId="{1130C289-E448-4B7B-96F5-B9BD227351BA}">
      <dsp:nvSpPr>
        <dsp:cNvPr id="0" name=""/>
        <dsp:cNvSpPr/>
      </dsp:nvSpPr>
      <dsp:spPr>
        <a:xfrm rot="5400000">
          <a:off x="2162793" y="1359456"/>
          <a:ext cx="202453" cy="241998"/>
        </a:xfrm>
        <a:prstGeom prst="rightArrow">
          <a:avLst>
            <a:gd name="adj1" fmla="val 60000"/>
            <a:gd name="adj2" fmla="val 50000"/>
          </a:avLst>
        </a:prstGeom>
        <a:solidFill>
          <a:schemeClr val="accent5">
            <a:hueOff val="-247351"/>
            <a:satOff val="-7198"/>
            <a:lumOff val="-19608"/>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1155700">
            <a:lnSpc>
              <a:spcPct val="90000"/>
            </a:lnSpc>
            <a:spcBef>
              <a:spcPct val="0"/>
            </a:spcBef>
            <a:spcAft>
              <a:spcPct val="35000"/>
            </a:spcAft>
            <a:buNone/>
          </a:pPr>
          <a:endParaRPr lang="en-US" sz="2600" kern="1200"/>
        </a:p>
      </dsp:txBody>
      <dsp:txXfrm rot="-5400000">
        <a:off x="2191421" y="1379228"/>
        <a:ext cx="145198" cy="141717"/>
      </dsp:txXfrm>
    </dsp:sp>
    <dsp:sp modelId="{569FFBA9-EAB5-4570-8A11-1D12D47098B0}">
      <dsp:nvSpPr>
        <dsp:cNvPr id="0" name=""/>
        <dsp:cNvSpPr/>
      </dsp:nvSpPr>
      <dsp:spPr>
        <a:xfrm>
          <a:off x="0" y="1615424"/>
          <a:ext cx="4528041" cy="537774"/>
        </a:xfrm>
        <a:prstGeom prst="roundRect">
          <a:avLst>
            <a:gd name="adj" fmla="val 10000"/>
          </a:avLst>
        </a:prstGeom>
        <a:solidFill>
          <a:schemeClr val="accent5">
            <a:hueOff val="-247351"/>
            <a:satOff val="-7198"/>
            <a:lumOff val="-19608"/>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b="0" i="0" kern="1200" dirty="0" err="1">
              <a:solidFill>
                <a:srgbClr val="FFFF00"/>
              </a:solidFill>
              <a:latin typeface="+mj-lt"/>
              <a:cs typeface="Arial" panose="020B0604020202020204" pitchFamily="34" charset="0"/>
            </a:rPr>
            <a:t>Thực</a:t>
          </a:r>
          <a:r>
            <a:rPr lang="en-US" sz="2000" b="0" i="0" kern="1200" dirty="0">
              <a:solidFill>
                <a:srgbClr val="FFFF00"/>
              </a:solidFill>
              <a:latin typeface="+mj-lt"/>
              <a:cs typeface="Arial" panose="020B0604020202020204" pitchFamily="34" charset="0"/>
            </a:rPr>
            <a:t> </a:t>
          </a:r>
          <a:r>
            <a:rPr lang="en-US" sz="2000" b="0" i="0" kern="1200" dirty="0" err="1">
              <a:solidFill>
                <a:srgbClr val="FFFF00"/>
              </a:solidFill>
              <a:latin typeface="+mj-lt"/>
              <a:cs typeface="Arial" panose="020B0604020202020204" pitchFamily="34" charset="0"/>
            </a:rPr>
            <a:t>hiện</a:t>
          </a:r>
          <a:r>
            <a:rPr lang="en-US" sz="2000" b="0" i="0" kern="1200" dirty="0">
              <a:solidFill>
                <a:srgbClr val="FFFF00"/>
              </a:solidFill>
              <a:latin typeface="+mj-lt"/>
              <a:cs typeface="Arial" panose="020B0604020202020204" pitchFamily="34" charset="0"/>
            </a:rPr>
            <a:t> </a:t>
          </a:r>
          <a:r>
            <a:rPr lang="en-US" sz="2000" b="0" i="0" kern="1200" dirty="0" err="1">
              <a:solidFill>
                <a:srgbClr val="FFFF00"/>
              </a:solidFill>
              <a:latin typeface="+mj-lt"/>
              <a:cs typeface="Arial" panose="020B0604020202020204" pitchFamily="34" charset="0"/>
            </a:rPr>
            <a:t>giải</a:t>
          </a:r>
          <a:r>
            <a:rPr lang="en-US" sz="2000" b="0" i="0" kern="1200" dirty="0">
              <a:solidFill>
                <a:srgbClr val="FFFF00"/>
              </a:solidFill>
              <a:latin typeface="+mj-lt"/>
              <a:cs typeface="Arial" panose="020B0604020202020204" pitchFamily="34" charset="0"/>
            </a:rPr>
            <a:t> </a:t>
          </a:r>
          <a:r>
            <a:rPr lang="en-US" sz="2000" b="0" i="0" kern="1200" dirty="0" err="1">
              <a:solidFill>
                <a:srgbClr val="FFFF00"/>
              </a:solidFill>
              <a:latin typeface="+mj-lt"/>
              <a:cs typeface="Arial" panose="020B0604020202020204" pitchFamily="34" charset="0"/>
            </a:rPr>
            <a:t>pháp</a:t>
          </a:r>
          <a:endParaRPr lang="en-US" sz="2000" b="0" i="0" kern="1200" dirty="0">
            <a:solidFill>
              <a:srgbClr val="FFFF00"/>
            </a:solidFill>
            <a:latin typeface="+mj-lt"/>
            <a:cs typeface="Arial" panose="020B0604020202020204" pitchFamily="34" charset="0"/>
          </a:endParaRPr>
        </a:p>
      </dsp:txBody>
      <dsp:txXfrm>
        <a:off x="15751" y="1631175"/>
        <a:ext cx="4496539" cy="506272"/>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2980CC9-A75F-4053-AA89-8D34F917B25B}">
      <dsp:nvSpPr>
        <dsp:cNvPr id="0" name=""/>
        <dsp:cNvSpPr/>
      </dsp:nvSpPr>
      <dsp:spPr>
        <a:xfrm>
          <a:off x="1650469" y="0"/>
          <a:ext cx="7755465" cy="4847165"/>
        </a:xfrm>
        <a:prstGeom prst="swooshArrow">
          <a:avLst>
            <a:gd name="adj1" fmla="val 25000"/>
            <a:gd name="adj2" fmla="val 25000"/>
          </a:avLst>
        </a:prstGeom>
        <a:solidFill>
          <a:schemeClr val="accent2">
            <a:tint val="40000"/>
            <a:hueOff val="0"/>
            <a:satOff val="0"/>
            <a:lumOff val="0"/>
            <a:alphaOff val="0"/>
          </a:schemeClr>
        </a:solidFill>
        <a:ln>
          <a:noFill/>
        </a:ln>
        <a:effectLst>
          <a:outerShdw blurRad="40000" dist="23000" dir="5400000" rotWithShape="0">
            <a:srgbClr val="000000">
              <a:alpha val="35000"/>
            </a:srgbClr>
          </a:outerShdw>
        </a:effectLst>
      </dsp:spPr>
      <dsp:style>
        <a:lnRef idx="0">
          <a:scrgbClr r="0" g="0" b="0"/>
        </a:lnRef>
        <a:fillRef idx="1">
          <a:scrgbClr r="0" g="0" b="0"/>
        </a:fillRef>
        <a:effectRef idx="2">
          <a:scrgbClr r="0" g="0" b="0"/>
        </a:effectRef>
        <a:fontRef idx="minor"/>
      </dsp:style>
    </dsp:sp>
    <dsp:sp modelId="{2C2BCC5D-6146-4523-889D-E7B35F5C6F16}">
      <dsp:nvSpPr>
        <dsp:cNvPr id="0" name=""/>
        <dsp:cNvSpPr/>
      </dsp:nvSpPr>
      <dsp:spPr>
        <a:xfrm>
          <a:off x="2497288" y="3345513"/>
          <a:ext cx="201642" cy="201642"/>
        </a:xfrm>
        <a:prstGeom prst="ellipse">
          <a:avLst/>
        </a:prstGeom>
        <a:gradFill rotWithShape="0">
          <a:gsLst>
            <a:gs pos="0">
              <a:schemeClr val="accent2">
                <a:hueOff val="0"/>
                <a:satOff val="0"/>
                <a:lumOff val="0"/>
                <a:alphaOff val="0"/>
                <a:tint val="100000"/>
                <a:shade val="100000"/>
                <a:satMod val="130000"/>
              </a:schemeClr>
            </a:gs>
            <a:gs pos="100000">
              <a:schemeClr val="accent2">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sp>
    <dsp:sp modelId="{C1FDE07A-257E-4C4B-AE30-5F6BC7201532}">
      <dsp:nvSpPr>
        <dsp:cNvPr id="0" name=""/>
        <dsp:cNvSpPr/>
      </dsp:nvSpPr>
      <dsp:spPr>
        <a:xfrm>
          <a:off x="2731106" y="3262083"/>
          <a:ext cx="3340969" cy="50802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846" tIns="0" rIns="0" bIns="0" numCol="1" spcCol="1270" anchor="t" anchorCtr="0">
          <a:noAutofit/>
        </a:bodyPr>
        <a:lstStyle/>
        <a:p>
          <a:pPr marL="0" lvl="0" indent="0" algn="just" defTabSz="800100">
            <a:lnSpc>
              <a:spcPct val="90000"/>
            </a:lnSpc>
            <a:spcBef>
              <a:spcPct val="0"/>
            </a:spcBef>
            <a:spcAft>
              <a:spcPct val="35000"/>
            </a:spcAft>
            <a:buNone/>
          </a:pPr>
          <a:r>
            <a:rPr lang="en-US" sz="1800" b="0" i="0" kern="1200" dirty="0" err="1">
              <a:latin typeface="+mn-lt"/>
              <a:cs typeface="Arial" panose="020B0604020202020204" pitchFamily="34" charset="0"/>
            </a:rPr>
            <a:t>Làm</a:t>
          </a:r>
          <a:r>
            <a:rPr lang="en-US" sz="1800" b="0" i="0" kern="1200" dirty="0">
              <a:latin typeface="+mn-lt"/>
              <a:cs typeface="Arial" panose="020B0604020202020204" pitchFamily="34" charset="0"/>
            </a:rPr>
            <a:t> </a:t>
          </a:r>
          <a:r>
            <a:rPr lang="en-US" sz="1800" b="0" i="0" kern="1200" dirty="0" err="1">
              <a:latin typeface="+mn-lt"/>
              <a:cs typeface="Arial" panose="020B0604020202020204" pitchFamily="34" charset="0"/>
            </a:rPr>
            <a:t>cho</a:t>
          </a:r>
          <a:r>
            <a:rPr lang="en-US" sz="1800" b="0" i="0" kern="1200" dirty="0">
              <a:latin typeface="+mn-lt"/>
              <a:cs typeface="Arial" panose="020B0604020202020204" pitchFamily="34" charset="0"/>
            </a:rPr>
            <a:t> </a:t>
          </a:r>
          <a:r>
            <a:rPr lang="en-US" sz="1800" b="0" i="0" kern="1200" dirty="0" err="1">
              <a:latin typeface="+mn-lt"/>
              <a:cs typeface="Arial" panose="020B0604020202020204" pitchFamily="34" charset="0"/>
            </a:rPr>
            <a:t>nhân</a:t>
          </a:r>
          <a:r>
            <a:rPr lang="en-US" sz="1800" b="0" i="0" kern="1200" dirty="0">
              <a:latin typeface="+mn-lt"/>
              <a:cs typeface="Arial" panose="020B0604020202020204" pitchFamily="34" charset="0"/>
            </a:rPr>
            <a:t> </a:t>
          </a:r>
          <a:r>
            <a:rPr lang="en-US" sz="1800" b="0" i="0" kern="1200" dirty="0" err="1">
              <a:latin typeface="+mn-lt"/>
              <a:cs typeface="Arial" panose="020B0604020202020204" pitchFamily="34" charset="0"/>
            </a:rPr>
            <a:t>viên</a:t>
          </a:r>
          <a:r>
            <a:rPr lang="en-US" sz="1800" b="0" i="0" kern="1200" dirty="0">
              <a:latin typeface="+mn-lt"/>
              <a:cs typeface="Arial" panose="020B0604020202020204" pitchFamily="34" charset="0"/>
            </a:rPr>
            <a:t>  </a:t>
          </a:r>
          <a:r>
            <a:rPr lang="en-US" sz="1800" b="0" i="0" kern="1200" dirty="0" err="1">
              <a:latin typeface="+mn-lt"/>
              <a:cs typeface="Arial" panose="020B0604020202020204" pitchFamily="34" charset="0"/>
            </a:rPr>
            <a:t>biết</a:t>
          </a:r>
          <a:r>
            <a:rPr lang="en-US" sz="1800" b="0" i="0" kern="1200" dirty="0">
              <a:latin typeface="+mn-lt"/>
              <a:cs typeface="Arial" panose="020B0604020202020204" pitchFamily="34" charset="0"/>
            </a:rPr>
            <a:t> </a:t>
          </a:r>
          <a:r>
            <a:rPr lang="vi-VN" sz="1800" b="0" i="0" kern="1200" dirty="0">
              <a:latin typeface="+mn-lt"/>
              <a:cs typeface="Arial" panose="020B0604020202020204" pitchFamily="34" charset="0"/>
            </a:rPr>
            <a:t>đượ</a:t>
          </a:r>
          <a:r>
            <a:rPr lang="en-US" sz="1800" b="0" i="0" kern="1200" dirty="0">
              <a:latin typeface="+mn-lt"/>
              <a:cs typeface="Arial" panose="020B0604020202020204" pitchFamily="34" charset="0"/>
            </a:rPr>
            <a:t>c </a:t>
          </a:r>
          <a:r>
            <a:rPr lang="en-US" sz="1800" b="0" i="0" kern="1200" dirty="0" err="1">
              <a:latin typeface="+mn-lt"/>
              <a:cs typeface="Arial" panose="020B0604020202020204" pitchFamily="34" charset="0"/>
            </a:rPr>
            <a:t>lý</a:t>
          </a:r>
          <a:r>
            <a:rPr lang="en-US" sz="1800" b="0" i="0" kern="1200" dirty="0">
              <a:latin typeface="+mn-lt"/>
              <a:cs typeface="Arial" panose="020B0604020202020204" pitchFamily="34" charset="0"/>
            </a:rPr>
            <a:t> do/ </a:t>
          </a:r>
          <a:r>
            <a:rPr lang="en-US" sz="1800" b="0" i="0" kern="1200" dirty="0" err="1">
              <a:latin typeface="+mn-lt"/>
              <a:cs typeface="Arial" panose="020B0604020202020204" pitchFamily="34" charset="0"/>
            </a:rPr>
            <a:t>lợi</a:t>
          </a:r>
          <a:r>
            <a:rPr lang="en-US" sz="1800" b="0" i="0" kern="1200" dirty="0">
              <a:latin typeface="+mn-lt"/>
              <a:cs typeface="Arial" panose="020B0604020202020204" pitchFamily="34" charset="0"/>
            </a:rPr>
            <a:t> </a:t>
          </a:r>
          <a:r>
            <a:rPr lang="en-US" sz="1800" b="0" i="0" kern="1200" dirty="0" err="1">
              <a:latin typeface="+mn-lt"/>
              <a:cs typeface="Arial" panose="020B0604020202020204" pitchFamily="34" charset="0"/>
            </a:rPr>
            <a:t>ích</a:t>
          </a:r>
          <a:r>
            <a:rPr lang="en-US" sz="1800" b="0" i="0" kern="1200" dirty="0">
              <a:latin typeface="+mn-lt"/>
              <a:cs typeface="Arial" panose="020B0604020202020204" pitchFamily="34" charset="0"/>
            </a:rPr>
            <a:t> TKNL</a:t>
          </a:r>
        </a:p>
      </dsp:txBody>
      <dsp:txXfrm>
        <a:off x="2731106" y="3262083"/>
        <a:ext cx="3340969" cy="508025"/>
      </dsp:txXfrm>
    </dsp:sp>
    <dsp:sp modelId="{3628AC06-16AB-47A3-8309-A770487EDD3A}">
      <dsp:nvSpPr>
        <dsp:cNvPr id="0" name=""/>
        <dsp:cNvSpPr/>
      </dsp:nvSpPr>
      <dsp:spPr>
        <a:xfrm>
          <a:off x="4252454" y="2150313"/>
          <a:ext cx="364506" cy="364506"/>
        </a:xfrm>
        <a:prstGeom prst="ellipse">
          <a:avLst/>
        </a:prstGeom>
        <a:gradFill rotWithShape="0">
          <a:gsLst>
            <a:gs pos="0">
              <a:schemeClr val="accent3">
                <a:hueOff val="0"/>
                <a:satOff val="0"/>
                <a:lumOff val="0"/>
                <a:alphaOff val="0"/>
                <a:tint val="100000"/>
                <a:shade val="100000"/>
                <a:satMod val="130000"/>
              </a:schemeClr>
            </a:gs>
            <a:gs pos="100000">
              <a:schemeClr val="accent3">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sp>
    <dsp:sp modelId="{ACED2C4E-3FA5-43AB-B907-D1C1EAF639B1}">
      <dsp:nvSpPr>
        <dsp:cNvPr id="0" name=""/>
        <dsp:cNvSpPr/>
      </dsp:nvSpPr>
      <dsp:spPr>
        <a:xfrm>
          <a:off x="4649786" y="2100377"/>
          <a:ext cx="3091322" cy="48702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93145" tIns="0" rIns="0" bIns="0" numCol="1" spcCol="1270" anchor="t" anchorCtr="0">
          <a:noAutofit/>
        </a:bodyPr>
        <a:lstStyle/>
        <a:p>
          <a:pPr marL="0" lvl="0" indent="0" algn="just" defTabSz="800100">
            <a:lnSpc>
              <a:spcPct val="90000"/>
            </a:lnSpc>
            <a:spcBef>
              <a:spcPct val="0"/>
            </a:spcBef>
            <a:spcAft>
              <a:spcPct val="35000"/>
            </a:spcAft>
            <a:buNone/>
          </a:pPr>
          <a:r>
            <a:rPr lang="vi-VN" sz="1800" b="0" i="0" kern="1200" dirty="0">
              <a:latin typeface="+mn-lt"/>
              <a:cs typeface="Arial" panose="020B0604020202020204" pitchFamily="34" charset="0"/>
            </a:rPr>
            <a:t>Đà</a:t>
          </a:r>
          <a:r>
            <a:rPr lang="en-US" sz="1800" b="0" i="0" kern="1200" dirty="0">
              <a:latin typeface="+mn-lt"/>
              <a:cs typeface="Arial" panose="020B0604020202020204" pitchFamily="34" charset="0"/>
            </a:rPr>
            <a:t>o </a:t>
          </a:r>
          <a:r>
            <a:rPr lang="en-US" sz="1800" b="0" i="0" kern="1200" dirty="0" err="1">
              <a:latin typeface="+mn-lt"/>
              <a:cs typeface="Arial" panose="020B0604020202020204" pitchFamily="34" charset="0"/>
            </a:rPr>
            <a:t>tạo</a:t>
          </a:r>
          <a:r>
            <a:rPr lang="en-US" sz="1800" b="0" i="0" kern="1200" dirty="0">
              <a:latin typeface="+mn-lt"/>
              <a:cs typeface="Arial" panose="020B0604020202020204" pitchFamily="34" charset="0"/>
            </a:rPr>
            <a:t> </a:t>
          </a:r>
          <a:r>
            <a:rPr lang="en-US" sz="1800" b="0" i="0" kern="1200" dirty="0" err="1">
              <a:latin typeface="+mn-lt"/>
              <a:cs typeface="Arial" panose="020B0604020202020204" pitchFamily="34" charset="0"/>
            </a:rPr>
            <a:t>kỹ</a:t>
          </a:r>
          <a:r>
            <a:rPr lang="en-US" sz="1800" b="0" i="0" kern="1200" dirty="0">
              <a:latin typeface="+mn-lt"/>
              <a:cs typeface="Arial" panose="020B0604020202020204" pitchFamily="34" charset="0"/>
            </a:rPr>
            <a:t> n</a:t>
          </a:r>
          <a:r>
            <a:rPr lang="vi-VN" sz="1800" b="0" i="0" kern="1200" dirty="0">
              <a:latin typeface="+mn-lt"/>
              <a:cs typeface="Arial" panose="020B0604020202020204" pitchFamily="34" charset="0"/>
            </a:rPr>
            <a:t>ă</a:t>
          </a:r>
          <a:r>
            <a:rPr lang="en-US" sz="1800" b="0" i="0" kern="1200" dirty="0" err="1">
              <a:latin typeface="+mn-lt"/>
              <a:cs typeface="Arial" panose="020B0604020202020204" pitchFamily="34" charset="0"/>
            </a:rPr>
            <a:t>ng</a:t>
          </a:r>
          <a:r>
            <a:rPr lang="en-US" sz="1800" b="0" i="0" kern="1200" dirty="0">
              <a:latin typeface="+mn-lt"/>
              <a:cs typeface="Arial" panose="020B0604020202020204" pitchFamily="34" charset="0"/>
            </a:rPr>
            <a:t> </a:t>
          </a:r>
          <a:r>
            <a:rPr lang="en-US" sz="1800" b="0" i="0" kern="1200" dirty="0" err="1">
              <a:latin typeface="+mn-lt"/>
              <a:cs typeface="Arial" panose="020B0604020202020204" pitchFamily="34" charset="0"/>
            </a:rPr>
            <a:t>và</a:t>
          </a:r>
          <a:r>
            <a:rPr lang="en-US" sz="1800" b="0" i="0" kern="1200" dirty="0">
              <a:latin typeface="+mn-lt"/>
              <a:cs typeface="Arial" panose="020B0604020202020204" pitchFamily="34" charset="0"/>
            </a:rPr>
            <a:t> </a:t>
          </a:r>
          <a:r>
            <a:rPr lang="en-US" sz="1800" b="0" i="0" kern="1200" dirty="0" err="1">
              <a:latin typeface="+mn-lt"/>
              <a:cs typeface="Arial" panose="020B0604020202020204" pitchFamily="34" charset="0"/>
            </a:rPr>
            <a:t>kiến</a:t>
          </a:r>
          <a:r>
            <a:rPr lang="en-US" sz="1800" b="0" i="0" kern="1200" dirty="0">
              <a:latin typeface="+mn-lt"/>
              <a:cs typeface="Arial" panose="020B0604020202020204" pitchFamily="34" charset="0"/>
            </a:rPr>
            <a:t> </a:t>
          </a:r>
          <a:r>
            <a:rPr lang="en-US" sz="1800" b="0" i="0" kern="1200" dirty="0" err="1">
              <a:latin typeface="+mn-lt"/>
              <a:cs typeface="Arial" panose="020B0604020202020204" pitchFamily="34" charset="0"/>
            </a:rPr>
            <a:t>thức</a:t>
          </a:r>
          <a:r>
            <a:rPr lang="en-US" sz="1800" b="0" i="0" kern="1200" dirty="0">
              <a:latin typeface="+mn-lt"/>
              <a:cs typeface="Arial" panose="020B0604020202020204" pitchFamily="34" charset="0"/>
            </a:rPr>
            <a:t> </a:t>
          </a:r>
          <a:r>
            <a:rPr lang="en-US" sz="1800" b="0" i="0" kern="1200" dirty="0" err="1">
              <a:latin typeface="+mn-lt"/>
              <a:cs typeface="Arial" panose="020B0604020202020204" pitchFamily="34" charset="0"/>
            </a:rPr>
            <a:t>liên</a:t>
          </a:r>
          <a:r>
            <a:rPr lang="en-US" sz="1800" b="0" i="0" kern="1200" dirty="0">
              <a:latin typeface="+mn-lt"/>
              <a:cs typeface="Arial" panose="020B0604020202020204" pitchFamily="34" charset="0"/>
            </a:rPr>
            <a:t> </a:t>
          </a:r>
          <a:r>
            <a:rPr lang="en-US" sz="1800" b="0" i="0" kern="1200" dirty="0" err="1">
              <a:latin typeface="+mn-lt"/>
              <a:cs typeface="Arial" panose="020B0604020202020204" pitchFamily="34" charset="0"/>
            </a:rPr>
            <a:t>quan</a:t>
          </a:r>
          <a:r>
            <a:rPr lang="en-US" sz="1800" b="0" i="0" kern="1200" dirty="0">
              <a:latin typeface="+mn-lt"/>
              <a:cs typeface="Arial" panose="020B0604020202020204" pitchFamily="34" charset="0"/>
            </a:rPr>
            <a:t> TKNL</a:t>
          </a:r>
        </a:p>
      </dsp:txBody>
      <dsp:txXfrm>
        <a:off x="4649786" y="2100377"/>
        <a:ext cx="3091322" cy="487027"/>
      </dsp:txXfrm>
    </dsp:sp>
    <dsp:sp modelId="{0F0FC320-BA11-40D0-8D85-41C576630FCF}">
      <dsp:nvSpPr>
        <dsp:cNvPr id="0" name=""/>
        <dsp:cNvSpPr/>
      </dsp:nvSpPr>
      <dsp:spPr>
        <a:xfrm>
          <a:off x="6417676" y="1226332"/>
          <a:ext cx="504105" cy="504105"/>
        </a:xfrm>
        <a:prstGeom prst="ellipse">
          <a:avLst/>
        </a:prstGeom>
        <a:gradFill rotWithShape="0">
          <a:gsLst>
            <a:gs pos="0">
              <a:schemeClr val="accent4">
                <a:hueOff val="0"/>
                <a:satOff val="0"/>
                <a:lumOff val="0"/>
                <a:alphaOff val="0"/>
                <a:tint val="100000"/>
                <a:shade val="100000"/>
                <a:satMod val="130000"/>
              </a:schemeClr>
            </a:gs>
            <a:gs pos="100000">
              <a:schemeClr val="accent4">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sp>
    <dsp:sp modelId="{D844C141-B56F-4E4C-8906-D82946783946}">
      <dsp:nvSpPr>
        <dsp:cNvPr id="0" name=""/>
        <dsp:cNvSpPr/>
      </dsp:nvSpPr>
      <dsp:spPr>
        <a:xfrm>
          <a:off x="6838168" y="1218433"/>
          <a:ext cx="3481602" cy="52212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67115" tIns="0" rIns="0" bIns="0" numCol="1" spcCol="1270" anchor="t" anchorCtr="0">
          <a:noAutofit/>
        </a:bodyPr>
        <a:lstStyle/>
        <a:p>
          <a:pPr marL="0" lvl="0" indent="0" algn="just" defTabSz="800100">
            <a:lnSpc>
              <a:spcPct val="90000"/>
            </a:lnSpc>
            <a:spcBef>
              <a:spcPct val="0"/>
            </a:spcBef>
            <a:spcAft>
              <a:spcPct val="35000"/>
            </a:spcAft>
            <a:buNone/>
          </a:pPr>
          <a:r>
            <a:rPr lang="en-US" sz="1800" b="0" i="0" kern="1200" dirty="0">
              <a:latin typeface="+mn-lt"/>
              <a:cs typeface="Arial" panose="020B0604020202020204" pitchFamily="34" charset="0"/>
            </a:rPr>
            <a:t>C</a:t>
          </a:r>
          <a:r>
            <a:rPr lang="vi-VN" sz="1800" b="0" i="0" kern="1200" dirty="0">
              <a:latin typeface="+mn-lt"/>
              <a:cs typeface="Arial" panose="020B0604020202020204" pitchFamily="34" charset="0"/>
            </a:rPr>
            <a:t>ơ</a:t>
          </a:r>
          <a:r>
            <a:rPr lang="en-US" sz="1800" b="0" i="0" kern="1200" dirty="0">
              <a:latin typeface="+mn-lt"/>
              <a:cs typeface="Arial" panose="020B0604020202020204" pitchFamily="34" charset="0"/>
            </a:rPr>
            <a:t> </a:t>
          </a:r>
          <a:r>
            <a:rPr lang="en-US" sz="1800" b="0" i="0" kern="1200" dirty="0" err="1">
              <a:latin typeface="+mn-lt"/>
              <a:cs typeface="Arial" panose="020B0604020202020204" pitchFamily="34" charset="0"/>
            </a:rPr>
            <a:t>chế</a:t>
          </a:r>
          <a:r>
            <a:rPr lang="en-US" sz="1800" b="0" i="0" kern="1200" dirty="0">
              <a:latin typeface="+mn-lt"/>
              <a:cs typeface="Arial" panose="020B0604020202020204" pitchFamily="34" charset="0"/>
            </a:rPr>
            <a:t> </a:t>
          </a:r>
          <a:r>
            <a:rPr lang="en-US" sz="1800" b="0" i="0" kern="1200" dirty="0" err="1">
              <a:latin typeface="+mn-lt"/>
              <a:cs typeface="Arial" panose="020B0604020202020204" pitchFamily="34" charset="0"/>
            </a:rPr>
            <a:t>khuyến</a:t>
          </a:r>
          <a:r>
            <a:rPr lang="en-US" sz="1800" b="0" i="0" kern="1200" dirty="0">
              <a:latin typeface="+mn-lt"/>
              <a:cs typeface="Arial" panose="020B0604020202020204" pitchFamily="34" charset="0"/>
            </a:rPr>
            <a:t> </a:t>
          </a:r>
          <a:r>
            <a:rPr lang="en-US" sz="1800" b="0" i="0" kern="1200" dirty="0" err="1">
              <a:latin typeface="+mn-lt"/>
              <a:cs typeface="Arial" panose="020B0604020202020204" pitchFamily="34" charset="0"/>
            </a:rPr>
            <a:t>khích</a:t>
          </a:r>
          <a:r>
            <a:rPr lang="en-US" sz="1800" b="0" i="0" kern="1200" dirty="0">
              <a:latin typeface="+mn-lt"/>
              <a:cs typeface="Arial" panose="020B0604020202020204" pitchFamily="34" charset="0"/>
            </a:rPr>
            <a:t> </a:t>
          </a:r>
          <a:r>
            <a:rPr lang="en-US" sz="1800" b="0" i="0" kern="1200" dirty="0" err="1">
              <a:latin typeface="+mn-lt"/>
              <a:cs typeface="Arial" panose="020B0604020202020204" pitchFamily="34" charset="0"/>
            </a:rPr>
            <a:t>mọi</a:t>
          </a:r>
          <a:r>
            <a:rPr lang="en-US" sz="1800" b="0" i="0" kern="1200" dirty="0">
              <a:latin typeface="+mn-lt"/>
              <a:cs typeface="Arial" panose="020B0604020202020204" pitchFamily="34" charset="0"/>
            </a:rPr>
            <a:t> </a:t>
          </a:r>
          <a:r>
            <a:rPr lang="en-US" sz="1800" b="0" i="0" kern="1200" dirty="0" err="1">
              <a:latin typeface="+mn-lt"/>
              <a:cs typeface="Arial" panose="020B0604020202020204" pitchFamily="34" charset="0"/>
            </a:rPr>
            <a:t>ng</a:t>
          </a:r>
          <a:r>
            <a:rPr lang="vi-VN" sz="1800" b="0" i="0" kern="1200" dirty="0">
              <a:latin typeface="+mn-lt"/>
              <a:cs typeface="Arial" panose="020B0604020202020204" pitchFamily="34" charset="0"/>
            </a:rPr>
            <a:t>ư</a:t>
          </a:r>
          <a:r>
            <a:rPr lang="en-US" sz="1800" b="0" i="0" kern="1200" dirty="0" err="1">
              <a:latin typeface="+mn-lt"/>
              <a:cs typeface="Arial" panose="020B0604020202020204" pitchFamily="34" charset="0"/>
            </a:rPr>
            <a:t>ời</a:t>
          </a:r>
          <a:r>
            <a:rPr lang="en-US" sz="1800" b="0" i="0" kern="1200" dirty="0">
              <a:latin typeface="+mn-lt"/>
              <a:cs typeface="Arial" panose="020B0604020202020204" pitchFamily="34" charset="0"/>
            </a:rPr>
            <a:t>  </a:t>
          </a:r>
          <a:r>
            <a:rPr lang="en-US" sz="1800" b="0" i="0" kern="1200" dirty="0" err="1">
              <a:latin typeface="+mn-lt"/>
              <a:cs typeface="Arial" panose="020B0604020202020204" pitchFamily="34" charset="0"/>
            </a:rPr>
            <a:t>tích</a:t>
          </a:r>
          <a:r>
            <a:rPr lang="en-US" sz="1800" b="0" i="0" kern="1200" dirty="0">
              <a:latin typeface="+mn-lt"/>
              <a:cs typeface="Arial" panose="020B0604020202020204" pitchFamily="34" charset="0"/>
            </a:rPr>
            <a:t> </a:t>
          </a:r>
          <a:r>
            <a:rPr lang="en-US" sz="1800" b="0" i="0" kern="1200" dirty="0" err="1">
              <a:latin typeface="+mn-lt"/>
              <a:cs typeface="Arial" panose="020B0604020202020204" pitchFamily="34" charset="0"/>
            </a:rPr>
            <a:t>cực</a:t>
          </a:r>
          <a:r>
            <a:rPr lang="en-US" sz="1800" b="0" i="0" kern="1200" dirty="0">
              <a:latin typeface="+mn-lt"/>
              <a:cs typeface="Arial" panose="020B0604020202020204" pitchFamily="34" charset="0"/>
            </a:rPr>
            <a:t> </a:t>
          </a:r>
          <a:r>
            <a:rPr lang="en-US" sz="1800" b="0" i="0" kern="1200" dirty="0" err="1">
              <a:latin typeface="+mn-lt"/>
              <a:cs typeface="Arial" panose="020B0604020202020204" pitchFamily="34" charset="0"/>
            </a:rPr>
            <a:t>tham</a:t>
          </a:r>
          <a:r>
            <a:rPr lang="en-US" sz="1800" b="0" i="0" kern="1200" dirty="0">
              <a:latin typeface="+mn-lt"/>
              <a:cs typeface="Arial" panose="020B0604020202020204" pitchFamily="34" charset="0"/>
            </a:rPr>
            <a:t> </a:t>
          </a:r>
          <a:r>
            <a:rPr lang="en-US" sz="1800" b="0" i="0" kern="1200" dirty="0" err="1">
              <a:latin typeface="+mn-lt"/>
              <a:cs typeface="Arial" panose="020B0604020202020204" pitchFamily="34" charset="0"/>
            </a:rPr>
            <a:t>gia</a:t>
          </a:r>
          <a:r>
            <a:rPr lang="en-US" sz="1800" b="0" i="0" kern="1200" dirty="0">
              <a:latin typeface="+mn-lt"/>
              <a:cs typeface="Arial" panose="020B0604020202020204" pitchFamily="34" charset="0"/>
            </a:rPr>
            <a:t> TKNL</a:t>
          </a:r>
        </a:p>
      </dsp:txBody>
      <dsp:txXfrm>
        <a:off x="6838168" y="1218433"/>
        <a:ext cx="3481602" cy="522127"/>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EB1EE93-89D4-446B-B6F0-D3F1A543DB99}">
      <dsp:nvSpPr>
        <dsp:cNvPr id="0" name=""/>
        <dsp:cNvSpPr/>
      </dsp:nvSpPr>
      <dsp:spPr>
        <a:xfrm>
          <a:off x="0" y="0"/>
          <a:ext cx="2970755" cy="367014"/>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vi-VN" sz="1800" b="0" i="0" kern="1200" dirty="0">
              <a:latin typeface="+mn-lt"/>
              <a:cs typeface="Arial" panose="020B0604020202020204" pitchFamily="34" charset="0"/>
            </a:rPr>
            <a:t>Đ</a:t>
          </a:r>
          <a:r>
            <a:rPr lang="en-US" sz="1800" b="0" i="0" kern="1200" dirty="0" err="1">
              <a:latin typeface="+mn-lt"/>
              <a:cs typeface="Arial" panose="020B0604020202020204" pitchFamily="34" charset="0"/>
            </a:rPr>
            <a:t>ánh</a:t>
          </a:r>
          <a:r>
            <a:rPr lang="en-US" sz="1800" b="0" i="0" kern="1200" dirty="0">
              <a:latin typeface="+mn-lt"/>
              <a:cs typeface="Arial" panose="020B0604020202020204" pitchFamily="34" charset="0"/>
            </a:rPr>
            <a:t> </a:t>
          </a:r>
          <a:r>
            <a:rPr lang="en-US" sz="1800" b="0" i="0" kern="1200" dirty="0" err="1">
              <a:latin typeface="+mn-lt"/>
              <a:cs typeface="Arial" panose="020B0604020202020204" pitchFamily="34" charset="0"/>
            </a:rPr>
            <a:t>giá</a:t>
          </a:r>
          <a:r>
            <a:rPr lang="en-US" sz="1800" b="0" i="0" kern="1200" dirty="0">
              <a:latin typeface="+mn-lt"/>
              <a:cs typeface="Arial" panose="020B0604020202020204" pitchFamily="34" charset="0"/>
            </a:rPr>
            <a:t> </a:t>
          </a:r>
          <a:r>
            <a:rPr lang="en-US" sz="1800" b="0" i="0" kern="1200" dirty="0" err="1">
              <a:latin typeface="+mn-lt"/>
              <a:cs typeface="Arial" panose="020B0604020202020204" pitchFamily="34" charset="0"/>
            </a:rPr>
            <a:t>nhu</a:t>
          </a:r>
          <a:r>
            <a:rPr lang="en-US" sz="1800" b="0" i="0" kern="1200" dirty="0">
              <a:latin typeface="+mn-lt"/>
              <a:cs typeface="Arial" panose="020B0604020202020204" pitchFamily="34" charset="0"/>
            </a:rPr>
            <a:t> </a:t>
          </a:r>
          <a:r>
            <a:rPr lang="en-US" sz="1800" b="0" i="0" kern="1200" dirty="0" err="1">
              <a:latin typeface="+mn-lt"/>
              <a:cs typeface="Arial" panose="020B0604020202020204" pitchFamily="34" charset="0"/>
            </a:rPr>
            <a:t>cầu</a:t>
          </a:r>
          <a:endParaRPr lang="en-US" sz="1800" b="0" i="0" kern="1200" dirty="0">
            <a:latin typeface="+mn-lt"/>
            <a:cs typeface="Arial" panose="020B0604020202020204" pitchFamily="34" charset="0"/>
          </a:endParaRPr>
        </a:p>
      </dsp:txBody>
      <dsp:txXfrm>
        <a:off x="10749" y="10749"/>
        <a:ext cx="2949257" cy="345516"/>
      </dsp:txXfrm>
    </dsp:sp>
    <dsp:sp modelId="{A55F29D9-486B-4341-B185-7859A60AB422}">
      <dsp:nvSpPr>
        <dsp:cNvPr id="0" name=""/>
        <dsp:cNvSpPr/>
      </dsp:nvSpPr>
      <dsp:spPr>
        <a:xfrm rot="5400000">
          <a:off x="1268007" y="396997"/>
          <a:ext cx="434739" cy="519686"/>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US" sz="1800" kern="1200">
            <a:latin typeface="+mj-lt"/>
          </a:endParaRPr>
        </a:p>
      </dsp:txBody>
      <dsp:txXfrm rot="-5400000">
        <a:off x="1329471" y="439470"/>
        <a:ext cx="311812" cy="304317"/>
      </dsp:txXfrm>
    </dsp:sp>
    <dsp:sp modelId="{7496BCC9-87C5-49CE-B058-96614FD2E61E}">
      <dsp:nvSpPr>
        <dsp:cNvPr id="0" name=""/>
        <dsp:cNvSpPr/>
      </dsp:nvSpPr>
      <dsp:spPr>
        <a:xfrm>
          <a:off x="0" y="946667"/>
          <a:ext cx="2970755" cy="341954"/>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b="0" i="0" kern="1200" dirty="0" err="1">
              <a:latin typeface="+mn-lt"/>
              <a:cs typeface="Arial" panose="020B0604020202020204" pitchFamily="34" charset="0"/>
            </a:rPr>
            <a:t>Thực</a:t>
          </a:r>
          <a:r>
            <a:rPr lang="en-US" sz="1800" b="0" i="0" kern="1200" dirty="0">
              <a:latin typeface="+mn-lt"/>
              <a:cs typeface="Arial" panose="020B0604020202020204" pitchFamily="34" charset="0"/>
            </a:rPr>
            <a:t> </a:t>
          </a:r>
          <a:r>
            <a:rPr lang="en-US" sz="1800" b="0" i="0" kern="1200" dirty="0" err="1">
              <a:latin typeface="+mn-lt"/>
              <a:cs typeface="Arial" panose="020B0604020202020204" pitchFamily="34" charset="0"/>
            </a:rPr>
            <a:t>hiện</a:t>
          </a:r>
          <a:r>
            <a:rPr lang="en-US" sz="1800" b="0" i="0" kern="1200" dirty="0">
              <a:latin typeface="+mn-lt"/>
              <a:cs typeface="Arial" panose="020B0604020202020204" pitchFamily="34" charset="0"/>
            </a:rPr>
            <a:t> </a:t>
          </a:r>
          <a:r>
            <a:rPr lang="vi-VN" sz="1800" b="0" i="0" kern="1200" dirty="0">
              <a:latin typeface="+mn-lt"/>
              <a:cs typeface="Arial" panose="020B0604020202020204" pitchFamily="34" charset="0"/>
            </a:rPr>
            <a:t>đ</a:t>
          </a:r>
          <a:r>
            <a:rPr lang="en-US" sz="1800" b="0" i="0" kern="1200" dirty="0" err="1">
              <a:latin typeface="+mn-lt"/>
              <a:cs typeface="Arial" panose="020B0604020202020204" pitchFamily="34" charset="0"/>
            </a:rPr>
            <a:t>ào</a:t>
          </a:r>
          <a:r>
            <a:rPr lang="en-US" sz="1800" b="0" i="0" kern="1200" dirty="0">
              <a:latin typeface="+mn-lt"/>
              <a:cs typeface="Arial" panose="020B0604020202020204" pitchFamily="34" charset="0"/>
            </a:rPr>
            <a:t> </a:t>
          </a:r>
          <a:r>
            <a:rPr lang="en-US" sz="1800" b="0" i="0" kern="1200" dirty="0" err="1">
              <a:latin typeface="+mn-lt"/>
              <a:cs typeface="Arial" panose="020B0604020202020204" pitchFamily="34" charset="0"/>
            </a:rPr>
            <a:t>tạo</a:t>
          </a:r>
          <a:endParaRPr lang="en-US" sz="1800" b="0" i="0" kern="1200" dirty="0">
            <a:latin typeface="+mn-lt"/>
            <a:cs typeface="Arial" panose="020B0604020202020204" pitchFamily="34" charset="0"/>
          </a:endParaRPr>
        </a:p>
      </dsp:txBody>
      <dsp:txXfrm>
        <a:off x="10015" y="956682"/>
        <a:ext cx="2950725" cy="321924"/>
      </dsp:txXfrm>
    </dsp:sp>
    <dsp:sp modelId="{0FB69F53-32BA-4845-B9AF-B3AD106B1FF1}">
      <dsp:nvSpPr>
        <dsp:cNvPr id="0" name=""/>
        <dsp:cNvSpPr/>
      </dsp:nvSpPr>
      <dsp:spPr>
        <a:xfrm rot="5400000">
          <a:off x="1268841" y="1317493"/>
          <a:ext cx="433072" cy="519686"/>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US" sz="1800" kern="1200">
            <a:latin typeface="+mj-lt"/>
          </a:endParaRPr>
        </a:p>
      </dsp:txBody>
      <dsp:txXfrm rot="-5400000">
        <a:off x="1329471" y="1360800"/>
        <a:ext cx="311812" cy="303150"/>
      </dsp:txXfrm>
    </dsp:sp>
    <dsp:sp modelId="{FB41F7CF-9FE3-4D9D-837F-139ED7AB4EE1}">
      <dsp:nvSpPr>
        <dsp:cNvPr id="0" name=""/>
        <dsp:cNvSpPr/>
      </dsp:nvSpPr>
      <dsp:spPr>
        <a:xfrm>
          <a:off x="0" y="1866051"/>
          <a:ext cx="2970755" cy="492108"/>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b="0" i="0" kern="1200" dirty="0" err="1">
              <a:latin typeface="+mn-lt"/>
              <a:cs typeface="Arial" panose="020B0604020202020204" pitchFamily="34" charset="0"/>
            </a:rPr>
            <a:t>Đánh</a:t>
          </a:r>
          <a:r>
            <a:rPr lang="en-US" sz="1800" b="0" i="0" kern="1200" dirty="0">
              <a:latin typeface="+mn-lt"/>
              <a:cs typeface="Arial" panose="020B0604020202020204" pitchFamily="34" charset="0"/>
            </a:rPr>
            <a:t> </a:t>
          </a:r>
          <a:r>
            <a:rPr lang="en-US" sz="1800" b="0" i="0" kern="1200" dirty="0" err="1">
              <a:latin typeface="+mn-lt"/>
              <a:cs typeface="Arial" panose="020B0604020202020204" pitchFamily="34" charset="0"/>
            </a:rPr>
            <a:t>giá</a:t>
          </a:r>
          <a:r>
            <a:rPr lang="en-US" sz="1800" b="0" i="0" kern="1200" dirty="0">
              <a:latin typeface="+mn-lt"/>
              <a:cs typeface="Arial" panose="020B0604020202020204" pitchFamily="34" charset="0"/>
            </a:rPr>
            <a:t> </a:t>
          </a:r>
          <a:r>
            <a:rPr lang="en-US" sz="1800" b="0" i="0" kern="1200" dirty="0" err="1">
              <a:latin typeface="+mn-lt"/>
              <a:cs typeface="Arial" panose="020B0604020202020204" pitchFamily="34" charset="0"/>
            </a:rPr>
            <a:t>hiệu</a:t>
          </a:r>
          <a:r>
            <a:rPr lang="en-US" sz="1800" b="0" i="0" kern="1200" dirty="0">
              <a:latin typeface="+mn-lt"/>
              <a:cs typeface="Arial" panose="020B0604020202020204" pitchFamily="34" charset="0"/>
            </a:rPr>
            <a:t> </a:t>
          </a:r>
          <a:r>
            <a:rPr lang="en-US" sz="1800" b="0" i="0" kern="1200" dirty="0" err="1">
              <a:latin typeface="+mn-lt"/>
              <a:cs typeface="Arial" panose="020B0604020202020204" pitchFamily="34" charset="0"/>
            </a:rPr>
            <a:t>quả</a:t>
          </a:r>
          <a:endParaRPr lang="en-US" sz="1800" b="0" i="0" kern="1200" dirty="0">
            <a:latin typeface="+mn-lt"/>
            <a:cs typeface="Arial" panose="020B0604020202020204" pitchFamily="34" charset="0"/>
          </a:endParaRPr>
        </a:p>
      </dsp:txBody>
      <dsp:txXfrm>
        <a:off x="14413" y="1880464"/>
        <a:ext cx="2941929" cy="463282"/>
      </dsp:txXfrm>
    </dsp:sp>
  </dsp:spTree>
</dsp:drawing>
</file>

<file path=ppt/diagrams/layout1.xml><?xml version="1.0" encoding="utf-8"?>
<dgm:layoutDef xmlns:dgm="http://schemas.openxmlformats.org/drawingml/2006/diagram" xmlns:a="http://schemas.openxmlformats.org/drawingml/2006/main" uniqueId="urn:microsoft.com/office/officeart/2005/8/layout/process2">
  <dgm:title val=""/>
  <dgm:desc val=""/>
  <dgm:catLst>
    <dgm:cat type="process"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resizeHandles val="exact"/>
    </dgm:varLst>
    <dgm:alg type="lin">
      <dgm:param type="linDir" val="fromT"/>
    </dgm:alg>
    <dgm:shape xmlns:r="http://schemas.openxmlformats.org/officeDocument/2006/relationships" r:blip="">
      <dgm:adjLst/>
    </dgm:shape>
    <dgm:presOf/>
    <dgm:constrLst>
      <dgm:constr type="h" for="ch" ptType="node" refType="h"/>
      <dgm:constr type="h" for="ch" ptType="sibTrans" refType="h" refFor="ch" refPtType="node" fact="0.5"/>
      <dgm:constr type="w" for="ch" ptType="node"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choose name="Name0">
          <dgm:if name="Name1" axis="root des" ptType="all node" func="maxDepth" op="gt" val="1">
            <dgm:alg type="tx">
              <dgm:param type="parTxLTRAlign" val="l"/>
              <dgm:param type="parTxRTLAlign" val="r"/>
              <dgm:param type="txAnchorVertCh" val="mid"/>
            </dgm:alg>
          </dgm:if>
          <dgm:else name="Name2">
            <dgm:alg type="tx"/>
          </dgm:else>
        </dgm:choose>
        <dgm:shape xmlns:r="http://schemas.openxmlformats.org/officeDocument/2006/relationships" type="roundRect" r:blip="">
          <dgm:adjLst>
            <dgm:adj idx="1" val="0.1"/>
          </dgm:adjLst>
        </dgm:shape>
        <dgm:presOf axis="desOrSelf" ptType="node"/>
        <dgm:constrLst>
          <dgm:constr type="w" refType="h" fact="1.8"/>
          <dgm:constr type="tMarg" refType="primFontSz" fact="0.3"/>
          <dgm:constr type="bMarg" refType="primFontSz" fact="0.3"/>
          <dgm:constr type="lMarg" refType="primFontSz" fact="0.3"/>
          <dgm:constr type="rMarg" refType="primFontSz" fact="0.3"/>
        </dgm:constrLst>
        <dgm:ruleLst>
          <dgm:rule type="primFontSz" val="18" fact="NaN" max="NaN"/>
          <dgm:rule type="w" val="NaN" fact="4" max="NaN"/>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w" refType="h" fact="0.9"/>
            <dgm:constr type="connDist"/>
            <dgm:constr type="wArH" refType="w" fact="0.5"/>
            <dgm:constr type="hArH" refType="w"/>
            <dgm:constr type="stemThick" refType="w" fact="0.6"/>
            <dgm:constr type="begPad" refType="connDist" fact="0.125"/>
            <dgm:constr type="endPad" refType="connDist" fact="0.125"/>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arrow2">
  <dgm:title val=""/>
  <dgm:desc val=""/>
  <dgm:catLst>
    <dgm:cat type="process" pri="2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arrowDiagram">
    <dgm:varLst>
      <dgm:chMax val="5"/>
      <dgm:dir/>
      <dgm:resizeHandles val="exact"/>
    </dgm:varLst>
    <dgm:alg type="composite">
      <dgm:param type="ar" val="1.6"/>
    </dgm:alg>
    <dgm:shape xmlns:r="http://schemas.openxmlformats.org/officeDocument/2006/relationships" r:blip="">
      <dgm:adjLst/>
    </dgm:shape>
    <dgm:presOf/>
    <dgm:constrLst>
      <dgm:constr type="l" for="ch" forName="arrow"/>
      <dgm:constr type="t" for="ch" forName="arrow"/>
      <dgm:constr type="w" for="ch" forName="arrow" refType="w"/>
      <dgm:constr type="h" for="ch" forName="arrow" refType="h"/>
      <dgm:constr type="ctrX" for="ch" forName="arrowDiagram1" refType="w" fact="0.5"/>
      <dgm:constr type="ctrY" for="ch" forName="arrowDiagram1" refType="h" fact="0.5"/>
      <dgm:constr type="w" for="ch" forName="arrowDiagram1" refType="w"/>
      <dgm:constr type="h" for="ch" forName="arrowDiagram1" refType="h"/>
      <dgm:constr type="ctrX" for="ch" forName="arrowDiagram2" refType="w" fact="0.5"/>
      <dgm:constr type="ctrY" for="ch" forName="arrowDiagram2" refType="h" fact="0.5"/>
      <dgm:constr type="w" for="ch" forName="arrowDiagram2" refType="w"/>
      <dgm:constr type="h" for="ch" forName="arrowDiagram2" refType="h"/>
      <dgm:constr type="ctrX" for="ch" forName="arrowDiagram3" refType="w" fact="0.5"/>
      <dgm:constr type="ctrY" for="ch" forName="arrowDiagram3" refType="h" fact="0.5"/>
      <dgm:constr type="w" for="ch" forName="arrowDiagram3" refType="w"/>
      <dgm:constr type="h" for="ch" forName="arrowDiagram3" refType="h"/>
      <dgm:constr type="ctrX" for="ch" forName="arrowDiagram4" refType="w" fact="0.5"/>
      <dgm:constr type="ctrY" for="ch" forName="arrowDiagram4" refType="h" fact="0.5"/>
      <dgm:constr type="w" for="ch" forName="arrowDiagram4" refType="w"/>
      <dgm:constr type="h" for="ch" forName="arrowDiagram4" refType="h"/>
      <dgm:constr type="ctrX" for="ch" forName="arrowDiagram5" refType="w" fact="0.5"/>
      <dgm:constr type="ctrY" for="ch" forName="arrowDiagram5" refType="h" fact="0.5"/>
      <dgm:constr type="w" for="ch" forName="arrowDiagram5" refType="w"/>
      <dgm:constr type="h" for="ch" forName="arrowDiagram5" refType="h"/>
    </dgm:constrLst>
    <dgm:ruleLst/>
    <dgm:choose name="Name0">
      <dgm:if name="Name1" axis="ch" ptType="node" func="cnt" op="gte" val="1">
        <dgm:layoutNode name="arrow" styleLbl="bgShp">
          <dgm:alg type="sp"/>
          <dgm:shape xmlns:r="http://schemas.openxmlformats.org/officeDocument/2006/relationships" type="swooshArrow" r:blip="">
            <dgm:adjLst>
              <dgm:adj idx="2" val="0.25"/>
            </dgm:adjLst>
          </dgm:shape>
          <dgm:presOf/>
          <dgm:constrLst/>
          <dgm:ruleLst/>
        </dgm:layoutNode>
        <dgm:choose name="Name2">
          <dgm:if name="Name3" axis="ch" ptType="node" func="cnt" op="lt" val="1"/>
          <dgm:if name="Name4" axis="ch" ptType="node" func="cnt" op="equ" val="1">
            <dgm:layoutNode name="arrowDiagram1">
              <dgm:varLst>
                <dgm:bulletEnabled val="1"/>
              </dgm:varLst>
              <dgm:alg type="composite">
                <dgm:param type="vertAlign" val="none"/>
                <dgm:param type="horzAlign" val="none"/>
              </dgm:alg>
              <dgm:shape xmlns:r="http://schemas.openxmlformats.org/officeDocument/2006/relationships" r:blip="">
                <dgm:adjLst/>
              </dgm:shape>
              <dgm:presOf/>
              <dgm:constrLst>
                <dgm:constr type="ctrX" for="ch" forName="bullet1" refType="w" fact="0.8"/>
                <dgm:constr type="ctrY" for="ch" forName="bullet1" refType="h" fact="0.262"/>
                <dgm:constr type="w" for="ch" forName="bullet1" refType="w" fact="0.074"/>
                <dgm:constr type="h" for="ch" forName="bullet1" refType="w" refFor="ch" refForName="bullet1"/>
                <dgm:constr type="r" for="ch" forName="textBox1" refType="ctrX" refFor="ch" refForName="bullet1"/>
                <dgm:constr type="t" for="ch" forName="textBox1" refType="ctrY" refFor="ch" refForName="bullet1"/>
                <dgm:constr type="w" for="ch" forName="textBox1" refType="w" fact="0.4"/>
                <dgm:constr type="h" for="ch" forName="textBox1" refType="h" fact="0.738"/>
                <dgm:constr type="userA" refType="h" refFor="ch" refForName="bullet1" fact="0.53"/>
                <dgm:constr type="rMarg" for="ch" forName="textBox1" refType="userA" fact="2.834"/>
                <dgm:constr type="primFontSz" for="ch" ptType="node" op="equ" val="65"/>
              </dgm:constrLst>
              <dgm:ruleLst/>
              <dgm:forEach name="Name5" axis="ch" ptType="node" cnt="1">
                <dgm:layoutNode name="bullet1" styleLbl="node1">
                  <dgm:alg type="sp"/>
                  <dgm:shape xmlns:r="http://schemas.openxmlformats.org/officeDocument/2006/relationships" type="ellipse" r:blip="">
                    <dgm:adjLst/>
                  </dgm:shape>
                  <dgm:presOf/>
                  <dgm:constrLst/>
                  <dgm:ruleLst/>
                </dgm:layoutNode>
                <dgm:layoutNode name="textBox1" styleLbl="revTx">
                  <dgm:varLst>
                    <dgm:bulletEnabled val="1"/>
                  </dgm:varLst>
                  <dgm:alg type="tx">
                    <dgm:param type="txAnchorVert" val="t"/>
                    <dgm:param type="parTxLTRAlign" val="r"/>
                    <dgm:param type="parTxRTLAlign" val="r"/>
                  </dgm:alg>
                  <dgm:shape xmlns:r="http://schemas.openxmlformats.org/officeDocument/2006/relationships" type="round2DiagRect" r:blip="">
                    <dgm:adjLst/>
                  </dgm:shape>
                  <dgm:presOf axis="desOrSelf" ptType="node"/>
                  <dgm:constrLst>
                    <dgm:constr type="lMarg"/>
                    <dgm:constr type="tMarg"/>
                    <dgm:constr type="bMarg"/>
                  </dgm:constrLst>
                  <dgm:ruleLst>
                    <dgm:rule type="primFontSz" val="5" fact="NaN" max="NaN"/>
                  </dgm:ruleLst>
                </dgm:layoutNode>
              </dgm:forEach>
            </dgm:layoutNode>
          </dgm:if>
          <dgm:if name="Name6" axis="ch" ptType="node" func="cnt" op="equ" val="2">
            <dgm:layoutNode name="arrowDiagram2">
              <dgm:alg type="composite">
                <dgm:param type="vertAlign" val="none"/>
                <dgm:param type="horzAlign" val="none"/>
              </dgm:alg>
              <dgm:shape xmlns:r="http://schemas.openxmlformats.org/officeDocument/2006/relationships" r:blip="">
                <dgm:adjLst/>
              </dgm:shape>
              <dgm:presOf/>
              <dgm:choose name="Name7">
                <dgm:if name="Name8" func="var" arg="dir" op="equ" val="norm">
                  <dgm:constrLst>
                    <dgm:constr type="ctrX" for="ch" forName="bullet2a" refType="w" fact="0.25"/>
                    <dgm:constr type="ctrY" for="ch" forName="bullet2a" refType="h" fact="0.573"/>
                    <dgm:constr type="w" for="ch" forName="bullet2a" refType="w" fact="0.035"/>
                    <dgm:constr type="h" for="ch" forName="bullet2a" refType="w" refFor="ch" refForName="bullet2a"/>
                    <dgm:constr type="l" for="ch" forName="textBox2a" refType="ctrX" refFor="ch" refForName="bullet2a"/>
                    <dgm:constr type="t" for="ch" forName="textBox2a" refType="ctrY" refFor="ch" refForName="bullet2a"/>
                    <dgm:constr type="w" for="ch" forName="textBox2a" refType="w" fact="0.325"/>
                    <dgm:constr type="h" for="ch" forName="textBox2a" refType="h" fact="0.427"/>
                    <dgm:constr type="userA" refType="h" refFor="ch" refForName="bullet2a" fact="0.53"/>
                    <dgm:constr type="l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l" for="ch" forName="textBox2b" refType="ctrX" refFor="ch" refForName="bullet2b"/>
                    <dgm:constr type="t" for="ch" forName="textBox2b" refType="ctrY" refFor="ch" refForName="bullet2b"/>
                    <dgm:constr type="w" for="ch" forName="textBox2b" refType="w" fact="0.325"/>
                    <dgm:constr type="h" for="ch" forName="textBox2b" refType="h" fact="0.662"/>
                    <dgm:constr type="userB" refType="h" refFor="ch" refForName="bullet2b" fact="0.53"/>
                    <dgm:constr type="lMarg" for="ch" forName="textBox2b" refType="userB" fact="2.834"/>
                    <dgm:constr type="primFontSz" for="ch" ptType="node" op="equ" val="65"/>
                  </dgm:constrLst>
                </dgm:if>
                <dgm:else name="Name9">
                  <dgm:constrLst>
                    <dgm:constr type="ctrX" for="ch" forName="bullet2a" refType="w" fact="0.25"/>
                    <dgm:constr type="ctrY" for="ch" forName="bullet2a" refType="h" fact="0.573"/>
                    <dgm:constr type="w" for="ch" forName="bullet2a" refType="w" fact="0.035"/>
                    <dgm:constr type="h" for="ch" forName="bullet2a" refType="w" refFor="ch" refForName="bullet2a"/>
                    <dgm:constr type="r" for="ch" forName="textBox2a" refType="ctrX" refFor="ch" refForName="bullet2a"/>
                    <dgm:constr type="b" for="ch" forName="textBox2a" refType="ctrY" refFor="ch" refForName="bullet2a"/>
                    <dgm:constr type="w" for="ch" forName="textBox2a" refType="w" fact="0.25"/>
                    <dgm:constr type="h" for="ch" forName="textBox2a" refType="h" fact="0.573"/>
                    <dgm:constr type="userA" refType="h" refFor="ch" refForName="bullet2a" fact="0.53"/>
                    <dgm:constr type="r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r" for="ch" forName="textBox2b" refType="ctrX" refFor="ch" refForName="bullet2b"/>
                    <dgm:constr type="b" for="ch" forName="textBox2b" refType="ctrY" refFor="ch" refForName="bullet2b"/>
                    <dgm:constr type="w" for="ch" forName="textBox2b" refType="w" fact="0.28"/>
                    <dgm:constr type="h" for="ch" forName="textBox2b" refType="h" fact="0.338"/>
                    <dgm:constr type="userB" refType="h" refFor="ch" refForName="bullet2b" fact="0.53"/>
                    <dgm:constr type="rMarg" for="ch" forName="textBox2b" refType="userB" fact="2.834"/>
                    <dgm:constr type="primFontSz" for="ch" ptType="node" op="equ" val="65"/>
                  </dgm:constrLst>
                </dgm:else>
              </dgm:choose>
              <dgm:ruleLst/>
              <dgm:forEach name="Name10" axis="ch" ptType="node" cnt="1">
                <dgm:layoutNode name="bullet2a" styleLbl="node1">
                  <dgm:alg type="sp"/>
                  <dgm:shape xmlns:r="http://schemas.openxmlformats.org/officeDocument/2006/relationships" type="ellipse" r:blip="">
                    <dgm:adjLst/>
                  </dgm:shape>
                  <dgm:presOf/>
                  <dgm:constrLst/>
                  <dgm:ruleLst/>
                </dgm:layoutNode>
                <dgm:layoutNode name="textBox2a" styleLbl="revTx">
                  <dgm:varLst>
                    <dgm:bulletEnabled val="1"/>
                  </dgm:varLst>
                  <dgm:choose name="Name11">
                    <dgm:if name="Name12" func="var" arg="dir" op="equ" val="norm">
                      <dgm:choose name="Name13">
                        <dgm:if name="Name14" axis="root des" ptType="all node" func="maxDepth" op="gt" val="1">
                          <dgm:alg type="tx">
                            <dgm:param type="txAnchorVert" val="t"/>
                            <dgm:param type="parTxLTRAlign" val="l"/>
                            <dgm:param type="parTxRTLAlign" val="r"/>
                          </dgm:alg>
                        </dgm:if>
                        <dgm:else name="Name15">
                          <dgm:alg type="tx">
                            <dgm:param type="txAnchorVert" val="t"/>
                            <dgm:param type="parTxLTRAlign" val="l"/>
                            <dgm:param type="parTxRTLAlign" val="l"/>
                          </dgm:alg>
                        </dgm:else>
                      </dgm:choose>
                    </dgm:if>
                    <dgm:else name="Name16">
                      <dgm:choose name="Name17">
                        <dgm:if name="Name18" axis="root des" ptType="all node" func="maxDepth" op="gt" val="1">
                          <dgm:alg type="tx">
                            <dgm:param type="txAnchorVert" val="b"/>
                            <dgm:param type="txAnchorVertCh" val="b"/>
                            <dgm:param type="parTxLTRAlign" val="l"/>
                            <dgm:param type="parTxRTLAlign" val="r"/>
                          </dgm:alg>
                        </dgm:if>
                        <dgm:else name="Name1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
                    <dgm:if name="Name21" func="var" arg="dir" op="equ" val="norm">
                      <dgm:constrLst>
                        <dgm:constr type="rMarg"/>
                        <dgm:constr type="tMarg"/>
                        <dgm:constr type="bMarg"/>
                      </dgm:constrLst>
                    </dgm:if>
                    <dgm:else name="Name22">
                      <dgm:constrLst>
                        <dgm:constr type="lMarg"/>
                        <dgm:constr type="tMarg"/>
                        <dgm:constr type="bMarg"/>
                      </dgm:constrLst>
                    </dgm:else>
                  </dgm:choose>
                  <dgm:ruleLst>
                    <dgm:rule type="primFontSz" val="5" fact="NaN" max="NaN"/>
                  </dgm:ruleLst>
                </dgm:layoutNode>
              </dgm:forEach>
              <dgm:forEach name="Name23" axis="ch" ptType="node" st="2" cnt="1">
                <dgm:layoutNode name="bullet2b" styleLbl="node1">
                  <dgm:alg type="sp"/>
                  <dgm:shape xmlns:r="http://schemas.openxmlformats.org/officeDocument/2006/relationships" type="ellipse" r:blip="">
                    <dgm:adjLst/>
                  </dgm:shape>
                  <dgm:presOf/>
                  <dgm:constrLst/>
                  <dgm:ruleLst/>
                </dgm:layoutNode>
                <dgm:layoutNode name="textBox2b" styleLbl="revTx">
                  <dgm:varLst>
                    <dgm:bulletEnabled val="1"/>
                  </dgm:varLst>
                  <dgm:choose name="Name24">
                    <dgm:if name="Name25" func="var" arg="dir" op="equ" val="norm">
                      <dgm:choose name="Name26">
                        <dgm:if name="Name27" axis="root des" ptType="all node" func="maxDepth" op="gt" val="1">
                          <dgm:alg type="tx">
                            <dgm:param type="txAnchorVert" val="t"/>
                            <dgm:param type="parTxLTRAlign" val="l"/>
                            <dgm:param type="parTxRTLAlign" val="r"/>
                          </dgm:alg>
                        </dgm:if>
                        <dgm:else name="Name28">
                          <dgm:alg type="tx">
                            <dgm:param type="txAnchorVert" val="t"/>
                            <dgm:param type="parTxLTRAlign" val="l"/>
                            <dgm:param type="parTxRTLAlign" val="l"/>
                          </dgm:alg>
                        </dgm:else>
                      </dgm:choose>
                    </dgm:if>
                    <dgm:else name="Name29">
                      <dgm:choose name="Name30">
                        <dgm:if name="Name31" axis="root des" ptType="all node" func="maxDepth" op="gt" val="1">
                          <dgm:alg type="tx">
                            <dgm:param type="txAnchorVert" val="b"/>
                            <dgm:param type="txAnchorVertCh" val="b"/>
                            <dgm:param type="parTxLTRAlign" val="l"/>
                            <dgm:param type="parTxRTLAlign" val="r"/>
                          </dgm:alg>
                        </dgm:if>
                        <dgm:else name="Name3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33">
                    <dgm:if name="Name34" func="var" arg="dir" op="equ" val="norm">
                      <dgm:constrLst>
                        <dgm:constr type="rMarg"/>
                        <dgm:constr type="tMarg"/>
                        <dgm:constr type="bMarg"/>
                      </dgm:constrLst>
                    </dgm:if>
                    <dgm:else name="Name35">
                      <dgm:constrLst>
                        <dgm:constr type="lMarg"/>
                        <dgm:constr type="tMarg"/>
                        <dgm:constr type="bMarg"/>
                      </dgm:constrLst>
                    </dgm:else>
                  </dgm:choose>
                  <dgm:ruleLst>
                    <dgm:rule type="primFontSz" val="5" fact="NaN" max="NaN"/>
                  </dgm:ruleLst>
                </dgm:layoutNode>
              </dgm:forEach>
            </dgm:layoutNode>
          </dgm:if>
          <dgm:if name="Name36" axis="ch" ptType="node" func="cnt" op="equ" val="3">
            <dgm:layoutNode name="arrowDiagram3">
              <dgm:alg type="composite">
                <dgm:param type="vertAlign" val="none"/>
                <dgm:param type="horzAlign" val="none"/>
              </dgm:alg>
              <dgm:shape xmlns:r="http://schemas.openxmlformats.org/officeDocument/2006/relationships" r:blip="">
                <dgm:adjLst/>
              </dgm:shape>
              <dgm:presOf/>
              <dgm:choose name="Name37">
                <dgm:if name="Name38" func="var" arg="dir" op="equ" val="norm">
                  <dgm:constrLst>
                    <dgm:constr type="ctrX" for="ch" forName="bullet3a" refType="w" fact="0.14"/>
                    <dgm:constr type="ctrY" for="ch" forName="bullet3a" refType="h" fact="0.711"/>
                    <dgm:constr type="w" for="ch" forName="bullet3a" refType="w" fact="0.026"/>
                    <dgm:constr type="h" for="ch" forName="bullet3a" refType="w" refFor="ch" refForName="bullet3a"/>
                    <dgm:constr type="l" for="ch" forName="textBox3a" refType="ctrX" refFor="ch" refForName="bullet3a"/>
                    <dgm:constr type="t" for="ch" forName="textBox3a" refType="ctrY" refFor="ch" refForName="bullet3a"/>
                    <dgm:constr type="w" for="ch" forName="textBox3a" refType="w" fact="0.233"/>
                    <dgm:constr type="h" for="ch" forName="textBox3a" refType="h" fact="0.289"/>
                    <dgm:constr type="userA" refType="h" refFor="ch" refForName="bullet3a" fact="0.53"/>
                    <dgm:constr type="l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l" for="ch" forName="textBox3b" refType="ctrX" refFor="ch" refForName="bullet3b"/>
                    <dgm:constr type="t" for="ch" forName="textBox3b" refType="ctrY" refFor="ch" refForName="bullet3b"/>
                    <dgm:constr type="w" for="ch" forName="textBox3b" refType="w" fact="0.24"/>
                    <dgm:constr type="h" for="ch" forName="textBox3b" refType="h" fact="0.544"/>
                    <dgm:constr type="userB" refType="h" refFor="ch" refForName="bullet3b" fact="0.53"/>
                    <dgm:constr type="l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l" for="ch" forName="textBox3c" refType="ctrX" refFor="ch" refForName="bullet3c"/>
                    <dgm:constr type="t" for="ch" forName="textBox3c" refType="ctrY" refFor="ch" refForName="bullet3c"/>
                    <dgm:constr type="w" for="ch" forName="textBox3c" refType="w" fact="0.24"/>
                    <dgm:constr type="h" for="ch" forName="textBox3c" refType="h" fact="0.695"/>
                    <dgm:constr type="userC" refType="h" refFor="ch" refForName="bullet3c" fact="0.53"/>
                    <dgm:constr type="lMarg" for="ch" forName="textBox3c" refType="userC" fact="2.834"/>
                    <dgm:constr type="primFontSz" for="ch" ptType="node" op="equ" val="65"/>
                  </dgm:constrLst>
                </dgm:if>
                <dgm:else name="Name39">
                  <dgm:constrLst>
                    <dgm:constr type="ctrX" for="ch" forName="bullet3a" refType="w" fact="0.14"/>
                    <dgm:constr type="ctrY" for="ch" forName="bullet3a" refType="h" fact="0.711"/>
                    <dgm:constr type="w" for="ch" forName="bullet3a" refType="w" fact="0.026"/>
                    <dgm:constr type="h" for="ch" forName="bullet3a" refType="w" refFor="ch" refForName="bullet3a"/>
                    <dgm:constr type="r" for="ch" forName="textBox3a" refType="ctrX" refFor="ch" refForName="bullet3a"/>
                    <dgm:constr type="b" for="ch" forName="textBox3a" refType="ctrY" refFor="ch" refForName="bullet3a"/>
                    <dgm:constr type="w" for="ch" forName="textBox3a" refType="w" fact="0.14"/>
                    <dgm:constr type="h" for="ch" forName="textBox3a" refType="h" fact="0.711"/>
                    <dgm:constr type="userA" refType="h" refFor="ch" refForName="bullet3a" fact="0.53"/>
                    <dgm:constr type="r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r" for="ch" forName="textBox3b" refType="ctrX" refFor="ch" refForName="bullet3b"/>
                    <dgm:constr type="b" for="ch" forName="textBox3b" refType="ctrY" refFor="ch" refForName="bullet3b"/>
                    <dgm:constr type="w" for="ch" forName="textBox3b" refType="w" fact="0.24"/>
                    <dgm:constr type="h" for="ch" forName="textBox3b" refType="h" fact="0.456"/>
                    <dgm:constr type="userB" refType="h" refFor="ch" refForName="bullet3b" fact="0.53"/>
                    <dgm:constr type="r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r" for="ch" forName="textBox3c" refType="ctrX" refFor="ch" refForName="bullet3c"/>
                    <dgm:constr type="b" for="ch" forName="textBox3c" refType="ctrY" refFor="ch" refForName="bullet3c"/>
                    <dgm:constr type="w" for="ch" forName="textBox3c" refType="w" fact="0.24"/>
                    <dgm:constr type="h" for="ch" forName="textBox3c" refType="h" fact="0.305"/>
                    <dgm:constr type="userC" refType="h" refFor="ch" refForName="bullet3c" fact="0.53"/>
                    <dgm:constr type="rMarg" for="ch" forName="textBox3c" refType="userC" fact="2.834"/>
                    <dgm:constr type="primFontSz" for="ch" ptType="node" op="equ" val="65"/>
                  </dgm:constrLst>
                </dgm:else>
              </dgm:choose>
              <dgm:ruleLst/>
              <dgm:forEach name="Name40" axis="ch" ptType="node" cnt="1">
                <dgm:layoutNode name="bullet3a" styleLbl="node1">
                  <dgm:alg type="sp"/>
                  <dgm:shape xmlns:r="http://schemas.openxmlformats.org/officeDocument/2006/relationships" type="ellipse" r:blip="">
                    <dgm:adjLst/>
                  </dgm:shape>
                  <dgm:presOf/>
                  <dgm:constrLst/>
                  <dgm:ruleLst/>
                </dgm:layoutNode>
                <dgm:layoutNode name="textBox3a" styleLbl="revTx">
                  <dgm:varLst>
                    <dgm:bulletEnabled val="1"/>
                  </dgm:varLst>
                  <dgm:choose name="Name41">
                    <dgm:if name="Name42" func="var" arg="dir" op="equ" val="norm">
                      <dgm:choose name="Name43">
                        <dgm:if name="Name44" axis="root des" ptType="all node" func="maxDepth" op="gt" val="1">
                          <dgm:alg type="tx">
                            <dgm:param type="txAnchorVert" val="t"/>
                            <dgm:param type="parTxLTRAlign" val="l"/>
                            <dgm:param type="parTxRTLAlign" val="r"/>
                          </dgm:alg>
                        </dgm:if>
                        <dgm:else name="Name45">
                          <dgm:alg type="tx">
                            <dgm:param type="txAnchorVert" val="t"/>
                            <dgm:param type="parTxLTRAlign" val="l"/>
                            <dgm:param type="parTxRTLAlign" val="l"/>
                          </dgm:alg>
                        </dgm:else>
                      </dgm:choose>
                    </dgm:if>
                    <dgm:else name="Name46">
                      <dgm:choose name="Name47">
                        <dgm:if name="Name48" axis="root des" ptType="all node" func="maxDepth" op="gt" val="1">
                          <dgm:alg type="tx">
                            <dgm:param type="txAnchorVert" val="b"/>
                            <dgm:param type="txAnchorVertCh" val="b"/>
                            <dgm:param type="parTxLTRAlign" val="l"/>
                            <dgm:param type="parTxRTLAlign" val="r"/>
                          </dgm:alg>
                        </dgm:if>
                        <dgm:else name="Name4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50">
                    <dgm:if name="Name51" func="var" arg="dir" op="equ" val="norm">
                      <dgm:constrLst>
                        <dgm:constr type="rMarg"/>
                        <dgm:constr type="tMarg"/>
                        <dgm:constr type="bMarg"/>
                      </dgm:constrLst>
                    </dgm:if>
                    <dgm:else name="Name52">
                      <dgm:constrLst>
                        <dgm:constr type="lMarg"/>
                        <dgm:constr type="tMarg"/>
                        <dgm:constr type="bMarg"/>
                      </dgm:constrLst>
                    </dgm:else>
                  </dgm:choose>
                  <dgm:ruleLst>
                    <dgm:rule type="primFontSz" val="5" fact="NaN" max="NaN"/>
                  </dgm:ruleLst>
                </dgm:layoutNode>
              </dgm:forEach>
              <dgm:forEach name="Name53" axis="ch" ptType="node" st="2" cnt="1">
                <dgm:layoutNode name="bullet3b" styleLbl="node1">
                  <dgm:alg type="sp"/>
                  <dgm:shape xmlns:r="http://schemas.openxmlformats.org/officeDocument/2006/relationships" type="ellipse" r:blip="">
                    <dgm:adjLst/>
                  </dgm:shape>
                  <dgm:presOf/>
                  <dgm:constrLst/>
                  <dgm:ruleLst/>
                </dgm:layoutNode>
                <dgm:layoutNode name="textBox3b" styleLbl="revTx">
                  <dgm:varLst>
                    <dgm:bulletEnabled val="1"/>
                  </dgm:varLst>
                  <dgm:choose name="Name54">
                    <dgm:if name="Name55" func="var" arg="dir" op="equ" val="norm">
                      <dgm:choose name="Name56">
                        <dgm:if name="Name57" axis="root des" ptType="all node" func="maxDepth" op="gt" val="1">
                          <dgm:alg type="tx">
                            <dgm:param type="txAnchorVert" val="t"/>
                            <dgm:param type="parTxLTRAlign" val="l"/>
                            <dgm:param type="parTxRTLAlign" val="r"/>
                          </dgm:alg>
                        </dgm:if>
                        <dgm:else name="Name58">
                          <dgm:alg type="tx">
                            <dgm:param type="txAnchorVert" val="t"/>
                            <dgm:param type="parTxLTRAlign" val="l"/>
                            <dgm:param type="parTxRTLAlign" val="l"/>
                          </dgm:alg>
                        </dgm:else>
                      </dgm:choose>
                    </dgm:if>
                    <dgm:else name="Name59">
                      <dgm:choose name="Name60">
                        <dgm:if name="Name61" axis="root des" ptType="all node" func="maxDepth" op="gt" val="1">
                          <dgm:alg type="tx">
                            <dgm:param type="txAnchorVert" val="b"/>
                            <dgm:param type="txAnchorVertCh" val="b"/>
                            <dgm:param type="parTxLTRAlign" val="l"/>
                            <dgm:param type="parTxRTLAlign" val="r"/>
                          </dgm:alg>
                        </dgm:if>
                        <dgm:else name="Name6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63">
                    <dgm:if name="Name64" func="var" arg="dir" op="equ" val="norm">
                      <dgm:constrLst>
                        <dgm:constr type="rMarg"/>
                        <dgm:constr type="tMarg"/>
                        <dgm:constr type="bMarg"/>
                      </dgm:constrLst>
                    </dgm:if>
                    <dgm:else name="Name65">
                      <dgm:constrLst>
                        <dgm:constr type="lMarg"/>
                        <dgm:constr type="tMarg"/>
                        <dgm:constr type="bMarg"/>
                      </dgm:constrLst>
                    </dgm:else>
                  </dgm:choose>
                  <dgm:ruleLst>
                    <dgm:rule type="primFontSz" val="5" fact="NaN" max="NaN"/>
                  </dgm:ruleLst>
                </dgm:layoutNode>
              </dgm:forEach>
              <dgm:forEach name="Name66" axis="ch" ptType="node" st="3" cnt="1">
                <dgm:layoutNode name="bullet3c" styleLbl="node1">
                  <dgm:alg type="sp"/>
                  <dgm:shape xmlns:r="http://schemas.openxmlformats.org/officeDocument/2006/relationships" type="ellipse" r:blip="">
                    <dgm:adjLst/>
                  </dgm:shape>
                  <dgm:presOf/>
                  <dgm:constrLst/>
                  <dgm:ruleLst/>
                </dgm:layoutNode>
                <dgm:layoutNode name="textBox3c" styleLbl="revTx">
                  <dgm:varLst>
                    <dgm:bulletEnabled val="1"/>
                  </dgm:varLst>
                  <dgm:choose name="Name67">
                    <dgm:if name="Name68" func="var" arg="dir" op="equ" val="norm">
                      <dgm:choose name="Name69">
                        <dgm:if name="Name70" axis="root des" ptType="all node" func="maxDepth" op="gt" val="1">
                          <dgm:alg type="tx">
                            <dgm:param type="txAnchorVert" val="t"/>
                            <dgm:param type="parTxLTRAlign" val="l"/>
                            <dgm:param type="parTxRTLAlign" val="r"/>
                          </dgm:alg>
                        </dgm:if>
                        <dgm:else name="Name71">
                          <dgm:alg type="tx">
                            <dgm:param type="txAnchorVert" val="t"/>
                            <dgm:param type="parTxLTRAlign" val="l"/>
                            <dgm:param type="parTxRTLAlign" val="l"/>
                          </dgm:alg>
                        </dgm:else>
                      </dgm:choose>
                    </dgm:if>
                    <dgm:else name="Name72">
                      <dgm:choose name="Name73">
                        <dgm:if name="Name74" axis="root des" ptType="all node" func="maxDepth" op="gt" val="1">
                          <dgm:alg type="tx">
                            <dgm:param type="txAnchorVert" val="b"/>
                            <dgm:param type="txAnchorVertCh" val="b"/>
                            <dgm:param type="parTxLTRAlign" val="l"/>
                            <dgm:param type="parTxRTLAlign" val="r"/>
                          </dgm:alg>
                        </dgm:if>
                        <dgm:else name="Name7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76">
                    <dgm:if name="Name77" func="var" arg="dir" op="equ" val="norm">
                      <dgm:constrLst>
                        <dgm:constr type="rMarg"/>
                        <dgm:constr type="tMarg"/>
                        <dgm:constr type="bMarg"/>
                      </dgm:constrLst>
                    </dgm:if>
                    <dgm:else name="Name78">
                      <dgm:constrLst>
                        <dgm:constr type="lMarg"/>
                        <dgm:constr type="tMarg"/>
                        <dgm:constr type="bMarg"/>
                      </dgm:constrLst>
                    </dgm:else>
                  </dgm:choose>
                  <dgm:ruleLst>
                    <dgm:rule type="primFontSz" val="5" fact="NaN" max="NaN"/>
                  </dgm:ruleLst>
                </dgm:layoutNode>
              </dgm:forEach>
            </dgm:layoutNode>
          </dgm:if>
          <dgm:if name="Name79" axis="ch" ptType="node" func="cnt" op="equ" val="4">
            <dgm:layoutNode name="arrowDiagram4">
              <dgm:alg type="composite">
                <dgm:param type="vertAlign" val="none"/>
                <dgm:param type="horzAlign" val="none"/>
              </dgm:alg>
              <dgm:shape xmlns:r="http://schemas.openxmlformats.org/officeDocument/2006/relationships" r:blip="">
                <dgm:adjLst/>
              </dgm:shape>
              <dgm:presOf/>
              <dgm:choose name="Name80">
                <dgm:if name="Name81" func="var" arg="dir" op="equ" val="norm">
                  <dgm:constrLst>
                    <dgm:constr type="ctrX" for="ch" forName="bullet4a" refType="w" fact="0.11"/>
                    <dgm:constr type="ctrY" for="ch" forName="bullet4a" refType="h" fact="0.762"/>
                    <dgm:constr type="w" for="ch" forName="bullet4a" refType="w" fact="0.023"/>
                    <dgm:constr type="h" for="ch" forName="bullet4a" refType="w" refFor="ch" refForName="bullet4a"/>
                    <dgm:constr type="l" for="ch" forName="textBox4a" refType="ctrX" refFor="ch" refForName="bullet4a"/>
                    <dgm:constr type="t" for="ch" forName="textBox4a" refType="ctrY" refFor="ch" refForName="bullet4a"/>
                    <dgm:constr type="w" for="ch" forName="textBox4a" refType="w" fact="0.171"/>
                    <dgm:constr type="h" for="ch" forName="textBox4a" refType="h" fact="0.238"/>
                    <dgm:constr type="userA" refType="h" refFor="ch" refForName="bullet4a" fact="0.53"/>
                    <dgm:constr type="l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l" for="ch" forName="textBox4b" refType="ctrX" refFor="ch" refForName="bullet4b"/>
                    <dgm:constr type="t" for="ch" forName="textBox4b" refType="ctrY" refFor="ch" refForName="bullet4b"/>
                    <dgm:constr type="w" for="ch" forName="textBox4b" refType="w" fact="0.21"/>
                    <dgm:constr type="h" for="ch" forName="textBox4b" refType="h" fact="0.457"/>
                    <dgm:constr type="userB" refType="h" refFor="ch" refForName="bullet4b" fact="0.53"/>
                    <dgm:constr type="l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l" for="ch" forName="textBox4c" refType="ctrX" refFor="ch" refForName="bullet4c"/>
                    <dgm:constr type="t" for="ch" forName="textBox4c" refType="ctrY" refFor="ch" refForName="bullet4c"/>
                    <dgm:constr type="w" for="ch" forName="textBox4c" refType="w" fact="0.21"/>
                    <dgm:constr type="h" for="ch" forName="textBox4c" refType="h" fact="0.618"/>
                    <dgm:constr type="userC" refType="h" refFor="ch" refForName="bullet4c" fact="0.53"/>
                    <dgm:constr type="l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l" for="ch" forName="textBox4d" refType="ctrX" refFor="ch" refForName="bullet4d"/>
                    <dgm:constr type="t" for="ch" forName="textBox4d" refType="ctrY" refFor="ch" refForName="bullet4d"/>
                    <dgm:constr type="w" for="ch" forName="textBox4d" refType="w" fact="0.21"/>
                    <dgm:constr type="h" for="ch" forName="textBox4d" refType="h" fact="0.717"/>
                    <dgm:constr type="userD" refType="h" refFor="ch" refForName="bullet4d" fact="0.53"/>
                    <dgm:constr type="lMarg" for="ch" forName="textBox4d" refType="userD" fact="2.834"/>
                    <dgm:constr type="primFontSz" for="ch" ptType="node" op="equ" val="65"/>
                  </dgm:constrLst>
                </dgm:if>
                <dgm:else name="Name82">
                  <dgm:constrLst>
                    <dgm:constr type="ctrX" for="ch" forName="bullet4a" refType="w" fact="0.11"/>
                    <dgm:constr type="ctrY" for="ch" forName="bullet4a" refType="h" fact="0.762"/>
                    <dgm:constr type="w" for="ch" forName="bullet4a" refType="w" fact="0.023"/>
                    <dgm:constr type="h" for="ch" forName="bullet4a" refType="w" refFor="ch" refForName="bullet4a"/>
                    <dgm:constr type="r" for="ch" forName="textBox4a" refType="ctrX" refFor="ch" refForName="bullet4a"/>
                    <dgm:constr type="b" for="ch" forName="textBox4a" refType="ctrY" refFor="ch" refForName="bullet4a"/>
                    <dgm:constr type="w" for="ch" forName="textBox4a" refType="w" fact="0.11"/>
                    <dgm:constr type="h" for="ch" forName="textBox4a" refType="h" fact="0.762"/>
                    <dgm:constr type="userA" refType="h" refFor="ch" refForName="bullet4a" fact="0.53"/>
                    <dgm:constr type="r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r" for="ch" forName="textBox4b" refType="ctrX" refFor="ch" refForName="bullet4b"/>
                    <dgm:constr type="b" for="ch" forName="textBox4b" refType="ctrY" refFor="ch" refForName="bullet4b"/>
                    <dgm:constr type="w" for="ch" forName="textBox4b" refType="w" fact="0.171"/>
                    <dgm:constr type="h" for="ch" forName="textBox4b" refType="h" fact="0.543"/>
                    <dgm:constr type="userB" refType="h" refFor="ch" refForName="bullet4b" fact="0.53"/>
                    <dgm:constr type="r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r" for="ch" forName="textBox4c" refType="ctrX" refFor="ch" refForName="bullet4c"/>
                    <dgm:constr type="b" for="ch" forName="textBox4c" refType="ctrY" refFor="ch" refForName="bullet4c"/>
                    <dgm:constr type="w" for="ch" forName="textBox4c" refType="w" fact="0.21"/>
                    <dgm:constr type="h" for="ch" forName="textBox4c" refType="h" fact="0.382"/>
                    <dgm:constr type="userC" refType="h" refFor="ch" refForName="bullet4c" fact="0.53"/>
                    <dgm:constr type="r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r" for="ch" forName="textBox4d" refType="ctrX" refFor="ch" refForName="bullet4d"/>
                    <dgm:constr type="b" for="ch" forName="textBox4d" refType="ctrY" refFor="ch" refForName="bullet4d"/>
                    <dgm:constr type="w" for="ch" forName="textBox4d" refType="w" fact="0.21"/>
                    <dgm:constr type="h" for="ch" forName="textBox4d" refType="h" fact="0.283"/>
                    <dgm:constr type="userD" refType="h" refFor="ch" refForName="bullet4d" fact="0.53"/>
                    <dgm:constr type="rMarg" for="ch" forName="textBox4d" refType="userD" fact="2.834"/>
                    <dgm:constr type="primFontSz" for="ch" ptType="node" op="equ" val="65"/>
                  </dgm:constrLst>
                </dgm:else>
              </dgm:choose>
              <dgm:ruleLst/>
              <dgm:forEach name="Name83" axis="ch" ptType="node" cnt="1">
                <dgm:layoutNode name="bullet4a" styleLbl="node1">
                  <dgm:alg type="sp"/>
                  <dgm:shape xmlns:r="http://schemas.openxmlformats.org/officeDocument/2006/relationships" type="ellipse" r:blip="">
                    <dgm:adjLst/>
                  </dgm:shape>
                  <dgm:presOf/>
                  <dgm:constrLst/>
                  <dgm:ruleLst/>
                </dgm:layoutNode>
                <dgm:layoutNode name="textBox4a" styleLbl="revTx">
                  <dgm:varLst>
                    <dgm:bulletEnabled val="1"/>
                  </dgm:varLst>
                  <dgm:choose name="Name84">
                    <dgm:if name="Name85" func="var" arg="dir" op="equ" val="norm">
                      <dgm:choose name="Name86">
                        <dgm:if name="Name87" axis="root des" ptType="all node" func="maxDepth" op="gt" val="1">
                          <dgm:alg type="tx">
                            <dgm:param type="txAnchorVert" val="t"/>
                            <dgm:param type="parTxLTRAlign" val="l"/>
                            <dgm:param type="parTxRTLAlign" val="r"/>
                          </dgm:alg>
                        </dgm:if>
                        <dgm:else name="Name88">
                          <dgm:alg type="tx">
                            <dgm:param type="txAnchorVert" val="t"/>
                            <dgm:param type="parTxLTRAlign" val="l"/>
                            <dgm:param type="parTxRTLAlign" val="l"/>
                          </dgm:alg>
                        </dgm:else>
                      </dgm:choose>
                    </dgm:if>
                    <dgm:else name="Name89">
                      <dgm:choose name="Name90">
                        <dgm:if name="Name91" axis="root des" ptType="all node" func="maxDepth" op="gt" val="1">
                          <dgm:alg type="tx">
                            <dgm:param type="txAnchorVert" val="b"/>
                            <dgm:param type="txAnchorVertCh" val="b"/>
                            <dgm:param type="parTxLTRAlign" val="l"/>
                            <dgm:param type="parTxRTLAlign" val="r"/>
                          </dgm:alg>
                        </dgm:if>
                        <dgm:else name="Name9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93">
                    <dgm:if name="Name94" func="var" arg="dir" op="equ" val="norm">
                      <dgm:constrLst>
                        <dgm:constr type="rMarg"/>
                        <dgm:constr type="tMarg"/>
                        <dgm:constr type="bMarg"/>
                      </dgm:constrLst>
                    </dgm:if>
                    <dgm:else name="Name95">
                      <dgm:constrLst>
                        <dgm:constr type="lMarg"/>
                        <dgm:constr type="tMarg"/>
                        <dgm:constr type="bMarg"/>
                      </dgm:constrLst>
                    </dgm:else>
                  </dgm:choose>
                  <dgm:ruleLst>
                    <dgm:rule type="primFontSz" val="5" fact="NaN" max="NaN"/>
                  </dgm:ruleLst>
                </dgm:layoutNode>
              </dgm:forEach>
              <dgm:forEach name="Name96" axis="ch" ptType="node" st="2" cnt="1">
                <dgm:layoutNode name="bullet4b" styleLbl="node1">
                  <dgm:alg type="sp"/>
                  <dgm:shape xmlns:r="http://schemas.openxmlformats.org/officeDocument/2006/relationships" type="ellipse" r:blip="">
                    <dgm:adjLst/>
                  </dgm:shape>
                  <dgm:presOf/>
                  <dgm:constrLst/>
                  <dgm:ruleLst/>
                </dgm:layoutNode>
                <dgm:layoutNode name="textBox4b" styleLbl="revTx">
                  <dgm:varLst>
                    <dgm:bulletEnabled val="1"/>
                  </dgm:varLst>
                  <dgm:choose name="Name97">
                    <dgm:if name="Name98" func="var" arg="dir" op="equ" val="norm">
                      <dgm:choose name="Name99">
                        <dgm:if name="Name100" axis="root des" ptType="all node" func="maxDepth" op="gt" val="1">
                          <dgm:alg type="tx">
                            <dgm:param type="txAnchorVert" val="t"/>
                            <dgm:param type="parTxLTRAlign" val="l"/>
                            <dgm:param type="parTxRTLAlign" val="r"/>
                          </dgm:alg>
                        </dgm:if>
                        <dgm:else name="Name101">
                          <dgm:alg type="tx">
                            <dgm:param type="txAnchorVert" val="t"/>
                            <dgm:param type="parTxLTRAlign" val="l"/>
                            <dgm:param type="parTxRTLAlign" val="l"/>
                          </dgm:alg>
                        </dgm:else>
                      </dgm:choose>
                    </dgm:if>
                    <dgm:else name="Name102">
                      <dgm:choose name="Name103">
                        <dgm:if name="Name104" axis="root des" ptType="all node" func="maxDepth" op="gt" val="1">
                          <dgm:alg type="tx">
                            <dgm:param type="txAnchorVert" val="b"/>
                            <dgm:param type="txAnchorVertCh" val="b"/>
                            <dgm:param type="parTxLTRAlign" val="l"/>
                            <dgm:param type="parTxRTLAlign" val="r"/>
                          </dgm:alg>
                        </dgm:if>
                        <dgm:else name="Name10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06">
                    <dgm:if name="Name107" func="var" arg="dir" op="equ" val="norm">
                      <dgm:constrLst>
                        <dgm:constr type="rMarg"/>
                        <dgm:constr type="tMarg"/>
                        <dgm:constr type="bMarg"/>
                      </dgm:constrLst>
                    </dgm:if>
                    <dgm:else name="Name108">
                      <dgm:constrLst>
                        <dgm:constr type="lMarg"/>
                        <dgm:constr type="tMarg"/>
                        <dgm:constr type="bMarg"/>
                      </dgm:constrLst>
                    </dgm:else>
                  </dgm:choose>
                  <dgm:ruleLst>
                    <dgm:rule type="primFontSz" val="5" fact="NaN" max="NaN"/>
                  </dgm:ruleLst>
                </dgm:layoutNode>
              </dgm:forEach>
              <dgm:forEach name="Name109" axis="ch" ptType="node" st="3" cnt="1">
                <dgm:layoutNode name="bullet4c" styleLbl="node1">
                  <dgm:alg type="sp"/>
                  <dgm:shape xmlns:r="http://schemas.openxmlformats.org/officeDocument/2006/relationships" type="ellipse" r:blip="">
                    <dgm:adjLst/>
                  </dgm:shape>
                  <dgm:presOf/>
                  <dgm:constrLst/>
                  <dgm:ruleLst/>
                </dgm:layoutNode>
                <dgm:layoutNode name="textBox4c" styleLbl="revTx">
                  <dgm:varLst>
                    <dgm:bulletEnabled val="1"/>
                  </dgm:varLst>
                  <dgm:choose name="Name110">
                    <dgm:if name="Name111" func="var" arg="dir" op="equ" val="norm">
                      <dgm:choose name="Name112">
                        <dgm:if name="Name113" axis="root des" ptType="all node" func="maxDepth" op="gt" val="1">
                          <dgm:alg type="tx">
                            <dgm:param type="txAnchorVert" val="t"/>
                            <dgm:param type="parTxLTRAlign" val="l"/>
                            <dgm:param type="parTxRTLAlign" val="r"/>
                          </dgm:alg>
                        </dgm:if>
                        <dgm:else name="Name114">
                          <dgm:alg type="tx">
                            <dgm:param type="txAnchorVert" val="t"/>
                            <dgm:param type="parTxLTRAlign" val="l"/>
                            <dgm:param type="parTxRTLAlign" val="l"/>
                          </dgm:alg>
                        </dgm:else>
                      </dgm:choose>
                    </dgm:if>
                    <dgm:else name="Name115">
                      <dgm:choose name="Name116">
                        <dgm:if name="Name117" axis="root des" ptType="all node" func="maxDepth" op="gt" val="1">
                          <dgm:alg type="tx">
                            <dgm:param type="txAnchorVert" val="b"/>
                            <dgm:param type="txAnchorVertCh" val="b"/>
                            <dgm:param type="parTxLTRAlign" val="l"/>
                            <dgm:param type="parTxRTLAlign" val="r"/>
                          </dgm:alg>
                        </dgm:if>
                        <dgm:else name="Name11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19">
                    <dgm:if name="Name120" func="var" arg="dir" op="equ" val="norm">
                      <dgm:constrLst>
                        <dgm:constr type="rMarg"/>
                        <dgm:constr type="tMarg"/>
                        <dgm:constr type="bMarg"/>
                      </dgm:constrLst>
                    </dgm:if>
                    <dgm:else name="Name121">
                      <dgm:constrLst>
                        <dgm:constr type="lMarg"/>
                        <dgm:constr type="tMarg"/>
                        <dgm:constr type="bMarg"/>
                      </dgm:constrLst>
                    </dgm:else>
                  </dgm:choose>
                  <dgm:ruleLst>
                    <dgm:rule type="primFontSz" val="5" fact="NaN" max="NaN"/>
                  </dgm:ruleLst>
                </dgm:layoutNode>
              </dgm:forEach>
              <dgm:forEach name="Name122" axis="ch" ptType="node" st="4" cnt="1">
                <dgm:layoutNode name="bullet4d" styleLbl="node1">
                  <dgm:alg type="sp"/>
                  <dgm:shape xmlns:r="http://schemas.openxmlformats.org/officeDocument/2006/relationships" type="ellipse" r:blip="">
                    <dgm:adjLst/>
                  </dgm:shape>
                  <dgm:presOf/>
                  <dgm:constrLst/>
                  <dgm:ruleLst/>
                </dgm:layoutNode>
                <dgm:layoutNode name="textBox4d" styleLbl="revTx">
                  <dgm:varLst>
                    <dgm:bulletEnabled val="1"/>
                  </dgm:varLst>
                  <dgm:choose name="Name123">
                    <dgm:if name="Name124" func="var" arg="dir" op="equ" val="norm">
                      <dgm:choose name="Name125">
                        <dgm:if name="Name126" axis="root des" ptType="all node" func="maxDepth" op="gt" val="1">
                          <dgm:alg type="tx">
                            <dgm:param type="txAnchorVert" val="t"/>
                            <dgm:param type="parTxLTRAlign" val="l"/>
                            <dgm:param type="parTxRTLAlign" val="r"/>
                          </dgm:alg>
                        </dgm:if>
                        <dgm:else name="Name127">
                          <dgm:alg type="tx">
                            <dgm:param type="txAnchorVert" val="t"/>
                            <dgm:param type="parTxLTRAlign" val="l"/>
                            <dgm:param type="parTxRTLAlign" val="l"/>
                          </dgm:alg>
                        </dgm:else>
                      </dgm:choose>
                    </dgm:if>
                    <dgm:else name="Name128">
                      <dgm:choose name="Name129">
                        <dgm:if name="Name130" axis="root des" ptType="all node" func="maxDepth" op="gt" val="1">
                          <dgm:alg type="tx">
                            <dgm:param type="txAnchorVert" val="b"/>
                            <dgm:param type="txAnchorVertCh" val="b"/>
                            <dgm:param type="parTxLTRAlign" val="l"/>
                            <dgm:param type="parTxRTLAlign" val="r"/>
                          </dgm:alg>
                        </dgm:if>
                        <dgm:else name="Name13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32">
                    <dgm:if name="Name133" func="var" arg="dir" op="equ" val="norm">
                      <dgm:constrLst>
                        <dgm:constr type="rMarg"/>
                        <dgm:constr type="tMarg"/>
                        <dgm:constr type="bMarg"/>
                      </dgm:constrLst>
                    </dgm:if>
                    <dgm:else name="Name134">
                      <dgm:constrLst>
                        <dgm:constr type="lMarg"/>
                        <dgm:constr type="tMarg"/>
                        <dgm:constr type="bMarg"/>
                      </dgm:constrLst>
                    </dgm:else>
                  </dgm:choose>
                  <dgm:ruleLst>
                    <dgm:rule type="primFontSz" val="5" fact="NaN" max="NaN"/>
                  </dgm:ruleLst>
                </dgm:layoutNode>
              </dgm:forEach>
            </dgm:layoutNode>
          </dgm:if>
          <dgm:else name="Name135">
            <dgm:layoutNode name="arrowDiagram5">
              <dgm:alg type="composite">
                <dgm:param type="vertAlign" val="none"/>
                <dgm:param type="horzAlign" val="none"/>
              </dgm:alg>
              <dgm:shape xmlns:r="http://schemas.openxmlformats.org/officeDocument/2006/relationships" r:blip="">
                <dgm:adjLst/>
              </dgm:shape>
              <dgm:presOf/>
              <dgm:choose name="Name136">
                <dgm:if name="Name137" func="var" arg="dir" op="equ" val="norm">
                  <dgm:constrLst>
                    <dgm:constr type="ctrX" for="ch" forName="bullet5a" refType="w" fact="0.11"/>
                    <dgm:constr type="ctrY" for="ch" forName="bullet5a" refType="h" fact="0.762"/>
                    <dgm:constr type="w" for="ch" forName="bullet5a" refType="w" fact="0.023"/>
                    <dgm:constr type="h" for="ch" forName="bullet5a" refType="w" refFor="ch" refForName="bullet5a"/>
                    <dgm:constr type="l" for="ch" forName="textBox5a" refType="ctrX" refFor="ch" refForName="bullet5a"/>
                    <dgm:constr type="t" for="ch" forName="textBox5a" refType="ctrY" refFor="ch" refForName="bullet5a"/>
                    <dgm:constr type="w" for="ch" forName="textBox5a" refType="w" fact="0.131"/>
                    <dgm:constr type="h" for="ch" forName="textBox5a" refType="h" fact="0.238"/>
                    <dgm:constr type="userA" refType="h" refFor="ch" refForName="bullet5a" fact="0.53"/>
                    <dgm:constr type="l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l" for="ch" forName="textBox5b" refType="ctrX" refFor="ch" refForName="bullet5b"/>
                    <dgm:constr type="t" for="ch" forName="textBox5b" refType="ctrY" refFor="ch" refForName="bullet5b"/>
                    <dgm:constr type="w" for="ch" forName="textBox5b" refType="w" fact="0.166"/>
                    <dgm:constr type="h" for="ch" forName="textBox5b" refType="h" fact="0.419"/>
                    <dgm:constr type="userB" refType="h" refFor="ch" refForName="bullet5b" fact="0.53"/>
                    <dgm:constr type="l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l" for="ch" forName="textBox5c" refType="ctrX" refFor="ch" refForName="bullet5c"/>
                    <dgm:constr type="t" for="ch" forName="textBox5c" refType="ctrY" refFor="ch" refForName="bullet5c"/>
                    <dgm:constr type="w" for="ch" forName="textBox5c" refType="w" fact="0.193"/>
                    <dgm:constr type="h" for="ch" forName="textBox5c" refType="h" fact="0.562"/>
                    <dgm:constr type="userC" refType="h" refFor="ch" refForName="bullet5c" fact="0.53"/>
                    <dgm:constr type="l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l" for="ch" forName="textBox5d" refType="ctrX" refFor="ch" refForName="bullet5d"/>
                    <dgm:constr type="t" for="ch" forName="textBox5d" refType="ctrY" refFor="ch" refForName="bullet5d"/>
                    <dgm:constr type="w" for="ch" forName="textBox5d" refType="w" fact="0.2"/>
                    <dgm:constr type="h" for="ch" forName="textBox5d" refType="h" fact="0.67"/>
                    <dgm:constr type="userD" refType="h" refFor="ch" refForName="bullet5d" fact="0.53"/>
                    <dgm:constr type="l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l" for="ch" forName="textBox5e" refType="ctrX" refFor="ch" refForName="bullet5e"/>
                    <dgm:constr type="t" for="ch" forName="textBox5e" refType="ctrY" refFor="ch" refForName="bullet5e"/>
                    <dgm:constr type="w" for="ch" forName="textBox5e" refType="w" fact="0.2"/>
                    <dgm:constr type="h" for="ch" forName="textBox5e" refType="h" fact="0.736"/>
                    <dgm:constr type="userE" refType="h" refFor="ch" refForName="bullet5e" fact="0.53"/>
                    <dgm:constr type="lMarg" for="ch" forName="textBox5e" refType="userE" fact="2.834"/>
                    <dgm:constr type="primFontSz" for="ch" ptType="node" op="equ" val="65"/>
                  </dgm:constrLst>
                </dgm:if>
                <dgm:else name="Name138">
                  <dgm:constrLst>
                    <dgm:constr type="ctrX" for="ch" forName="bullet5a" refType="w" fact="0.11"/>
                    <dgm:constr type="ctrY" for="ch" forName="bullet5a" refType="h" fact="0.762"/>
                    <dgm:constr type="w" for="ch" forName="bullet5a" refType="w" fact="0.023"/>
                    <dgm:constr type="h" for="ch" forName="bullet5a" refType="w" refFor="ch" refForName="bullet5a"/>
                    <dgm:constr type="r" for="ch" forName="textBox5a" refType="ctrX" refFor="ch" refForName="bullet5a"/>
                    <dgm:constr type="b" for="ch" forName="textBox5a" refType="ctrY" refFor="ch" refForName="bullet5a"/>
                    <dgm:constr type="w" for="ch" forName="textBox5a" refType="w" fact="0.11"/>
                    <dgm:constr type="h" for="ch" forName="textBox5a" refType="h" fact="0.762"/>
                    <dgm:constr type="userA" refType="h" refFor="ch" refForName="bullet5a" fact="0.53"/>
                    <dgm:constr type="r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r" for="ch" forName="textBox5b" refType="ctrX" refFor="ch" refForName="bullet5b"/>
                    <dgm:constr type="b" for="ch" forName="textBox5b" refType="ctrY" refFor="ch" refForName="bullet5b"/>
                    <dgm:constr type="w" for="ch" forName="textBox5b" refType="w" fact="0.131"/>
                    <dgm:constr type="h" for="ch" forName="textBox5b" refType="h" fact="0.581"/>
                    <dgm:constr type="userB" refType="h" refFor="ch" refForName="bullet5b" fact="0.53"/>
                    <dgm:constr type="r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r" for="ch" forName="textBox5c" refType="ctrX" refFor="ch" refForName="bullet5c"/>
                    <dgm:constr type="b" for="ch" forName="textBox5c" refType="ctrY" refFor="ch" refForName="bullet5c"/>
                    <dgm:constr type="w" for="ch" forName="textBox5c" refType="w" fact="0.166"/>
                    <dgm:constr type="h" for="ch" forName="textBox5c" refType="h" fact="0.438"/>
                    <dgm:constr type="userC" refType="h" refFor="ch" refForName="bullet5c" fact="0.53"/>
                    <dgm:constr type="r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r" for="ch" forName="textBox5d" refType="ctrX" refFor="ch" refForName="bullet5d"/>
                    <dgm:constr type="b" for="ch" forName="textBox5d" refType="ctrY" refFor="ch" refForName="bullet5d"/>
                    <dgm:constr type="w" for="ch" forName="textBox5d" refType="w" fact="0.193"/>
                    <dgm:constr type="h" for="ch" forName="textBox5d" refType="h" fact="0.33"/>
                    <dgm:constr type="userD" refType="h" refFor="ch" refForName="bullet5d" fact="0.53"/>
                    <dgm:constr type="r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r" for="ch" forName="textBox5e" refType="ctrX" refFor="ch" refForName="bullet5e"/>
                    <dgm:constr type="b" for="ch" forName="textBox5e" refType="ctrY" refFor="ch" refForName="bullet5e"/>
                    <dgm:constr type="w" for="ch" forName="textBox5e" refType="w" fact="0.2"/>
                    <dgm:constr type="h" for="ch" forName="textBox5e" refType="h" fact="0.264"/>
                    <dgm:constr type="userE" refType="h" refFor="ch" refForName="bullet5e" fact="0.53"/>
                    <dgm:constr type="rMarg" for="ch" forName="textBox5e" refType="userE" fact="2.834"/>
                    <dgm:constr type="primFontSz" for="ch" ptType="node" op="equ" val="65"/>
                  </dgm:constrLst>
                </dgm:else>
              </dgm:choose>
              <dgm:ruleLst/>
              <dgm:forEach name="Name139" axis="ch" ptType="node" cnt="1">
                <dgm:layoutNode name="bullet5a" styleLbl="node1">
                  <dgm:alg type="sp"/>
                  <dgm:shape xmlns:r="http://schemas.openxmlformats.org/officeDocument/2006/relationships" type="ellipse" r:blip="">
                    <dgm:adjLst/>
                  </dgm:shape>
                  <dgm:presOf/>
                  <dgm:constrLst/>
                  <dgm:ruleLst/>
                </dgm:layoutNode>
                <dgm:layoutNode name="textBox5a" styleLbl="revTx">
                  <dgm:varLst>
                    <dgm:bulletEnabled val="1"/>
                  </dgm:varLst>
                  <dgm:choose name="Name140">
                    <dgm:if name="Name141" func="var" arg="dir" op="equ" val="norm">
                      <dgm:choose name="Name142">
                        <dgm:if name="Name143" axis="root des" ptType="all node" func="maxDepth" op="gt" val="1">
                          <dgm:alg type="tx">
                            <dgm:param type="txAnchorVert" val="t"/>
                            <dgm:param type="parTxLTRAlign" val="l"/>
                            <dgm:param type="parTxRTLAlign" val="r"/>
                          </dgm:alg>
                        </dgm:if>
                        <dgm:else name="Name144">
                          <dgm:alg type="tx">
                            <dgm:param type="txAnchorVert" val="t"/>
                            <dgm:param type="parTxLTRAlign" val="l"/>
                            <dgm:param type="parTxRTLAlign" val="l"/>
                          </dgm:alg>
                        </dgm:else>
                      </dgm:choose>
                    </dgm:if>
                    <dgm:else name="Name145">
                      <dgm:choose name="Name146">
                        <dgm:if name="Name147" axis="root des" ptType="all node" func="maxDepth" op="gt" val="1">
                          <dgm:alg type="tx">
                            <dgm:param type="txAnchorVert" val="b"/>
                            <dgm:param type="txAnchorVertCh" val="b"/>
                            <dgm:param type="parTxLTRAlign" val="l"/>
                            <dgm:param type="parTxRTLAlign" val="r"/>
                          </dgm:alg>
                        </dgm:if>
                        <dgm:else name="Name14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49">
                    <dgm:if name="Name150" func="var" arg="dir" op="equ" val="norm">
                      <dgm:constrLst>
                        <dgm:constr type="rMarg"/>
                        <dgm:constr type="tMarg"/>
                        <dgm:constr type="bMarg"/>
                      </dgm:constrLst>
                    </dgm:if>
                    <dgm:else name="Name151">
                      <dgm:constrLst>
                        <dgm:constr type="lMarg"/>
                        <dgm:constr type="tMarg"/>
                        <dgm:constr type="bMarg"/>
                      </dgm:constrLst>
                    </dgm:else>
                  </dgm:choose>
                  <dgm:ruleLst>
                    <dgm:rule type="primFontSz" val="5" fact="NaN" max="NaN"/>
                  </dgm:ruleLst>
                </dgm:layoutNode>
              </dgm:forEach>
              <dgm:forEach name="Name152" axis="ch" ptType="node" st="2" cnt="1">
                <dgm:layoutNode name="bullet5b" styleLbl="node1">
                  <dgm:alg type="sp"/>
                  <dgm:shape xmlns:r="http://schemas.openxmlformats.org/officeDocument/2006/relationships" type="ellipse" r:blip="">
                    <dgm:adjLst/>
                  </dgm:shape>
                  <dgm:presOf/>
                  <dgm:constrLst/>
                  <dgm:ruleLst/>
                </dgm:layoutNode>
                <dgm:layoutNode name="textBox5b" styleLbl="revTx">
                  <dgm:varLst>
                    <dgm:bulletEnabled val="1"/>
                  </dgm:varLst>
                  <dgm:choose name="Name153">
                    <dgm:if name="Name154" func="var" arg="dir" op="equ" val="norm">
                      <dgm:choose name="Name155">
                        <dgm:if name="Name156" axis="root des" ptType="all node" func="maxDepth" op="gt" val="1">
                          <dgm:alg type="tx">
                            <dgm:param type="txAnchorVert" val="t"/>
                            <dgm:param type="parTxLTRAlign" val="l"/>
                            <dgm:param type="parTxRTLAlign" val="r"/>
                          </dgm:alg>
                        </dgm:if>
                        <dgm:else name="Name157">
                          <dgm:alg type="tx">
                            <dgm:param type="txAnchorVert" val="t"/>
                            <dgm:param type="parTxLTRAlign" val="l"/>
                            <dgm:param type="parTxRTLAlign" val="l"/>
                          </dgm:alg>
                        </dgm:else>
                      </dgm:choose>
                    </dgm:if>
                    <dgm:else name="Name158">
                      <dgm:choose name="Name159">
                        <dgm:if name="Name160" axis="root des" ptType="all node" func="maxDepth" op="gt" val="1">
                          <dgm:alg type="tx">
                            <dgm:param type="txAnchorVert" val="b"/>
                            <dgm:param type="txAnchorVertCh" val="b"/>
                            <dgm:param type="parTxLTRAlign" val="l"/>
                            <dgm:param type="parTxRTLAlign" val="r"/>
                          </dgm:alg>
                        </dgm:if>
                        <dgm:else name="Name16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62">
                    <dgm:if name="Name163" func="var" arg="dir" op="equ" val="norm">
                      <dgm:constrLst>
                        <dgm:constr type="rMarg"/>
                        <dgm:constr type="tMarg"/>
                        <dgm:constr type="bMarg"/>
                      </dgm:constrLst>
                    </dgm:if>
                    <dgm:else name="Name164">
                      <dgm:constrLst>
                        <dgm:constr type="lMarg"/>
                        <dgm:constr type="tMarg"/>
                        <dgm:constr type="bMarg"/>
                      </dgm:constrLst>
                    </dgm:else>
                  </dgm:choose>
                  <dgm:ruleLst>
                    <dgm:rule type="primFontSz" val="5" fact="NaN" max="NaN"/>
                  </dgm:ruleLst>
                </dgm:layoutNode>
              </dgm:forEach>
              <dgm:forEach name="Name165" axis="ch" ptType="node" st="3" cnt="1">
                <dgm:layoutNode name="bullet5c" styleLbl="node1">
                  <dgm:alg type="sp"/>
                  <dgm:shape xmlns:r="http://schemas.openxmlformats.org/officeDocument/2006/relationships" type="ellipse" r:blip="">
                    <dgm:adjLst/>
                  </dgm:shape>
                  <dgm:presOf/>
                  <dgm:constrLst/>
                  <dgm:ruleLst/>
                </dgm:layoutNode>
                <dgm:layoutNode name="textBox5c" styleLbl="revTx">
                  <dgm:varLst>
                    <dgm:bulletEnabled val="1"/>
                  </dgm:varLst>
                  <dgm:choose name="Name166">
                    <dgm:if name="Name167" func="var" arg="dir" op="equ" val="norm">
                      <dgm:choose name="Name168">
                        <dgm:if name="Name169" axis="root des" ptType="all node" func="maxDepth" op="gt" val="1">
                          <dgm:alg type="tx">
                            <dgm:param type="txAnchorVert" val="t"/>
                            <dgm:param type="parTxLTRAlign" val="l"/>
                            <dgm:param type="parTxRTLAlign" val="r"/>
                          </dgm:alg>
                        </dgm:if>
                        <dgm:else name="Name170">
                          <dgm:alg type="tx">
                            <dgm:param type="txAnchorVert" val="t"/>
                            <dgm:param type="parTxLTRAlign" val="l"/>
                            <dgm:param type="parTxRTLAlign" val="l"/>
                          </dgm:alg>
                        </dgm:else>
                      </dgm:choose>
                    </dgm:if>
                    <dgm:else name="Name171">
                      <dgm:choose name="Name172">
                        <dgm:if name="Name173" axis="root des" ptType="all node" func="maxDepth" op="gt" val="1">
                          <dgm:alg type="tx">
                            <dgm:param type="txAnchorVert" val="b"/>
                            <dgm:param type="txAnchorVertCh" val="b"/>
                            <dgm:param type="parTxLTRAlign" val="l"/>
                            <dgm:param type="parTxRTLAlign" val="r"/>
                          </dgm:alg>
                        </dgm:if>
                        <dgm:else name="Name174">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75">
                    <dgm:if name="Name176" func="var" arg="dir" op="equ" val="norm">
                      <dgm:constrLst>
                        <dgm:constr type="rMarg"/>
                        <dgm:constr type="tMarg"/>
                        <dgm:constr type="bMarg"/>
                      </dgm:constrLst>
                    </dgm:if>
                    <dgm:else name="Name177">
                      <dgm:constrLst>
                        <dgm:constr type="lMarg"/>
                        <dgm:constr type="tMarg"/>
                        <dgm:constr type="bMarg"/>
                      </dgm:constrLst>
                    </dgm:else>
                  </dgm:choose>
                  <dgm:ruleLst>
                    <dgm:rule type="primFontSz" val="5" fact="NaN" max="NaN"/>
                  </dgm:ruleLst>
                </dgm:layoutNode>
              </dgm:forEach>
              <dgm:forEach name="Name178" axis="ch" ptType="node" st="4" cnt="1">
                <dgm:layoutNode name="bullet5d" styleLbl="node1">
                  <dgm:alg type="sp"/>
                  <dgm:shape xmlns:r="http://schemas.openxmlformats.org/officeDocument/2006/relationships" type="ellipse" r:blip="">
                    <dgm:adjLst/>
                  </dgm:shape>
                  <dgm:presOf/>
                  <dgm:constrLst/>
                  <dgm:ruleLst/>
                </dgm:layoutNode>
                <dgm:layoutNode name="textBox5d" styleLbl="revTx">
                  <dgm:varLst>
                    <dgm:bulletEnabled val="1"/>
                  </dgm:varLst>
                  <dgm:choose name="Name179">
                    <dgm:if name="Name180" func="var" arg="dir" op="equ" val="norm">
                      <dgm:choose name="Name181">
                        <dgm:if name="Name182" axis="root des" ptType="all node" func="maxDepth" op="gt" val="1">
                          <dgm:alg type="tx">
                            <dgm:param type="txAnchorVert" val="t"/>
                            <dgm:param type="parTxLTRAlign" val="l"/>
                            <dgm:param type="parTxRTLAlign" val="r"/>
                          </dgm:alg>
                        </dgm:if>
                        <dgm:else name="Name183">
                          <dgm:alg type="tx">
                            <dgm:param type="txAnchorVert" val="t"/>
                            <dgm:param type="parTxLTRAlign" val="l"/>
                            <dgm:param type="parTxRTLAlign" val="l"/>
                          </dgm:alg>
                        </dgm:else>
                      </dgm:choose>
                    </dgm:if>
                    <dgm:else name="Name184">
                      <dgm:choose name="Name185">
                        <dgm:if name="Name186" axis="root des" ptType="all node" func="maxDepth" op="gt" val="1">
                          <dgm:alg type="tx">
                            <dgm:param type="txAnchorVert" val="b"/>
                            <dgm:param type="txAnchorVertCh" val="b"/>
                            <dgm:param type="parTxLTRAlign" val="l"/>
                            <dgm:param type="parTxRTLAlign" val="r"/>
                          </dgm:alg>
                        </dgm:if>
                        <dgm:else name="Name187">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88">
                    <dgm:if name="Name189" func="var" arg="dir" op="equ" val="norm">
                      <dgm:constrLst>
                        <dgm:constr type="rMarg"/>
                        <dgm:constr type="tMarg"/>
                        <dgm:constr type="bMarg"/>
                      </dgm:constrLst>
                    </dgm:if>
                    <dgm:else name="Name190">
                      <dgm:constrLst>
                        <dgm:constr type="lMarg"/>
                        <dgm:constr type="tMarg"/>
                        <dgm:constr type="bMarg"/>
                      </dgm:constrLst>
                    </dgm:else>
                  </dgm:choose>
                  <dgm:ruleLst>
                    <dgm:rule type="primFontSz" val="5" fact="NaN" max="NaN"/>
                  </dgm:ruleLst>
                </dgm:layoutNode>
              </dgm:forEach>
              <dgm:forEach name="Name191" axis="ch" ptType="node" st="5" cnt="1">
                <dgm:layoutNode name="bullet5e" styleLbl="node1">
                  <dgm:alg type="sp"/>
                  <dgm:shape xmlns:r="http://schemas.openxmlformats.org/officeDocument/2006/relationships" type="ellipse" r:blip="">
                    <dgm:adjLst/>
                  </dgm:shape>
                  <dgm:presOf/>
                  <dgm:constrLst/>
                  <dgm:ruleLst/>
                </dgm:layoutNode>
                <dgm:layoutNode name="textBox5e" styleLbl="revTx">
                  <dgm:varLst>
                    <dgm:bulletEnabled val="1"/>
                  </dgm:varLst>
                  <dgm:choose name="Name192">
                    <dgm:if name="Name193" func="var" arg="dir" op="equ" val="norm">
                      <dgm:choose name="Name194">
                        <dgm:if name="Name195" axis="root des" ptType="all node" func="maxDepth" op="gt" val="1">
                          <dgm:alg type="tx">
                            <dgm:param type="txAnchorVert" val="t"/>
                            <dgm:param type="parTxLTRAlign" val="l"/>
                            <dgm:param type="parTxRTLAlign" val="r"/>
                          </dgm:alg>
                        </dgm:if>
                        <dgm:else name="Name196">
                          <dgm:alg type="tx">
                            <dgm:param type="txAnchorVert" val="t"/>
                            <dgm:param type="parTxLTRAlign" val="l"/>
                            <dgm:param type="parTxRTLAlign" val="l"/>
                          </dgm:alg>
                        </dgm:else>
                      </dgm:choose>
                    </dgm:if>
                    <dgm:else name="Name197">
                      <dgm:choose name="Name198">
                        <dgm:if name="Name199" axis="root des" ptType="all node" func="maxDepth" op="gt" val="1">
                          <dgm:alg type="tx">
                            <dgm:param type="txAnchorVert" val="b"/>
                            <dgm:param type="txAnchorVertCh" val="b"/>
                            <dgm:param type="parTxLTRAlign" val="l"/>
                            <dgm:param type="parTxRTLAlign" val="r"/>
                          </dgm:alg>
                        </dgm:if>
                        <dgm:else name="Name200">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1">
                    <dgm:if name="Name202" func="var" arg="dir" op="equ" val="norm">
                      <dgm:constrLst>
                        <dgm:constr type="rMarg"/>
                        <dgm:constr type="tMarg"/>
                        <dgm:constr type="bMarg"/>
                      </dgm:constrLst>
                    </dgm:if>
                    <dgm:else name="Name203">
                      <dgm:constrLst>
                        <dgm:constr type="lMarg"/>
                        <dgm:constr type="tMarg"/>
                        <dgm:constr type="bMarg"/>
                      </dgm:constrLst>
                    </dgm:else>
                  </dgm:choose>
                  <dgm:ruleLst>
                    <dgm:rule type="primFontSz" val="5" fact="NaN" max="NaN"/>
                  </dgm:ruleLst>
                </dgm:layoutNode>
              </dgm:forEach>
            </dgm:layoutNode>
          </dgm:else>
        </dgm:choose>
      </dgm:if>
      <dgm:else name="Name204"/>
    </dgm:choose>
  </dgm:layoutNode>
</dgm:layoutDef>
</file>

<file path=ppt/diagrams/layout3.xml><?xml version="1.0" encoding="utf-8"?>
<dgm:layoutDef xmlns:dgm="http://schemas.openxmlformats.org/drawingml/2006/diagram" xmlns:a="http://schemas.openxmlformats.org/drawingml/2006/main" uniqueId="urn:microsoft.com/office/officeart/2005/8/layout/process2">
  <dgm:title val=""/>
  <dgm:desc val=""/>
  <dgm:catLst>
    <dgm:cat type="process"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resizeHandles val="exact"/>
    </dgm:varLst>
    <dgm:alg type="lin">
      <dgm:param type="linDir" val="fromT"/>
    </dgm:alg>
    <dgm:shape xmlns:r="http://schemas.openxmlformats.org/officeDocument/2006/relationships" r:blip="">
      <dgm:adjLst/>
    </dgm:shape>
    <dgm:presOf/>
    <dgm:constrLst>
      <dgm:constr type="h" for="ch" ptType="node" refType="h"/>
      <dgm:constr type="h" for="ch" ptType="sibTrans" refType="h" refFor="ch" refPtType="node" fact="0.5"/>
      <dgm:constr type="w" for="ch" ptType="node"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choose name="Name0">
          <dgm:if name="Name1" axis="root des" ptType="all node" func="maxDepth" op="gt" val="1">
            <dgm:alg type="tx">
              <dgm:param type="parTxLTRAlign" val="l"/>
              <dgm:param type="parTxRTLAlign" val="r"/>
              <dgm:param type="txAnchorVertCh" val="mid"/>
            </dgm:alg>
          </dgm:if>
          <dgm:else name="Name2">
            <dgm:alg type="tx"/>
          </dgm:else>
        </dgm:choose>
        <dgm:shape xmlns:r="http://schemas.openxmlformats.org/officeDocument/2006/relationships" type="roundRect" r:blip="">
          <dgm:adjLst>
            <dgm:adj idx="1" val="0.1"/>
          </dgm:adjLst>
        </dgm:shape>
        <dgm:presOf axis="desOrSelf" ptType="node"/>
        <dgm:constrLst>
          <dgm:constr type="w" refType="h" fact="1.8"/>
          <dgm:constr type="tMarg" refType="primFontSz" fact="0.3"/>
          <dgm:constr type="bMarg" refType="primFontSz" fact="0.3"/>
          <dgm:constr type="lMarg" refType="primFontSz" fact="0.3"/>
          <dgm:constr type="rMarg" refType="primFontSz" fact="0.3"/>
        </dgm:constrLst>
        <dgm:ruleLst>
          <dgm:rule type="primFontSz" val="18" fact="NaN" max="NaN"/>
          <dgm:rule type="w" val="NaN" fact="4" max="NaN"/>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w" refType="h" fact="0.9"/>
            <dgm:constr type="connDist"/>
            <dgm:constr type="wArH" refType="w" fact="0.5"/>
            <dgm:constr type="hArH" refType="w"/>
            <dgm:constr type="stemThick" refType="w" fact="0.6"/>
            <dgm:constr type="begPad" refType="connDist" fact="0.125"/>
            <dgm:constr type="endPad" refType="connDist" fact="0.125"/>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a:extLst>
            <a:ext uri="{FF2B5EF4-FFF2-40B4-BE49-F238E27FC236}">
              <a16:creationId xmlns:a16="http://schemas.microsoft.com/office/drawing/2014/main" id="{369164AC-6AFF-190E-210B-4FF3917333F2}"/>
            </a:ext>
          </a:extLst>
        </p:cNvPr>
        <p:cNvGrpSpPr/>
        <p:nvPr/>
      </p:nvGrpSpPr>
      <p:grpSpPr>
        <a:xfrm>
          <a:off x="0" y="0"/>
          <a:ext cx="0" cy="0"/>
          <a:chOff x="0" y="0"/>
          <a:chExt cx="0" cy="0"/>
        </a:xfrm>
      </p:grpSpPr>
      <p:sp>
        <p:nvSpPr>
          <p:cNvPr id="43" name="Google Shape;43;p:notes">
            <a:extLst>
              <a:ext uri="{FF2B5EF4-FFF2-40B4-BE49-F238E27FC236}">
                <a16:creationId xmlns:a16="http://schemas.microsoft.com/office/drawing/2014/main" id="{D516F182-90B7-E899-DBCE-FFC1B0B340BD}"/>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a:extLst>
              <a:ext uri="{FF2B5EF4-FFF2-40B4-BE49-F238E27FC236}">
                <a16:creationId xmlns:a16="http://schemas.microsoft.com/office/drawing/2014/main" id="{17B21739-EDB9-5610-9AD9-F95AD1A509D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05508070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5875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US" dirty="0" err="1"/>
              <a:t>Bổ</a:t>
            </a:r>
            <a:r>
              <a:rPr lang="en-US" dirty="0"/>
              <a:t> sung </a:t>
            </a:r>
            <a:r>
              <a:rPr lang="en-US" dirty="0" err="1"/>
              <a:t>theo</a:t>
            </a:r>
            <a:r>
              <a:rPr lang="en-US" dirty="0"/>
              <a:t> </a:t>
            </a:r>
            <a:r>
              <a:rPr lang="en-US" dirty="0" err="1"/>
              <a:t>góp</a:t>
            </a:r>
            <a:r>
              <a:rPr lang="en-US" dirty="0"/>
              <a:t> ý </a:t>
            </a:r>
            <a:r>
              <a:rPr lang="en-US" dirty="0" err="1"/>
              <a:t>của</a:t>
            </a:r>
            <a:r>
              <a:rPr lang="en-US" dirty="0"/>
              <a:t> </a:t>
            </a:r>
            <a:r>
              <a:rPr lang="en-US" dirty="0" err="1"/>
              <a:t>chuyên</a:t>
            </a:r>
            <a:r>
              <a:rPr lang="en-US" dirty="0"/>
              <a:t> </a:t>
            </a:r>
            <a:r>
              <a:rPr lang="en-US" dirty="0" err="1"/>
              <a:t>gia</a:t>
            </a:r>
            <a:endParaRPr lang="en-US" dirty="0"/>
          </a:p>
          <a:p>
            <a:endParaRPr lang="en-US" dirty="0"/>
          </a:p>
        </p:txBody>
      </p:sp>
    </p:spTree>
    <p:extLst>
      <p:ext uri="{BB962C8B-B14F-4D97-AF65-F5344CB8AC3E}">
        <p14:creationId xmlns:p14="http://schemas.microsoft.com/office/powerpoint/2010/main" val="362049683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Slide Image Placeholder 1">
            <a:extLst>
              <a:ext uri="{FF2B5EF4-FFF2-40B4-BE49-F238E27FC236}">
                <a16:creationId xmlns:a16="http://schemas.microsoft.com/office/drawing/2014/main" id="{19519ABA-3CD5-9DFA-5CE2-A675EE630E79}"/>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7283" name="Notes Placeholder 2">
            <a:extLst>
              <a:ext uri="{FF2B5EF4-FFF2-40B4-BE49-F238E27FC236}">
                <a16:creationId xmlns:a16="http://schemas.microsoft.com/office/drawing/2014/main" id="{38442035-CC89-331F-6C68-ED6EE235B47B}"/>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a:t>Mô hình n</a:t>
            </a:r>
            <a:r>
              <a:rPr lang="vi-VN" altLang="en-US"/>
              <a:t>ướ</a:t>
            </a:r>
            <a:r>
              <a:rPr lang="en-US" altLang="en-US"/>
              <a:t>c ngoài (chủ yếu là ph</a:t>
            </a:r>
            <a:r>
              <a:rPr lang="vi-VN" altLang="en-US"/>
              <a:t>ươ</a:t>
            </a:r>
            <a:r>
              <a:rPr lang="en-US" altLang="en-US"/>
              <a:t>ng Tây)</a:t>
            </a:r>
          </a:p>
          <a:p>
            <a:pPr lvl="1"/>
            <a:r>
              <a:rPr lang="en-US" altLang="en-US"/>
              <a:t>Giám </a:t>
            </a:r>
            <a:r>
              <a:rPr lang="vi-VN" altLang="en-US"/>
              <a:t>đố</a:t>
            </a:r>
            <a:r>
              <a:rPr lang="en-US" altLang="en-US"/>
              <a:t>c n</a:t>
            </a:r>
            <a:r>
              <a:rPr lang="vi-VN" altLang="en-US"/>
              <a:t>ă</a:t>
            </a:r>
            <a:r>
              <a:rPr lang="en-US" altLang="en-US"/>
              <a:t>ng l</a:t>
            </a:r>
            <a:r>
              <a:rPr lang="vi-VN" altLang="en-US"/>
              <a:t>ượ</a:t>
            </a:r>
            <a:r>
              <a:rPr lang="en-US" altLang="en-US"/>
              <a:t>ng là ng</a:t>
            </a:r>
            <a:r>
              <a:rPr lang="vi-VN" altLang="en-US"/>
              <a:t>ườ</a:t>
            </a:r>
            <a:r>
              <a:rPr lang="en-US" altLang="en-US"/>
              <a:t>i có quyền quyết </a:t>
            </a:r>
            <a:r>
              <a:rPr lang="vi-VN" altLang="en-US"/>
              <a:t>đị</a:t>
            </a:r>
            <a:r>
              <a:rPr lang="en-US" altLang="en-US"/>
              <a:t>nh rất lớn.</a:t>
            </a:r>
          </a:p>
          <a:p>
            <a:pPr lvl="1"/>
            <a:r>
              <a:rPr lang="en-US" altLang="en-US"/>
              <a:t>Nh</a:t>
            </a:r>
            <a:r>
              <a:rPr lang="vi-VN" altLang="en-US"/>
              <a:t>ượ</a:t>
            </a:r>
            <a:r>
              <a:rPr lang="en-US" altLang="en-US"/>
              <a:t>c </a:t>
            </a:r>
            <a:r>
              <a:rPr lang="vi-VN" altLang="en-US"/>
              <a:t>đ</a:t>
            </a:r>
            <a:r>
              <a:rPr lang="en-US" altLang="en-US"/>
              <a:t>iểm nếu có của mô hình này: nếu giám </a:t>
            </a:r>
            <a:r>
              <a:rPr lang="vi-VN" altLang="en-US"/>
              <a:t>đố</a:t>
            </a:r>
            <a:r>
              <a:rPr lang="en-US" altLang="en-US"/>
              <a:t>c n</a:t>
            </a:r>
            <a:r>
              <a:rPr lang="vi-VN" altLang="en-US"/>
              <a:t>ă</a:t>
            </a:r>
            <a:r>
              <a:rPr lang="en-US" altLang="en-US"/>
              <a:t>ng l</a:t>
            </a:r>
            <a:r>
              <a:rPr lang="vi-VN" altLang="en-US"/>
              <a:t>ượ</a:t>
            </a:r>
            <a:r>
              <a:rPr lang="en-US" altLang="en-US"/>
              <a:t>ng không có sức ảnh h</a:t>
            </a:r>
            <a:r>
              <a:rPr lang="vi-VN" altLang="en-US"/>
              <a:t>ưở</a:t>
            </a:r>
            <a:r>
              <a:rPr lang="en-US" altLang="en-US"/>
              <a:t>ng lớn </a:t>
            </a:r>
            <a:r>
              <a:rPr lang="vi-VN" altLang="en-US"/>
              <a:t>đế</a:t>
            </a:r>
            <a:r>
              <a:rPr lang="en-US" altLang="en-US"/>
              <a:t>n các cấp quản lý khác thì sẽ khó kh</a:t>
            </a:r>
            <a:r>
              <a:rPr lang="vi-VN" altLang="en-US"/>
              <a:t>ă</a:t>
            </a:r>
            <a:r>
              <a:rPr lang="en-US" altLang="en-US"/>
              <a:t>n trong việc </a:t>
            </a:r>
            <a:r>
              <a:rPr lang="vi-VN" altLang="en-US"/>
              <a:t>đ</a:t>
            </a:r>
            <a:r>
              <a:rPr lang="en-US" altLang="en-US"/>
              <a:t>iều </a:t>
            </a:r>
            <a:r>
              <a:rPr lang="vi-VN" altLang="en-US"/>
              <a:t>độ</a:t>
            </a:r>
            <a:r>
              <a:rPr lang="en-US" altLang="en-US"/>
              <a:t>ng/ kêu gọi họ tham gia vào hệ thống</a:t>
            </a:r>
          </a:p>
          <a:p>
            <a:r>
              <a:rPr lang="en-US" altLang="en-US"/>
              <a:t>Mô hình Việt nam:</a:t>
            </a:r>
          </a:p>
          <a:p>
            <a:pPr lvl="1"/>
            <a:r>
              <a:rPr lang="en-US" altLang="en-US"/>
              <a:t>Cán bộ quản lý n</a:t>
            </a:r>
            <a:r>
              <a:rPr lang="vi-VN" altLang="en-US"/>
              <a:t>ă</a:t>
            </a:r>
            <a:r>
              <a:rPr lang="en-US" altLang="en-US"/>
              <a:t>ng l</a:t>
            </a:r>
            <a:r>
              <a:rPr lang="vi-VN" altLang="en-US"/>
              <a:t>ượ</a:t>
            </a:r>
            <a:r>
              <a:rPr lang="en-US" altLang="en-US"/>
              <a:t>ng là ‘trợ lý chuyên môn’ cho lãnh </a:t>
            </a:r>
            <a:r>
              <a:rPr lang="vi-VN" altLang="en-US"/>
              <a:t>đạ</a:t>
            </a:r>
            <a:r>
              <a:rPr lang="en-US" altLang="en-US"/>
              <a:t>o doanh nghiệp. Lãnh </a:t>
            </a:r>
            <a:r>
              <a:rPr lang="vi-VN" altLang="en-US"/>
              <a:t>đạ</a:t>
            </a:r>
            <a:r>
              <a:rPr lang="en-US" altLang="en-US"/>
              <a:t>o là ng</a:t>
            </a:r>
            <a:r>
              <a:rPr lang="vi-VN" altLang="en-US"/>
              <a:t>ườ</a:t>
            </a:r>
            <a:r>
              <a:rPr lang="en-US" altLang="en-US"/>
              <a:t>i ra quyết </a:t>
            </a:r>
            <a:r>
              <a:rPr lang="vi-VN" altLang="en-US"/>
              <a:t>đị</a:t>
            </a:r>
            <a:r>
              <a:rPr lang="en-US" altLang="en-US"/>
              <a:t>nh chính thức.</a:t>
            </a:r>
          </a:p>
          <a:p>
            <a:pPr lvl="1"/>
            <a:r>
              <a:rPr lang="vi-VN" altLang="en-US"/>
              <a:t>Ư</a:t>
            </a:r>
            <a:r>
              <a:rPr lang="en-US" altLang="en-US"/>
              <a:t>u </a:t>
            </a:r>
            <a:r>
              <a:rPr lang="vi-VN" altLang="en-US"/>
              <a:t>đ</a:t>
            </a:r>
            <a:r>
              <a:rPr lang="en-US" altLang="en-US"/>
              <a:t>iểm: nếu các cấp quản lý không nhiệt tình thì với vai trò là tr</a:t>
            </a:r>
            <a:r>
              <a:rPr lang="vi-VN" altLang="en-US"/>
              <a:t>ưở</a:t>
            </a:r>
            <a:r>
              <a:rPr lang="en-US" altLang="en-US"/>
              <a:t>ng ban n</a:t>
            </a:r>
            <a:r>
              <a:rPr lang="vi-VN" altLang="en-US"/>
              <a:t>ă</a:t>
            </a:r>
            <a:r>
              <a:rPr lang="en-US" altLang="en-US"/>
              <a:t>ng l</a:t>
            </a:r>
            <a:r>
              <a:rPr lang="vi-VN" altLang="en-US"/>
              <a:t>ượ</a:t>
            </a:r>
            <a:r>
              <a:rPr lang="en-US" altLang="en-US"/>
              <a:t>ng, lãnh </a:t>
            </a:r>
            <a:r>
              <a:rPr lang="vi-VN" altLang="en-US"/>
              <a:t>đạ</a:t>
            </a:r>
            <a:r>
              <a:rPr lang="en-US" altLang="en-US"/>
              <a:t>o doanh nghiệp có khả n</a:t>
            </a:r>
            <a:r>
              <a:rPr lang="vi-VN" altLang="en-US"/>
              <a:t>ă</a:t>
            </a:r>
            <a:r>
              <a:rPr lang="en-US" altLang="en-US"/>
              <a:t>ng tác </a:t>
            </a:r>
            <a:r>
              <a:rPr lang="vi-VN" altLang="en-US"/>
              <a:t>độ</a:t>
            </a:r>
            <a:r>
              <a:rPr lang="en-US" altLang="en-US"/>
              <a:t>ng tốt h</a:t>
            </a:r>
            <a:r>
              <a:rPr lang="vi-VN" altLang="en-US"/>
              <a:t>ơ</a:t>
            </a:r>
            <a:r>
              <a:rPr lang="en-US" altLang="en-US"/>
              <a:t>n CBQLNL </a:t>
            </a:r>
            <a:r>
              <a:rPr lang="vi-VN" altLang="en-US"/>
              <a:t>để</a:t>
            </a:r>
            <a:r>
              <a:rPr lang="en-US" altLang="en-US"/>
              <a:t> họ cùng tham gia</a:t>
            </a:r>
          </a:p>
          <a:p>
            <a:r>
              <a:rPr lang="en-US" altLang="en-US"/>
              <a:t>Việc lựa chọn mô hình nào tùy thuộc vào từng doanh nghiệp. Tuy nhiên, với mô hình n</a:t>
            </a:r>
            <a:r>
              <a:rPr lang="vi-VN" altLang="en-US"/>
              <a:t>ướ</a:t>
            </a:r>
            <a:r>
              <a:rPr lang="en-US" altLang="en-US"/>
              <a:t>c ngoài th</a:t>
            </a:r>
            <a:r>
              <a:rPr lang="vi-VN" altLang="en-US"/>
              <a:t>ườ</a:t>
            </a:r>
            <a:r>
              <a:rPr lang="en-US" altLang="en-US"/>
              <a:t>ng </a:t>
            </a:r>
            <a:r>
              <a:rPr lang="vi-VN" altLang="en-US"/>
              <a:t>đò</a:t>
            </a:r>
            <a:r>
              <a:rPr lang="en-US" altLang="en-US"/>
              <a:t>i hỏi n</a:t>
            </a:r>
            <a:r>
              <a:rPr lang="vi-VN" altLang="en-US"/>
              <a:t>ă</a:t>
            </a:r>
            <a:r>
              <a:rPr lang="en-US" altLang="en-US"/>
              <a:t>ng lực của Giám </a:t>
            </a:r>
            <a:r>
              <a:rPr lang="vi-VN" altLang="en-US"/>
              <a:t>đố</a:t>
            </a:r>
            <a:r>
              <a:rPr lang="en-US" altLang="en-US"/>
              <a:t>c n</a:t>
            </a:r>
            <a:r>
              <a:rPr lang="vi-VN" altLang="en-US"/>
              <a:t>ă</a:t>
            </a:r>
            <a:r>
              <a:rPr lang="en-US" altLang="en-US"/>
              <a:t>ng lực khá cao (n</a:t>
            </a:r>
            <a:r>
              <a:rPr lang="vi-VN" altLang="en-US"/>
              <a:t>ă</a:t>
            </a:r>
            <a:r>
              <a:rPr lang="en-US" altLang="en-US"/>
              <a:t>ng lực chuyên môn, n</a:t>
            </a:r>
            <a:r>
              <a:rPr lang="vi-VN" altLang="en-US"/>
              <a:t>ă</a:t>
            </a:r>
            <a:r>
              <a:rPr lang="en-US" altLang="en-US"/>
              <a:t>ng lực quản lý, n</a:t>
            </a:r>
            <a:r>
              <a:rPr lang="vi-VN" altLang="en-US"/>
              <a:t>ă</a:t>
            </a:r>
            <a:r>
              <a:rPr lang="en-US" altLang="en-US"/>
              <a:t>ng lực tài chính… ) cũng nh</a:t>
            </a:r>
            <a:r>
              <a:rPr lang="vi-VN" altLang="en-US"/>
              <a:t>ư</a:t>
            </a:r>
            <a:r>
              <a:rPr lang="en-US" altLang="en-US"/>
              <a:t> </a:t>
            </a:r>
            <a:r>
              <a:rPr lang="vi-VN" altLang="en-US"/>
              <a:t>đượ</a:t>
            </a:r>
            <a:r>
              <a:rPr lang="en-US" altLang="en-US"/>
              <a:t>c trao quyền mạnh </a:t>
            </a:r>
          </a:p>
          <a:p>
            <a:r>
              <a:rPr lang="en-US" altLang="en-US"/>
              <a:t>Ai nên tham gia vào ban n</a:t>
            </a:r>
            <a:r>
              <a:rPr lang="vi-VN" altLang="en-US"/>
              <a:t>ă</a:t>
            </a:r>
            <a:r>
              <a:rPr lang="en-US" altLang="en-US"/>
              <a:t>ng l</a:t>
            </a:r>
            <a:r>
              <a:rPr lang="vi-VN" altLang="en-US"/>
              <a:t>ượ</a:t>
            </a:r>
            <a:r>
              <a:rPr lang="en-US" altLang="en-US"/>
              <a:t>ng: </a:t>
            </a:r>
            <a:r>
              <a:rPr lang="vi-VN" altLang="en-US"/>
              <a:t>đạ</a:t>
            </a:r>
            <a:r>
              <a:rPr lang="en-US" altLang="en-US"/>
              <a:t>i diện các bộ phận, nhất là những khu vực có hộ tiêu thụ n</a:t>
            </a:r>
            <a:r>
              <a:rPr lang="vi-VN" altLang="en-US"/>
              <a:t>ă</a:t>
            </a:r>
            <a:r>
              <a:rPr lang="en-US" altLang="en-US"/>
              <a:t>ng l</a:t>
            </a:r>
            <a:r>
              <a:rPr lang="vi-VN" altLang="en-US"/>
              <a:t>ượ</a:t>
            </a:r>
            <a:r>
              <a:rPr lang="en-US" altLang="en-US"/>
              <a:t>ng chính trong doanh nhgiệp</a:t>
            </a:r>
          </a:p>
        </p:txBody>
      </p:sp>
      <p:sp>
        <p:nvSpPr>
          <p:cNvPr id="97284" name="Slide Number Placeholder 3">
            <a:extLst>
              <a:ext uri="{FF2B5EF4-FFF2-40B4-BE49-F238E27FC236}">
                <a16:creationId xmlns:a16="http://schemas.microsoft.com/office/drawing/2014/main" id="{A80D09C6-27CD-E5C1-9608-3C28AEB81EC8}"/>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000">
                <a:solidFill>
                  <a:schemeClr val="tx1"/>
                </a:solidFill>
                <a:latin typeface="Tahoma" panose="020B0604030504040204" pitchFamily="34" charset="0"/>
                <a:cs typeface="Tahoma" panose="020B0604030504040204" pitchFamily="34" charset="0"/>
              </a:defRPr>
            </a:lvl1pPr>
            <a:lvl2pPr marL="742950" indent="-285750">
              <a:spcBef>
                <a:spcPct val="30000"/>
              </a:spcBef>
              <a:defRPr sz="1000">
                <a:solidFill>
                  <a:schemeClr val="tx1"/>
                </a:solidFill>
                <a:latin typeface="Tahoma" panose="020B0604030504040204" pitchFamily="34" charset="0"/>
                <a:cs typeface="Tahoma" panose="020B0604030504040204" pitchFamily="34" charset="0"/>
              </a:defRPr>
            </a:lvl2pPr>
            <a:lvl3pPr marL="1143000" indent="-228600">
              <a:spcBef>
                <a:spcPct val="30000"/>
              </a:spcBef>
              <a:defRPr sz="1000">
                <a:solidFill>
                  <a:schemeClr val="tx1"/>
                </a:solidFill>
                <a:latin typeface="Tahoma" panose="020B0604030504040204" pitchFamily="34" charset="0"/>
                <a:cs typeface="Tahoma" panose="020B0604030504040204" pitchFamily="34" charset="0"/>
              </a:defRPr>
            </a:lvl3pPr>
            <a:lvl4pPr marL="1600200" indent="-228600">
              <a:spcBef>
                <a:spcPct val="30000"/>
              </a:spcBef>
              <a:defRPr sz="1000">
                <a:solidFill>
                  <a:schemeClr val="tx1"/>
                </a:solidFill>
                <a:latin typeface="Tahoma" panose="020B0604030504040204" pitchFamily="34" charset="0"/>
                <a:cs typeface="Tahoma" panose="020B0604030504040204" pitchFamily="34" charset="0"/>
              </a:defRPr>
            </a:lvl4pPr>
            <a:lvl5pPr marL="2057400" indent="-228600">
              <a:spcBef>
                <a:spcPct val="30000"/>
              </a:spcBef>
              <a:defRPr sz="1000">
                <a:solidFill>
                  <a:schemeClr val="tx1"/>
                </a:solidFill>
                <a:latin typeface="Tahoma" panose="020B0604030504040204" pitchFamily="34" charset="0"/>
                <a:cs typeface="Tahoma" panose="020B0604030504040204" pitchFamily="34" charset="0"/>
              </a:defRPr>
            </a:lvl5pPr>
            <a:lvl6pPr marL="25146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6pPr>
            <a:lvl7pPr marL="29718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7pPr>
            <a:lvl8pPr marL="34290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8pPr>
            <a:lvl9pPr marL="38862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9pPr>
          </a:lstStyle>
          <a:p>
            <a:pPr>
              <a:spcBef>
                <a:spcPct val="0"/>
              </a:spcBef>
            </a:pPr>
            <a:fld id="{E3969090-DE3A-440A-94C6-8F494DF4B0DF}" type="slidenum">
              <a:rPr lang="en-US" altLang="en-US" sz="1200" smtClean="0">
                <a:cs typeface="Arial" panose="020B0604020202020204" pitchFamily="34" charset="0"/>
              </a:rPr>
              <a:pPr>
                <a:spcBef>
                  <a:spcPct val="0"/>
                </a:spcBef>
              </a:pPr>
              <a:t>12</a:t>
            </a:fld>
            <a:endParaRPr lang="en-US" altLang="en-US" sz="1200">
              <a:cs typeface="Arial" panose="020B0604020202020204"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Slide Image Placeholder 1">
            <a:extLst>
              <a:ext uri="{FF2B5EF4-FFF2-40B4-BE49-F238E27FC236}">
                <a16:creationId xmlns:a16="http://schemas.microsoft.com/office/drawing/2014/main" id="{D1BC12AA-DC88-2E65-C6FA-481AEA800503}"/>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1379" name="Notes Placeholder 2">
            <a:extLst>
              <a:ext uri="{FF2B5EF4-FFF2-40B4-BE49-F238E27FC236}">
                <a16:creationId xmlns:a16="http://schemas.microsoft.com/office/drawing/2014/main" id="{4A588356-8522-2575-E886-0E589EFD1D5A}"/>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
        <p:nvSpPr>
          <p:cNvPr id="101380" name="Slide Number Placeholder 3">
            <a:extLst>
              <a:ext uri="{FF2B5EF4-FFF2-40B4-BE49-F238E27FC236}">
                <a16:creationId xmlns:a16="http://schemas.microsoft.com/office/drawing/2014/main" id="{7996EBDD-CA06-0B5A-16AF-729E32EA6C75}"/>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000">
                <a:solidFill>
                  <a:schemeClr val="tx1"/>
                </a:solidFill>
                <a:latin typeface="Tahoma" panose="020B0604030504040204" pitchFamily="34" charset="0"/>
                <a:cs typeface="Tahoma" panose="020B0604030504040204" pitchFamily="34" charset="0"/>
              </a:defRPr>
            </a:lvl1pPr>
            <a:lvl2pPr marL="742950" indent="-285750">
              <a:spcBef>
                <a:spcPct val="30000"/>
              </a:spcBef>
              <a:defRPr sz="1000">
                <a:solidFill>
                  <a:schemeClr val="tx1"/>
                </a:solidFill>
                <a:latin typeface="Tahoma" panose="020B0604030504040204" pitchFamily="34" charset="0"/>
                <a:cs typeface="Tahoma" panose="020B0604030504040204" pitchFamily="34" charset="0"/>
              </a:defRPr>
            </a:lvl2pPr>
            <a:lvl3pPr marL="1143000" indent="-228600">
              <a:spcBef>
                <a:spcPct val="30000"/>
              </a:spcBef>
              <a:defRPr sz="1000">
                <a:solidFill>
                  <a:schemeClr val="tx1"/>
                </a:solidFill>
                <a:latin typeface="Tahoma" panose="020B0604030504040204" pitchFamily="34" charset="0"/>
                <a:cs typeface="Tahoma" panose="020B0604030504040204" pitchFamily="34" charset="0"/>
              </a:defRPr>
            </a:lvl3pPr>
            <a:lvl4pPr marL="1600200" indent="-228600">
              <a:spcBef>
                <a:spcPct val="30000"/>
              </a:spcBef>
              <a:defRPr sz="1000">
                <a:solidFill>
                  <a:schemeClr val="tx1"/>
                </a:solidFill>
                <a:latin typeface="Tahoma" panose="020B0604030504040204" pitchFamily="34" charset="0"/>
                <a:cs typeface="Tahoma" panose="020B0604030504040204" pitchFamily="34" charset="0"/>
              </a:defRPr>
            </a:lvl4pPr>
            <a:lvl5pPr marL="2057400" indent="-228600">
              <a:spcBef>
                <a:spcPct val="30000"/>
              </a:spcBef>
              <a:defRPr sz="1000">
                <a:solidFill>
                  <a:schemeClr val="tx1"/>
                </a:solidFill>
                <a:latin typeface="Tahoma" panose="020B0604030504040204" pitchFamily="34" charset="0"/>
                <a:cs typeface="Tahoma" panose="020B0604030504040204" pitchFamily="34" charset="0"/>
              </a:defRPr>
            </a:lvl5pPr>
            <a:lvl6pPr marL="25146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6pPr>
            <a:lvl7pPr marL="29718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7pPr>
            <a:lvl8pPr marL="34290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8pPr>
            <a:lvl9pPr marL="38862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9pPr>
          </a:lstStyle>
          <a:p>
            <a:pPr>
              <a:spcBef>
                <a:spcPct val="0"/>
              </a:spcBef>
            </a:pPr>
            <a:fld id="{A2D10147-C8BE-4551-BCC5-11C53A7F0E74}" type="slidenum">
              <a:rPr lang="en-US" altLang="en-US" sz="1200" smtClean="0">
                <a:cs typeface="Arial" panose="020B0604020202020204" pitchFamily="34" charset="0"/>
              </a:rPr>
              <a:pPr>
                <a:spcBef>
                  <a:spcPct val="0"/>
                </a:spcBef>
              </a:pPr>
              <a:t>13</a:t>
            </a:fld>
            <a:endParaRPr lang="en-US" altLang="en-US" sz="1200">
              <a:cs typeface="Arial" panose="020B0604020202020204" pitchFamily="34"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Slide Image Placeholder 1"/>
          <p:cNvSpPr>
            <a:spLocks noGrp="1" noRot="1" noChangeAspect="1" noTextEdit="1"/>
          </p:cNvSpPr>
          <p:nvPr>
            <p:ph type="sldImg"/>
          </p:nvPr>
        </p:nvSpPr>
        <p:spPr>
          <a:ln/>
        </p:spPr>
      </p:sp>
      <p:sp>
        <p:nvSpPr>
          <p:cNvPr id="15360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IE" dirty="0">
                <a:latin typeface="Arial" charset="0"/>
              </a:rPr>
              <a:t>There are a number of tools.</a:t>
            </a:r>
          </a:p>
          <a:p>
            <a:r>
              <a:rPr lang="en-IE" dirty="0">
                <a:latin typeface="Arial" charset="0"/>
              </a:rPr>
              <a:t>This is a sample roles and responsibility matrix in Excel. </a:t>
            </a:r>
          </a:p>
          <a:p>
            <a:r>
              <a:rPr lang="en-IE" dirty="0">
                <a:latin typeface="Arial" charset="0"/>
              </a:rPr>
              <a:t>Update this matrix</a:t>
            </a:r>
            <a:r>
              <a:rPr lang="en-IE" baseline="0" dirty="0">
                <a:latin typeface="Arial" charset="0"/>
              </a:rPr>
              <a:t> in this slide, tool kit and expert material.</a:t>
            </a:r>
          </a:p>
          <a:p>
            <a:endParaRPr lang="en-IE" baseline="0" dirty="0">
              <a:latin typeface="Arial" charset="0"/>
            </a:endParaRPr>
          </a:p>
          <a:p>
            <a:r>
              <a:rPr lang="en-IE" baseline="0">
                <a:latin typeface="Arial" charset="0"/>
              </a:rPr>
              <a:t>Emphasise potential to use this for document control, audit checklist, etc.</a:t>
            </a:r>
            <a:endParaRPr lang="en-IE" dirty="0">
              <a:latin typeface="Arial" charset="0"/>
            </a:endParaRPr>
          </a:p>
        </p:txBody>
      </p:sp>
      <p:sp>
        <p:nvSpPr>
          <p:cNvPr id="15360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0028" eaLnBrk="0" hangingPunct="0">
              <a:defRPr kumimoji="1" sz="2400" b="1">
                <a:solidFill>
                  <a:schemeClr val="tx1"/>
                </a:solidFill>
                <a:latin typeface="Arial" charset="0"/>
                <a:cs typeface="Times New Roman" pitchFamily="18" charset="0"/>
              </a:defRPr>
            </a:lvl1pPr>
            <a:lvl2pPr marL="750825" indent="-288779" defTabSz="900028" eaLnBrk="0" hangingPunct="0">
              <a:defRPr kumimoji="1" sz="2400" b="1">
                <a:solidFill>
                  <a:schemeClr val="tx1"/>
                </a:solidFill>
                <a:latin typeface="Arial" charset="0"/>
                <a:cs typeface="Times New Roman" pitchFamily="18" charset="0"/>
              </a:defRPr>
            </a:lvl2pPr>
            <a:lvl3pPr marL="1155116" indent="-231023" defTabSz="900028" eaLnBrk="0" hangingPunct="0">
              <a:defRPr kumimoji="1" sz="2400" b="1">
                <a:solidFill>
                  <a:schemeClr val="tx1"/>
                </a:solidFill>
                <a:latin typeface="Arial" charset="0"/>
                <a:cs typeface="Times New Roman" pitchFamily="18" charset="0"/>
              </a:defRPr>
            </a:lvl3pPr>
            <a:lvl4pPr marL="1617162" indent="-231023" defTabSz="900028" eaLnBrk="0" hangingPunct="0">
              <a:defRPr kumimoji="1" sz="2400" b="1">
                <a:solidFill>
                  <a:schemeClr val="tx1"/>
                </a:solidFill>
                <a:latin typeface="Arial" charset="0"/>
                <a:cs typeface="Times New Roman" pitchFamily="18" charset="0"/>
              </a:defRPr>
            </a:lvl4pPr>
            <a:lvl5pPr marL="2079208" indent="-231023" defTabSz="900028" eaLnBrk="0" hangingPunct="0">
              <a:defRPr kumimoji="1" sz="2400" b="1">
                <a:solidFill>
                  <a:schemeClr val="tx1"/>
                </a:solidFill>
                <a:latin typeface="Arial" charset="0"/>
                <a:cs typeface="Times New Roman" pitchFamily="18" charset="0"/>
              </a:defRPr>
            </a:lvl5pPr>
            <a:lvl6pPr marL="2541255" indent="-231023" defTabSz="900028" eaLnBrk="0" fontAlgn="base" hangingPunct="0">
              <a:spcBef>
                <a:spcPct val="0"/>
              </a:spcBef>
              <a:spcAft>
                <a:spcPct val="0"/>
              </a:spcAft>
              <a:defRPr kumimoji="1" sz="2400" b="1">
                <a:solidFill>
                  <a:schemeClr val="tx1"/>
                </a:solidFill>
                <a:latin typeface="Arial" charset="0"/>
                <a:cs typeface="Times New Roman" pitchFamily="18" charset="0"/>
              </a:defRPr>
            </a:lvl6pPr>
            <a:lvl7pPr marL="3003301" indent="-231023" defTabSz="900028" eaLnBrk="0" fontAlgn="base" hangingPunct="0">
              <a:spcBef>
                <a:spcPct val="0"/>
              </a:spcBef>
              <a:spcAft>
                <a:spcPct val="0"/>
              </a:spcAft>
              <a:defRPr kumimoji="1" sz="2400" b="1">
                <a:solidFill>
                  <a:schemeClr val="tx1"/>
                </a:solidFill>
                <a:latin typeface="Arial" charset="0"/>
                <a:cs typeface="Times New Roman" pitchFamily="18" charset="0"/>
              </a:defRPr>
            </a:lvl7pPr>
            <a:lvl8pPr marL="3465347" indent="-231023" defTabSz="900028" eaLnBrk="0" fontAlgn="base" hangingPunct="0">
              <a:spcBef>
                <a:spcPct val="0"/>
              </a:spcBef>
              <a:spcAft>
                <a:spcPct val="0"/>
              </a:spcAft>
              <a:defRPr kumimoji="1" sz="2400" b="1">
                <a:solidFill>
                  <a:schemeClr val="tx1"/>
                </a:solidFill>
                <a:latin typeface="Arial" charset="0"/>
                <a:cs typeface="Times New Roman" pitchFamily="18" charset="0"/>
              </a:defRPr>
            </a:lvl8pPr>
            <a:lvl9pPr marL="3927394" indent="-231023" defTabSz="900028" eaLnBrk="0" fontAlgn="base" hangingPunct="0">
              <a:spcBef>
                <a:spcPct val="0"/>
              </a:spcBef>
              <a:spcAft>
                <a:spcPct val="0"/>
              </a:spcAft>
              <a:defRPr kumimoji="1" sz="2400" b="1">
                <a:solidFill>
                  <a:schemeClr val="tx1"/>
                </a:solidFill>
                <a:latin typeface="Arial" charset="0"/>
                <a:cs typeface="Times New Roman" pitchFamily="18" charset="0"/>
              </a:defRPr>
            </a:lvl9pPr>
          </a:lstStyle>
          <a:p>
            <a:fld id="{C1CF2D21-EC70-4B86-9C55-D065448DCA07}" type="slidenum">
              <a:rPr kumimoji="0" lang="en-GB" sz="1200" b="0" smtClean="0">
                <a:latin typeface="Times New Roman" pitchFamily="18" charset="0"/>
              </a:rPr>
              <a:pPr/>
              <a:t>15</a:t>
            </a:fld>
            <a:endParaRPr kumimoji="0" lang="en-GB" sz="1200" b="0" dirty="0">
              <a:latin typeface="Times New Roman" pitchFamily="18" charset="0"/>
            </a:endParaRPr>
          </a:p>
        </p:txBody>
      </p:sp>
    </p:spTree>
    <p:extLst>
      <p:ext uri="{BB962C8B-B14F-4D97-AF65-F5344CB8AC3E}">
        <p14:creationId xmlns:p14="http://schemas.microsoft.com/office/powerpoint/2010/main" val="409154354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dirty="0"/>
              <a:t>These</a:t>
            </a:r>
            <a:r>
              <a:rPr lang="en-IE" baseline="0" dirty="0"/>
              <a:t> are typically part time roles in most organisations, i.e. part of another job role.</a:t>
            </a:r>
            <a:endParaRPr lang="en-IE" dirty="0"/>
          </a:p>
        </p:txBody>
      </p:sp>
      <p:sp>
        <p:nvSpPr>
          <p:cNvPr id="4" name="Slide Number Placeholder 3"/>
          <p:cNvSpPr>
            <a:spLocks noGrp="1"/>
          </p:cNvSpPr>
          <p:nvPr>
            <p:ph type="sldNum" sz="quarter" idx="10"/>
          </p:nvPr>
        </p:nvSpPr>
        <p:spPr/>
        <p:txBody>
          <a:bodyPr/>
          <a:lstStyle/>
          <a:p>
            <a:pPr>
              <a:defRPr/>
            </a:pPr>
            <a:fld id="{02F799B1-8D50-419A-9FD9-C4FC5A03A66F}" type="slidenum">
              <a:rPr lang="en-GB" smtClean="0"/>
              <a:pPr>
                <a:defRPr/>
              </a:pPr>
              <a:t>16</a:t>
            </a:fld>
            <a:endParaRPr lang="en-GB" dirty="0"/>
          </a:p>
        </p:txBody>
      </p:sp>
    </p:spTree>
    <p:extLst>
      <p:ext uri="{BB962C8B-B14F-4D97-AF65-F5344CB8AC3E}">
        <p14:creationId xmlns:p14="http://schemas.microsoft.com/office/powerpoint/2010/main" val="268972233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Slide Image Placeholder 1">
            <a:extLst>
              <a:ext uri="{FF2B5EF4-FFF2-40B4-BE49-F238E27FC236}">
                <a16:creationId xmlns:a16="http://schemas.microsoft.com/office/drawing/2014/main" id="{93AA5F1D-FBA4-7789-476A-4A2C3368E36D}"/>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5475" name="Notes Placeholder 2">
            <a:extLst>
              <a:ext uri="{FF2B5EF4-FFF2-40B4-BE49-F238E27FC236}">
                <a16:creationId xmlns:a16="http://schemas.microsoft.com/office/drawing/2014/main" id="{D144554A-C113-46EA-F68D-380E32E8060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a:t>Tr</a:t>
            </a:r>
            <a:r>
              <a:rPr lang="vi-VN" altLang="en-US"/>
              <a:t>ướ</a:t>
            </a:r>
            <a:r>
              <a:rPr lang="en-US" altLang="en-US"/>
              <a:t>c tiên </a:t>
            </a:r>
            <a:r>
              <a:rPr lang="vi-VN" altLang="en-US"/>
              <a:t>để</a:t>
            </a:r>
            <a:r>
              <a:rPr lang="en-US" altLang="en-US"/>
              <a:t> mọi ng</a:t>
            </a:r>
            <a:r>
              <a:rPr lang="vi-VN" altLang="en-US"/>
              <a:t>ườ</a:t>
            </a:r>
            <a:r>
              <a:rPr lang="en-US" altLang="en-US"/>
              <a:t>i có thể tham gia thực hiện TKNL họ phải  hiểu </a:t>
            </a:r>
            <a:r>
              <a:rPr lang="vi-VN" altLang="en-US"/>
              <a:t>đượ</a:t>
            </a:r>
            <a:r>
              <a:rPr lang="en-US" altLang="en-US"/>
              <a:t>c lý do hay lợi ích của việc TKNL </a:t>
            </a:r>
          </a:p>
          <a:p>
            <a:r>
              <a:rPr lang="en-US" altLang="en-US"/>
              <a:t>Các hoạt </a:t>
            </a:r>
            <a:r>
              <a:rPr lang="vi-VN" altLang="en-US"/>
              <a:t>độ</a:t>
            </a:r>
            <a:r>
              <a:rPr lang="en-US" altLang="en-US"/>
              <a:t>ng </a:t>
            </a:r>
            <a:r>
              <a:rPr lang="vi-VN" altLang="en-US"/>
              <a:t>đ</a:t>
            </a:r>
            <a:r>
              <a:rPr lang="en-US" altLang="en-US"/>
              <a:t>ào tạo, nhất là </a:t>
            </a:r>
            <a:r>
              <a:rPr lang="vi-VN" altLang="en-US"/>
              <a:t>đà</a:t>
            </a:r>
            <a:r>
              <a:rPr lang="en-US" altLang="en-US"/>
              <a:t>o tạo </a:t>
            </a:r>
            <a:r>
              <a:rPr lang="vi-VN" altLang="en-US"/>
              <a:t>để</a:t>
            </a:r>
            <a:r>
              <a:rPr lang="en-US" altLang="en-US"/>
              <a:t> </a:t>
            </a:r>
            <a:r>
              <a:rPr lang="vi-VN" altLang="en-US"/>
              <a:t>đả</a:t>
            </a:r>
            <a:r>
              <a:rPr lang="en-US" altLang="en-US"/>
              <a:t>m bảo nhân viên có </a:t>
            </a:r>
            <a:r>
              <a:rPr lang="vi-VN" altLang="en-US"/>
              <a:t>đủ</a:t>
            </a:r>
            <a:r>
              <a:rPr lang="en-US" altLang="en-US"/>
              <a:t> khả n</a:t>
            </a:r>
            <a:r>
              <a:rPr lang="vi-VN" altLang="en-US"/>
              <a:t>ă</a:t>
            </a:r>
            <a:r>
              <a:rPr lang="en-US" altLang="en-US"/>
              <a:t>ng là một phần quan trọng trong việc tạo </a:t>
            </a:r>
            <a:r>
              <a:rPr lang="vi-VN" altLang="en-US"/>
              <a:t>độ</a:t>
            </a:r>
            <a:r>
              <a:rPr lang="en-US" altLang="en-US"/>
              <a:t>ng lực thực hiện TKNL.</a:t>
            </a:r>
          </a:p>
          <a:p>
            <a:r>
              <a:rPr lang="en-US" altLang="en-US"/>
              <a:t>Ngoài ra, doanh nghiệp nên có những c</a:t>
            </a:r>
            <a:r>
              <a:rPr lang="vi-VN" altLang="en-US"/>
              <a:t>ơ</a:t>
            </a:r>
            <a:r>
              <a:rPr lang="en-US" altLang="en-US"/>
              <a:t> chế khác (ví dụ chia sẻ lợi ích) </a:t>
            </a:r>
            <a:r>
              <a:rPr lang="vi-VN" altLang="en-US"/>
              <a:t>để</a:t>
            </a:r>
            <a:r>
              <a:rPr lang="en-US" altLang="en-US"/>
              <a:t> tạo </a:t>
            </a:r>
            <a:r>
              <a:rPr lang="vi-VN" altLang="en-US"/>
              <a:t>độ</a:t>
            </a:r>
            <a:r>
              <a:rPr lang="en-US" altLang="en-US"/>
              <a:t>ng lực mạnh mẽ h</a:t>
            </a:r>
            <a:r>
              <a:rPr lang="vi-VN" altLang="en-US"/>
              <a:t>ơ</a:t>
            </a:r>
            <a:r>
              <a:rPr lang="en-US" altLang="en-US"/>
              <a:t>n trong việc thực hiện TKNL</a:t>
            </a:r>
          </a:p>
        </p:txBody>
      </p:sp>
      <p:sp>
        <p:nvSpPr>
          <p:cNvPr id="105476" name="Slide Number Placeholder 3">
            <a:extLst>
              <a:ext uri="{FF2B5EF4-FFF2-40B4-BE49-F238E27FC236}">
                <a16:creationId xmlns:a16="http://schemas.microsoft.com/office/drawing/2014/main" id="{33A3E5B2-17EA-BAD9-D78C-464731D8E844}"/>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000">
                <a:solidFill>
                  <a:schemeClr val="tx1"/>
                </a:solidFill>
                <a:latin typeface="Tahoma" panose="020B0604030504040204" pitchFamily="34" charset="0"/>
                <a:cs typeface="Tahoma" panose="020B0604030504040204" pitchFamily="34" charset="0"/>
              </a:defRPr>
            </a:lvl1pPr>
            <a:lvl2pPr marL="742950" indent="-285750">
              <a:spcBef>
                <a:spcPct val="30000"/>
              </a:spcBef>
              <a:defRPr sz="1000">
                <a:solidFill>
                  <a:schemeClr val="tx1"/>
                </a:solidFill>
                <a:latin typeface="Tahoma" panose="020B0604030504040204" pitchFamily="34" charset="0"/>
                <a:cs typeface="Tahoma" panose="020B0604030504040204" pitchFamily="34" charset="0"/>
              </a:defRPr>
            </a:lvl2pPr>
            <a:lvl3pPr marL="1143000" indent="-228600">
              <a:spcBef>
                <a:spcPct val="30000"/>
              </a:spcBef>
              <a:defRPr sz="1000">
                <a:solidFill>
                  <a:schemeClr val="tx1"/>
                </a:solidFill>
                <a:latin typeface="Tahoma" panose="020B0604030504040204" pitchFamily="34" charset="0"/>
                <a:cs typeface="Tahoma" panose="020B0604030504040204" pitchFamily="34" charset="0"/>
              </a:defRPr>
            </a:lvl3pPr>
            <a:lvl4pPr marL="1600200" indent="-228600">
              <a:spcBef>
                <a:spcPct val="30000"/>
              </a:spcBef>
              <a:defRPr sz="1000">
                <a:solidFill>
                  <a:schemeClr val="tx1"/>
                </a:solidFill>
                <a:latin typeface="Tahoma" panose="020B0604030504040204" pitchFamily="34" charset="0"/>
                <a:cs typeface="Tahoma" panose="020B0604030504040204" pitchFamily="34" charset="0"/>
              </a:defRPr>
            </a:lvl4pPr>
            <a:lvl5pPr marL="2057400" indent="-228600">
              <a:spcBef>
                <a:spcPct val="30000"/>
              </a:spcBef>
              <a:defRPr sz="1000">
                <a:solidFill>
                  <a:schemeClr val="tx1"/>
                </a:solidFill>
                <a:latin typeface="Tahoma" panose="020B0604030504040204" pitchFamily="34" charset="0"/>
                <a:cs typeface="Tahoma" panose="020B0604030504040204" pitchFamily="34" charset="0"/>
              </a:defRPr>
            </a:lvl5pPr>
            <a:lvl6pPr marL="25146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6pPr>
            <a:lvl7pPr marL="29718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7pPr>
            <a:lvl8pPr marL="34290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8pPr>
            <a:lvl9pPr marL="38862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9pPr>
          </a:lstStyle>
          <a:p>
            <a:pPr>
              <a:spcBef>
                <a:spcPct val="0"/>
              </a:spcBef>
            </a:pPr>
            <a:fld id="{F95349DC-AAC0-4227-BD94-AE7391D363C9}" type="slidenum">
              <a:rPr lang="en-US" altLang="en-US" sz="1200" smtClean="0">
                <a:cs typeface="Arial" panose="020B0604020202020204" pitchFamily="34" charset="0"/>
              </a:rPr>
              <a:pPr>
                <a:spcBef>
                  <a:spcPct val="0"/>
                </a:spcBef>
              </a:pPr>
              <a:t>17</a:t>
            </a:fld>
            <a:endParaRPr lang="en-US" altLang="en-US" sz="1200">
              <a:cs typeface="Arial" panose="020B0604020202020204" pitchFamily="34"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Slide Image Placeholder 1">
            <a:extLst>
              <a:ext uri="{FF2B5EF4-FFF2-40B4-BE49-F238E27FC236}">
                <a16:creationId xmlns:a16="http://schemas.microsoft.com/office/drawing/2014/main" id="{262CA6A2-8DF9-5A4B-99FE-5BCA1A80AB5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7523" name="Notes Placeholder 2">
            <a:extLst>
              <a:ext uri="{FF2B5EF4-FFF2-40B4-BE49-F238E27FC236}">
                <a16:creationId xmlns:a16="http://schemas.microsoft.com/office/drawing/2014/main" id="{B4BE7356-4D62-0FE8-551E-3392742FF2AD}"/>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a:t>Một số lý do mà mọi ng</a:t>
            </a:r>
            <a:r>
              <a:rPr lang="vi-VN" altLang="en-US"/>
              <a:t>ườ</a:t>
            </a:r>
            <a:r>
              <a:rPr lang="en-US" altLang="en-US"/>
              <a:t>i không quan tâm </a:t>
            </a:r>
            <a:r>
              <a:rPr lang="vi-VN" altLang="en-US"/>
              <a:t>đế</a:t>
            </a:r>
            <a:r>
              <a:rPr lang="en-US" altLang="en-US"/>
              <a:t>n việc lãng phí n</a:t>
            </a:r>
            <a:r>
              <a:rPr lang="vi-VN" altLang="en-US"/>
              <a:t>ă</a:t>
            </a:r>
            <a:r>
              <a:rPr lang="en-US" altLang="en-US"/>
              <a:t>ng l</a:t>
            </a:r>
            <a:r>
              <a:rPr lang="vi-VN" altLang="en-US"/>
              <a:t>ượ</a:t>
            </a:r>
            <a:r>
              <a:rPr lang="en-US" altLang="en-US"/>
              <a:t>ng tại n</a:t>
            </a:r>
            <a:r>
              <a:rPr lang="vi-VN" altLang="en-US"/>
              <a:t>ơ</a:t>
            </a:r>
            <a:r>
              <a:rPr lang="en-US" altLang="en-US"/>
              <a:t>i làm việc:</a:t>
            </a:r>
          </a:p>
          <a:p>
            <a:pPr lvl="1"/>
            <a:r>
              <a:rPr lang="en-US" altLang="en-US"/>
              <a:t>Không quan tâm tiền phải trả cho việc sử dụng n</a:t>
            </a:r>
            <a:r>
              <a:rPr lang="vi-VN" altLang="en-US"/>
              <a:t>ă</a:t>
            </a:r>
            <a:r>
              <a:rPr lang="en-US" altLang="en-US"/>
              <a:t>ng l</a:t>
            </a:r>
            <a:r>
              <a:rPr lang="vi-VN" altLang="en-US"/>
              <a:t>ượ</a:t>
            </a:r>
            <a:r>
              <a:rPr lang="en-US" altLang="en-US"/>
              <a:t>ng</a:t>
            </a:r>
          </a:p>
          <a:p>
            <a:pPr lvl="1"/>
            <a:r>
              <a:rPr lang="en-US" altLang="en-US"/>
              <a:t>Không gặp phải vấn </a:t>
            </a:r>
            <a:r>
              <a:rPr lang="vi-VN" altLang="en-US"/>
              <a:t>đề</a:t>
            </a:r>
            <a:r>
              <a:rPr lang="en-US" altLang="en-US"/>
              <a:t> gì liên quan việc cung cấp và tiêu thụ n</a:t>
            </a:r>
            <a:r>
              <a:rPr lang="vi-VN" altLang="en-US"/>
              <a:t>ă</a:t>
            </a:r>
            <a:r>
              <a:rPr lang="en-US" altLang="en-US"/>
              <a:t>ng l</a:t>
            </a:r>
            <a:r>
              <a:rPr lang="vi-VN" altLang="en-US"/>
              <a:t>ượ</a:t>
            </a:r>
            <a:r>
              <a:rPr lang="en-US" altLang="en-US"/>
              <a:t>ng (ví dụ: nếu </a:t>
            </a:r>
            <a:r>
              <a:rPr lang="vi-VN" altLang="en-US"/>
              <a:t>đã</a:t>
            </a:r>
            <a:r>
              <a:rPr lang="en-US" altLang="en-US"/>
              <a:t> gặp vấn </a:t>
            </a:r>
            <a:r>
              <a:rPr lang="vi-VN" altLang="en-US"/>
              <a:t>đế</a:t>
            </a:r>
            <a:r>
              <a:rPr lang="en-US" altLang="en-US"/>
              <a:t> do mở rất nhiều thiết bị cùng lúc có thể dẫn </a:t>
            </a:r>
            <a:r>
              <a:rPr lang="vi-VN" altLang="en-US"/>
              <a:t>đế</a:t>
            </a:r>
            <a:r>
              <a:rPr lang="en-US" altLang="en-US"/>
              <a:t>n quá tải và bị cắt </a:t>
            </a:r>
            <a:r>
              <a:rPr lang="vi-VN" altLang="en-US"/>
              <a:t>đ</a:t>
            </a:r>
            <a:r>
              <a:rPr lang="en-US" altLang="en-US"/>
              <a:t>iện </a:t>
            </a:r>
            <a:r>
              <a:rPr lang="en-US" altLang="en-US">
                <a:sym typeface="Wingdings" panose="05000000000000000000" pitchFamily="2" charset="2"/>
              </a:rPr>
              <a:t> nhân viên có thể ý thức giảm sử dụng khi ch</a:t>
            </a:r>
            <a:r>
              <a:rPr lang="vi-VN" altLang="en-US">
                <a:sym typeface="Wingdings" panose="05000000000000000000" pitchFamily="2" charset="2"/>
              </a:rPr>
              <a:t>ư</a:t>
            </a:r>
            <a:r>
              <a:rPr lang="en-US" altLang="en-US">
                <a:sym typeface="Wingdings" panose="05000000000000000000" pitchFamily="2" charset="2"/>
              </a:rPr>
              <a:t>a cần )</a:t>
            </a:r>
            <a:endParaRPr lang="en-US" altLang="en-US"/>
          </a:p>
          <a:p>
            <a:pPr lvl="1"/>
            <a:r>
              <a:rPr lang="en-US" altLang="en-US"/>
              <a:t>Xem TKNL không phải là trách nhiệm của họ</a:t>
            </a:r>
          </a:p>
          <a:p>
            <a:pPr lvl="1"/>
            <a:r>
              <a:rPr lang="en-US" altLang="en-US"/>
              <a:t>Quá tải với công việc hằng ngày nên không nghĩ </a:t>
            </a:r>
            <a:r>
              <a:rPr lang="vi-VN" altLang="en-US"/>
              <a:t>đế</a:t>
            </a:r>
            <a:r>
              <a:rPr lang="en-US" altLang="en-US"/>
              <a:t>n việc TKNL</a:t>
            </a:r>
          </a:p>
          <a:p>
            <a:pPr lvl="1"/>
            <a:r>
              <a:rPr lang="en-US" altLang="en-US"/>
              <a:t>Không biết chính sách/ chiến l</a:t>
            </a:r>
            <a:r>
              <a:rPr lang="vi-VN" altLang="en-US"/>
              <a:t>ượ</a:t>
            </a:r>
            <a:r>
              <a:rPr lang="en-US" altLang="en-US"/>
              <a:t>c TKNL từ lãnh </a:t>
            </a:r>
            <a:r>
              <a:rPr lang="vi-VN" altLang="en-US"/>
              <a:t>đạ</a:t>
            </a:r>
            <a:r>
              <a:rPr lang="en-US" altLang="en-US"/>
              <a:t>o</a:t>
            </a:r>
          </a:p>
          <a:p>
            <a:endParaRPr lang="en-US" altLang="en-US"/>
          </a:p>
        </p:txBody>
      </p:sp>
      <p:sp>
        <p:nvSpPr>
          <p:cNvPr id="107524" name="Slide Number Placeholder 3">
            <a:extLst>
              <a:ext uri="{FF2B5EF4-FFF2-40B4-BE49-F238E27FC236}">
                <a16:creationId xmlns:a16="http://schemas.microsoft.com/office/drawing/2014/main" id="{8482470F-78B7-BE97-5B3B-EF805EDE13EF}"/>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000">
                <a:solidFill>
                  <a:schemeClr val="tx1"/>
                </a:solidFill>
                <a:latin typeface="Tahoma" panose="020B0604030504040204" pitchFamily="34" charset="0"/>
                <a:cs typeface="Tahoma" panose="020B0604030504040204" pitchFamily="34" charset="0"/>
              </a:defRPr>
            </a:lvl1pPr>
            <a:lvl2pPr marL="742950" indent="-285750">
              <a:spcBef>
                <a:spcPct val="30000"/>
              </a:spcBef>
              <a:defRPr sz="1000">
                <a:solidFill>
                  <a:schemeClr val="tx1"/>
                </a:solidFill>
                <a:latin typeface="Tahoma" panose="020B0604030504040204" pitchFamily="34" charset="0"/>
                <a:cs typeface="Tahoma" panose="020B0604030504040204" pitchFamily="34" charset="0"/>
              </a:defRPr>
            </a:lvl2pPr>
            <a:lvl3pPr marL="1143000" indent="-228600">
              <a:spcBef>
                <a:spcPct val="30000"/>
              </a:spcBef>
              <a:defRPr sz="1000">
                <a:solidFill>
                  <a:schemeClr val="tx1"/>
                </a:solidFill>
                <a:latin typeface="Tahoma" panose="020B0604030504040204" pitchFamily="34" charset="0"/>
                <a:cs typeface="Tahoma" panose="020B0604030504040204" pitchFamily="34" charset="0"/>
              </a:defRPr>
            </a:lvl3pPr>
            <a:lvl4pPr marL="1600200" indent="-228600">
              <a:spcBef>
                <a:spcPct val="30000"/>
              </a:spcBef>
              <a:defRPr sz="1000">
                <a:solidFill>
                  <a:schemeClr val="tx1"/>
                </a:solidFill>
                <a:latin typeface="Tahoma" panose="020B0604030504040204" pitchFamily="34" charset="0"/>
                <a:cs typeface="Tahoma" panose="020B0604030504040204" pitchFamily="34" charset="0"/>
              </a:defRPr>
            </a:lvl4pPr>
            <a:lvl5pPr marL="2057400" indent="-228600">
              <a:spcBef>
                <a:spcPct val="30000"/>
              </a:spcBef>
              <a:defRPr sz="1000">
                <a:solidFill>
                  <a:schemeClr val="tx1"/>
                </a:solidFill>
                <a:latin typeface="Tahoma" panose="020B0604030504040204" pitchFamily="34" charset="0"/>
                <a:cs typeface="Tahoma" panose="020B0604030504040204" pitchFamily="34" charset="0"/>
              </a:defRPr>
            </a:lvl5pPr>
            <a:lvl6pPr marL="25146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6pPr>
            <a:lvl7pPr marL="29718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7pPr>
            <a:lvl8pPr marL="34290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8pPr>
            <a:lvl9pPr marL="38862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9pPr>
          </a:lstStyle>
          <a:p>
            <a:pPr>
              <a:spcBef>
                <a:spcPct val="0"/>
              </a:spcBef>
            </a:pPr>
            <a:fld id="{DA4A5862-E3FD-45DD-82B6-DEB1BA893F45}" type="slidenum">
              <a:rPr lang="en-US" altLang="en-US" sz="1200" smtClean="0">
                <a:cs typeface="Arial" panose="020B0604020202020204" pitchFamily="34" charset="0"/>
              </a:rPr>
              <a:pPr>
                <a:spcBef>
                  <a:spcPct val="0"/>
                </a:spcBef>
              </a:pPr>
              <a:t>18</a:t>
            </a:fld>
            <a:endParaRPr lang="en-US" altLang="en-US" sz="1200">
              <a:cs typeface="Arial" panose="020B0604020202020204" pitchFamily="34"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Slide Image Placeholder 1">
            <a:extLst>
              <a:ext uri="{FF2B5EF4-FFF2-40B4-BE49-F238E27FC236}">
                <a16:creationId xmlns:a16="http://schemas.microsoft.com/office/drawing/2014/main" id="{DB1F3C65-5F81-A961-55AA-0E9DAE28EE14}"/>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1619" name="Notes Placeholder 2">
            <a:extLst>
              <a:ext uri="{FF2B5EF4-FFF2-40B4-BE49-F238E27FC236}">
                <a16:creationId xmlns:a16="http://schemas.microsoft.com/office/drawing/2014/main" id="{15DECF29-4ACC-9BA8-466C-7542F7195DE8}"/>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a:t>Khu vực thích hợp cần theo dõi tiêu thụ n</a:t>
            </a:r>
            <a:r>
              <a:rPr lang="vi-VN" altLang="en-US"/>
              <a:t>ă</a:t>
            </a:r>
            <a:r>
              <a:rPr lang="en-US" altLang="en-US"/>
              <a:t>ng l</a:t>
            </a:r>
            <a:r>
              <a:rPr lang="vi-VN" altLang="en-US"/>
              <a:t>ượ</a:t>
            </a:r>
            <a:r>
              <a:rPr lang="en-US" altLang="en-US"/>
              <a:t>ng: </a:t>
            </a:r>
          </a:p>
          <a:p>
            <a:pPr lvl="1"/>
            <a:r>
              <a:rPr lang="en-US" altLang="en-US"/>
              <a:t>Những khu vực cần </a:t>
            </a:r>
            <a:r>
              <a:rPr lang="vi-VN" altLang="en-US"/>
              <a:t>đ</a:t>
            </a:r>
            <a:r>
              <a:rPr lang="en-US" altLang="en-US"/>
              <a:t>o </a:t>
            </a:r>
            <a:r>
              <a:rPr lang="vi-VN" altLang="en-US"/>
              <a:t>đế</a:t>
            </a:r>
            <a:r>
              <a:rPr lang="en-US" altLang="en-US"/>
              <a:t>m phải có thiết bị</a:t>
            </a:r>
          </a:p>
          <a:p>
            <a:pPr lvl="1"/>
            <a:r>
              <a:rPr lang="en-US" altLang="en-US"/>
              <a:t>phụ thuộc vào việc xác </a:t>
            </a:r>
            <a:r>
              <a:rPr lang="vi-VN" altLang="en-US"/>
              <a:t>đị</a:t>
            </a:r>
            <a:r>
              <a:rPr lang="en-US" altLang="en-US"/>
              <a:t>nh hộ tiêu thụ n</a:t>
            </a:r>
            <a:r>
              <a:rPr lang="vi-VN" altLang="en-US"/>
              <a:t>ă</a:t>
            </a:r>
            <a:r>
              <a:rPr lang="en-US" altLang="en-US"/>
              <a:t>ng l</a:t>
            </a:r>
            <a:r>
              <a:rPr lang="vi-VN" altLang="en-US"/>
              <a:t>ượ</a:t>
            </a:r>
            <a:r>
              <a:rPr lang="en-US" altLang="en-US"/>
              <a:t>ng sẽ </a:t>
            </a:r>
            <a:r>
              <a:rPr lang="vi-VN" altLang="en-US"/>
              <a:t>đượ</a:t>
            </a:r>
            <a:r>
              <a:rPr lang="en-US" altLang="en-US"/>
              <a:t>c thảo luận ở phần sau.</a:t>
            </a:r>
          </a:p>
        </p:txBody>
      </p:sp>
      <p:sp>
        <p:nvSpPr>
          <p:cNvPr id="111620" name="Slide Number Placeholder 3">
            <a:extLst>
              <a:ext uri="{FF2B5EF4-FFF2-40B4-BE49-F238E27FC236}">
                <a16:creationId xmlns:a16="http://schemas.microsoft.com/office/drawing/2014/main" id="{8B762150-1651-7E54-735C-AE2A3A286F2F}"/>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000">
                <a:solidFill>
                  <a:schemeClr val="tx1"/>
                </a:solidFill>
                <a:latin typeface="Tahoma" panose="020B0604030504040204" pitchFamily="34" charset="0"/>
                <a:cs typeface="Tahoma" panose="020B0604030504040204" pitchFamily="34" charset="0"/>
              </a:defRPr>
            </a:lvl1pPr>
            <a:lvl2pPr marL="742950" indent="-285750">
              <a:spcBef>
                <a:spcPct val="30000"/>
              </a:spcBef>
              <a:defRPr sz="1000">
                <a:solidFill>
                  <a:schemeClr val="tx1"/>
                </a:solidFill>
                <a:latin typeface="Tahoma" panose="020B0604030504040204" pitchFamily="34" charset="0"/>
                <a:cs typeface="Tahoma" panose="020B0604030504040204" pitchFamily="34" charset="0"/>
              </a:defRPr>
            </a:lvl2pPr>
            <a:lvl3pPr marL="1143000" indent="-228600">
              <a:spcBef>
                <a:spcPct val="30000"/>
              </a:spcBef>
              <a:defRPr sz="1000">
                <a:solidFill>
                  <a:schemeClr val="tx1"/>
                </a:solidFill>
                <a:latin typeface="Tahoma" panose="020B0604030504040204" pitchFamily="34" charset="0"/>
                <a:cs typeface="Tahoma" panose="020B0604030504040204" pitchFamily="34" charset="0"/>
              </a:defRPr>
            </a:lvl3pPr>
            <a:lvl4pPr marL="1600200" indent="-228600">
              <a:spcBef>
                <a:spcPct val="30000"/>
              </a:spcBef>
              <a:defRPr sz="1000">
                <a:solidFill>
                  <a:schemeClr val="tx1"/>
                </a:solidFill>
                <a:latin typeface="Tahoma" panose="020B0604030504040204" pitchFamily="34" charset="0"/>
                <a:cs typeface="Tahoma" panose="020B0604030504040204" pitchFamily="34" charset="0"/>
              </a:defRPr>
            </a:lvl4pPr>
            <a:lvl5pPr marL="2057400" indent="-228600">
              <a:spcBef>
                <a:spcPct val="30000"/>
              </a:spcBef>
              <a:defRPr sz="1000">
                <a:solidFill>
                  <a:schemeClr val="tx1"/>
                </a:solidFill>
                <a:latin typeface="Tahoma" panose="020B0604030504040204" pitchFamily="34" charset="0"/>
                <a:cs typeface="Tahoma" panose="020B0604030504040204" pitchFamily="34" charset="0"/>
              </a:defRPr>
            </a:lvl5pPr>
            <a:lvl6pPr marL="25146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6pPr>
            <a:lvl7pPr marL="29718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7pPr>
            <a:lvl8pPr marL="34290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8pPr>
            <a:lvl9pPr marL="38862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9pPr>
          </a:lstStyle>
          <a:p>
            <a:pPr>
              <a:spcBef>
                <a:spcPct val="0"/>
              </a:spcBef>
            </a:pPr>
            <a:fld id="{A7C1B546-CE5E-4F0F-87C9-EEF00BCE20F8}" type="slidenum">
              <a:rPr lang="en-US" altLang="en-US" sz="1200" smtClean="0">
                <a:cs typeface="Arial" panose="020B0604020202020204" pitchFamily="34" charset="0"/>
              </a:rPr>
              <a:pPr>
                <a:spcBef>
                  <a:spcPct val="0"/>
                </a:spcBef>
              </a:pPr>
              <a:t>19</a:t>
            </a:fld>
            <a:endParaRPr lang="en-US" altLang="en-US" sz="1200">
              <a:cs typeface="Arial" panose="020B0604020202020204" pitchFamily="34"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Slide Image Placeholder 1">
            <a:extLst>
              <a:ext uri="{FF2B5EF4-FFF2-40B4-BE49-F238E27FC236}">
                <a16:creationId xmlns:a16="http://schemas.microsoft.com/office/drawing/2014/main" id="{61B73639-D103-CD79-35D6-9D39A4F2B4F3}"/>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3667" name="Notes Placeholder 2">
            <a:extLst>
              <a:ext uri="{FF2B5EF4-FFF2-40B4-BE49-F238E27FC236}">
                <a16:creationId xmlns:a16="http://schemas.microsoft.com/office/drawing/2014/main" id="{1E54B902-C0D3-1418-4591-8B3136679D7E}"/>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a:t>Thành phần thứ 5 yêu cầu doanh nghiệp thực hiện truyền thông thực hiện TKNL cho cả nội bộ và bên ngoài doanh nghiệp</a:t>
            </a:r>
          </a:p>
        </p:txBody>
      </p:sp>
      <p:sp>
        <p:nvSpPr>
          <p:cNvPr id="113668" name="Slide Number Placeholder 3">
            <a:extLst>
              <a:ext uri="{FF2B5EF4-FFF2-40B4-BE49-F238E27FC236}">
                <a16:creationId xmlns:a16="http://schemas.microsoft.com/office/drawing/2014/main" id="{F2248EAA-F19A-104C-8C70-6EEC16C45BDA}"/>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000">
                <a:solidFill>
                  <a:schemeClr val="tx1"/>
                </a:solidFill>
                <a:latin typeface="Tahoma" panose="020B0604030504040204" pitchFamily="34" charset="0"/>
                <a:cs typeface="Tahoma" panose="020B0604030504040204" pitchFamily="34" charset="0"/>
              </a:defRPr>
            </a:lvl1pPr>
            <a:lvl2pPr marL="742950" indent="-285750">
              <a:spcBef>
                <a:spcPct val="30000"/>
              </a:spcBef>
              <a:defRPr sz="1000">
                <a:solidFill>
                  <a:schemeClr val="tx1"/>
                </a:solidFill>
                <a:latin typeface="Tahoma" panose="020B0604030504040204" pitchFamily="34" charset="0"/>
                <a:cs typeface="Tahoma" panose="020B0604030504040204" pitchFamily="34" charset="0"/>
              </a:defRPr>
            </a:lvl2pPr>
            <a:lvl3pPr marL="1143000" indent="-228600">
              <a:spcBef>
                <a:spcPct val="30000"/>
              </a:spcBef>
              <a:defRPr sz="1000">
                <a:solidFill>
                  <a:schemeClr val="tx1"/>
                </a:solidFill>
                <a:latin typeface="Tahoma" panose="020B0604030504040204" pitchFamily="34" charset="0"/>
                <a:cs typeface="Tahoma" panose="020B0604030504040204" pitchFamily="34" charset="0"/>
              </a:defRPr>
            </a:lvl3pPr>
            <a:lvl4pPr marL="1600200" indent="-228600">
              <a:spcBef>
                <a:spcPct val="30000"/>
              </a:spcBef>
              <a:defRPr sz="1000">
                <a:solidFill>
                  <a:schemeClr val="tx1"/>
                </a:solidFill>
                <a:latin typeface="Tahoma" panose="020B0604030504040204" pitchFamily="34" charset="0"/>
                <a:cs typeface="Tahoma" panose="020B0604030504040204" pitchFamily="34" charset="0"/>
              </a:defRPr>
            </a:lvl4pPr>
            <a:lvl5pPr marL="2057400" indent="-228600">
              <a:spcBef>
                <a:spcPct val="30000"/>
              </a:spcBef>
              <a:defRPr sz="1000">
                <a:solidFill>
                  <a:schemeClr val="tx1"/>
                </a:solidFill>
                <a:latin typeface="Tahoma" panose="020B0604030504040204" pitchFamily="34" charset="0"/>
                <a:cs typeface="Tahoma" panose="020B0604030504040204" pitchFamily="34" charset="0"/>
              </a:defRPr>
            </a:lvl5pPr>
            <a:lvl6pPr marL="25146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6pPr>
            <a:lvl7pPr marL="29718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7pPr>
            <a:lvl8pPr marL="34290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8pPr>
            <a:lvl9pPr marL="38862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9pPr>
          </a:lstStyle>
          <a:p>
            <a:pPr>
              <a:spcBef>
                <a:spcPct val="0"/>
              </a:spcBef>
            </a:pPr>
            <a:fld id="{B16A89DF-65FE-4044-AD26-3D220B2D2386}" type="slidenum">
              <a:rPr lang="en-US" altLang="en-US" sz="1200" smtClean="0">
                <a:cs typeface="Arial" panose="020B0604020202020204" pitchFamily="34" charset="0"/>
              </a:rPr>
              <a:pPr>
                <a:spcBef>
                  <a:spcPct val="0"/>
                </a:spcBef>
              </a:pPr>
              <a:t>20</a:t>
            </a:fld>
            <a:endParaRPr lang="en-US" altLang="en-US" sz="1200">
              <a:cs typeface="Arial" panose="020B0604020202020204" pitchFamily="34"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Slide Image Placeholder 1">
            <a:extLst>
              <a:ext uri="{FF2B5EF4-FFF2-40B4-BE49-F238E27FC236}">
                <a16:creationId xmlns:a16="http://schemas.microsoft.com/office/drawing/2014/main" id="{A651F13F-D3A8-50F7-DE89-6BE3D6D1CCBE}"/>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8787" name="Notes Placeholder 2">
            <a:extLst>
              <a:ext uri="{FF2B5EF4-FFF2-40B4-BE49-F238E27FC236}">
                <a16:creationId xmlns:a16="http://schemas.microsoft.com/office/drawing/2014/main" id="{D03D1564-9915-7E3F-31C2-EAC0E1C8D2EA}"/>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a:t>Hiện nay các công nghệ TKNL có hiệu quả cao </a:t>
            </a:r>
            <a:r>
              <a:rPr lang="vi-VN" altLang="en-US"/>
              <a:t>đã</a:t>
            </a:r>
            <a:r>
              <a:rPr lang="en-US" altLang="en-US"/>
              <a:t> </a:t>
            </a:r>
            <a:r>
              <a:rPr lang="vi-VN" altLang="en-US"/>
              <a:t>đượ</a:t>
            </a:r>
            <a:r>
              <a:rPr lang="en-US" altLang="en-US"/>
              <a:t>c xác nhận. Nếu tuyên bố cam kết TKNL mà không </a:t>
            </a:r>
            <a:r>
              <a:rPr lang="vi-VN" altLang="en-US"/>
              <a:t>đầ</a:t>
            </a:r>
            <a:r>
              <a:rPr lang="en-US" altLang="en-US"/>
              <a:t>u t</a:t>
            </a:r>
            <a:r>
              <a:rPr lang="vi-VN" altLang="en-US"/>
              <a:t>ư</a:t>
            </a:r>
            <a:r>
              <a:rPr lang="en-US" altLang="en-US"/>
              <a:t> cho các dự án TKNL thì </a:t>
            </a:r>
            <a:r>
              <a:rPr lang="vi-VN" altLang="en-US"/>
              <a:t>đ</a:t>
            </a:r>
            <a:r>
              <a:rPr lang="en-US" altLang="en-US"/>
              <a:t>iều </a:t>
            </a:r>
            <a:r>
              <a:rPr lang="vi-VN" altLang="en-US"/>
              <a:t>đó</a:t>
            </a:r>
            <a:r>
              <a:rPr lang="en-US" altLang="en-US"/>
              <a:t> thực sự là ch</a:t>
            </a:r>
            <a:r>
              <a:rPr lang="vi-VN" altLang="en-US"/>
              <a:t>ư</a:t>
            </a:r>
            <a:r>
              <a:rPr lang="en-US" altLang="en-US"/>
              <a:t>a có cam kết.</a:t>
            </a:r>
          </a:p>
        </p:txBody>
      </p:sp>
      <p:sp>
        <p:nvSpPr>
          <p:cNvPr id="118788" name="Slide Number Placeholder 3">
            <a:extLst>
              <a:ext uri="{FF2B5EF4-FFF2-40B4-BE49-F238E27FC236}">
                <a16:creationId xmlns:a16="http://schemas.microsoft.com/office/drawing/2014/main" id="{850DE60E-3D6A-71B8-B9DF-9E468FB50AEA}"/>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000">
                <a:solidFill>
                  <a:schemeClr val="tx1"/>
                </a:solidFill>
                <a:latin typeface="Tahoma" panose="020B0604030504040204" pitchFamily="34" charset="0"/>
                <a:cs typeface="Tahoma" panose="020B0604030504040204" pitchFamily="34" charset="0"/>
              </a:defRPr>
            </a:lvl1pPr>
            <a:lvl2pPr marL="742950" indent="-285750">
              <a:spcBef>
                <a:spcPct val="30000"/>
              </a:spcBef>
              <a:defRPr sz="1000">
                <a:solidFill>
                  <a:schemeClr val="tx1"/>
                </a:solidFill>
                <a:latin typeface="Tahoma" panose="020B0604030504040204" pitchFamily="34" charset="0"/>
                <a:cs typeface="Tahoma" panose="020B0604030504040204" pitchFamily="34" charset="0"/>
              </a:defRPr>
            </a:lvl2pPr>
            <a:lvl3pPr marL="1143000" indent="-228600">
              <a:spcBef>
                <a:spcPct val="30000"/>
              </a:spcBef>
              <a:defRPr sz="1000">
                <a:solidFill>
                  <a:schemeClr val="tx1"/>
                </a:solidFill>
                <a:latin typeface="Tahoma" panose="020B0604030504040204" pitchFamily="34" charset="0"/>
                <a:cs typeface="Tahoma" panose="020B0604030504040204" pitchFamily="34" charset="0"/>
              </a:defRPr>
            </a:lvl3pPr>
            <a:lvl4pPr marL="1600200" indent="-228600">
              <a:spcBef>
                <a:spcPct val="30000"/>
              </a:spcBef>
              <a:defRPr sz="1000">
                <a:solidFill>
                  <a:schemeClr val="tx1"/>
                </a:solidFill>
                <a:latin typeface="Tahoma" panose="020B0604030504040204" pitchFamily="34" charset="0"/>
                <a:cs typeface="Tahoma" panose="020B0604030504040204" pitchFamily="34" charset="0"/>
              </a:defRPr>
            </a:lvl4pPr>
            <a:lvl5pPr marL="2057400" indent="-228600">
              <a:spcBef>
                <a:spcPct val="30000"/>
              </a:spcBef>
              <a:defRPr sz="1000">
                <a:solidFill>
                  <a:schemeClr val="tx1"/>
                </a:solidFill>
                <a:latin typeface="Tahoma" panose="020B0604030504040204" pitchFamily="34" charset="0"/>
                <a:cs typeface="Tahoma" panose="020B0604030504040204" pitchFamily="34" charset="0"/>
              </a:defRPr>
            </a:lvl5pPr>
            <a:lvl6pPr marL="25146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6pPr>
            <a:lvl7pPr marL="29718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7pPr>
            <a:lvl8pPr marL="34290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8pPr>
            <a:lvl9pPr marL="38862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9pPr>
          </a:lstStyle>
          <a:p>
            <a:pPr>
              <a:spcBef>
                <a:spcPct val="0"/>
              </a:spcBef>
            </a:pPr>
            <a:fld id="{71129267-4300-4F78-AC7B-7C997984A089}" type="slidenum">
              <a:rPr lang="en-US" altLang="en-US" sz="1200" smtClean="0">
                <a:cs typeface="Arial" panose="020B0604020202020204" pitchFamily="34" charset="0"/>
              </a:rPr>
              <a:pPr>
                <a:spcBef>
                  <a:spcPct val="0"/>
                </a:spcBef>
              </a:pPr>
              <a:t>21</a:t>
            </a:fld>
            <a:endParaRPr lang="en-US" altLang="en-US" sz="1200">
              <a:cs typeface="Arial" panose="020B060402020202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Slide Image Placeholder 1">
            <a:extLst>
              <a:ext uri="{FF2B5EF4-FFF2-40B4-BE49-F238E27FC236}">
                <a16:creationId xmlns:a16="http://schemas.microsoft.com/office/drawing/2014/main" id="{A764A109-03F2-FA27-9922-D065BBACFF5A}"/>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0659" name="Notes Placeholder 2">
            <a:extLst>
              <a:ext uri="{FF2B5EF4-FFF2-40B4-BE49-F238E27FC236}">
                <a16:creationId xmlns:a16="http://schemas.microsoft.com/office/drawing/2014/main" id="{9F21FED1-E258-D4EE-C641-FB8257EA5D85}"/>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a:t>Các b</a:t>
            </a:r>
            <a:r>
              <a:rPr lang="vi-VN" altLang="en-US"/>
              <a:t>ướ</a:t>
            </a:r>
            <a:r>
              <a:rPr lang="en-US" altLang="en-US"/>
              <a:t>c </a:t>
            </a:r>
            <a:r>
              <a:rPr lang="vi-VN" altLang="en-US"/>
              <a:t>để</a:t>
            </a:r>
            <a:r>
              <a:rPr lang="en-US" altLang="en-US"/>
              <a:t> </a:t>
            </a:r>
            <a:r>
              <a:rPr lang="vi-VN" altLang="en-US"/>
              <a:t>để</a:t>
            </a:r>
            <a:r>
              <a:rPr lang="en-US" altLang="en-US"/>
              <a:t> xác </a:t>
            </a:r>
            <a:r>
              <a:rPr lang="vi-VN" altLang="en-US"/>
              <a:t>đị</a:t>
            </a:r>
            <a:r>
              <a:rPr lang="en-US" altLang="en-US"/>
              <a:t>nh giải pháp TKNL hiệu quả nhất là </a:t>
            </a:r>
            <a:r>
              <a:rPr lang="vi-VN" altLang="en-US"/>
              <a:t>đ</a:t>
            </a:r>
            <a:r>
              <a:rPr lang="en-US" altLang="en-US"/>
              <a:t>iều không thể thiếu trong việc thực hiện TKNL tại các doanh nghiệp. </a:t>
            </a:r>
          </a:p>
          <a:p>
            <a:r>
              <a:rPr lang="en-US" altLang="en-US"/>
              <a:t>Tuy nhiên, </a:t>
            </a:r>
            <a:r>
              <a:rPr lang="vi-VN" altLang="en-US"/>
              <a:t>để</a:t>
            </a:r>
            <a:r>
              <a:rPr lang="en-US" altLang="en-US"/>
              <a:t> việc TKNL không trở thành “phong trào” – rầm rộ lúc </a:t>
            </a:r>
            <a:r>
              <a:rPr lang="vi-VN" altLang="en-US"/>
              <a:t>đầ</a:t>
            </a:r>
            <a:r>
              <a:rPr lang="en-US" altLang="en-US"/>
              <a:t>u sau một thời gian thì mọi ng</a:t>
            </a:r>
            <a:r>
              <a:rPr lang="vi-VN" altLang="en-US"/>
              <a:t>ườ</a:t>
            </a:r>
            <a:r>
              <a:rPr lang="en-US" altLang="en-US"/>
              <a:t>i chán, quên và không duy trì hiệu quả </a:t>
            </a:r>
            <a:r>
              <a:rPr lang="en-US" altLang="en-US">
                <a:sym typeface="Wingdings" panose="05000000000000000000" pitchFamily="2" charset="2"/>
              </a:rPr>
              <a:t> cần có một hệ thống quản lý giúp:</a:t>
            </a:r>
          </a:p>
          <a:p>
            <a:pPr lvl="1"/>
            <a:r>
              <a:rPr lang="en-US" altLang="en-US">
                <a:sym typeface="Wingdings" panose="05000000000000000000" pitchFamily="2" charset="2"/>
              </a:rPr>
              <a:t>Huy </a:t>
            </a:r>
            <a:r>
              <a:rPr lang="vi-VN" altLang="en-US">
                <a:sym typeface="Wingdings" panose="05000000000000000000" pitchFamily="2" charset="2"/>
              </a:rPr>
              <a:t>độ</a:t>
            </a:r>
            <a:r>
              <a:rPr lang="en-US" altLang="en-US">
                <a:sym typeface="Wingdings" panose="05000000000000000000" pitchFamily="2" charset="2"/>
              </a:rPr>
              <a:t>ng và duy trì sự tham gia của mọi ng</a:t>
            </a:r>
            <a:r>
              <a:rPr lang="vi-VN" altLang="en-US">
                <a:sym typeface="Wingdings" panose="05000000000000000000" pitchFamily="2" charset="2"/>
              </a:rPr>
              <a:t>ườ</a:t>
            </a:r>
            <a:r>
              <a:rPr lang="en-US" altLang="en-US">
                <a:sym typeface="Wingdings" panose="05000000000000000000" pitchFamily="2" charset="2"/>
              </a:rPr>
              <a:t>i</a:t>
            </a:r>
          </a:p>
          <a:p>
            <a:pPr lvl="1"/>
            <a:r>
              <a:rPr lang="vi-VN" altLang="en-US"/>
              <a:t>Đạ</a:t>
            </a:r>
            <a:r>
              <a:rPr lang="en-US" altLang="en-US"/>
              <a:t>t </a:t>
            </a:r>
            <a:r>
              <a:rPr lang="vi-VN" altLang="en-US"/>
              <a:t>đượ</a:t>
            </a:r>
            <a:r>
              <a:rPr lang="en-US" altLang="en-US"/>
              <a:t>c mục tiêu mong muốn</a:t>
            </a:r>
          </a:p>
        </p:txBody>
      </p:sp>
      <p:sp>
        <p:nvSpPr>
          <p:cNvPr id="70660" name="Slide Number Placeholder 3">
            <a:extLst>
              <a:ext uri="{FF2B5EF4-FFF2-40B4-BE49-F238E27FC236}">
                <a16:creationId xmlns:a16="http://schemas.microsoft.com/office/drawing/2014/main" id="{5FB15DE2-F080-4FFC-3FF2-71708C78A630}"/>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000">
                <a:solidFill>
                  <a:schemeClr val="tx1"/>
                </a:solidFill>
                <a:latin typeface="Tahoma" panose="020B0604030504040204" pitchFamily="34" charset="0"/>
                <a:cs typeface="Tahoma" panose="020B0604030504040204" pitchFamily="34" charset="0"/>
              </a:defRPr>
            </a:lvl1pPr>
            <a:lvl2pPr marL="742950" indent="-285750">
              <a:spcBef>
                <a:spcPct val="30000"/>
              </a:spcBef>
              <a:defRPr sz="1000">
                <a:solidFill>
                  <a:schemeClr val="tx1"/>
                </a:solidFill>
                <a:latin typeface="Tahoma" panose="020B0604030504040204" pitchFamily="34" charset="0"/>
                <a:cs typeface="Tahoma" panose="020B0604030504040204" pitchFamily="34" charset="0"/>
              </a:defRPr>
            </a:lvl2pPr>
            <a:lvl3pPr marL="1143000" indent="-228600">
              <a:spcBef>
                <a:spcPct val="30000"/>
              </a:spcBef>
              <a:defRPr sz="1000">
                <a:solidFill>
                  <a:schemeClr val="tx1"/>
                </a:solidFill>
                <a:latin typeface="Tahoma" panose="020B0604030504040204" pitchFamily="34" charset="0"/>
                <a:cs typeface="Tahoma" panose="020B0604030504040204" pitchFamily="34" charset="0"/>
              </a:defRPr>
            </a:lvl3pPr>
            <a:lvl4pPr marL="1600200" indent="-228600">
              <a:spcBef>
                <a:spcPct val="30000"/>
              </a:spcBef>
              <a:defRPr sz="1000">
                <a:solidFill>
                  <a:schemeClr val="tx1"/>
                </a:solidFill>
                <a:latin typeface="Tahoma" panose="020B0604030504040204" pitchFamily="34" charset="0"/>
                <a:cs typeface="Tahoma" panose="020B0604030504040204" pitchFamily="34" charset="0"/>
              </a:defRPr>
            </a:lvl4pPr>
            <a:lvl5pPr marL="2057400" indent="-228600">
              <a:spcBef>
                <a:spcPct val="30000"/>
              </a:spcBef>
              <a:defRPr sz="1000">
                <a:solidFill>
                  <a:schemeClr val="tx1"/>
                </a:solidFill>
                <a:latin typeface="Tahoma" panose="020B0604030504040204" pitchFamily="34" charset="0"/>
                <a:cs typeface="Tahoma" panose="020B0604030504040204" pitchFamily="34" charset="0"/>
              </a:defRPr>
            </a:lvl5pPr>
            <a:lvl6pPr marL="25146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6pPr>
            <a:lvl7pPr marL="29718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7pPr>
            <a:lvl8pPr marL="34290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8pPr>
            <a:lvl9pPr marL="38862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9pPr>
          </a:lstStyle>
          <a:p>
            <a:pPr>
              <a:spcBef>
                <a:spcPct val="0"/>
              </a:spcBef>
            </a:pPr>
            <a:fld id="{F2EAE727-3E5C-46E6-9273-A7B02B6E6A0C}" type="slidenum">
              <a:rPr lang="en-US" altLang="en-US" sz="1200" smtClean="0">
                <a:cs typeface="Arial" panose="020B0604020202020204" pitchFamily="34" charset="0"/>
              </a:rPr>
              <a:pPr>
                <a:spcBef>
                  <a:spcPct val="0"/>
                </a:spcBef>
              </a:pPr>
              <a:t>3</a:t>
            </a:fld>
            <a:endParaRPr lang="en-US" altLang="en-US" sz="1200">
              <a:cs typeface="Arial" panose="020B0604020202020204" pitchFamily="34" charset="0"/>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Slide Image Placeholder 1">
            <a:extLst>
              <a:ext uri="{FF2B5EF4-FFF2-40B4-BE49-F238E27FC236}">
                <a16:creationId xmlns:a16="http://schemas.microsoft.com/office/drawing/2014/main" id="{414378D6-0E73-A6E5-98D6-01D57C741CE7}"/>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0531" name="Notes Placeholder 2">
            <a:extLst>
              <a:ext uri="{FF2B5EF4-FFF2-40B4-BE49-F238E27FC236}">
                <a16:creationId xmlns:a16="http://schemas.microsoft.com/office/drawing/2014/main" id="{6573A3D4-7F00-47DC-6DE8-CC277D89F81B}"/>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
        <p:nvSpPr>
          <p:cNvPr id="4" name="Date Placeholder 3">
            <a:extLst>
              <a:ext uri="{FF2B5EF4-FFF2-40B4-BE49-F238E27FC236}">
                <a16:creationId xmlns:a16="http://schemas.microsoft.com/office/drawing/2014/main" id="{88E230E1-2C38-0A3F-A29B-AFB47CA23CDA}"/>
              </a:ext>
            </a:extLst>
          </p:cNvPr>
          <p:cNvSpPr>
            <a:spLocks noGrp="1"/>
          </p:cNvSpPr>
          <p:nvPr>
            <p:ph type="dt" sz="quarter" idx="1"/>
          </p:nvPr>
        </p:nvSpPr>
        <p:spPr/>
        <p:txBody>
          <a:bodyPr/>
          <a:lstStyle/>
          <a:p>
            <a:pPr>
              <a:defRPr/>
            </a:pPr>
            <a:fld id="{96C489A5-3A56-6E43-B6AF-2006F77D92DF}" type="datetime1">
              <a:rPr lang="en-GB"/>
              <a:pPr>
                <a:defRPr/>
              </a:pPr>
              <a:t>18/07/2025</a:t>
            </a:fld>
            <a:endParaRPr lang="en-US" dirty="0"/>
          </a:p>
        </p:txBody>
      </p:sp>
      <p:sp>
        <p:nvSpPr>
          <p:cNvPr id="5" name="Footer Placeholder 4">
            <a:extLst>
              <a:ext uri="{FF2B5EF4-FFF2-40B4-BE49-F238E27FC236}">
                <a16:creationId xmlns:a16="http://schemas.microsoft.com/office/drawing/2014/main" id="{BFAD528D-C2B8-1763-8E3A-375409DB490E}"/>
              </a:ext>
            </a:extLst>
          </p:cNvPr>
          <p:cNvSpPr>
            <a:spLocks noGrp="1"/>
          </p:cNvSpPr>
          <p:nvPr>
            <p:ph type="ftr" sz="quarter" idx="4"/>
          </p:nvPr>
        </p:nvSpPr>
        <p:spPr/>
        <p:txBody>
          <a:bodyPr/>
          <a:lstStyle/>
          <a:p>
            <a:pPr>
              <a:defRPr/>
            </a:pPr>
            <a:endParaRPr lang="en-US"/>
          </a:p>
        </p:txBody>
      </p:sp>
      <p:sp>
        <p:nvSpPr>
          <p:cNvPr id="150534" name="Slide Number Placeholder 5">
            <a:extLst>
              <a:ext uri="{FF2B5EF4-FFF2-40B4-BE49-F238E27FC236}">
                <a16:creationId xmlns:a16="http://schemas.microsoft.com/office/drawing/2014/main" id="{49AD6B45-FEAB-661A-B7F7-FB578170180D}"/>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31C1C726-5A7D-4B1D-930F-B2F4930006D2}" type="slidenum">
              <a:rPr lang="en-US" altLang="en-US" smtClean="0"/>
              <a:pPr/>
              <a:t>22</a:t>
            </a:fld>
            <a:endParaRPr lang="en-US"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a:extLst>
            <a:ext uri="{FF2B5EF4-FFF2-40B4-BE49-F238E27FC236}">
              <a16:creationId xmlns:a16="http://schemas.microsoft.com/office/drawing/2014/main" id="{A2D8B00E-8A88-5696-6B57-B912BCEF0404}"/>
            </a:ext>
          </a:extLst>
        </p:cNvPr>
        <p:cNvGrpSpPr/>
        <p:nvPr/>
      </p:nvGrpSpPr>
      <p:grpSpPr>
        <a:xfrm>
          <a:off x="0" y="0"/>
          <a:ext cx="0" cy="0"/>
          <a:chOff x="0" y="0"/>
          <a:chExt cx="0" cy="0"/>
        </a:xfrm>
      </p:grpSpPr>
      <p:sp>
        <p:nvSpPr>
          <p:cNvPr id="43" name="Google Shape;43;p:notes">
            <a:extLst>
              <a:ext uri="{FF2B5EF4-FFF2-40B4-BE49-F238E27FC236}">
                <a16:creationId xmlns:a16="http://schemas.microsoft.com/office/drawing/2014/main" id="{018A6246-DA7C-46B8-FB8F-CB6CA0A556C0}"/>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a:extLst>
              <a:ext uri="{FF2B5EF4-FFF2-40B4-BE49-F238E27FC236}">
                <a16:creationId xmlns:a16="http://schemas.microsoft.com/office/drawing/2014/main" id="{FBBDE499-BD44-1FC6-E328-6783DEC69AF1}"/>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56252856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Slide Image Placeholder 1">
            <a:extLst>
              <a:ext uri="{FF2B5EF4-FFF2-40B4-BE49-F238E27FC236}">
                <a16:creationId xmlns:a16="http://schemas.microsoft.com/office/drawing/2014/main" id="{901286A8-69CC-EC47-2DB0-5C4EDAD586AA}"/>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2707" name="Notes Placeholder 2">
            <a:extLst>
              <a:ext uri="{FF2B5EF4-FFF2-40B4-BE49-F238E27FC236}">
                <a16:creationId xmlns:a16="http://schemas.microsoft.com/office/drawing/2014/main" id="{DEB09ABC-991B-B93B-7AB5-9FC5264C2189}"/>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a:latin typeface="Arial" panose="020B0604020202020204" pitchFamily="34" charset="0"/>
                <a:cs typeface="Arial" panose="020B0604020202020204" pitchFamily="34" charset="0"/>
              </a:rPr>
              <a:t>L</a:t>
            </a:r>
            <a:r>
              <a:rPr lang="vi-VN" altLang="en-US">
                <a:latin typeface="Arial" panose="020B0604020202020204" pitchFamily="34" charset="0"/>
                <a:cs typeface="Arial" panose="020B0604020202020204" pitchFamily="34" charset="0"/>
              </a:rPr>
              <a:t>ư</a:t>
            </a:r>
            <a:r>
              <a:rPr lang="en-US" altLang="en-US">
                <a:latin typeface="Arial" panose="020B0604020202020204" pitchFamily="34" charset="0"/>
                <a:cs typeface="Arial" panose="020B0604020202020204" pitchFamily="34" charset="0"/>
              </a:rPr>
              <a:t>u ý cho giảng viên: khái niệm hệ thống ở </a:t>
            </a:r>
            <a:r>
              <a:rPr lang="vi-VN" altLang="en-US">
                <a:latin typeface="Arial" panose="020B0604020202020204" pitchFamily="34" charset="0"/>
                <a:cs typeface="Arial" panose="020B0604020202020204" pitchFamily="34" charset="0"/>
              </a:rPr>
              <a:t>đâ</a:t>
            </a:r>
            <a:r>
              <a:rPr lang="en-US" altLang="en-US">
                <a:latin typeface="Arial" panose="020B0604020202020204" pitchFamily="34" charset="0"/>
                <a:cs typeface="Arial" panose="020B0604020202020204" pitchFamily="34" charset="0"/>
              </a:rPr>
              <a:t>y là một hệ thống bài bản và hiệu quả. Vì  khái niệm hệ thống bình th</a:t>
            </a:r>
            <a:r>
              <a:rPr lang="vi-VN" altLang="en-US">
                <a:latin typeface="Arial" panose="020B0604020202020204" pitchFamily="34" charset="0"/>
                <a:cs typeface="Arial" panose="020B0604020202020204" pitchFamily="34" charset="0"/>
              </a:rPr>
              <a:t>ườ</a:t>
            </a:r>
            <a:r>
              <a:rPr lang="en-US" altLang="en-US">
                <a:latin typeface="Arial" panose="020B0604020202020204" pitchFamily="34" charset="0"/>
                <a:cs typeface="Arial" panose="020B0604020202020204" pitchFamily="34" charset="0"/>
              </a:rPr>
              <a:t>ng thì bất cứ một doanh nghiệp nào cũng có một “kiểu hệ thống” của họ (chỉ giải thích l</a:t>
            </a:r>
            <a:r>
              <a:rPr lang="vi-VN" altLang="en-US">
                <a:latin typeface="Arial" panose="020B0604020202020204" pitchFamily="34" charset="0"/>
                <a:cs typeface="Arial" panose="020B0604020202020204" pitchFamily="34" charset="0"/>
              </a:rPr>
              <a:t>ư</a:t>
            </a:r>
            <a:r>
              <a:rPr lang="en-US" altLang="en-US">
                <a:latin typeface="Arial" panose="020B0604020202020204" pitchFamily="34" charset="0"/>
                <a:cs typeface="Arial" panose="020B0604020202020204" pitchFamily="34" charset="0"/>
              </a:rPr>
              <a:t>u ý này khi có thắc mắc của học viên)</a:t>
            </a:r>
          </a:p>
          <a:p>
            <a:endParaRPr lang="en-US" altLang="en-US">
              <a:latin typeface="Arial" panose="020B0604020202020204" pitchFamily="34" charset="0"/>
              <a:cs typeface="Arial" panose="020B0604020202020204" pitchFamily="34" charset="0"/>
            </a:endParaRPr>
          </a:p>
        </p:txBody>
      </p:sp>
      <p:sp>
        <p:nvSpPr>
          <p:cNvPr id="72708" name="Slide Number Placeholder 3">
            <a:extLst>
              <a:ext uri="{FF2B5EF4-FFF2-40B4-BE49-F238E27FC236}">
                <a16:creationId xmlns:a16="http://schemas.microsoft.com/office/drawing/2014/main" id="{40F14D21-17B5-6D5E-3CD9-D7088F238669}"/>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000">
                <a:solidFill>
                  <a:schemeClr val="tx1"/>
                </a:solidFill>
                <a:latin typeface="Tahoma" panose="020B0604030504040204" pitchFamily="34" charset="0"/>
                <a:cs typeface="Tahoma" panose="020B0604030504040204" pitchFamily="34" charset="0"/>
              </a:defRPr>
            </a:lvl1pPr>
            <a:lvl2pPr marL="742950" indent="-285750">
              <a:spcBef>
                <a:spcPct val="30000"/>
              </a:spcBef>
              <a:defRPr sz="1000">
                <a:solidFill>
                  <a:schemeClr val="tx1"/>
                </a:solidFill>
                <a:latin typeface="Tahoma" panose="020B0604030504040204" pitchFamily="34" charset="0"/>
                <a:cs typeface="Tahoma" panose="020B0604030504040204" pitchFamily="34" charset="0"/>
              </a:defRPr>
            </a:lvl2pPr>
            <a:lvl3pPr marL="1143000" indent="-228600">
              <a:spcBef>
                <a:spcPct val="30000"/>
              </a:spcBef>
              <a:defRPr sz="1000">
                <a:solidFill>
                  <a:schemeClr val="tx1"/>
                </a:solidFill>
                <a:latin typeface="Tahoma" panose="020B0604030504040204" pitchFamily="34" charset="0"/>
                <a:cs typeface="Tahoma" panose="020B0604030504040204" pitchFamily="34" charset="0"/>
              </a:defRPr>
            </a:lvl3pPr>
            <a:lvl4pPr marL="1600200" indent="-228600">
              <a:spcBef>
                <a:spcPct val="30000"/>
              </a:spcBef>
              <a:defRPr sz="1000">
                <a:solidFill>
                  <a:schemeClr val="tx1"/>
                </a:solidFill>
                <a:latin typeface="Tahoma" panose="020B0604030504040204" pitchFamily="34" charset="0"/>
                <a:cs typeface="Tahoma" panose="020B0604030504040204" pitchFamily="34" charset="0"/>
              </a:defRPr>
            </a:lvl4pPr>
            <a:lvl5pPr marL="2057400" indent="-228600">
              <a:spcBef>
                <a:spcPct val="30000"/>
              </a:spcBef>
              <a:defRPr sz="1000">
                <a:solidFill>
                  <a:schemeClr val="tx1"/>
                </a:solidFill>
                <a:latin typeface="Tahoma" panose="020B0604030504040204" pitchFamily="34" charset="0"/>
                <a:cs typeface="Tahoma" panose="020B0604030504040204" pitchFamily="34" charset="0"/>
              </a:defRPr>
            </a:lvl5pPr>
            <a:lvl6pPr marL="25146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6pPr>
            <a:lvl7pPr marL="29718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7pPr>
            <a:lvl8pPr marL="34290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8pPr>
            <a:lvl9pPr marL="38862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9pPr>
          </a:lstStyle>
          <a:p>
            <a:pPr>
              <a:spcBef>
                <a:spcPct val="0"/>
              </a:spcBef>
            </a:pPr>
            <a:fld id="{023B645E-16CB-45B1-BC63-AB0E2ADC5A46}" type="slidenum">
              <a:rPr lang="en-US" altLang="en-US" sz="1200" smtClean="0">
                <a:cs typeface="Arial" panose="020B0604020202020204" pitchFamily="34" charset="0"/>
              </a:rPr>
              <a:pPr>
                <a:spcBef>
                  <a:spcPct val="0"/>
                </a:spcBef>
              </a:pPr>
              <a:t>4</a:t>
            </a:fld>
            <a:endParaRPr lang="en-US" altLang="en-US" sz="1200">
              <a:cs typeface="Arial" panose="020B060402020202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Slide Image Placeholder 1">
            <a:extLst>
              <a:ext uri="{FF2B5EF4-FFF2-40B4-BE49-F238E27FC236}">
                <a16:creationId xmlns:a16="http://schemas.microsoft.com/office/drawing/2014/main" id="{77C09FD4-4652-EB78-9DE2-F0FE0E178F2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6803" name="Notes Placeholder 2">
            <a:extLst>
              <a:ext uri="{FF2B5EF4-FFF2-40B4-BE49-F238E27FC236}">
                <a16:creationId xmlns:a16="http://schemas.microsoft.com/office/drawing/2014/main" id="{275DF4B6-2E4B-CABE-122D-75EE4B9925D7}"/>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a:latin typeface="Arial" panose="020B0604020202020204" pitchFamily="34" charset="0"/>
                <a:cs typeface="Arial" panose="020B0604020202020204" pitchFamily="34" charset="0"/>
              </a:rPr>
              <a:t>HTQLNL không phải </a:t>
            </a:r>
            <a:r>
              <a:rPr lang="vi-VN" altLang="en-US">
                <a:latin typeface="Arial" panose="020B0604020202020204" pitchFamily="34" charset="0"/>
                <a:cs typeface="Arial" panose="020B0604020202020204" pitchFamily="34" charset="0"/>
              </a:rPr>
              <a:t>đượ</a:t>
            </a:r>
            <a:r>
              <a:rPr lang="en-US" altLang="en-US">
                <a:latin typeface="Arial" panose="020B0604020202020204" pitchFamily="34" charset="0"/>
                <a:cs typeface="Arial" panose="020B0604020202020204" pitchFamily="34" charset="0"/>
              </a:rPr>
              <a:t>c triển khai theo ngẫu hứng</a:t>
            </a:r>
          </a:p>
          <a:p>
            <a:r>
              <a:rPr lang="en-US" altLang="en-US">
                <a:latin typeface="Arial" panose="020B0604020202020204" pitchFamily="34" charset="0"/>
                <a:cs typeface="Arial" panose="020B0604020202020204" pitchFamily="34" charset="0"/>
              </a:rPr>
              <a:t>HTQLNL yêu cầu tổ chức/ công ty liên tục thực hiện chu trình – xác </a:t>
            </a:r>
            <a:r>
              <a:rPr lang="vi-VN" altLang="en-US">
                <a:latin typeface="Arial" panose="020B0604020202020204" pitchFamily="34" charset="0"/>
                <a:cs typeface="Arial" panose="020B0604020202020204" pitchFamily="34" charset="0"/>
              </a:rPr>
              <a:t>đị</a:t>
            </a:r>
            <a:r>
              <a:rPr lang="en-US" altLang="en-US">
                <a:latin typeface="Arial" panose="020B0604020202020204" pitchFamily="34" charset="0"/>
                <a:cs typeface="Arial" panose="020B0604020202020204" pitchFamily="34" charset="0"/>
              </a:rPr>
              <a:t>nh chính sách, mục tiêu, xây dựng ch</a:t>
            </a:r>
            <a:r>
              <a:rPr lang="vi-VN" altLang="en-US">
                <a:latin typeface="Arial" panose="020B0604020202020204" pitchFamily="34" charset="0"/>
                <a:cs typeface="Arial" panose="020B0604020202020204" pitchFamily="34" charset="0"/>
              </a:rPr>
              <a:t>ươ</a:t>
            </a:r>
            <a:r>
              <a:rPr lang="en-US" altLang="en-US">
                <a:latin typeface="Arial" panose="020B0604020202020204" pitchFamily="34" charset="0"/>
                <a:cs typeface="Arial" panose="020B0604020202020204" pitchFamily="34" charset="0"/>
              </a:rPr>
              <a:t>ng trình hành </a:t>
            </a:r>
            <a:r>
              <a:rPr lang="vi-VN" altLang="en-US">
                <a:latin typeface="Arial" panose="020B0604020202020204" pitchFamily="34" charset="0"/>
                <a:cs typeface="Arial" panose="020B0604020202020204" pitchFamily="34" charset="0"/>
              </a:rPr>
              <a:t>độ</a:t>
            </a:r>
            <a:r>
              <a:rPr lang="en-US" altLang="en-US">
                <a:latin typeface="Arial" panose="020B0604020202020204" pitchFamily="34" charset="0"/>
                <a:cs typeface="Arial" panose="020B0604020202020204" pitchFamily="34" charset="0"/>
              </a:rPr>
              <a:t>ng và thực hiện ch</a:t>
            </a:r>
            <a:r>
              <a:rPr lang="vi-VN" altLang="en-US">
                <a:latin typeface="Arial" panose="020B0604020202020204" pitchFamily="34" charset="0"/>
                <a:cs typeface="Arial" panose="020B0604020202020204" pitchFamily="34" charset="0"/>
              </a:rPr>
              <a:t>ượ</a:t>
            </a:r>
            <a:r>
              <a:rPr lang="en-US" altLang="en-US">
                <a:latin typeface="Arial" panose="020B0604020202020204" pitchFamily="34" charset="0"/>
                <a:cs typeface="Arial" panose="020B0604020202020204" pitchFamily="34" charset="0"/>
              </a:rPr>
              <a:t>ng ch</a:t>
            </a:r>
            <a:r>
              <a:rPr lang="vi-VN" altLang="en-US">
                <a:latin typeface="Arial" panose="020B0604020202020204" pitchFamily="34" charset="0"/>
                <a:cs typeface="Arial" panose="020B0604020202020204" pitchFamily="34" charset="0"/>
              </a:rPr>
              <a:t>ươ</a:t>
            </a:r>
            <a:r>
              <a:rPr lang="en-US" altLang="en-US">
                <a:latin typeface="Arial" panose="020B0604020202020204" pitchFamily="34" charset="0"/>
                <a:cs typeface="Arial" panose="020B0604020202020204" pitchFamily="34" charset="0"/>
              </a:rPr>
              <a:t>ng trình TKNL.</a:t>
            </a:r>
          </a:p>
        </p:txBody>
      </p:sp>
      <p:sp>
        <p:nvSpPr>
          <p:cNvPr id="76804" name="Slide Number Placeholder 3">
            <a:extLst>
              <a:ext uri="{FF2B5EF4-FFF2-40B4-BE49-F238E27FC236}">
                <a16:creationId xmlns:a16="http://schemas.microsoft.com/office/drawing/2014/main" id="{6CD6E2E3-0754-2DCF-D3D8-4B9EDFAA7866}"/>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000">
                <a:solidFill>
                  <a:schemeClr val="tx1"/>
                </a:solidFill>
                <a:latin typeface="Tahoma" panose="020B0604030504040204" pitchFamily="34" charset="0"/>
                <a:cs typeface="Tahoma" panose="020B0604030504040204" pitchFamily="34" charset="0"/>
              </a:defRPr>
            </a:lvl1pPr>
            <a:lvl2pPr marL="742950" indent="-285750">
              <a:spcBef>
                <a:spcPct val="30000"/>
              </a:spcBef>
              <a:defRPr sz="1000">
                <a:solidFill>
                  <a:schemeClr val="tx1"/>
                </a:solidFill>
                <a:latin typeface="Tahoma" panose="020B0604030504040204" pitchFamily="34" charset="0"/>
                <a:cs typeface="Tahoma" panose="020B0604030504040204" pitchFamily="34" charset="0"/>
              </a:defRPr>
            </a:lvl2pPr>
            <a:lvl3pPr marL="1143000" indent="-228600">
              <a:spcBef>
                <a:spcPct val="30000"/>
              </a:spcBef>
              <a:defRPr sz="1000">
                <a:solidFill>
                  <a:schemeClr val="tx1"/>
                </a:solidFill>
                <a:latin typeface="Tahoma" panose="020B0604030504040204" pitchFamily="34" charset="0"/>
                <a:cs typeface="Tahoma" panose="020B0604030504040204" pitchFamily="34" charset="0"/>
              </a:defRPr>
            </a:lvl3pPr>
            <a:lvl4pPr marL="1600200" indent="-228600">
              <a:spcBef>
                <a:spcPct val="30000"/>
              </a:spcBef>
              <a:defRPr sz="1000">
                <a:solidFill>
                  <a:schemeClr val="tx1"/>
                </a:solidFill>
                <a:latin typeface="Tahoma" panose="020B0604030504040204" pitchFamily="34" charset="0"/>
                <a:cs typeface="Tahoma" panose="020B0604030504040204" pitchFamily="34" charset="0"/>
              </a:defRPr>
            </a:lvl4pPr>
            <a:lvl5pPr marL="2057400" indent="-228600">
              <a:spcBef>
                <a:spcPct val="30000"/>
              </a:spcBef>
              <a:defRPr sz="1000">
                <a:solidFill>
                  <a:schemeClr val="tx1"/>
                </a:solidFill>
                <a:latin typeface="Tahoma" panose="020B0604030504040204" pitchFamily="34" charset="0"/>
                <a:cs typeface="Tahoma" panose="020B0604030504040204" pitchFamily="34" charset="0"/>
              </a:defRPr>
            </a:lvl5pPr>
            <a:lvl6pPr marL="25146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6pPr>
            <a:lvl7pPr marL="29718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7pPr>
            <a:lvl8pPr marL="34290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8pPr>
            <a:lvl9pPr marL="38862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9pPr>
          </a:lstStyle>
          <a:p>
            <a:pPr>
              <a:spcBef>
                <a:spcPct val="0"/>
              </a:spcBef>
            </a:pPr>
            <a:fld id="{0C9F2AFE-9EFF-4BE1-A604-35B88396A4BD}" type="slidenum">
              <a:rPr lang="en-US" altLang="en-US" sz="1200" smtClean="0">
                <a:cs typeface="Arial" panose="020B0604020202020204" pitchFamily="34" charset="0"/>
              </a:rPr>
              <a:pPr>
                <a:spcBef>
                  <a:spcPct val="0"/>
                </a:spcBef>
              </a:pPr>
              <a:t>5</a:t>
            </a:fld>
            <a:endParaRPr lang="en-US" altLang="en-US" sz="1200">
              <a:cs typeface="Arial" panose="020B060402020202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Slide Image Placeholder 1">
            <a:extLst>
              <a:ext uri="{FF2B5EF4-FFF2-40B4-BE49-F238E27FC236}">
                <a16:creationId xmlns:a16="http://schemas.microsoft.com/office/drawing/2014/main" id="{9E89A8C3-ACE8-DD6E-8E15-B8B4E9C6811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0899" name="Notes Placeholder 2">
            <a:extLst>
              <a:ext uri="{FF2B5EF4-FFF2-40B4-BE49-F238E27FC236}">
                <a16:creationId xmlns:a16="http://schemas.microsoft.com/office/drawing/2014/main" id="{A0FB96D1-186C-7CE8-6D9B-11498B37628B}"/>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sz="1200" b="1"/>
              <a:t>Cam kết của lãnh </a:t>
            </a:r>
            <a:r>
              <a:rPr lang="vi-VN" altLang="en-US" sz="1200" b="1"/>
              <a:t>đạ</a:t>
            </a:r>
            <a:r>
              <a:rPr lang="en-US" altLang="en-US" sz="1200" b="1"/>
              <a:t>o-  th</a:t>
            </a:r>
            <a:r>
              <a:rPr lang="vi-VN" altLang="en-US" b="1"/>
              <a:t>ườ</a:t>
            </a:r>
            <a:r>
              <a:rPr lang="en-US" altLang="en-US" b="1"/>
              <a:t>ng bị thách thức do:</a:t>
            </a:r>
          </a:p>
          <a:p>
            <a:r>
              <a:rPr lang="en-US" altLang="en-US"/>
              <a:t>Lãnh </a:t>
            </a:r>
            <a:r>
              <a:rPr lang="vi-VN" altLang="en-US"/>
              <a:t>đạ</a:t>
            </a:r>
            <a:r>
              <a:rPr lang="en-US" altLang="en-US"/>
              <a:t>o th</a:t>
            </a:r>
            <a:r>
              <a:rPr lang="vi-VN" altLang="en-US"/>
              <a:t>ườ</a:t>
            </a:r>
            <a:r>
              <a:rPr lang="en-US" altLang="en-US"/>
              <a:t>ng bận nên mối quan tâm không </a:t>
            </a:r>
            <a:r>
              <a:rPr lang="vi-VN" altLang="en-US"/>
              <a:t>đủ</a:t>
            </a:r>
            <a:r>
              <a:rPr lang="en-US" altLang="en-US"/>
              <a:t> mạnh sẽ không dành thời gian tham gia trực tiếp</a:t>
            </a:r>
          </a:p>
          <a:p>
            <a:r>
              <a:rPr lang="en-US" altLang="en-US" sz="1200"/>
              <a:t>Đầu tư cho tiết kiệm NL chưa chắc hấp dẫn về kinh tế tr</a:t>
            </a:r>
            <a:r>
              <a:rPr lang="vi-VN" altLang="en-US"/>
              <a:t>ướ</a:t>
            </a:r>
            <a:r>
              <a:rPr lang="en-US" altLang="en-US"/>
              <a:t>c mắt bằng những đầu </a:t>
            </a:r>
            <a:r>
              <a:rPr lang="en-US" altLang="en-US" sz="1200"/>
              <a:t>tư khác</a:t>
            </a:r>
            <a:endParaRPr lang="en-US" altLang="en-US" sz="1200" b="1"/>
          </a:p>
          <a:p>
            <a:r>
              <a:rPr lang="en-US" altLang="en-US" sz="1200" b="1"/>
              <a:t>Tham gia của mọi ng</a:t>
            </a:r>
            <a:r>
              <a:rPr lang="vi-VN" altLang="en-US" sz="1200" b="1"/>
              <a:t>ườ</a:t>
            </a:r>
            <a:r>
              <a:rPr lang="en-US" altLang="en-US" b="1"/>
              <a:t>i - những khó kh</a:t>
            </a:r>
            <a:r>
              <a:rPr lang="vi-VN" altLang="en-US" b="1"/>
              <a:t>ă</a:t>
            </a:r>
            <a:r>
              <a:rPr lang="en-US" altLang="en-US" b="1"/>
              <a:t>n th</a:t>
            </a:r>
            <a:r>
              <a:rPr lang="vi-VN" altLang="en-US" b="1"/>
              <a:t>ườ</a:t>
            </a:r>
            <a:r>
              <a:rPr lang="en-US" altLang="en-US" b="1"/>
              <a:t>ng gặp:</a:t>
            </a:r>
          </a:p>
          <a:p>
            <a:r>
              <a:rPr lang="en-US" altLang="en-US" sz="1200"/>
              <a:t>Nhận thức và thói quen của nhân viên trong việc TKNL</a:t>
            </a:r>
          </a:p>
          <a:p>
            <a:r>
              <a:rPr lang="en-US" altLang="en-US" sz="1200"/>
              <a:t>N</a:t>
            </a:r>
            <a:r>
              <a:rPr lang="vi-VN" altLang="en-US" sz="1200"/>
              <a:t>ă</a:t>
            </a:r>
            <a:r>
              <a:rPr lang="en-US" altLang="en-US" sz="1200"/>
              <a:t>ng lực nhân viên ch</a:t>
            </a:r>
            <a:r>
              <a:rPr lang="vi-VN" altLang="en-US" sz="1200"/>
              <a:t>ư</a:t>
            </a:r>
            <a:r>
              <a:rPr lang="en-US" altLang="en-US" sz="1200"/>
              <a:t>a phù hợp</a:t>
            </a:r>
          </a:p>
          <a:p>
            <a:pPr>
              <a:buFontTx/>
              <a:buChar char="•"/>
            </a:pPr>
            <a:endParaRPr lang="en-US" altLang="en-US" sz="1200"/>
          </a:p>
        </p:txBody>
      </p:sp>
      <p:sp>
        <p:nvSpPr>
          <p:cNvPr id="80900" name="Slide Number Placeholder 3">
            <a:extLst>
              <a:ext uri="{FF2B5EF4-FFF2-40B4-BE49-F238E27FC236}">
                <a16:creationId xmlns:a16="http://schemas.microsoft.com/office/drawing/2014/main" id="{6B768EA8-99C3-698D-5C29-37C45862D25A}"/>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000">
                <a:solidFill>
                  <a:schemeClr val="tx1"/>
                </a:solidFill>
                <a:latin typeface="Tahoma" panose="020B0604030504040204" pitchFamily="34" charset="0"/>
                <a:cs typeface="Tahoma" panose="020B0604030504040204" pitchFamily="34" charset="0"/>
              </a:defRPr>
            </a:lvl1pPr>
            <a:lvl2pPr marL="742950" indent="-285750">
              <a:spcBef>
                <a:spcPct val="30000"/>
              </a:spcBef>
              <a:defRPr sz="1000">
                <a:solidFill>
                  <a:schemeClr val="tx1"/>
                </a:solidFill>
                <a:latin typeface="Tahoma" panose="020B0604030504040204" pitchFamily="34" charset="0"/>
                <a:cs typeface="Tahoma" panose="020B0604030504040204" pitchFamily="34" charset="0"/>
              </a:defRPr>
            </a:lvl2pPr>
            <a:lvl3pPr marL="1143000" indent="-228600">
              <a:spcBef>
                <a:spcPct val="30000"/>
              </a:spcBef>
              <a:defRPr sz="1000">
                <a:solidFill>
                  <a:schemeClr val="tx1"/>
                </a:solidFill>
                <a:latin typeface="Tahoma" panose="020B0604030504040204" pitchFamily="34" charset="0"/>
                <a:cs typeface="Tahoma" panose="020B0604030504040204" pitchFamily="34" charset="0"/>
              </a:defRPr>
            </a:lvl3pPr>
            <a:lvl4pPr marL="1600200" indent="-228600">
              <a:spcBef>
                <a:spcPct val="30000"/>
              </a:spcBef>
              <a:defRPr sz="1000">
                <a:solidFill>
                  <a:schemeClr val="tx1"/>
                </a:solidFill>
                <a:latin typeface="Tahoma" panose="020B0604030504040204" pitchFamily="34" charset="0"/>
                <a:cs typeface="Tahoma" panose="020B0604030504040204" pitchFamily="34" charset="0"/>
              </a:defRPr>
            </a:lvl4pPr>
            <a:lvl5pPr marL="2057400" indent="-228600">
              <a:spcBef>
                <a:spcPct val="30000"/>
              </a:spcBef>
              <a:defRPr sz="1000">
                <a:solidFill>
                  <a:schemeClr val="tx1"/>
                </a:solidFill>
                <a:latin typeface="Tahoma" panose="020B0604030504040204" pitchFamily="34" charset="0"/>
                <a:cs typeface="Tahoma" panose="020B0604030504040204" pitchFamily="34" charset="0"/>
              </a:defRPr>
            </a:lvl5pPr>
            <a:lvl6pPr marL="25146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6pPr>
            <a:lvl7pPr marL="29718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7pPr>
            <a:lvl8pPr marL="34290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8pPr>
            <a:lvl9pPr marL="38862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9pPr>
          </a:lstStyle>
          <a:p>
            <a:pPr>
              <a:spcBef>
                <a:spcPct val="0"/>
              </a:spcBef>
            </a:pPr>
            <a:fld id="{490DE583-F682-4C84-B2CD-AAC168A3A15D}" type="slidenum">
              <a:rPr lang="en-US" altLang="en-US" sz="1200" smtClean="0">
                <a:cs typeface="Arial" panose="020B0604020202020204" pitchFamily="34" charset="0"/>
              </a:rPr>
              <a:pPr>
                <a:spcBef>
                  <a:spcPct val="0"/>
                </a:spcBef>
              </a:pPr>
              <a:t>6</a:t>
            </a:fld>
            <a:endParaRPr lang="en-US" altLang="en-US" sz="1200">
              <a:cs typeface="Arial" panose="020B0604020202020204"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Slide Image Placeholder 1">
            <a:extLst>
              <a:ext uri="{FF2B5EF4-FFF2-40B4-BE49-F238E27FC236}">
                <a16:creationId xmlns:a16="http://schemas.microsoft.com/office/drawing/2014/main" id="{CCC64091-96B9-4ACE-64CB-715489B6D821}"/>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9091" name="Notes Placeholder 2">
            <a:extLst>
              <a:ext uri="{FF2B5EF4-FFF2-40B4-BE49-F238E27FC236}">
                <a16:creationId xmlns:a16="http://schemas.microsoft.com/office/drawing/2014/main" id="{EDD07AE5-3D23-5B53-D33D-20968805464E}"/>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a:t>Giới thiệu ma trận hệ thống quản lý n</a:t>
            </a:r>
            <a:r>
              <a:rPr lang="vi-VN" altLang="en-US"/>
              <a:t>ă</a:t>
            </a:r>
            <a:r>
              <a:rPr lang="en-US" altLang="en-US"/>
              <a:t>ng l</a:t>
            </a:r>
            <a:r>
              <a:rPr lang="vi-VN" altLang="en-US"/>
              <a:t>ượ</a:t>
            </a:r>
            <a:r>
              <a:rPr lang="en-US" altLang="en-US"/>
              <a:t>ng th</a:t>
            </a:r>
            <a:r>
              <a:rPr lang="vi-VN" altLang="en-US"/>
              <a:t>ườ</a:t>
            </a:r>
            <a:r>
              <a:rPr lang="en-US" altLang="en-US"/>
              <a:t>ng </a:t>
            </a:r>
            <a:r>
              <a:rPr lang="vi-VN" altLang="en-US"/>
              <a:t>đượ</a:t>
            </a:r>
            <a:r>
              <a:rPr lang="en-US" altLang="en-US"/>
              <a:t>c sử dụng nh</a:t>
            </a:r>
            <a:r>
              <a:rPr lang="vi-VN" altLang="en-US"/>
              <a:t>ư</a:t>
            </a:r>
            <a:r>
              <a:rPr lang="en-US" altLang="en-US"/>
              <a:t> là một h</a:t>
            </a:r>
            <a:r>
              <a:rPr lang="vi-VN" altLang="en-US"/>
              <a:t>ướ</a:t>
            </a:r>
            <a:r>
              <a:rPr lang="en-US" altLang="en-US"/>
              <a:t>ng dẫn </a:t>
            </a:r>
            <a:r>
              <a:rPr lang="vi-VN" altLang="en-US"/>
              <a:t>để</a:t>
            </a:r>
            <a:r>
              <a:rPr lang="en-US" altLang="en-US"/>
              <a:t> xây dựng hệ thống quản lý n</a:t>
            </a:r>
            <a:r>
              <a:rPr lang="vi-VN" altLang="en-US"/>
              <a:t>ă</a:t>
            </a:r>
            <a:r>
              <a:rPr lang="en-US" altLang="en-US"/>
              <a:t>ng l</a:t>
            </a:r>
            <a:r>
              <a:rPr lang="vi-VN" altLang="en-US"/>
              <a:t>ượ</a:t>
            </a:r>
            <a:r>
              <a:rPr lang="en-US" altLang="en-US"/>
              <a:t>ng tại các doanh nghiệp. </a:t>
            </a:r>
          </a:p>
          <a:p>
            <a:r>
              <a:rPr lang="en-US" altLang="en-US"/>
              <a:t>Các cột là các thành phần của một hệ thống quản lý n</a:t>
            </a:r>
            <a:r>
              <a:rPr lang="vi-VN" altLang="en-US"/>
              <a:t>ă</a:t>
            </a:r>
            <a:r>
              <a:rPr lang="en-US" altLang="en-US"/>
              <a:t>ng l</a:t>
            </a:r>
            <a:r>
              <a:rPr lang="vi-VN" altLang="en-US"/>
              <a:t>ượ</a:t>
            </a:r>
            <a:r>
              <a:rPr lang="en-US" altLang="en-US"/>
              <a:t>ng.  Hàng là các cấp </a:t>
            </a:r>
            <a:r>
              <a:rPr lang="vi-VN" altLang="en-US"/>
              <a:t>độ</a:t>
            </a:r>
            <a:r>
              <a:rPr lang="en-US" altLang="en-US"/>
              <a:t> thực hiện. H</a:t>
            </a:r>
            <a:r>
              <a:rPr lang="vi-VN" altLang="en-US"/>
              <a:t>ướ</a:t>
            </a:r>
            <a:r>
              <a:rPr lang="en-US" altLang="en-US"/>
              <a:t>ng tới </a:t>
            </a:r>
            <a:r>
              <a:rPr lang="vi-VN" altLang="en-US"/>
              <a:t>đạ</a:t>
            </a:r>
            <a:r>
              <a:rPr lang="en-US" altLang="en-US"/>
              <a:t>t </a:t>
            </a:r>
            <a:r>
              <a:rPr lang="vi-VN" altLang="en-US"/>
              <a:t>đượ</a:t>
            </a:r>
            <a:r>
              <a:rPr lang="en-US" altLang="en-US"/>
              <a:t>c cấp </a:t>
            </a:r>
            <a:r>
              <a:rPr lang="vi-VN" altLang="en-US"/>
              <a:t>độ</a:t>
            </a:r>
            <a:r>
              <a:rPr lang="en-US" altLang="en-US"/>
              <a:t> 4 của từng thành phần sẽ giúp có </a:t>
            </a:r>
            <a:r>
              <a:rPr lang="vi-VN" altLang="en-US"/>
              <a:t>đượ</a:t>
            </a:r>
            <a:r>
              <a:rPr lang="en-US" altLang="en-US"/>
              <a:t>c một hệ thống quản lý n</a:t>
            </a:r>
            <a:r>
              <a:rPr lang="vi-VN" altLang="en-US"/>
              <a:t>ă</a:t>
            </a:r>
            <a:r>
              <a:rPr lang="en-US" altLang="en-US"/>
              <a:t>ng l</a:t>
            </a:r>
            <a:r>
              <a:rPr lang="vi-VN" altLang="en-US"/>
              <a:t>ượ</a:t>
            </a:r>
            <a:r>
              <a:rPr lang="en-US" altLang="en-US"/>
              <a:t>ng hiệu quả.</a:t>
            </a:r>
          </a:p>
          <a:p>
            <a:r>
              <a:rPr lang="en-US" altLang="en-US"/>
              <a:t>L</a:t>
            </a:r>
            <a:r>
              <a:rPr lang="vi-VN" altLang="en-US"/>
              <a:t>ư</a:t>
            </a:r>
            <a:r>
              <a:rPr lang="en-US" altLang="en-US"/>
              <a:t>u ý cho giảng viên (chỉ giải thích khi có học viên thắc mắc): </a:t>
            </a:r>
          </a:p>
          <a:p>
            <a:pPr lvl="1"/>
            <a:r>
              <a:rPr lang="en-US" altLang="en-US"/>
              <a:t>Có một các cách tiếp cận khác chia các thành phần của HTQLNLVí dụ phân chia các thành phần/ yếu tố theo các </a:t>
            </a:r>
            <a:r>
              <a:rPr lang="vi-VN" altLang="en-US"/>
              <a:t>đ</a:t>
            </a:r>
            <a:r>
              <a:rPr lang="en-US" altLang="en-US"/>
              <a:t>iều khoản trong tiêu chuẩn BIS 16001 hoặc ISO 50001. Các cách tiếp cận này không mâu thuẫn nhau. Có nghĩa là khi xây dựng hệ thống theo cách tiếp cận này một cách </a:t>
            </a:r>
            <a:r>
              <a:rPr lang="vi-VN" altLang="en-US"/>
              <a:t>đầ</a:t>
            </a:r>
            <a:r>
              <a:rPr lang="en-US" altLang="en-US"/>
              <a:t>y </a:t>
            </a:r>
            <a:r>
              <a:rPr lang="vi-VN" altLang="en-US"/>
              <a:t>đủ</a:t>
            </a:r>
            <a:r>
              <a:rPr lang="en-US" altLang="en-US"/>
              <a:t> và hiệu quả thì hệ thống cũng phù hợp với các tiêu chí của cách tiếp cận kia . </a:t>
            </a:r>
          </a:p>
          <a:p>
            <a:pPr lvl="1"/>
            <a:r>
              <a:rPr lang="en-US" altLang="en-US"/>
              <a:t>Khóa học này sử dụng matrận 6 cột – 5 hàng. </a:t>
            </a:r>
          </a:p>
          <a:p>
            <a:endParaRPr lang="en-US" altLang="en-US"/>
          </a:p>
        </p:txBody>
      </p:sp>
      <p:sp>
        <p:nvSpPr>
          <p:cNvPr id="89092" name="Slide Number Placeholder 3">
            <a:extLst>
              <a:ext uri="{FF2B5EF4-FFF2-40B4-BE49-F238E27FC236}">
                <a16:creationId xmlns:a16="http://schemas.microsoft.com/office/drawing/2014/main" id="{BB3D20AC-9977-742D-3F92-FD4BB8CBB3C0}"/>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000">
                <a:solidFill>
                  <a:schemeClr val="tx1"/>
                </a:solidFill>
                <a:latin typeface="Tahoma" panose="020B0604030504040204" pitchFamily="34" charset="0"/>
                <a:cs typeface="Tahoma" panose="020B0604030504040204" pitchFamily="34" charset="0"/>
              </a:defRPr>
            </a:lvl1pPr>
            <a:lvl2pPr marL="742950" indent="-285750">
              <a:spcBef>
                <a:spcPct val="30000"/>
              </a:spcBef>
              <a:defRPr sz="1000">
                <a:solidFill>
                  <a:schemeClr val="tx1"/>
                </a:solidFill>
                <a:latin typeface="Tahoma" panose="020B0604030504040204" pitchFamily="34" charset="0"/>
                <a:cs typeface="Tahoma" panose="020B0604030504040204" pitchFamily="34" charset="0"/>
              </a:defRPr>
            </a:lvl2pPr>
            <a:lvl3pPr marL="1143000" indent="-228600">
              <a:spcBef>
                <a:spcPct val="30000"/>
              </a:spcBef>
              <a:defRPr sz="1000">
                <a:solidFill>
                  <a:schemeClr val="tx1"/>
                </a:solidFill>
                <a:latin typeface="Tahoma" panose="020B0604030504040204" pitchFamily="34" charset="0"/>
                <a:cs typeface="Tahoma" panose="020B0604030504040204" pitchFamily="34" charset="0"/>
              </a:defRPr>
            </a:lvl3pPr>
            <a:lvl4pPr marL="1600200" indent="-228600">
              <a:spcBef>
                <a:spcPct val="30000"/>
              </a:spcBef>
              <a:defRPr sz="1000">
                <a:solidFill>
                  <a:schemeClr val="tx1"/>
                </a:solidFill>
                <a:latin typeface="Tahoma" panose="020B0604030504040204" pitchFamily="34" charset="0"/>
                <a:cs typeface="Tahoma" panose="020B0604030504040204" pitchFamily="34" charset="0"/>
              </a:defRPr>
            </a:lvl4pPr>
            <a:lvl5pPr marL="2057400" indent="-228600">
              <a:spcBef>
                <a:spcPct val="30000"/>
              </a:spcBef>
              <a:defRPr sz="1000">
                <a:solidFill>
                  <a:schemeClr val="tx1"/>
                </a:solidFill>
                <a:latin typeface="Tahoma" panose="020B0604030504040204" pitchFamily="34" charset="0"/>
                <a:cs typeface="Tahoma" panose="020B0604030504040204" pitchFamily="34" charset="0"/>
              </a:defRPr>
            </a:lvl5pPr>
            <a:lvl6pPr marL="25146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6pPr>
            <a:lvl7pPr marL="29718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7pPr>
            <a:lvl8pPr marL="34290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8pPr>
            <a:lvl9pPr marL="38862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9pPr>
          </a:lstStyle>
          <a:p>
            <a:pPr>
              <a:spcBef>
                <a:spcPct val="0"/>
              </a:spcBef>
            </a:pPr>
            <a:fld id="{18805C8C-C7A3-477A-8949-E463F55E08CA}" type="slidenum">
              <a:rPr lang="en-US" altLang="en-US" sz="1200" smtClean="0">
                <a:cs typeface="Arial" panose="020B0604020202020204" pitchFamily="34" charset="0"/>
              </a:rPr>
              <a:pPr>
                <a:spcBef>
                  <a:spcPct val="0"/>
                </a:spcBef>
              </a:pPr>
              <a:t>7</a:t>
            </a:fld>
            <a:endParaRPr lang="en-US" altLang="en-US" sz="1200">
              <a:cs typeface="Arial" panose="020B0604020202020204"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Slide Image Placeholder 1">
            <a:extLst>
              <a:ext uri="{FF2B5EF4-FFF2-40B4-BE49-F238E27FC236}">
                <a16:creationId xmlns:a16="http://schemas.microsoft.com/office/drawing/2014/main" id="{9065F00B-B5F5-7AAB-6E2B-CA6CED15B29D}"/>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1139" name="Notes Placeholder 2">
            <a:extLst>
              <a:ext uri="{FF2B5EF4-FFF2-40B4-BE49-F238E27FC236}">
                <a16:creationId xmlns:a16="http://schemas.microsoft.com/office/drawing/2014/main" id="{A11EB435-1E55-F817-C5F4-C9DE5080F6A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a:t>Nhấn mạnh chính sách n</a:t>
            </a:r>
            <a:r>
              <a:rPr lang="vi-VN" altLang="en-US"/>
              <a:t>ă</a:t>
            </a:r>
            <a:r>
              <a:rPr lang="en-US" altLang="en-US"/>
              <a:t>ng l</a:t>
            </a:r>
            <a:r>
              <a:rPr lang="vi-VN" altLang="en-US"/>
              <a:t>ượ</a:t>
            </a:r>
            <a:r>
              <a:rPr lang="en-US" altLang="en-US"/>
              <a:t>ng mới chỉ là tuyên bố cam kết</a:t>
            </a:r>
          </a:p>
          <a:p>
            <a:r>
              <a:rPr lang="en-US" altLang="en-US"/>
              <a:t>Cam kết của lãnh </a:t>
            </a:r>
            <a:r>
              <a:rPr lang="vi-VN" altLang="en-US"/>
              <a:t>đạ</a:t>
            </a:r>
            <a:r>
              <a:rPr lang="en-US" altLang="en-US"/>
              <a:t>o phải bao gồm việc họ trực tiếp tham gia vào hoạt </a:t>
            </a:r>
            <a:r>
              <a:rPr lang="vi-VN" altLang="en-US"/>
              <a:t>độ</a:t>
            </a:r>
            <a:r>
              <a:rPr lang="en-US" altLang="en-US"/>
              <a:t>ng của hệ thống QLNL và cung cấp nguồn lực phù hợp cho hoạt </a:t>
            </a:r>
            <a:r>
              <a:rPr lang="vi-VN" altLang="en-US"/>
              <a:t>độ</a:t>
            </a:r>
            <a:r>
              <a:rPr lang="en-US" altLang="en-US"/>
              <a:t>ng của HTQLNL</a:t>
            </a:r>
          </a:p>
        </p:txBody>
      </p:sp>
      <p:sp>
        <p:nvSpPr>
          <p:cNvPr id="91140" name="Slide Number Placeholder 3">
            <a:extLst>
              <a:ext uri="{FF2B5EF4-FFF2-40B4-BE49-F238E27FC236}">
                <a16:creationId xmlns:a16="http://schemas.microsoft.com/office/drawing/2014/main" id="{823B4D50-218F-3DF4-393A-EDE9D8FD2495}"/>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000">
                <a:solidFill>
                  <a:schemeClr val="tx1"/>
                </a:solidFill>
                <a:latin typeface="Tahoma" panose="020B0604030504040204" pitchFamily="34" charset="0"/>
                <a:cs typeface="Tahoma" panose="020B0604030504040204" pitchFamily="34" charset="0"/>
              </a:defRPr>
            </a:lvl1pPr>
            <a:lvl2pPr marL="742950" indent="-285750">
              <a:spcBef>
                <a:spcPct val="30000"/>
              </a:spcBef>
              <a:defRPr sz="1000">
                <a:solidFill>
                  <a:schemeClr val="tx1"/>
                </a:solidFill>
                <a:latin typeface="Tahoma" panose="020B0604030504040204" pitchFamily="34" charset="0"/>
                <a:cs typeface="Tahoma" panose="020B0604030504040204" pitchFamily="34" charset="0"/>
              </a:defRPr>
            </a:lvl2pPr>
            <a:lvl3pPr marL="1143000" indent="-228600">
              <a:spcBef>
                <a:spcPct val="30000"/>
              </a:spcBef>
              <a:defRPr sz="1000">
                <a:solidFill>
                  <a:schemeClr val="tx1"/>
                </a:solidFill>
                <a:latin typeface="Tahoma" panose="020B0604030504040204" pitchFamily="34" charset="0"/>
                <a:cs typeface="Tahoma" panose="020B0604030504040204" pitchFamily="34" charset="0"/>
              </a:defRPr>
            </a:lvl3pPr>
            <a:lvl4pPr marL="1600200" indent="-228600">
              <a:spcBef>
                <a:spcPct val="30000"/>
              </a:spcBef>
              <a:defRPr sz="1000">
                <a:solidFill>
                  <a:schemeClr val="tx1"/>
                </a:solidFill>
                <a:latin typeface="Tahoma" panose="020B0604030504040204" pitchFamily="34" charset="0"/>
                <a:cs typeface="Tahoma" panose="020B0604030504040204" pitchFamily="34" charset="0"/>
              </a:defRPr>
            </a:lvl4pPr>
            <a:lvl5pPr marL="2057400" indent="-228600">
              <a:spcBef>
                <a:spcPct val="30000"/>
              </a:spcBef>
              <a:defRPr sz="1000">
                <a:solidFill>
                  <a:schemeClr val="tx1"/>
                </a:solidFill>
                <a:latin typeface="Tahoma" panose="020B0604030504040204" pitchFamily="34" charset="0"/>
                <a:cs typeface="Tahoma" panose="020B0604030504040204" pitchFamily="34" charset="0"/>
              </a:defRPr>
            </a:lvl5pPr>
            <a:lvl6pPr marL="25146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6pPr>
            <a:lvl7pPr marL="29718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7pPr>
            <a:lvl8pPr marL="34290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8pPr>
            <a:lvl9pPr marL="38862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9pPr>
          </a:lstStyle>
          <a:p>
            <a:pPr>
              <a:spcBef>
                <a:spcPct val="0"/>
              </a:spcBef>
            </a:pPr>
            <a:fld id="{452B6381-DCF5-430A-8EF8-588AC604757D}" type="slidenum">
              <a:rPr lang="en-US" altLang="en-US" sz="1200" smtClean="0">
                <a:cs typeface="Arial" panose="020B0604020202020204" pitchFamily="34" charset="0"/>
              </a:rPr>
              <a:pPr>
                <a:spcBef>
                  <a:spcPct val="0"/>
                </a:spcBef>
              </a:pPr>
              <a:t>8</a:t>
            </a:fld>
            <a:endParaRPr lang="en-US" altLang="en-US" sz="1200">
              <a:cs typeface="Arial" panose="020B0604020202020204"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Slide Image Placeholder 1">
            <a:extLst>
              <a:ext uri="{FF2B5EF4-FFF2-40B4-BE49-F238E27FC236}">
                <a16:creationId xmlns:a16="http://schemas.microsoft.com/office/drawing/2014/main" id="{1529CC02-9D3F-D13E-3AB8-7489F142B378}"/>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5235" name="Notes Placeholder 2">
            <a:extLst>
              <a:ext uri="{FF2B5EF4-FFF2-40B4-BE49-F238E27FC236}">
                <a16:creationId xmlns:a16="http://schemas.microsoft.com/office/drawing/2014/main" id="{B5A36384-450C-6186-040F-5557333E7545}"/>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a:t>Xây dựng c</a:t>
            </a:r>
            <a:r>
              <a:rPr lang="vi-VN" altLang="en-US"/>
              <a:t>ơ</a:t>
            </a:r>
            <a:r>
              <a:rPr lang="en-US" altLang="en-US"/>
              <a:t> cấu tổ chức cho HTQLNL là cung cấp nguồn nhân lực thực hiện hê thống</a:t>
            </a:r>
          </a:p>
          <a:p>
            <a:r>
              <a:rPr lang="en-US" altLang="en-US"/>
              <a:t>Phân công nhân sự: các vai trò chính trong hệ thống gồm</a:t>
            </a:r>
          </a:p>
          <a:p>
            <a:pPr lvl="1"/>
            <a:r>
              <a:rPr lang="en-US" altLang="en-US"/>
              <a:t>Cán bộ quản lý n</a:t>
            </a:r>
            <a:r>
              <a:rPr lang="vi-VN" altLang="en-US"/>
              <a:t>ă</a:t>
            </a:r>
            <a:r>
              <a:rPr lang="en-US" altLang="en-US"/>
              <a:t>ng l</a:t>
            </a:r>
            <a:r>
              <a:rPr lang="vi-VN" altLang="en-US"/>
              <a:t>ượ</a:t>
            </a:r>
            <a:r>
              <a:rPr lang="en-US" altLang="en-US"/>
              <a:t>ng (Energy manager)</a:t>
            </a:r>
          </a:p>
          <a:p>
            <a:pPr lvl="1"/>
            <a:r>
              <a:rPr lang="en-US" altLang="en-US"/>
              <a:t>Ban n</a:t>
            </a:r>
            <a:r>
              <a:rPr lang="vi-VN" altLang="en-US"/>
              <a:t>ă</a:t>
            </a:r>
            <a:r>
              <a:rPr lang="en-US" altLang="en-US"/>
              <a:t>ng l</a:t>
            </a:r>
            <a:r>
              <a:rPr lang="vi-VN" altLang="en-US"/>
              <a:t>ượ</a:t>
            </a:r>
            <a:r>
              <a:rPr lang="en-US" altLang="en-US"/>
              <a:t>ng gồm </a:t>
            </a:r>
            <a:r>
              <a:rPr lang="vi-VN" altLang="en-US"/>
              <a:t>đạ</a:t>
            </a:r>
            <a:r>
              <a:rPr lang="en-US" altLang="en-US"/>
              <a:t>i diện các khu vực/ bộ phận trong doanh nghiệp</a:t>
            </a:r>
          </a:p>
          <a:p>
            <a:r>
              <a:rPr lang="en-US" altLang="en-US"/>
              <a:t>Ngoài việc phân công nhân sự, doanh nghiệp cần </a:t>
            </a:r>
            <a:r>
              <a:rPr lang="vi-VN" altLang="en-US"/>
              <a:t>đả</a:t>
            </a:r>
            <a:r>
              <a:rPr lang="en-US" altLang="en-US"/>
              <a:t>m bảo họ có </a:t>
            </a:r>
            <a:r>
              <a:rPr lang="vi-VN" altLang="en-US"/>
              <a:t>đủ</a:t>
            </a:r>
            <a:r>
              <a:rPr lang="en-US" altLang="en-US"/>
              <a:t> các “công cụ” cần thiết </a:t>
            </a:r>
            <a:r>
              <a:rPr lang="vi-VN" altLang="en-US"/>
              <a:t>để</a:t>
            </a:r>
            <a:r>
              <a:rPr lang="en-US" altLang="en-US"/>
              <a:t> thực hiện:</a:t>
            </a:r>
          </a:p>
          <a:p>
            <a:pPr lvl="1"/>
            <a:r>
              <a:rPr lang="en-US" altLang="en-US"/>
              <a:t>Quy </a:t>
            </a:r>
            <a:r>
              <a:rPr lang="vi-VN" altLang="en-US"/>
              <a:t>đị</a:t>
            </a:r>
            <a:r>
              <a:rPr lang="en-US" altLang="en-US"/>
              <a:t>nh trách nhiệm - phần này doanh nghiệp th</a:t>
            </a:r>
            <a:r>
              <a:rPr lang="vi-VN" altLang="en-US"/>
              <a:t>ườ</a:t>
            </a:r>
            <a:r>
              <a:rPr lang="en-US" altLang="en-US"/>
              <a:t>ng làm tốt </a:t>
            </a:r>
          </a:p>
          <a:p>
            <a:pPr lvl="1"/>
            <a:r>
              <a:rPr lang="en-US" altLang="en-US"/>
              <a:t>Trao quyền - quyền hạn không chỉ là quy </a:t>
            </a:r>
            <a:r>
              <a:rPr lang="vi-VN" altLang="en-US"/>
              <a:t>đị</a:t>
            </a:r>
            <a:r>
              <a:rPr lang="en-US" altLang="en-US"/>
              <a:t>nh khá chung chung trong một tờ quyết </a:t>
            </a:r>
            <a:r>
              <a:rPr lang="vi-VN" altLang="en-US"/>
              <a:t>đị</a:t>
            </a:r>
            <a:r>
              <a:rPr lang="en-US" altLang="en-US"/>
              <a:t>nh. Trao quyền cho một cá nhân là giúp họ có thể </a:t>
            </a:r>
            <a:r>
              <a:rPr lang="vi-VN" altLang="en-US"/>
              <a:t>đư</a:t>
            </a:r>
            <a:r>
              <a:rPr lang="en-US" altLang="en-US"/>
              <a:t>a ra các quyết </a:t>
            </a:r>
            <a:r>
              <a:rPr lang="vi-VN" altLang="en-US"/>
              <a:t>đị</a:t>
            </a:r>
            <a:r>
              <a:rPr lang="en-US" altLang="en-US"/>
              <a:t>nh/ huy </a:t>
            </a:r>
            <a:r>
              <a:rPr lang="vi-VN" altLang="en-US"/>
              <a:t>độ</a:t>
            </a:r>
            <a:r>
              <a:rPr lang="en-US" altLang="en-US"/>
              <a:t>ng </a:t>
            </a:r>
            <a:r>
              <a:rPr lang="vi-VN" altLang="en-US"/>
              <a:t>đượ</a:t>
            </a:r>
            <a:r>
              <a:rPr lang="en-US" altLang="en-US"/>
              <a:t>c mọi ng</a:t>
            </a:r>
            <a:r>
              <a:rPr lang="vi-VN" altLang="en-US"/>
              <a:t>ườ</a:t>
            </a:r>
            <a:r>
              <a:rPr lang="en-US" altLang="en-US"/>
              <a:t>i. Ngoài một quyết </a:t>
            </a:r>
            <a:r>
              <a:rPr lang="vi-VN" altLang="en-US"/>
              <a:t>đị</a:t>
            </a:r>
            <a:r>
              <a:rPr lang="en-US" altLang="en-US"/>
              <a:t>nh chính thức, lãnh </a:t>
            </a:r>
            <a:r>
              <a:rPr lang="vi-VN" altLang="en-US"/>
              <a:t>đạ</a:t>
            </a:r>
            <a:r>
              <a:rPr lang="en-US" altLang="en-US"/>
              <a:t>o cần hỗ trợ khi cá nhân gặp khó kh</a:t>
            </a:r>
            <a:r>
              <a:rPr lang="vi-VN" altLang="en-US"/>
              <a:t>ă</a:t>
            </a:r>
            <a:r>
              <a:rPr lang="en-US" altLang="en-US"/>
              <a:t>n trong việc sử dụng quyền hạn nhất là giai </a:t>
            </a:r>
            <a:r>
              <a:rPr lang="vi-VN" altLang="en-US"/>
              <a:t>đoạn</a:t>
            </a:r>
            <a:r>
              <a:rPr lang="en-US" altLang="en-US"/>
              <a:t> </a:t>
            </a:r>
            <a:r>
              <a:rPr lang="vi-VN" altLang="en-US"/>
              <a:t>đầ</a:t>
            </a:r>
            <a:r>
              <a:rPr lang="en-US" altLang="en-US"/>
              <a:t>u</a:t>
            </a:r>
          </a:p>
          <a:p>
            <a:pPr lvl="1"/>
            <a:r>
              <a:rPr lang="en-US" altLang="en-US"/>
              <a:t>Phân bổ thời gian – tránh tr</a:t>
            </a:r>
            <a:r>
              <a:rPr lang="vi-VN" altLang="en-US"/>
              <a:t>ườ</a:t>
            </a:r>
            <a:r>
              <a:rPr lang="en-US" altLang="en-US"/>
              <a:t>ng hợp phân công nhân sự trên giấy tờ nh</a:t>
            </a:r>
            <a:r>
              <a:rPr lang="vi-VN" altLang="en-US"/>
              <a:t>ư</a:t>
            </a:r>
            <a:r>
              <a:rPr lang="en-US" altLang="en-US"/>
              <a:t>ng không cho phép họ sử dụng thời gian cho những hoạt </a:t>
            </a:r>
            <a:r>
              <a:rPr lang="vi-VN" altLang="en-US"/>
              <a:t>độ</a:t>
            </a:r>
            <a:r>
              <a:rPr lang="en-US" altLang="en-US"/>
              <a:t>ng của hệ thống</a:t>
            </a:r>
          </a:p>
          <a:p>
            <a:pPr lvl="1"/>
            <a:endParaRPr lang="en-US" altLang="en-US"/>
          </a:p>
        </p:txBody>
      </p:sp>
      <p:sp>
        <p:nvSpPr>
          <p:cNvPr id="95236" name="Slide Number Placeholder 3">
            <a:extLst>
              <a:ext uri="{FF2B5EF4-FFF2-40B4-BE49-F238E27FC236}">
                <a16:creationId xmlns:a16="http://schemas.microsoft.com/office/drawing/2014/main" id="{9382CF7B-652E-6AA4-DFCA-EB3ABBDBB622}"/>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000">
                <a:solidFill>
                  <a:schemeClr val="tx1"/>
                </a:solidFill>
                <a:latin typeface="Tahoma" panose="020B0604030504040204" pitchFamily="34" charset="0"/>
                <a:cs typeface="Tahoma" panose="020B0604030504040204" pitchFamily="34" charset="0"/>
              </a:defRPr>
            </a:lvl1pPr>
            <a:lvl2pPr marL="742950" indent="-285750">
              <a:spcBef>
                <a:spcPct val="30000"/>
              </a:spcBef>
              <a:defRPr sz="1000">
                <a:solidFill>
                  <a:schemeClr val="tx1"/>
                </a:solidFill>
                <a:latin typeface="Tahoma" panose="020B0604030504040204" pitchFamily="34" charset="0"/>
                <a:cs typeface="Tahoma" panose="020B0604030504040204" pitchFamily="34" charset="0"/>
              </a:defRPr>
            </a:lvl2pPr>
            <a:lvl3pPr marL="1143000" indent="-228600">
              <a:spcBef>
                <a:spcPct val="30000"/>
              </a:spcBef>
              <a:defRPr sz="1000">
                <a:solidFill>
                  <a:schemeClr val="tx1"/>
                </a:solidFill>
                <a:latin typeface="Tahoma" panose="020B0604030504040204" pitchFamily="34" charset="0"/>
                <a:cs typeface="Tahoma" panose="020B0604030504040204" pitchFamily="34" charset="0"/>
              </a:defRPr>
            </a:lvl3pPr>
            <a:lvl4pPr marL="1600200" indent="-228600">
              <a:spcBef>
                <a:spcPct val="30000"/>
              </a:spcBef>
              <a:defRPr sz="1000">
                <a:solidFill>
                  <a:schemeClr val="tx1"/>
                </a:solidFill>
                <a:latin typeface="Tahoma" panose="020B0604030504040204" pitchFamily="34" charset="0"/>
                <a:cs typeface="Tahoma" panose="020B0604030504040204" pitchFamily="34" charset="0"/>
              </a:defRPr>
            </a:lvl4pPr>
            <a:lvl5pPr marL="2057400" indent="-228600">
              <a:spcBef>
                <a:spcPct val="30000"/>
              </a:spcBef>
              <a:defRPr sz="1000">
                <a:solidFill>
                  <a:schemeClr val="tx1"/>
                </a:solidFill>
                <a:latin typeface="Tahoma" panose="020B0604030504040204" pitchFamily="34" charset="0"/>
                <a:cs typeface="Tahoma" panose="020B0604030504040204" pitchFamily="34" charset="0"/>
              </a:defRPr>
            </a:lvl5pPr>
            <a:lvl6pPr marL="25146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6pPr>
            <a:lvl7pPr marL="29718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7pPr>
            <a:lvl8pPr marL="34290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8pPr>
            <a:lvl9pPr marL="38862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9pPr>
          </a:lstStyle>
          <a:p>
            <a:pPr>
              <a:spcBef>
                <a:spcPct val="0"/>
              </a:spcBef>
            </a:pPr>
            <a:fld id="{1495B3CE-3257-41CF-A041-0EDD3E456353}" type="slidenum">
              <a:rPr lang="en-US" altLang="en-US" sz="1200" smtClean="0">
                <a:cs typeface="Arial" panose="020B0604020202020204" pitchFamily="34" charset="0"/>
              </a:rPr>
              <a:pPr>
                <a:spcBef>
                  <a:spcPct val="0"/>
                </a:spcBef>
              </a:pPr>
              <a:t>9</a:t>
            </a:fld>
            <a:endParaRPr lang="en-US" altLang="en-US" sz="1200">
              <a:cs typeface="Arial" panose="020B0604020202020204"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58750" indent="0">
              <a:buNone/>
            </a:pPr>
            <a:r>
              <a:rPr lang="en-US" dirty="0" err="1"/>
              <a:t>Bổ</a:t>
            </a:r>
            <a:r>
              <a:rPr lang="en-US" dirty="0"/>
              <a:t> sung </a:t>
            </a:r>
            <a:r>
              <a:rPr lang="en-US" dirty="0" err="1"/>
              <a:t>theo</a:t>
            </a:r>
            <a:r>
              <a:rPr lang="en-US" dirty="0"/>
              <a:t> </a:t>
            </a:r>
            <a:r>
              <a:rPr lang="en-US" dirty="0" err="1"/>
              <a:t>góp</a:t>
            </a:r>
            <a:r>
              <a:rPr lang="en-US" dirty="0"/>
              <a:t> ý </a:t>
            </a:r>
            <a:r>
              <a:rPr lang="en-US" dirty="0" err="1"/>
              <a:t>của</a:t>
            </a:r>
            <a:r>
              <a:rPr lang="en-US" dirty="0"/>
              <a:t> </a:t>
            </a:r>
            <a:r>
              <a:rPr lang="en-US" dirty="0" err="1"/>
              <a:t>chuyên</a:t>
            </a:r>
            <a:r>
              <a:rPr lang="en-US" dirty="0"/>
              <a:t> </a:t>
            </a:r>
            <a:r>
              <a:rPr lang="en-US" dirty="0" err="1"/>
              <a:t>gia</a:t>
            </a:r>
            <a:endParaRPr lang="en-US" dirty="0"/>
          </a:p>
        </p:txBody>
      </p:sp>
    </p:spTree>
    <p:extLst>
      <p:ext uri="{BB962C8B-B14F-4D97-AF65-F5344CB8AC3E}">
        <p14:creationId xmlns:p14="http://schemas.microsoft.com/office/powerpoint/2010/main" val="354558536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jp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jpg"/><Relationship Id="rId4" Type="http://schemas.openxmlformats.org/officeDocument/2006/relationships/image" Target="../media/image3.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609600" y="1988784"/>
            <a:ext cx="5486400" cy="2323600"/>
          </a:xfrm>
          <a:prstGeom prst="rect">
            <a:avLst/>
          </a:prstGeom>
        </p:spPr>
        <p:txBody>
          <a:bodyPr spcFirstLastPara="1" wrap="square" lIns="91425" tIns="91425" rIns="91425" bIns="91425" anchor="ctr" anchorCtr="0">
            <a:normAutofit/>
          </a:bodyPr>
          <a:lstStyle>
            <a:lvl1pPr lvl="0">
              <a:spcBef>
                <a:spcPts val="0"/>
              </a:spcBef>
              <a:spcAft>
                <a:spcPts val="0"/>
              </a:spcAft>
              <a:buSzPts val="5200"/>
              <a:buNone/>
              <a:defRPr sz="6400" b="0" i="0">
                <a:latin typeface="+mj-lt"/>
                <a:cs typeface="Arial" panose="020B0604020202020204" pitchFamily="34" charset="0"/>
              </a:defRPr>
            </a:lvl1pPr>
            <a:lvl2pPr lvl="1">
              <a:spcBef>
                <a:spcPts val="0"/>
              </a:spcBef>
              <a:spcAft>
                <a:spcPts val="0"/>
              </a:spcAft>
              <a:buSzPts val="5200"/>
              <a:buNone/>
              <a:defRPr sz="6933"/>
            </a:lvl2pPr>
            <a:lvl3pPr lvl="2">
              <a:spcBef>
                <a:spcPts val="0"/>
              </a:spcBef>
              <a:spcAft>
                <a:spcPts val="0"/>
              </a:spcAft>
              <a:buSzPts val="5200"/>
              <a:buNone/>
              <a:defRPr sz="6933"/>
            </a:lvl3pPr>
            <a:lvl4pPr lvl="3">
              <a:spcBef>
                <a:spcPts val="0"/>
              </a:spcBef>
              <a:spcAft>
                <a:spcPts val="0"/>
              </a:spcAft>
              <a:buSzPts val="5200"/>
              <a:buNone/>
              <a:defRPr sz="6933"/>
            </a:lvl4pPr>
            <a:lvl5pPr lvl="4">
              <a:spcBef>
                <a:spcPts val="0"/>
              </a:spcBef>
              <a:spcAft>
                <a:spcPts val="0"/>
              </a:spcAft>
              <a:buSzPts val="5200"/>
              <a:buNone/>
              <a:defRPr sz="6933"/>
            </a:lvl5pPr>
            <a:lvl6pPr lvl="5">
              <a:spcBef>
                <a:spcPts val="0"/>
              </a:spcBef>
              <a:spcAft>
                <a:spcPts val="0"/>
              </a:spcAft>
              <a:buSzPts val="5200"/>
              <a:buNone/>
              <a:defRPr sz="6933"/>
            </a:lvl6pPr>
            <a:lvl7pPr lvl="6">
              <a:spcBef>
                <a:spcPts val="0"/>
              </a:spcBef>
              <a:spcAft>
                <a:spcPts val="0"/>
              </a:spcAft>
              <a:buSzPts val="5200"/>
              <a:buNone/>
              <a:defRPr sz="6933"/>
            </a:lvl7pPr>
            <a:lvl8pPr lvl="7">
              <a:spcBef>
                <a:spcPts val="0"/>
              </a:spcBef>
              <a:spcAft>
                <a:spcPts val="0"/>
              </a:spcAft>
              <a:buSzPts val="5200"/>
              <a:buNone/>
              <a:defRPr sz="6933"/>
            </a:lvl8pPr>
            <a:lvl9pPr lvl="8">
              <a:spcBef>
                <a:spcPts val="0"/>
              </a:spcBef>
              <a:spcAft>
                <a:spcPts val="0"/>
              </a:spcAft>
              <a:buSzPts val="5200"/>
              <a:buNone/>
              <a:defRPr sz="6933"/>
            </a:lvl9pPr>
          </a:lstStyle>
          <a:p>
            <a:endParaRPr dirty="0"/>
          </a:p>
        </p:txBody>
      </p:sp>
      <p:sp>
        <p:nvSpPr>
          <p:cNvPr id="10" name="Google Shape;10;p2"/>
          <p:cNvSpPr txBox="1">
            <a:spLocks noGrp="1"/>
          </p:cNvSpPr>
          <p:nvPr>
            <p:ph type="subTitle" idx="1"/>
          </p:nvPr>
        </p:nvSpPr>
        <p:spPr>
          <a:xfrm>
            <a:off x="609600" y="4312417"/>
            <a:ext cx="5486400" cy="556800"/>
          </a:xfrm>
          <a:prstGeom prst="rect">
            <a:avLst/>
          </a:prstGeom>
        </p:spPr>
        <p:txBody>
          <a:bodyPr spcFirstLastPara="1" wrap="square" lIns="91425" tIns="91425" rIns="91425" bIns="91425" anchor="ctr" anchorCtr="0">
            <a:normAutofit/>
          </a:bodyPr>
          <a:lstStyle>
            <a:lvl1pPr lvl="0">
              <a:lnSpc>
                <a:spcPct val="100000"/>
              </a:lnSpc>
              <a:spcBef>
                <a:spcPts val="0"/>
              </a:spcBef>
              <a:spcAft>
                <a:spcPts val="0"/>
              </a:spcAft>
              <a:buSzPts val="2800"/>
              <a:buNone/>
              <a:defRPr sz="2400">
                <a:latin typeface="+mn-lt"/>
              </a:defRPr>
            </a:lvl1pPr>
            <a:lvl2pPr lvl="1">
              <a:lnSpc>
                <a:spcPct val="100000"/>
              </a:lnSpc>
              <a:spcBef>
                <a:spcPts val="0"/>
              </a:spcBef>
              <a:spcAft>
                <a:spcPts val="0"/>
              </a:spcAft>
              <a:buSzPts val="2800"/>
              <a:buNone/>
              <a:defRPr sz="3733"/>
            </a:lvl2pPr>
            <a:lvl3pPr lvl="2">
              <a:lnSpc>
                <a:spcPct val="100000"/>
              </a:lnSpc>
              <a:spcBef>
                <a:spcPts val="0"/>
              </a:spcBef>
              <a:spcAft>
                <a:spcPts val="0"/>
              </a:spcAft>
              <a:buSzPts val="2800"/>
              <a:buNone/>
              <a:defRPr sz="3733"/>
            </a:lvl3pPr>
            <a:lvl4pPr lvl="3">
              <a:lnSpc>
                <a:spcPct val="100000"/>
              </a:lnSpc>
              <a:spcBef>
                <a:spcPts val="0"/>
              </a:spcBef>
              <a:spcAft>
                <a:spcPts val="0"/>
              </a:spcAft>
              <a:buSzPts val="2800"/>
              <a:buNone/>
              <a:defRPr sz="3733"/>
            </a:lvl4pPr>
            <a:lvl5pPr lvl="4">
              <a:lnSpc>
                <a:spcPct val="100000"/>
              </a:lnSpc>
              <a:spcBef>
                <a:spcPts val="0"/>
              </a:spcBef>
              <a:spcAft>
                <a:spcPts val="0"/>
              </a:spcAft>
              <a:buSzPts val="2800"/>
              <a:buNone/>
              <a:defRPr sz="3733"/>
            </a:lvl5pPr>
            <a:lvl6pPr lvl="5">
              <a:lnSpc>
                <a:spcPct val="100000"/>
              </a:lnSpc>
              <a:spcBef>
                <a:spcPts val="0"/>
              </a:spcBef>
              <a:spcAft>
                <a:spcPts val="0"/>
              </a:spcAft>
              <a:buSzPts val="2800"/>
              <a:buNone/>
              <a:defRPr sz="3733"/>
            </a:lvl6pPr>
            <a:lvl7pPr lvl="6">
              <a:lnSpc>
                <a:spcPct val="100000"/>
              </a:lnSpc>
              <a:spcBef>
                <a:spcPts val="0"/>
              </a:spcBef>
              <a:spcAft>
                <a:spcPts val="0"/>
              </a:spcAft>
              <a:buSzPts val="2800"/>
              <a:buNone/>
              <a:defRPr sz="3733"/>
            </a:lvl7pPr>
            <a:lvl8pPr lvl="7">
              <a:lnSpc>
                <a:spcPct val="100000"/>
              </a:lnSpc>
              <a:spcBef>
                <a:spcPts val="0"/>
              </a:spcBef>
              <a:spcAft>
                <a:spcPts val="0"/>
              </a:spcAft>
              <a:buSzPts val="2800"/>
              <a:buNone/>
              <a:defRPr sz="3733"/>
            </a:lvl8pPr>
            <a:lvl9pPr lvl="8">
              <a:lnSpc>
                <a:spcPct val="100000"/>
              </a:lnSpc>
              <a:spcBef>
                <a:spcPts val="0"/>
              </a:spcBef>
              <a:spcAft>
                <a:spcPts val="0"/>
              </a:spcAft>
              <a:buSzPts val="2800"/>
              <a:buNone/>
              <a:defRPr sz="3733"/>
            </a:lvl9pPr>
          </a:lstStyle>
          <a:p>
            <a:endParaRPr dirty="0"/>
          </a:p>
        </p:txBody>
      </p:sp>
      <p:pic>
        <p:nvPicPr>
          <p:cNvPr id="2" name="Picture 1">
            <a:extLst>
              <a:ext uri="{FF2B5EF4-FFF2-40B4-BE49-F238E27FC236}">
                <a16:creationId xmlns:a16="http://schemas.microsoft.com/office/drawing/2014/main" id="{0D9B89DC-798C-1A0E-E99A-B3853FD440FE}"/>
              </a:ext>
            </a:extLst>
          </p:cNvPr>
          <p:cNvPicPr>
            <a:picLocks noChangeAspect="1"/>
          </p:cNvPicPr>
          <p:nvPr userDrawn="1"/>
        </p:nvPicPr>
        <p:blipFill>
          <a:blip r:embed="rId2"/>
          <a:stretch>
            <a:fillRect/>
          </a:stretch>
        </p:blipFill>
        <p:spPr>
          <a:xfrm>
            <a:off x="7871254" y="235090"/>
            <a:ext cx="2430979" cy="501471"/>
          </a:xfrm>
          <a:prstGeom prst="rect">
            <a:avLst/>
          </a:prstGeom>
        </p:spPr>
      </p:pic>
      <p:pic>
        <p:nvPicPr>
          <p:cNvPr id="3" name="Picture 2">
            <a:extLst>
              <a:ext uri="{FF2B5EF4-FFF2-40B4-BE49-F238E27FC236}">
                <a16:creationId xmlns:a16="http://schemas.microsoft.com/office/drawing/2014/main" id="{FB9C3450-B9E5-F330-4610-D243EA6B0A12}"/>
              </a:ext>
            </a:extLst>
          </p:cNvPr>
          <p:cNvPicPr>
            <a:picLocks noChangeAspect="1"/>
          </p:cNvPicPr>
          <p:nvPr userDrawn="1"/>
        </p:nvPicPr>
        <p:blipFill>
          <a:blip r:embed="rId3"/>
          <a:stretch>
            <a:fillRect/>
          </a:stretch>
        </p:blipFill>
        <p:spPr>
          <a:xfrm>
            <a:off x="10610836" y="-202847"/>
            <a:ext cx="1377347" cy="1377347"/>
          </a:xfrm>
          <a:prstGeom prst="rect">
            <a:avLst/>
          </a:prstGeom>
        </p:spPr>
      </p:pic>
      <p:pic>
        <p:nvPicPr>
          <p:cNvPr id="4" name="Picture 3">
            <a:extLst>
              <a:ext uri="{FF2B5EF4-FFF2-40B4-BE49-F238E27FC236}">
                <a16:creationId xmlns:a16="http://schemas.microsoft.com/office/drawing/2014/main" id="{750AF2D6-4B1E-D965-05B8-F0CBDFADF67D}"/>
              </a:ext>
            </a:extLst>
          </p:cNvPr>
          <p:cNvPicPr>
            <a:picLocks noChangeAspect="1"/>
          </p:cNvPicPr>
          <p:nvPr userDrawn="1"/>
        </p:nvPicPr>
        <p:blipFill>
          <a:blip r:embed="rId4"/>
          <a:stretch>
            <a:fillRect/>
          </a:stretch>
        </p:blipFill>
        <p:spPr>
          <a:xfrm>
            <a:off x="315684" y="6238076"/>
            <a:ext cx="1263952" cy="414411"/>
          </a:xfrm>
          <a:prstGeom prst="rect">
            <a:avLst/>
          </a:prstGeom>
        </p:spPr>
      </p:pic>
      <p:pic>
        <p:nvPicPr>
          <p:cNvPr id="5" name="Picture 4">
            <a:extLst>
              <a:ext uri="{FF2B5EF4-FFF2-40B4-BE49-F238E27FC236}">
                <a16:creationId xmlns:a16="http://schemas.microsoft.com/office/drawing/2014/main" id="{D7C8CD79-F97D-56EF-09C2-BD6192F5A732}"/>
              </a:ext>
            </a:extLst>
          </p:cNvPr>
          <p:cNvPicPr>
            <a:picLocks noChangeAspect="1"/>
          </p:cNvPicPr>
          <p:nvPr userDrawn="1"/>
        </p:nvPicPr>
        <p:blipFill>
          <a:blip r:embed="rId5"/>
          <a:stretch>
            <a:fillRect/>
          </a:stretch>
        </p:blipFill>
        <p:spPr>
          <a:xfrm>
            <a:off x="1868234" y="6176750"/>
            <a:ext cx="537281" cy="475737"/>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2"/>
        <p:cNvGrpSpPr/>
        <p:nvPr/>
      </p:nvGrpSpPr>
      <p:grpSpPr>
        <a:xfrm>
          <a:off x="0" y="0"/>
          <a:ext cx="0" cy="0"/>
          <a:chOff x="0" y="0"/>
          <a:chExt cx="0" cy="0"/>
        </a:xfrm>
      </p:grpSpPr>
      <p:sp>
        <p:nvSpPr>
          <p:cNvPr id="23" name="Google Shape;23;p7"/>
          <p:cNvSpPr txBox="1">
            <a:spLocks noGrp="1"/>
          </p:cNvSpPr>
          <p:nvPr>
            <p:ph type="title"/>
          </p:nvPr>
        </p:nvSpPr>
        <p:spPr>
          <a:xfrm>
            <a:off x="415600" y="740800"/>
            <a:ext cx="3744000" cy="10076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3200" b="0" i="0">
                <a:latin typeface="+mj-lt"/>
                <a:cs typeface="Arial" panose="020B0604020202020204" pitchFamily="34" charset="0"/>
              </a:defRPr>
            </a:lvl1pPr>
            <a:lvl2pPr lvl="1">
              <a:spcBef>
                <a:spcPts val="0"/>
              </a:spcBef>
              <a:spcAft>
                <a:spcPts val="0"/>
              </a:spcAft>
              <a:buSzPts val="2400"/>
              <a:buNone/>
              <a:defRPr sz="3200"/>
            </a:lvl2pPr>
            <a:lvl3pPr lvl="2">
              <a:spcBef>
                <a:spcPts val="0"/>
              </a:spcBef>
              <a:spcAft>
                <a:spcPts val="0"/>
              </a:spcAft>
              <a:buSzPts val="2400"/>
              <a:buNone/>
              <a:defRPr sz="3200"/>
            </a:lvl3pPr>
            <a:lvl4pPr lvl="3">
              <a:spcBef>
                <a:spcPts val="0"/>
              </a:spcBef>
              <a:spcAft>
                <a:spcPts val="0"/>
              </a:spcAft>
              <a:buSzPts val="2400"/>
              <a:buNone/>
              <a:defRPr sz="3200"/>
            </a:lvl4pPr>
            <a:lvl5pPr lvl="4">
              <a:spcBef>
                <a:spcPts val="0"/>
              </a:spcBef>
              <a:spcAft>
                <a:spcPts val="0"/>
              </a:spcAft>
              <a:buSzPts val="2400"/>
              <a:buNone/>
              <a:defRPr sz="3200"/>
            </a:lvl5pPr>
            <a:lvl6pPr lvl="5">
              <a:spcBef>
                <a:spcPts val="0"/>
              </a:spcBef>
              <a:spcAft>
                <a:spcPts val="0"/>
              </a:spcAft>
              <a:buSzPts val="2400"/>
              <a:buNone/>
              <a:defRPr sz="3200"/>
            </a:lvl6pPr>
            <a:lvl7pPr lvl="6">
              <a:spcBef>
                <a:spcPts val="0"/>
              </a:spcBef>
              <a:spcAft>
                <a:spcPts val="0"/>
              </a:spcAft>
              <a:buSzPts val="2400"/>
              <a:buNone/>
              <a:defRPr sz="3200"/>
            </a:lvl7pPr>
            <a:lvl8pPr lvl="7">
              <a:spcBef>
                <a:spcPts val="0"/>
              </a:spcBef>
              <a:spcAft>
                <a:spcPts val="0"/>
              </a:spcAft>
              <a:buSzPts val="2400"/>
              <a:buNone/>
              <a:defRPr sz="3200"/>
            </a:lvl8pPr>
            <a:lvl9pPr lvl="8">
              <a:spcBef>
                <a:spcPts val="0"/>
              </a:spcBef>
              <a:spcAft>
                <a:spcPts val="0"/>
              </a:spcAft>
              <a:buSzPts val="2400"/>
              <a:buNone/>
              <a:defRPr sz="3200"/>
            </a:lvl9pPr>
          </a:lstStyle>
          <a:p>
            <a:endParaRPr dirty="0"/>
          </a:p>
        </p:txBody>
      </p:sp>
      <p:sp>
        <p:nvSpPr>
          <p:cNvPr id="24" name="Google Shape;24;p7"/>
          <p:cNvSpPr txBox="1">
            <a:spLocks noGrp="1"/>
          </p:cNvSpPr>
          <p:nvPr>
            <p:ph type="body" idx="1"/>
          </p:nvPr>
        </p:nvSpPr>
        <p:spPr>
          <a:xfrm>
            <a:off x="415600" y="1852800"/>
            <a:ext cx="3744000" cy="4239200"/>
          </a:xfrm>
          <a:prstGeom prst="rect">
            <a:avLst/>
          </a:prstGeom>
        </p:spPr>
        <p:txBody>
          <a:bodyPr spcFirstLastPara="1" wrap="square" lIns="91425" tIns="91425" rIns="91425" bIns="91425" anchor="t" anchorCtr="0">
            <a:normAutofit/>
          </a:bodyPr>
          <a:lstStyle>
            <a:lvl1pPr marL="609585" lvl="0" indent="-406390">
              <a:spcBef>
                <a:spcPts val="0"/>
              </a:spcBef>
              <a:spcAft>
                <a:spcPts val="0"/>
              </a:spcAft>
              <a:buSzPts val="1200"/>
              <a:buChar char="●"/>
              <a:defRPr sz="2000">
                <a:latin typeface="+mn-lt"/>
              </a:defRPr>
            </a:lvl1pPr>
            <a:lvl2pPr marL="1219170" lvl="1" indent="-406390">
              <a:spcBef>
                <a:spcPts val="0"/>
              </a:spcBef>
              <a:spcAft>
                <a:spcPts val="0"/>
              </a:spcAft>
              <a:buSzPts val="1200"/>
              <a:buChar char="○"/>
              <a:defRPr sz="1600"/>
            </a:lvl2pPr>
            <a:lvl3pPr marL="1828754" lvl="2" indent="-406390">
              <a:spcBef>
                <a:spcPts val="0"/>
              </a:spcBef>
              <a:spcAft>
                <a:spcPts val="0"/>
              </a:spcAft>
              <a:buSzPts val="1200"/>
              <a:buChar char="■"/>
              <a:defRPr sz="1600"/>
            </a:lvl3pPr>
            <a:lvl4pPr marL="2438339" lvl="3" indent="-406390">
              <a:spcBef>
                <a:spcPts val="0"/>
              </a:spcBef>
              <a:spcAft>
                <a:spcPts val="0"/>
              </a:spcAft>
              <a:buSzPts val="1200"/>
              <a:buChar char="●"/>
              <a:defRPr sz="1600"/>
            </a:lvl4pPr>
            <a:lvl5pPr marL="3047924" lvl="4" indent="-406390">
              <a:spcBef>
                <a:spcPts val="0"/>
              </a:spcBef>
              <a:spcAft>
                <a:spcPts val="0"/>
              </a:spcAft>
              <a:buSzPts val="1200"/>
              <a:buChar char="○"/>
              <a:defRPr sz="1600"/>
            </a:lvl5pPr>
            <a:lvl6pPr marL="3657509" lvl="5" indent="-406390">
              <a:spcBef>
                <a:spcPts val="0"/>
              </a:spcBef>
              <a:spcAft>
                <a:spcPts val="0"/>
              </a:spcAft>
              <a:buSzPts val="1200"/>
              <a:buChar char="■"/>
              <a:defRPr sz="1600"/>
            </a:lvl6pPr>
            <a:lvl7pPr marL="4267093" lvl="6" indent="-406390">
              <a:spcBef>
                <a:spcPts val="0"/>
              </a:spcBef>
              <a:spcAft>
                <a:spcPts val="0"/>
              </a:spcAft>
              <a:buSzPts val="1200"/>
              <a:buChar char="●"/>
              <a:defRPr sz="1600"/>
            </a:lvl7pPr>
            <a:lvl8pPr marL="4876678" lvl="7" indent="-406390">
              <a:spcBef>
                <a:spcPts val="0"/>
              </a:spcBef>
              <a:spcAft>
                <a:spcPts val="0"/>
              </a:spcAft>
              <a:buSzPts val="1200"/>
              <a:buChar char="○"/>
              <a:defRPr sz="1600"/>
            </a:lvl8pPr>
            <a:lvl9pPr marL="5486263" lvl="8" indent="-406390">
              <a:spcBef>
                <a:spcPts val="0"/>
              </a:spcBef>
              <a:spcAft>
                <a:spcPts val="0"/>
              </a:spcAft>
              <a:buSzPts val="1200"/>
              <a:buChar char="■"/>
              <a:defRPr sz="1600"/>
            </a:lvl9pPr>
          </a:lstStyle>
          <a:p>
            <a:endParaRPr dirty="0"/>
          </a:p>
        </p:txBody>
      </p:sp>
      <p:pic>
        <p:nvPicPr>
          <p:cNvPr id="2" name="Picture 1">
            <a:extLst>
              <a:ext uri="{FF2B5EF4-FFF2-40B4-BE49-F238E27FC236}">
                <a16:creationId xmlns:a16="http://schemas.microsoft.com/office/drawing/2014/main" id="{A3C7E125-7363-AA5B-4E6A-6FD5FEF4AFAA}"/>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2AF97836-271F-AD66-B0C9-81C751CED813}"/>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BC512D40-FAE2-C75F-4D0C-F3218648CFB2}"/>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74B1F96F-3DA4-59A8-C887-5E969CA2FB7D}"/>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8" name="Picture 7">
            <a:extLst>
              <a:ext uri="{FF2B5EF4-FFF2-40B4-BE49-F238E27FC236}">
                <a16:creationId xmlns:a16="http://schemas.microsoft.com/office/drawing/2014/main" id="{49EE1F7F-63F0-2F7C-46E9-8F8527511708}"/>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25"/>
        <p:cNvGrpSpPr/>
        <p:nvPr/>
      </p:nvGrpSpPr>
      <p:grpSpPr>
        <a:xfrm>
          <a:off x="0" y="0"/>
          <a:ext cx="0" cy="0"/>
          <a:chOff x="0" y="0"/>
          <a:chExt cx="0" cy="0"/>
        </a:xfrm>
      </p:grpSpPr>
      <p:sp>
        <p:nvSpPr>
          <p:cNvPr id="26" name="Google Shape;26;p8"/>
          <p:cNvSpPr txBox="1">
            <a:spLocks noGrp="1"/>
          </p:cNvSpPr>
          <p:nvPr>
            <p:ph type="title"/>
          </p:nvPr>
        </p:nvSpPr>
        <p:spPr>
          <a:xfrm>
            <a:off x="653667" y="600200"/>
            <a:ext cx="8490400" cy="54544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6400" b="0" i="0">
                <a:latin typeface="+mj-lt"/>
                <a:cs typeface="Arial" panose="020B0604020202020204" pitchFamily="34" charset="0"/>
              </a:defRPr>
            </a:lvl1pPr>
            <a:lvl2pPr lvl="1">
              <a:spcBef>
                <a:spcPts val="0"/>
              </a:spcBef>
              <a:spcAft>
                <a:spcPts val="0"/>
              </a:spcAft>
              <a:buSzPts val="4800"/>
              <a:buNone/>
              <a:defRPr sz="6400"/>
            </a:lvl2pPr>
            <a:lvl3pPr lvl="2">
              <a:spcBef>
                <a:spcPts val="0"/>
              </a:spcBef>
              <a:spcAft>
                <a:spcPts val="0"/>
              </a:spcAft>
              <a:buSzPts val="4800"/>
              <a:buNone/>
              <a:defRPr sz="6400"/>
            </a:lvl3pPr>
            <a:lvl4pPr lvl="3">
              <a:spcBef>
                <a:spcPts val="0"/>
              </a:spcBef>
              <a:spcAft>
                <a:spcPts val="0"/>
              </a:spcAft>
              <a:buSzPts val="4800"/>
              <a:buNone/>
              <a:defRPr sz="6400"/>
            </a:lvl4pPr>
            <a:lvl5pPr lvl="4">
              <a:spcBef>
                <a:spcPts val="0"/>
              </a:spcBef>
              <a:spcAft>
                <a:spcPts val="0"/>
              </a:spcAft>
              <a:buSzPts val="4800"/>
              <a:buNone/>
              <a:defRPr sz="6400"/>
            </a:lvl5pPr>
            <a:lvl6pPr lvl="5">
              <a:spcBef>
                <a:spcPts val="0"/>
              </a:spcBef>
              <a:spcAft>
                <a:spcPts val="0"/>
              </a:spcAft>
              <a:buSzPts val="4800"/>
              <a:buNone/>
              <a:defRPr sz="6400"/>
            </a:lvl6pPr>
            <a:lvl7pPr lvl="6">
              <a:spcBef>
                <a:spcPts val="0"/>
              </a:spcBef>
              <a:spcAft>
                <a:spcPts val="0"/>
              </a:spcAft>
              <a:buSzPts val="4800"/>
              <a:buNone/>
              <a:defRPr sz="6400"/>
            </a:lvl7pPr>
            <a:lvl8pPr lvl="7">
              <a:spcBef>
                <a:spcPts val="0"/>
              </a:spcBef>
              <a:spcAft>
                <a:spcPts val="0"/>
              </a:spcAft>
              <a:buSzPts val="4800"/>
              <a:buNone/>
              <a:defRPr sz="6400"/>
            </a:lvl8pPr>
            <a:lvl9pPr lvl="8">
              <a:spcBef>
                <a:spcPts val="0"/>
              </a:spcBef>
              <a:spcAft>
                <a:spcPts val="0"/>
              </a:spcAft>
              <a:buSzPts val="4800"/>
              <a:buNone/>
              <a:defRPr sz="6400"/>
            </a:lvl9pPr>
          </a:lstStyle>
          <a:p>
            <a:endParaRPr dirty="0"/>
          </a:p>
        </p:txBody>
      </p:sp>
      <p:pic>
        <p:nvPicPr>
          <p:cNvPr id="2" name="Picture 1">
            <a:extLst>
              <a:ext uri="{FF2B5EF4-FFF2-40B4-BE49-F238E27FC236}">
                <a16:creationId xmlns:a16="http://schemas.microsoft.com/office/drawing/2014/main" id="{CBAC4B2A-F60E-1468-82C2-BBCD664C3434}"/>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39D5EAC4-49D4-276A-3C53-346E64862547}"/>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2B0D8202-45BC-A969-1E95-61F37D663AAF}"/>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97966B81-280E-1E27-A216-16A1DC18A24A}"/>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8" name="Picture 7">
            <a:extLst>
              <a:ext uri="{FF2B5EF4-FFF2-40B4-BE49-F238E27FC236}">
                <a16:creationId xmlns:a16="http://schemas.microsoft.com/office/drawing/2014/main" id="{227352A3-D998-2FE9-4B92-EF584FFDBB65}"/>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27"/>
        <p:cNvGrpSpPr/>
        <p:nvPr/>
      </p:nvGrpSpPr>
      <p:grpSpPr>
        <a:xfrm>
          <a:off x="0" y="0"/>
          <a:ext cx="0" cy="0"/>
          <a:chOff x="0" y="0"/>
          <a:chExt cx="0" cy="0"/>
        </a:xfrm>
      </p:grpSpPr>
      <p:sp>
        <p:nvSpPr>
          <p:cNvPr id="28" name="Google Shape;28;p9"/>
          <p:cNvSpPr/>
          <p:nvPr/>
        </p:nvSpPr>
        <p:spPr>
          <a:xfrm>
            <a:off x="6096000" y="-167"/>
            <a:ext cx="6096000" cy="6858000"/>
          </a:xfrm>
          <a:prstGeom prst="rect">
            <a:avLst/>
          </a:prstGeom>
          <a:solidFill>
            <a:schemeClr val="l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89"/>
          </a:p>
        </p:txBody>
      </p:sp>
      <p:sp>
        <p:nvSpPr>
          <p:cNvPr id="29" name="Google Shape;29;p9"/>
          <p:cNvSpPr txBox="1">
            <a:spLocks noGrp="1"/>
          </p:cNvSpPr>
          <p:nvPr>
            <p:ph type="title"/>
          </p:nvPr>
        </p:nvSpPr>
        <p:spPr>
          <a:xfrm>
            <a:off x="354000" y="1644233"/>
            <a:ext cx="5393600" cy="19764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5600" b="0" i="0">
                <a:latin typeface="+mj-lt"/>
                <a:cs typeface="Arial" panose="020B0604020202020204" pitchFamily="34" charset="0"/>
              </a:defRPr>
            </a:lvl1pPr>
            <a:lvl2pPr lvl="1" algn="ctr">
              <a:spcBef>
                <a:spcPts val="0"/>
              </a:spcBef>
              <a:spcAft>
                <a:spcPts val="0"/>
              </a:spcAft>
              <a:buSzPts val="4200"/>
              <a:buNone/>
              <a:defRPr sz="5600"/>
            </a:lvl2pPr>
            <a:lvl3pPr lvl="2" algn="ctr">
              <a:spcBef>
                <a:spcPts val="0"/>
              </a:spcBef>
              <a:spcAft>
                <a:spcPts val="0"/>
              </a:spcAft>
              <a:buSzPts val="4200"/>
              <a:buNone/>
              <a:defRPr sz="5600"/>
            </a:lvl3pPr>
            <a:lvl4pPr lvl="3" algn="ctr">
              <a:spcBef>
                <a:spcPts val="0"/>
              </a:spcBef>
              <a:spcAft>
                <a:spcPts val="0"/>
              </a:spcAft>
              <a:buSzPts val="4200"/>
              <a:buNone/>
              <a:defRPr sz="5600"/>
            </a:lvl4pPr>
            <a:lvl5pPr lvl="4" algn="ctr">
              <a:spcBef>
                <a:spcPts val="0"/>
              </a:spcBef>
              <a:spcAft>
                <a:spcPts val="0"/>
              </a:spcAft>
              <a:buSzPts val="4200"/>
              <a:buNone/>
              <a:defRPr sz="5600"/>
            </a:lvl5pPr>
            <a:lvl6pPr lvl="5" algn="ctr">
              <a:spcBef>
                <a:spcPts val="0"/>
              </a:spcBef>
              <a:spcAft>
                <a:spcPts val="0"/>
              </a:spcAft>
              <a:buSzPts val="4200"/>
              <a:buNone/>
              <a:defRPr sz="5600"/>
            </a:lvl6pPr>
            <a:lvl7pPr lvl="6" algn="ctr">
              <a:spcBef>
                <a:spcPts val="0"/>
              </a:spcBef>
              <a:spcAft>
                <a:spcPts val="0"/>
              </a:spcAft>
              <a:buSzPts val="4200"/>
              <a:buNone/>
              <a:defRPr sz="5600"/>
            </a:lvl7pPr>
            <a:lvl8pPr lvl="7" algn="ctr">
              <a:spcBef>
                <a:spcPts val="0"/>
              </a:spcBef>
              <a:spcAft>
                <a:spcPts val="0"/>
              </a:spcAft>
              <a:buSzPts val="4200"/>
              <a:buNone/>
              <a:defRPr sz="5600"/>
            </a:lvl8pPr>
            <a:lvl9pPr lvl="8" algn="ctr">
              <a:spcBef>
                <a:spcPts val="0"/>
              </a:spcBef>
              <a:spcAft>
                <a:spcPts val="0"/>
              </a:spcAft>
              <a:buSzPts val="4200"/>
              <a:buNone/>
              <a:defRPr sz="5600"/>
            </a:lvl9pPr>
          </a:lstStyle>
          <a:p>
            <a:endParaRPr dirty="0"/>
          </a:p>
        </p:txBody>
      </p:sp>
      <p:sp>
        <p:nvSpPr>
          <p:cNvPr id="30" name="Google Shape;30;p9"/>
          <p:cNvSpPr txBox="1">
            <a:spLocks noGrp="1"/>
          </p:cNvSpPr>
          <p:nvPr>
            <p:ph type="subTitle" idx="1"/>
          </p:nvPr>
        </p:nvSpPr>
        <p:spPr>
          <a:xfrm>
            <a:off x="354000" y="3737433"/>
            <a:ext cx="5393600" cy="16468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800">
                <a:latin typeface="+mn-lt"/>
              </a:defRPr>
            </a:lvl1pPr>
            <a:lvl2pPr lvl="1" algn="ctr">
              <a:lnSpc>
                <a:spcPct val="100000"/>
              </a:lnSpc>
              <a:spcBef>
                <a:spcPts val="0"/>
              </a:spcBef>
              <a:spcAft>
                <a:spcPts val="0"/>
              </a:spcAft>
              <a:buSzPts val="2100"/>
              <a:buNone/>
              <a:defRPr sz="2800"/>
            </a:lvl2pPr>
            <a:lvl3pPr lvl="2" algn="ctr">
              <a:lnSpc>
                <a:spcPct val="100000"/>
              </a:lnSpc>
              <a:spcBef>
                <a:spcPts val="0"/>
              </a:spcBef>
              <a:spcAft>
                <a:spcPts val="0"/>
              </a:spcAft>
              <a:buSzPts val="2100"/>
              <a:buNone/>
              <a:defRPr sz="2800"/>
            </a:lvl3pPr>
            <a:lvl4pPr lvl="3" algn="ctr">
              <a:lnSpc>
                <a:spcPct val="100000"/>
              </a:lnSpc>
              <a:spcBef>
                <a:spcPts val="0"/>
              </a:spcBef>
              <a:spcAft>
                <a:spcPts val="0"/>
              </a:spcAft>
              <a:buSzPts val="2100"/>
              <a:buNone/>
              <a:defRPr sz="2800"/>
            </a:lvl4pPr>
            <a:lvl5pPr lvl="4" algn="ctr">
              <a:lnSpc>
                <a:spcPct val="100000"/>
              </a:lnSpc>
              <a:spcBef>
                <a:spcPts val="0"/>
              </a:spcBef>
              <a:spcAft>
                <a:spcPts val="0"/>
              </a:spcAft>
              <a:buSzPts val="2100"/>
              <a:buNone/>
              <a:defRPr sz="2800"/>
            </a:lvl5pPr>
            <a:lvl6pPr lvl="5" algn="ctr">
              <a:lnSpc>
                <a:spcPct val="100000"/>
              </a:lnSpc>
              <a:spcBef>
                <a:spcPts val="0"/>
              </a:spcBef>
              <a:spcAft>
                <a:spcPts val="0"/>
              </a:spcAft>
              <a:buSzPts val="2100"/>
              <a:buNone/>
              <a:defRPr sz="2800"/>
            </a:lvl6pPr>
            <a:lvl7pPr lvl="6" algn="ctr">
              <a:lnSpc>
                <a:spcPct val="100000"/>
              </a:lnSpc>
              <a:spcBef>
                <a:spcPts val="0"/>
              </a:spcBef>
              <a:spcAft>
                <a:spcPts val="0"/>
              </a:spcAft>
              <a:buSzPts val="2100"/>
              <a:buNone/>
              <a:defRPr sz="2800"/>
            </a:lvl7pPr>
            <a:lvl8pPr lvl="7" algn="ctr">
              <a:lnSpc>
                <a:spcPct val="100000"/>
              </a:lnSpc>
              <a:spcBef>
                <a:spcPts val="0"/>
              </a:spcBef>
              <a:spcAft>
                <a:spcPts val="0"/>
              </a:spcAft>
              <a:buSzPts val="2100"/>
              <a:buNone/>
              <a:defRPr sz="2800"/>
            </a:lvl8pPr>
            <a:lvl9pPr lvl="8" algn="ctr">
              <a:lnSpc>
                <a:spcPct val="100000"/>
              </a:lnSpc>
              <a:spcBef>
                <a:spcPts val="0"/>
              </a:spcBef>
              <a:spcAft>
                <a:spcPts val="0"/>
              </a:spcAft>
              <a:buSzPts val="2100"/>
              <a:buNone/>
              <a:defRPr sz="2800"/>
            </a:lvl9pPr>
          </a:lstStyle>
          <a:p>
            <a:endParaRPr/>
          </a:p>
        </p:txBody>
      </p:sp>
      <p:sp>
        <p:nvSpPr>
          <p:cNvPr id="31" name="Google Shape;31;p9"/>
          <p:cNvSpPr txBox="1">
            <a:spLocks noGrp="1"/>
          </p:cNvSpPr>
          <p:nvPr>
            <p:ph type="body" idx="2"/>
          </p:nvPr>
        </p:nvSpPr>
        <p:spPr>
          <a:xfrm>
            <a:off x="6586000" y="965433"/>
            <a:ext cx="5116000" cy="4926800"/>
          </a:xfrm>
          <a:prstGeom prst="rect">
            <a:avLst/>
          </a:prstGeom>
        </p:spPr>
        <p:txBody>
          <a:bodyPr spcFirstLastPara="1" wrap="square" lIns="91425" tIns="91425" rIns="91425" bIns="91425" anchor="ctr" anchorCtr="0">
            <a:normAutofit/>
          </a:bodyPr>
          <a:lstStyle>
            <a:lvl1pPr marL="609585" lvl="0" indent="-423323">
              <a:spcBef>
                <a:spcPts val="0"/>
              </a:spcBef>
              <a:spcAft>
                <a:spcPts val="0"/>
              </a:spcAft>
              <a:buSzPts val="1400"/>
              <a:buChar char="●"/>
              <a:defRPr/>
            </a:lvl1pPr>
            <a:lvl2pPr marL="1219170" lvl="1" indent="-423323">
              <a:spcBef>
                <a:spcPts val="0"/>
              </a:spcBef>
              <a:spcAft>
                <a:spcPts val="0"/>
              </a:spcAft>
              <a:buSzPts val="1400"/>
              <a:buChar char="○"/>
              <a:defRPr/>
            </a:lvl2pPr>
            <a:lvl3pPr marL="1828754" lvl="2" indent="-423323">
              <a:spcBef>
                <a:spcPts val="0"/>
              </a:spcBef>
              <a:spcAft>
                <a:spcPts val="0"/>
              </a:spcAft>
              <a:buSzPts val="1400"/>
              <a:buChar char="■"/>
              <a:defRPr/>
            </a:lvl3pPr>
            <a:lvl4pPr marL="2438339" lvl="3" indent="-423323">
              <a:spcBef>
                <a:spcPts val="0"/>
              </a:spcBef>
              <a:spcAft>
                <a:spcPts val="0"/>
              </a:spcAft>
              <a:buSzPts val="1400"/>
              <a:buChar char="●"/>
              <a:defRPr/>
            </a:lvl4pPr>
            <a:lvl5pPr marL="3047924" lvl="4" indent="-423323">
              <a:spcBef>
                <a:spcPts val="0"/>
              </a:spcBef>
              <a:spcAft>
                <a:spcPts val="0"/>
              </a:spcAft>
              <a:buSzPts val="1400"/>
              <a:buChar char="○"/>
              <a:defRPr/>
            </a:lvl5pPr>
            <a:lvl6pPr marL="3657509" lvl="5" indent="-423323">
              <a:spcBef>
                <a:spcPts val="0"/>
              </a:spcBef>
              <a:spcAft>
                <a:spcPts val="0"/>
              </a:spcAft>
              <a:buSzPts val="1400"/>
              <a:buChar char="■"/>
              <a:defRPr/>
            </a:lvl6pPr>
            <a:lvl7pPr marL="4267093" lvl="6" indent="-423323">
              <a:spcBef>
                <a:spcPts val="0"/>
              </a:spcBef>
              <a:spcAft>
                <a:spcPts val="0"/>
              </a:spcAft>
              <a:buSzPts val="1400"/>
              <a:buChar char="●"/>
              <a:defRPr/>
            </a:lvl7pPr>
            <a:lvl8pPr marL="4876678" lvl="7" indent="-423323">
              <a:spcBef>
                <a:spcPts val="0"/>
              </a:spcBef>
              <a:spcAft>
                <a:spcPts val="0"/>
              </a:spcAft>
              <a:buSzPts val="1400"/>
              <a:buChar char="○"/>
              <a:defRPr/>
            </a:lvl8pPr>
            <a:lvl9pPr marL="5486263" lvl="8" indent="-423323">
              <a:spcBef>
                <a:spcPts val="0"/>
              </a:spcBef>
              <a:spcAft>
                <a:spcPts val="0"/>
              </a:spcAft>
              <a:buSzPts val="1400"/>
              <a:buChar char="■"/>
              <a:defRPr/>
            </a:lvl9pPr>
          </a:lstStyle>
          <a:p>
            <a:endParaRPr/>
          </a:p>
        </p:txBody>
      </p:sp>
      <p:pic>
        <p:nvPicPr>
          <p:cNvPr id="2" name="Picture 1">
            <a:extLst>
              <a:ext uri="{FF2B5EF4-FFF2-40B4-BE49-F238E27FC236}">
                <a16:creationId xmlns:a16="http://schemas.microsoft.com/office/drawing/2014/main" id="{39AD674E-721A-B873-A2B3-8DAA6CA15985}"/>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79A6D39D-397D-82B5-1E7D-432A5618B56C}"/>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B64D057B-3A6D-5C0B-5C10-C93CA464A7F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13418A35-E358-6D66-F4A1-2EAAFC8B5544}"/>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6" name="Picture 5">
            <a:extLst>
              <a:ext uri="{FF2B5EF4-FFF2-40B4-BE49-F238E27FC236}">
                <a16:creationId xmlns:a16="http://schemas.microsoft.com/office/drawing/2014/main" id="{97E43A0E-E362-D900-D2BF-BC1772E59566}"/>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32"/>
        <p:cNvGrpSpPr/>
        <p:nvPr/>
      </p:nvGrpSpPr>
      <p:grpSpPr>
        <a:xfrm>
          <a:off x="0" y="0"/>
          <a:ext cx="0" cy="0"/>
          <a:chOff x="0" y="0"/>
          <a:chExt cx="0" cy="0"/>
        </a:xfrm>
      </p:grpSpPr>
      <p:sp>
        <p:nvSpPr>
          <p:cNvPr id="33" name="Google Shape;33;p10"/>
          <p:cNvSpPr txBox="1">
            <a:spLocks noGrp="1"/>
          </p:cNvSpPr>
          <p:nvPr>
            <p:ph type="body" idx="1"/>
          </p:nvPr>
        </p:nvSpPr>
        <p:spPr>
          <a:xfrm>
            <a:off x="428709" y="5247476"/>
            <a:ext cx="7998400" cy="806800"/>
          </a:xfrm>
          <a:prstGeom prst="rect">
            <a:avLst/>
          </a:prstGeom>
        </p:spPr>
        <p:txBody>
          <a:bodyPr spcFirstLastPara="1" wrap="square" lIns="91425" tIns="91425" rIns="91425" bIns="91425" anchor="ctr" anchorCtr="0">
            <a:normAutofit/>
          </a:bodyPr>
          <a:lstStyle>
            <a:lvl1pPr marL="609585" lvl="0" indent="-304792">
              <a:lnSpc>
                <a:spcPct val="100000"/>
              </a:lnSpc>
              <a:spcBef>
                <a:spcPts val="0"/>
              </a:spcBef>
              <a:spcAft>
                <a:spcPts val="0"/>
              </a:spcAft>
              <a:buSzPts val="1400"/>
              <a:buNone/>
              <a:defRPr sz="2000">
                <a:latin typeface="+mn-lt"/>
              </a:defRPr>
            </a:lvl1pPr>
          </a:lstStyle>
          <a:p>
            <a:endParaRPr/>
          </a:p>
        </p:txBody>
      </p:sp>
      <p:pic>
        <p:nvPicPr>
          <p:cNvPr id="2" name="Picture 1">
            <a:extLst>
              <a:ext uri="{FF2B5EF4-FFF2-40B4-BE49-F238E27FC236}">
                <a16:creationId xmlns:a16="http://schemas.microsoft.com/office/drawing/2014/main" id="{678537F1-39E8-7528-BAE1-1D2DAFFDEEDB}"/>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848BAF67-6508-549A-1162-314D2F3F0F53}"/>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2604CA48-F606-941F-0367-C96A412CEC60}"/>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55A4F485-EA42-A522-D532-218C9E70B8DA}"/>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6" name="Picture 5">
            <a:extLst>
              <a:ext uri="{FF2B5EF4-FFF2-40B4-BE49-F238E27FC236}">
                <a16:creationId xmlns:a16="http://schemas.microsoft.com/office/drawing/2014/main" id="{45E5F8BD-2A0C-0734-9818-ABB307F56860}"/>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34"/>
        <p:cNvGrpSpPr/>
        <p:nvPr/>
      </p:nvGrpSpPr>
      <p:grpSpPr>
        <a:xfrm>
          <a:off x="0" y="0"/>
          <a:ext cx="0" cy="0"/>
          <a:chOff x="0" y="0"/>
          <a:chExt cx="0" cy="0"/>
        </a:xfrm>
      </p:grpSpPr>
      <p:sp>
        <p:nvSpPr>
          <p:cNvPr id="35" name="Google Shape;35;p11"/>
          <p:cNvSpPr txBox="1">
            <a:spLocks noGrp="1"/>
          </p:cNvSpPr>
          <p:nvPr>
            <p:ph type="title" hasCustomPrompt="1"/>
          </p:nvPr>
        </p:nvSpPr>
        <p:spPr>
          <a:xfrm>
            <a:off x="415600" y="1474833"/>
            <a:ext cx="11360800" cy="26180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6000" b="0" i="0">
                <a:latin typeface="Arial" panose="020B0604020202020204" pitchFamily="34" charset="0"/>
                <a:cs typeface="Arial" panose="020B0604020202020204" pitchFamily="34" charset="0"/>
              </a:defRPr>
            </a:lvl1pPr>
            <a:lvl2pPr lvl="1" algn="ctr">
              <a:spcBef>
                <a:spcPts val="0"/>
              </a:spcBef>
              <a:spcAft>
                <a:spcPts val="0"/>
              </a:spcAft>
              <a:buSzPts val="12000"/>
              <a:buNone/>
              <a:defRPr sz="16000"/>
            </a:lvl2pPr>
            <a:lvl3pPr lvl="2" algn="ctr">
              <a:spcBef>
                <a:spcPts val="0"/>
              </a:spcBef>
              <a:spcAft>
                <a:spcPts val="0"/>
              </a:spcAft>
              <a:buSzPts val="12000"/>
              <a:buNone/>
              <a:defRPr sz="16000"/>
            </a:lvl3pPr>
            <a:lvl4pPr lvl="3" algn="ctr">
              <a:spcBef>
                <a:spcPts val="0"/>
              </a:spcBef>
              <a:spcAft>
                <a:spcPts val="0"/>
              </a:spcAft>
              <a:buSzPts val="12000"/>
              <a:buNone/>
              <a:defRPr sz="16000"/>
            </a:lvl4pPr>
            <a:lvl5pPr lvl="4" algn="ctr">
              <a:spcBef>
                <a:spcPts val="0"/>
              </a:spcBef>
              <a:spcAft>
                <a:spcPts val="0"/>
              </a:spcAft>
              <a:buSzPts val="12000"/>
              <a:buNone/>
              <a:defRPr sz="16000"/>
            </a:lvl5pPr>
            <a:lvl6pPr lvl="5" algn="ctr">
              <a:spcBef>
                <a:spcPts val="0"/>
              </a:spcBef>
              <a:spcAft>
                <a:spcPts val="0"/>
              </a:spcAft>
              <a:buSzPts val="12000"/>
              <a:buNone/>
              <a:defRPr sz="16000"/>
            </a:lvl6pPr>
            <a:lvl7pPr lvl="6" algn="ctr">
              <a:spcBef>
                <a:spcPts val="0"/>
              </a:spcBef>
              <a:spcAft>
                <a:spcPts val="0"/>
              </a:spcAft>
              <a:buSzPts val="12000"/>
              <a:buNone/>
              <a:defRPr sz="16000"/>
            </a:lvl7pPr>
            <a:lvl8pPr lvl="7" algn="ctr">
              <a:spcBef>
                <a:spcPts val="0"/>
              </a:spcBef>
              <a:spcAft>
                <a:spcPts val="0"/>
              </a:spcAft>
              <a:buSzPts val="12000"/>
              <a:buNone/>
              <a:defRPr sz="16000"/>
            </a:lvl8pPr>
            <a:lvl9pPr lvl="8" algn="ctr">
              <a:spcBef>
                <a:spcPts val="0"/>
              </a:spcBef>
              <a:spcAft>
                <a:spcPts val="0"/>
              </a:spcAft>
              <a:buSzPts val="12000"/>
              <a:buNone/>
              <a:defRPr sz="16000"/>
            </a:lvl9pPr>
          </a:lstStyle>
          <a:p>
            <a:r>
              <a:rPr dirty="0"/>
              <a:t>xx%</a:t>
            </a:r>
          </a:p>
        </p:txBody>
      </p:sp>
      <p:sp>
        <p:nvSpPr>
          <p:cNvPr id="36" name="Google Shape;36;p11"/>
          <p:cNvSpPr txBox="1">
            <a:spLocks noGrp="1"/>
          </p:cNvSpPr>
          <p:nvPr>
            <p:ph type="body" idx="1"/>
          </p:nvPr>
        </p:nvSpPr>
        <p:spPr>
          <a:xfrm>
            <a:off x="415600" y="4202967"/>
            <a:ext cx="11360800" cy="1734400"/>
          </a:xfrm>
          <a:prstGeom prst="rect">
            <a:avLst/>
          </a:prstGeom>
        </p:spPr>
        <p:txBody>
          <a:bodyPr spcFirstLastPara="1" wrap="square" lIns="91425" tIns="91425" rIns="91425" bIns="91425" anchor="t" anchorCtr="0">
            <a:normAutofit/>
          </a:bodyPr>
          <a:lstStyle>
            <a:lvl1pPr marL="609585" lvl="0" indent="-423323" algn="ctr">
              <a:spcBef>
                <a:spcPts val="0"/>
              </a:spcBef>
              <a:spcAft>
                <a:spcPts val="0"/>
              </a:spcAft>
              <a:buSzPts val="1400"/>
              <a:buChar char="●"/>
              <a:defRPr sz="2000">
                <a:latin typeface="+mn-lt"/>
              </a:defRPr>
            </a:lvl1pPr>
            <a:lvl2pPr marL="1219170" lvl="1" indent="-423323" algn="ctr">
              <a:spcBef>
                <a:spcPts val="0"/>
              </a:spcBef>
              <a:spcAft>
                <a:spcPts val="0"/>
              </a:spcAft>
              <a:buSzPts val="1400"/>
              <a:buChar char="○"/>
              <a:defRPr/>
            </a:lvl2pPr>
            <a:lvl3pPr marL="1828754" lvl="2" indent="-423323" algn="ctr">
              <a:spcBef>
                <a:spcPts val="0"/>
              </a:spcBef>
              <a:spcAft>
                <a:spcPts val="0"/>
              </a:spcAft>
              <a:buSzPts val="1400"/>
              <a:buChar char="■"/>
              <a:defRPr/>
            </a:lvl3pPr>
            <a:lvl4pPr marL="2438339" lvl="3" indent="-423323" algn="ctr">
              <a:spcBef>
                <a:spcPts val="0"/>
              </a:spcBef>
              <a:spcAft>
                <a:spcPts val="0"/>
              </a:spcAft>
              <a:buSzPts val="1400"/>
              <a:buChar char="●"/>
              <a:defRPr/>
            </a:lvl4pPr>
            <a:lvl5pPr marL="3047924" lvl="4" indent="-423323" algn="ctr">
              <a:spcBef>
                <a:spcPts val="0"/>
              </a:spcBef>
              <a:spcAft>
                <a:spcPts val="0"/>
              </a:spcAft>
              <a:buSzPts val="1400"/>
              <a:buChar char="○"/>
              <a:defRPr/>
            </a:lvl5pPr>
            <a:lvl6pPr marL="3657509" lvl="5" indent="-423323" algn="ctr">
              <a:spcBef>
                <a:spcPts val="0"/>
              </a:spcBef>
              <a:spcAft>
                <a:spcPts val="0"/>
              </a:spcAft>
              <a:buSzPts val="1400"/>
              <a:buChar char="■"/>
              <a:defRPr/>
            </a:lvl6pPr>
            <a:lvl7pPr marL="4267093" lvl="6" indent="-423323" algn="ctr">
              <a:spcBef>
                <a:spcPts val="0"/>
              </a:spcBef>
              <a:spcAft>
                <a:spcPts val="0"/>
              </a:spcAft>
              <a:buSzPts val="1400"/>
              <a:buChar char="●"/>
              <a:defRPr/>
            </a:lvl7pPr>
            <a:lvl8pPr marL="4876678" lvl="7" indent="-423323" algn="ctr">
              <a:spcBef>
                <a:spcPts val="0"/>
              </a:spcBef>
              <a:spcAft>
                <a:spcPts val="0"/>
              </a:spcAft>
              <a:buSzPts val="1400"/>
              <a:buChar char="○"/>
              <a:defRPr/>
            </a:lvl8pPr>
            <a:lvl9pPr marL="5486263" lvl="8" indent="-423323" algn="ctr">
              <a:spcBef>
                <a:spcPts val="0"/>
              </a:spcBef>
              <a:spcAft>
                <a:spcPts val="0"/>
              </a:spcAft>
              <a:buSzPts val="1400"/>
              <a:buChar char="■"/>
              <a:defRPr/>
            </a:lvl9pPr>
          </a:lstStyle>
          <a:p>
            <a:endParaRPr dirty="0"/>
          </a:p>
        </p:txBody>
      </p:sp>
      <p:pic>
        <p:nvPicPr>
          <p:cNvPr id="2" name="Picture 1">
            <a:extLst>
              <a:ext uri="{FF2B5EF4-FFF2-40B4-BE49-F238E27FC236}">
                <a16:creationId xmlns:a16="http://schemas.microsoft.com/office/drawing/2014/main" id="{F76E4ECA-F463-2ED5-9956-28E0E91374E0}"/>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6E3B214E-AF6A-2217-DB24-CC72D94F1B9B}"/>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781EB343-CD3A-BD06-B027-51BCAD59D161}"/>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E71AFE82-050F-FB8A-37F4-CF6C1BA33FDD}"/>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6" name="Picture 5">
            <a:extLst>
              <a:ext uri="{FF2B5EF4-FFF2-40B4-BE49-F238E27FC236}">
                <a16:creationId xmlns:a16="http://schemas.microsoft.com/office/drawing/2014/main" id="{D1649493-8BE3-8FF9-3400-FE2B3360D985}"/>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336551" y="101600"/>
            <a:ext cx="10524067" cy="654050"/>
          </a:xfrm>
          <a:prstGeom prst="rect">
            <a:avLst/>
          </a:prstGeom>
        </p:spPr>
        <p:txBody>
          <a:bodyPr>
            <a:noAutofit/>
          </a:bodyPr>
          <a:lstStyle>
            <a:lvl1pPr>
              <a:defRPr sz="2800" b="1" i="0">
                <a:latin typeface="+mj-lt"/>
                <a:cs typeface="Arial" panose="020B0604020202020204" pitchFamily="34" charset="0"/>
              </a:defRPr>
            </a:lvl1pPr>
          </a:lstStyle>
          <a:p>
            <a:r>
              <a:rPr lang="fr-FR" dirty="0"/>
              <a:t>Cliquez et modifiez le titre</a:t>
            </a:r>
          </a:p>
        </p:txBody>
      </p:sp>
      <p:sp>
        <p:nvSpPr>
          <p:cNvPr id="3" name="Espace réservé du contenu 2"/>
          <p:cNvSpPr>
            <a:spLocks noGrp="1"/>
          </p:cNvSpPr>
          <p:nvPr>
            <p:ph idx="1"/>
          </p:nvPr>
        </p:nvSpPr>
        <p:spPr/>
        <p:txBody>
          <a:bodyPr>
            <a:normAutofit/>
          </a:bodyPr>
          <a:lstStyle>
            <a:lvl1pPr>
              <a:defRPr sz="2000">
                <a:latin typeface="+mn-lt"/>
              </a:defRPr>
            </a:lvl1pPr>
            <a:lvl2pPr>
              <a:defRPr sz="2000">
                <a:latin typeface="+mn-lt"/>
              </a:defRPr>
            </a:lvl2pPr>
            <a:lvl3pPr>
              <a:defRPr sz="2000">
                <a:latin typeface="+mn-lt"/>
              </a:defRPr>
            </a:lvl3pPr>
            <a:lvl4pPr>
              <a:defRPr sz="2000">
                <a:latin typeface="+mn-lt"/>
              </a:defRPr>
            </a:lvl4pPr>
            <a:lvl5pPr>
              <a:defRPr sz="2000">
                <a:latin typeface="+mn-lt"/>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pic>
        <p:nvPicPr>
          <p:cNvPr id="6" name="Picture 5">
            <a:extLst>
              <a:ext uri="{FF2B5EF4-FFF2-40B4-BE49-F238E27FC236}">
                <a16:creationId xmlns:a16="http://schemas.microsoft.com/office/drawing/2014/main" id="{A331676F-CB79-5168-EFC1-C36D550B4ACA}"/>
              </a:ext>
            </a:extLst>
          </p:cNvPr>
          <p:cNvPicPr>
            <a:picLocks noChangeAspect="1"/>
          </p:cNvPicPr>
          <p:nvPr userDrawn="1"/>
        </p:nvPicPr>
        <p:blipFill>
          <a:blip r:embed="rId2"/>
          <a:stretch>
            <a:fillRect/>
          </a:stretch>
        </p:blipFill>
        <p:spPr>
          <a:xfrm>
            <a:off x="315684" y="6343651"/>
            <a:ext cx="941949" cy="308836"/>
          </a:xfrm>
          <a:prstGeom prst="rect">
            <a:avLst/>
          </a:prstGeom>
        </p:spPr>
      </p:pic>
      <p:pic>
        <p:nvPicPr>
          <p:cNvPr id="7" name="Picture 6">
            <a:extLst>
              <a:ext uri="{FF2B5EF4-FFF2-40B4-BE49-F238E27FC236}">
                <a16:creationId xmlns:a16="http://schemas.microsoft.com/office/drawing/2014/main" id="{D3B56521-6C01-EFDC-0873-B6B858DBDA22}"/>
              </a:ext>
            </a:extLst>
          </p:cNvPr>
          <p:cNvPicPr>
            <a:picLocks noChangeAspect="1"/>
          </p:cNvPicPr>
          <p:nvPr userDrawn="1"/>
        </p:nvPicPr>
        <p:blipFill>
          <a:blip r:embed="rId3"/>
          <a:stretch>
            <a:fillRect/>
          </a:stretch>
        </p:blipFill>
        <p:spPr>
          <a:xfrm>
            <a:off x="1497845" y="6297948"/>
            <a:ext cx="400404" cy="354539"/>
          </a:xfrm>
          <a:prstGeom prst="rect">
            <a:avLst/>
          </a:prstGeom>
        </p:spPr>
      </p:pic>
      <p:cxnSp>
        <p:nvCxnSpPr>
          <p:cNvPr id="8" name="Straight Connector 7">
            <a:extLst>
              <a:ext uri="{FF2B5EF4-FFF2-40B4-BE49-F238E27FC236}">
                <a16:creationId xmlns:a16="http://schemas.microsoft.com/office/drawing/2014/main" id="{AFB9C03E-6C41-954C-47EF-EA700384EF5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9" name="Picture 8">
            <a:extLst>
              <a:ext uri="{FF2B5EF4-FFF2-40B4-BE49-F238E27FC236}">
                <a16:creationId xmlns:a16="http://schemas.microsoft.com/office/drawing/2014/main" id="{D8B84A4F-1DF8-4C23-0ECD-EF958834EB25}"/>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10" name="Picture 9">
            <a:extLst>
              <a:ext uri="{FF2B5EF4-FFF2-40B4-BE49-F238E27FC236}">
                <a16:creationId xmlns:a16="http://schemas.microsoft.com/office/drawing/2014/main" id="{917B236D-BAA7-6514-EDFC-12B3B0BD3234}"/>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2607162972"/>
      </p:ext>
    </p:extLst>
  </p:cSld>
  <p:clrMapOvr>
    <a:masterClrMapping/>
  </p:clrMapOvr>
  <p:transition advClick="0"/>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twoTxTwoObj">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9" y="381456"/>
            <a:ext cx="10515600" cy="713310"/>
          </a:xfrm>
          <a:prstGeom prst="rect">
            <a:avLst/>
          </a:prstGeom>
        </p:spPr>
        <p:txBody>
          <a:bodyPr/>
          <a:lstStyle>
            <a:lvl1pPr algn="ctr">
              <a:defRPr b="1" i="0">
                <a:latin typeface="+mj-lt"/>
                <a:cs typeface="Arial" panose="020B0604020202020204" pitchFamily="34" charset="0"/>
              </a:defRPr>
            </a:lvl1pPr>
          </a:lstStyle>
          <a:p>
            <a:r>
              <a:rPr lang="en-US" dirty="0"/>
              <a:t>Click to edit Master title style</a:t>
            </a:r>
            <a:endParaRPr lang="en-GB" dirty="0"/>
          </a:p>
        </p:txBody>
      </p:sp>
      <p:sp>
        <p:nvSpPr>
          <p:cNvPr id="3" name="Text Placeholder 2"/>
          <p:cNvSpPr>
            <a:spLocks noGrp="1"/>
          </p:cNvSpPr>
          <p:nvPr>
            <p:ph type="body" idx="1"/>
          </p:nvPr>
        </p:nvSpPr>
        <p:spPr>
          <a:xfrm>
            <a:off x="839789" y="1681163"/>
            <a:ext cx="5157787" cy="823912"/>
          </a:xfrm>
          <a:prstGeom prst="rect">
            <a:avLst/>
          </a:prstGeom>
        </p:spPr>
        <p:txBody>
          <a:bodyPr anchor="b"/>
          <a:lstStyle>
            <a:lvl1pPr marL="0" indent="0">
              <a:buNone/>
              <a:defRPr sz="2400" b="1">
                <a:latin typeface="+mn-lt"/>
              </a:defRPr>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9" y="2505075"/>
            <a:ext cx="5157787" cy="3684588"/>
          </a:xfrm>
          <a:prstGeom prst="rect">
            <a:avLst/>
          </a:prstGeo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6172201" y="1681163"/>
            <a:ext cx="5183188" cy="823912"/>
          </a:xfrm>
          <a:prstGeom prst="rect">
            <a:avLst/>
          </a:prstGeom>
        </p:spPr>
        <p:txBody>
          <a:bodyPr anchor="b"/>
          <a:lstStyle>
            <a:lvl1pPr marL="0" indent="0">
              <a:buNone/>
              <a:defRPr sz="2400" b="1">
                <a:latin typeface="+mn-lt"/>
              </a:defRPr>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1" y="2505075"/>
            <a:ext cx="5183188" cy="3684588"/>
          </a:xfrm>
          <a:prstGeom prst="rect">
            <a:avLst/>
          </a:prstGeo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pic>
        <p:nvPicPr>
          <p:cNvPr id="10" name="Picture 9">
            <a:extLst>
              <a:ext uri="{FF2B5EF4-FFF2-40B4-BE49-F238E27FC236}">
                <a16:creationId xmlns:a16="http://schemas.microsoft.com/office/drawing/2014/main" id="{651E81C3-6159-8A90-BE8D-699FBB64599C}"/>
              </a:ext>
            </a:extLst>
          </p:cNvPr>
          <p:cNvPicPr>
            <a:picLocks noChangeAspect="1"/>
          </p:cNvPicPr>
          <p:nvPr userDrawn="1"/>
        </p:nvPicPr>
        <p:blipFill>
          <a:blip r:embed="rId2"/>
          <a:stretch>
            <a:fillRect/>
          </a:stretch>
        </p:blipFill>
        <p:spPr>
          <a:xfrm>
            <a:off x="8916383" y="107941"/>
            <a:ext cx="1855274" cy="382713"/>
          </a:xfrm>
          <a:prstGeom prst="rect">
            <a:avLst/>
          </a:prstGeom>
        </p:spPr>
      </p:pic>
      <p:pic>
        <p:nvPicPr>
          <p:cNvPr id="11" name="Picture 10">
            <a:extLst>
              <a:ext uri="{FF2B5EF4-FFF2-40B4-BE49-F238E27FC236}">
                <a16:creationId xmlns:a16="http://schemas.microsoft.com/office/drawing/2014/main" id="{20F47D52-26D2-FE0A-60FD-FF037B1B3B2C}"/>
              </a:ext>
            </a:extLst>
          </p:cNvPr>
          <p:cNvPicPr>
            <a:picLocks noChangeAspect="1"/>
          </p:cNvPicPr>
          <p:nvPr userDrawn="1"/>
        </p:nvPicPr>
        <p:blipFill>
          <a:blip r:embed="rId3"/>
          <a:stretch>
            <a:fillRect/>
          </a:stretch>
        </p:blipFill>
        <p:spPr>
          <a:xfrm>
            <a:off x="10907506" y="-201877"/>
            <a:ext cx="1043186" cy="1043186"/>
          </a:xfrm>
          <a:prstGeom prst="rect">
            <a:avLst/>
          </a:prstGeom>
        </p:spPr>
      </p:pic>
      <p:cxnSp>
        <p:nvCxnSpPr>
          <p:cNvPr id="8" name="Straight Connector 7">
            <a:extLst>
              <a:ext uri="{FF2B5EF4-FFF2-40B4-BE49-F238E27FC236}">
                <a16:creationId xmlns:a16="http://schemas.microsoft.com/office/drawing/2014/main" id="{DB9F5B24-07E8-1C51-2031-27C88D7EE038}"/>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9" name="Picture 8">
            <a:extLst>
              <a:ext uri="{FF2B5EF4-FFF2-40B4-BE49-F238E27FC236}">
                <a16:creationId xmlns:a16="http://schemas.microsoft.com/office/drawing/2014/main" id="{2AAC0565-F133-DECF-C483-85F722B86ECF}"/>
              </a:ext>
            </a:extLst>
          </p:cNvPr>
          <p:cNvPicPr>
            <a:picLocks noChangeAspect="1"/>
          </p:cNvPicPr>
          <p:nvPr userDrawn="1"/>
        </p:nvPicPr>
        <p:blipFill>
          <a:blip r:embed="rId4"/>
          <a:stretch>
            <a:fillRect/>
          </a:stretch>
        </p:blipFill>
        <p:spPr>
          <a:xfrm>
            <a:off x="315684" y="6238076"/>
            <a:ext cx="1263952" cy="414411"/>
          </a:xfrm>
          <a:prstGeom prst="rect">
            <a:avLst/>
          </a:prstGeom>
        </p:spPr>
      </p:pic>
      <p:pic>
        <p:nvPicPr>
          <p:cNvPr id="12" name="Picture 11">
            <a:extLst>
              <a:ext uri="{FF2B5EF4-FFF2-40B4-BE49-F238E27FC236}">
                <a16:creationId xmlns:a16="http://schemas.microsoft.com/office/drawing/2014/main" id="{0C723D47-2690-5C7E-20CA-83F152487D58}"/>
              </a:ext>
            </a:extLst>
          </p:cNvPr>
          <p:cNvPicPr>
            <a:picLocks noChangeAspect="1"/>
          </p:cNvPicPr>
          <p:nvPr userDrawn="1"/>
        </p:nvPicPr>
        <p:blipFill>
          <a:blip r:embed="rId5"/>
          <a:stretch>
            <a:fillRect/>
          </a:stretch>
        </p:blipFill>
        <p:spPr>
          <a:xfrm>
            <a:off x="1868234" y="6176750"/>
            <a:ext cx="537281" cy="475737"/>
          </a:xfrm>
          <a:prstGeom prst="rect">
            <a:avLst/>
          </a:prstGeom>
        </p:spPr>
      </p:pic>
    </p:spTree>
    <p:extLst>
      <p:ext uri="{BB962C8B-B14F-4D97-AF65-F5344CB8AC3E}">
        <p14:creationId xmlns:p14="http://schemas.microsoft.com/office/powerpoint/2010/main" val="290930389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matchingName="Blank" type="blank">
  <p:cSld name="Blank">
    <p:spTree>
      <p:nvGrpSpPr>
        <p:cNvPr id="1" name="Shape 37"/>
        <p:cNvGrpSpPr/>
        <p:nvPr/>
      </p:nvGrpSpPr>
      <p:grpSpPr>
        <a:xfrm>
          <a:off x="0" y="0"/>
          <a:ext cx="0" cy="0"/>
          <a:chOff x="0" y="0"/>
          <a:chExt cx="0" cy="0"/>
        </a:xfrm>
      </p:grpSpPr>
      <p:pic>
        <p:nvPicPr>
          <p:cNvPr id="6" name="Picture 5">
            <a:extLst>
              <a:ext uri="{FF2B5EF4-FFF2-40B4-BE49-F238E27FC236}">
                <a16:creationId xmlns:a16="http://schemas.microsoft.com/office/drawing/2014/main" id="{D0FD58E8-60AF-6055-FF7B-CD264B01A5F8}"/>
              </a:ext>
            </a:extLst>
          </p:cNvPr>
          <p:cNvPicPr>
            <a:picLocks noChangeAspect="1"/>
          </p:cNvPicPr>
          <p:nvPr/>
        </p:nvPicPr>
        <p:blipFill>
          <a:blip r:embed="rId2"/>
          <a:stretch>
            <a:fillRect/>
          </a:stretch>
        </p:blipFill>
        <p:spPr>
          <a:xfrm>
            <a:off x="284589" y="6467123"/>
            <a:ext cx="1012373" cy="331926"/>
          </a:xfrm>
          <a:prstGeom prst="rect">
            <a:avLst/>
          </a:prstGeom>
        </p:spPr>
      </p:pic>
      <p:pic>
        <p:nvPicPr>
          <p:cNvPr id="7" name="Picture 6">
            <a:extLst>
              <a:ext uri="{FF2B5EF4-FFF2-40B4-BE49-F238E27FC236}">
                <a16:creationId xmlns:a16="http://schemas.microsoft.com/office/drawing/2014/main" id="{8CE11087-F363-A716-65A2-DBC9C49AE2AF}"/>
              </a:ext>
            </a:extLst>
          </p:cNvPr>
          <p:cNvPicPr>
            <a:picLocks noChangeAspect="1"/>
          </p:cNvPicPr>
          <p:nvPr/>
        </p:nvPicPr>
        <p:blipFill>
          <a:blip r:embed="rId3"/>
          <a:stretch>
            <a:fillRect/>
          </a:stretch>
        </p:blipFill>
        <p:spPr>
          <a:xfrm>
            <a:off x="1519891" y="6446232"/>
            <a:ext cx="385109" cy="340996"/>
          </a:xfrm>
          <a:prstGeom prst="rect">
            <a:avLst/>
          </a:prstGeom>
        </p:spPr>
      </p:pic>
      <p:pic>
        <p:nvPicPr>
          <p:cNvPr id="8" name="Picture 7">
            <a:extLst>
              <a:ext uri="{FF2B5EF4-FFF2-40B4-BE49-F238E27FC236}">
                <a16:creationId xmlns:a16="http://schemas.microsoft.com/office/drawing/2014/main" id="{595F96C8-702C-6052-3BFA-D484FAD83D7E}"/>
              </a:ext>
            </a:extLst>
          </p:cNvPr>
          <p:cNvPicPr>
            <a:picLocks noChangeAspect="1"/>
          </p:cNvPicPr>
          <p:nvPr/>
        </p:nvPicPr>
        <p:blipFill>
          <a:blip r:embed="rId4"/>
          <a:stretch>
            <a:fillRect/>
          </a:stretch>
        </p:blipFill>
        <p:spPr>
          <a:xfrm>
            <a:off x="9569489" y="121155"/>
            <a:ext cx="1380797" cy="284836"/>
          </a:xfrm>
          <a:prstGeom prst="rect">
            <a:avLst/>
          </a:prstGeom>
        </p:spPr>
      </p:pic>
      <p:pic>
        <p:nvPicPr>
          <p:cNvPr id="9" name="Picture 8">
            <a:extLst>
              <a:ext uri="{FF2B5EF4-FFF2-40B4-BE49-F238E27FC236}">
                <a16:creationId xmlns:a16="http://schemas.microsoft.com/office/drawing/2014/main" id="{5B79757D-85A4-667B-67A0-44193A646B20}"/>
              </a:ext>
            </a:extLst>
          </p:cNvPr>
          <p:cNvPicPr>
            <a:picLocks noChangeAspect="1"/>
          </p:cNvPicPr>
          <p:nvPr/>
        </p:nvPicPr>
        <p:blipFill>
          <a:blip r:embed="rId5"/>
          <a:stretch>
            <a:fillRect/>
          </a:stretch>
        </p:blipFill>
        <p:spPr>
          <a:xfrm>
            <a:off x="11172782" y="-154103"/>
            <a:ext cx="835353" cy="835353"/>
          </a:xfrm>
          <a:prstGeom prst="rect">
            <a:avLst/>
          </a:prstGeom>
        </p:spPr>
      </p:pic>
      <p:cxnSp>
        <p:nvCxnSpPr>
          <p:cNvPr id="10" name="Straight Connector 9">
            <a:extLst>
              <a:ext uri="{FF2B5EF4-FFF2-40B4-BE49-F238E27FC236}">
                <a16:creationId xmlns:a16="http://schemas.microsoft.com/office/drawing/2014/main" id="{1ACAA48A-0786-E3F0-2B1B-7281CF4AF133}"/>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83996119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09600" y="548633"/>
            <a:ext cx="10972800" cy="495200"/>
          </a:xfrm>
          <a:prstGeom prst="rect">
            <a:avLst/>
          </a:prstGeom>
          <a:noFill/>
          <a:ln>
            <a:noFill/>
          </a:ln>
        </p:spPr>
        <p:txBody>
          <a:bodyPr spcFirstLastPara="1" wrap="square" lIns="91425" tIns="91425" rIns="91425" bIns="91425" anchor="ctr" anchorCtr="0">
            <a:normAutofit/>
          </a:bodyPr>
          <a:lstStyle>
            <a:lvl1pPr lvl="0"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1pPr>
            <a:lvl2pPr lvl="1"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2pPr>
            <a:lvl3pPr lvl="2"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3pPr>
            <a:lvl4pPr lvl="3"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4pPr>
            <a:lvl5pPr lvl="4"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5pPr>
            <a:lvl6pPr lvl="5"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6pPr>
            <a:lvl7pPr lvl="6"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7pPr>
            <a:lvl8pPr lvl="7"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8pPr>
            <a:lvl9pPr lvl="8"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9pPr>
          </a:lstStyle>
          <a:p>
            <a:endParaRPr dirty="0"/>
          </a:p>
        </p:txBody>
      </p:sp>
      <p:sp>
        <p:nvSpPr>
          <p:cNvPr id="7" name="Google Shape;7;p1"/>
          <p:cNvSpPr txBox="1">
            <a:spLocks noGrp="1"/>
          </p:cNvSpPr>
          <p:nvPr>
            <p:ph type="body" idx="1"/>
          </p:nvPr>
        </p:nvSpPr>
        <p:spPr>
          <a:xfrm>
            <a:off x="609600" y="1536633"/>
            <a:ext cx="10972800" cy="4772800"/>
          </a:xfrm>
          <a:prstGeom prst="rect">
            <a:avLst/>
          </a:prstGeom>
          <a:noFill/>
          <a:ln>
            <a:noFill/>
          </a:ln>
        </p:spPr>
        <p:txBody>
          <a:bodyPr spcFirstLastPara="1" wrap="square" lIns="91425" tIns="91425" rIns="91425" bIns="91425" anchor="t" anchorCtr="0">
            <a:normAutofit/>
          </a:bodyPr>
          <a:lstStyle>
            <a:lvl1pPr marL="457200" lvl="0"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1pPr>
            <a:lvl2pPr marL="914400" lvl="1"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2pPr>
            <a:lvl3pPr marL="1371600" lvl="2"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3pPr>
            <a:lvl4pPr marL="1828800" lvl="3"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4pPr>
            <a:lvl5pPr marL="2286000" lvl="4"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5pPr>
            <a:lvl6pPr marL="2743200" lvl="5"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6pPr>
            <a:lvl7pPr marL="3200400" lvl="6"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7pPr>
            <a:lvl8pPr marL="3657600" lvl="7"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8pPr>
            <a:lvl9pPr marL="4114800" lvl="8"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9pPr>
          </a:lstStyle>
          <a:p>
            <a:endParaRPr dirty="0"/>
          </a:p>
        </p:txBody>
      </p:sp>
    </p:spTree>
  </p:cSld>
  <p:clrMap bg1="lt1" tx1="dk1" bg2="dk2" tx2="lt2" accent1="accent1" accent2="accent2" accent3="accent3" accent4="accent4" accent5="accent5" accent6="accent6" hlink="hlink" folHlink="folHlink"/>
  <p:sldLayoutIdLst>
    <p:sldLayoutId id="2147483648" r:id="rId1"/>
    <p:sldLayoutId id="2147483653" r:id="rId2"/>
    <p:sldLayoutId id="2147483654" r:id="rId3"/>
    <p:sldLayoutId id="2147483655" r:id="rId4"/>
    <p:sldLayoutId id="2147483656" r:id="rId5"/>
    <p:sldLayoutId id="2147483657" r:id="rId6"/>
    <p:sldLayoutId id="2147483662" r:id="rId7"/>
    <p:sldLayoutId id="2147483664" r:id="rId8"/>
    <p:sldLayoutId id="2147483665" r:id="rId9"/>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5.wmf"/><Relationship Id="rId2" Type="http://schemas.openxmlformats.org/officeDocument/2006/relationships/notesSlide" Target="../notesSlides/notesSlide9.xml"/><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0.xml"/><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3" Type="http://schemas.openxmlformats.org/officeDocument/2006/relationships/image" Target="../media/image15.wmf"/><Relationship Id="rId2" Type="http://schemas.openxmlformats.org/officeDocument/2006/relationships/notesSlide" Target="../notesSlides/notesSlide11.xml"/><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5.xml"/><Relationship Id="rId1" Type="http://schemas.openxmlformats.org/officeDocument/2006/relationships/slideLayout" Target="../slideLayouts/slideLayout7.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8.xml.rels><?xml version="1.0" encoding="UTF-8" standalone="yes"?>
<Relationships xmlns="http://schemas.openxmlformats.org/package/2006/relationships"><Relationship Id="rId8" Type="http://schemas.microsoft.com/office/2007/relationships/diagramDrawing" Target="../diagrams/drawing3.xml"/><Relationship Id="rId3" Type="http://schemas.openxmlformats.org/officeDocument/2006/relationships/image" Target="../media/image18.wmf"/><Relationship Id="rId7" Type="http://schemas.openxmlformats.org/officeDocument/2006/relationships/diagramColors" Target="../diagrams/colors3.xml"/><Relationship Id="rId2" Type="http://schemas.openxmlformats.org/officeDocument/2006/relationships/notesSlide" Target="../notesSlides/notesSlide16.xml"/><Relationship Id="rId1" Type="http://schemas.openxmlformats.org/officeDocument/2006/relationships/slideLayout" Target="../slideLayouts/slideLayout7.xml"/><Relationship Id="rId6" Type="http://schemas.openxmlformats.org/officeDocument/2006/relationships/diagramQuickStyle" Target="../diagrams/quickStyle3.xml"/><Relationship Id="rId5" Type="http://schemas.openxmlformats.org/officeDocument/2006/relationships/diagramLayout" Target="../diagrams/layout3.xml"/><Relationship Id="rId4" Type="http://schemas.openxmlformats.org/officeDocument/2006/relationships/diagramData" Target="../diagrams/data3.xml"/></Relationships>
</file>

<file path=ppt/slides/_rels/slide19.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8.xml"/><Relationship Id="rId1" Type="http://schemas.openxmlformats.org/officeDocument/2006/relationships/slideLayout" Target="../slideLayouts/slideLayout7.xml"/><Relationship Id="rId5" Type="http://schemas.openxmlformats.org/officeDocument/2006/relationships/image" Target="../media/image22.png"/><Relationship Id="rId4" Type="http://schemas.openxmlformats.org/officeDocument/2006/relationships/image" Target="../media/image21.png"/></Relationships>
</file>

<file path=ppt/slides/_rels/slide21.x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8" Target="../media/image6.jpeg" Type="http://schemas.openxmlformats.org/officeDocument/2006/relationships/image"/><Relationship Id="rId3" Target="../diagrams/data1.xml" Type="http://schemas.openxmlformats.org/officeDocument/2006/relationships/diagramData"/><Relationship Id="rId7" Target="../diagrams/drawing1.xml" Type="http://schemas.microsoft.com/office/2007/relationships/diagramDrawing"/><Relationship Id="rId2" Target="../notesSlides/notesSlide2.xml" Type="http://schemas.openxmlformats.org/officeDocument/2006/relationships/notesSlide"/><Relationship Id="rId1" Target="../slideLayouts/slideLayout7.xml" Type="http://schemas.openxmlformats.org/officeDocument/2006/relationships/slideLayout"/><Relationship Id="rId6" Target="../diagrams/colors1.xml" Type="http://schemas.openxmlformats.org/officeDocument/2006/relationships/diagramColors"/><Relationship Id="rId5" Target="../diagrams/quickStyle1.xml" Type="http://schemas.openxmlformats.org/officeDocument/2006/relationships/diagramQuickStyle"/><Relationship Id="rId4" Target="../diagrams/layout1.xml" Type="http://schemas.openxmlformats.org/officeDocument/2006/relationships/diagramLayout"/></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8.jpe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arget="../media/image9.jpeg" Type="http://schemas.openxmlformats.org/officeDocument/2006/relationships/image"/><Relationship Id="rId2" Target="../notesSlides/notesSlide5.xml" Type="http://schemas.openxmlformats.org/officeDocument/2006/relationships/notesSlide"/><Relationship Id="rId1" Target="../slideLayouts/slideLayout8.xml" Type="http://schemas.openxmlformats.org/officeDocument/2006/relationships/slideLayout"/><Relationship Id="rId5" Target="../media/image11.jpeg" Type="http://schemas.openxmlformats.org/officeDocument/2006/relationships/image"/><Relationship Id="rId4" Target="../media/image10.png" Type="http://schemas.openxmlformats.org/officeDocument/2006/relationships/image"/></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hyperlink" Target="http://images.google.com.vn/imgres?imgurl=http://www.uk-energy-saving.com/home_energy_efficiency_scheme.jpg&amp;imgrefurl=http://www.uk-energy-saving.com/home_energy_efficiency_scheme.html&amp;usg=__Ke-9lZ04VBlESeZsQCT8yj3AEH4=&amp;h=245&amp;w=250&amp;sz=12&amp;hl=vi&amp;start=2&amp;itbs=1&amp;tbnid=PbS_9vl11-Gt1M:&amp;tbnh=109&amp;tbnw=111&amp;prev=/images?q=energy+efficiency&amp;hl=vi&amp;sa=X&amp;gbv=2&amp;tbs=isch:1" TargetMode="External"/><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12.jpeg"/></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14.w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5">
          <a:extLst>
            <a:ext uri="{FF2B5EF4-FFF2-40B4-BE49-F238E27FC236}">
              <a16:creationId xmlns:a16="http://schemas.microsoft.com/office/drawing/2014/main" id="{19CB1C37-438F-238F-EDB9-2704576695C8}"/>
            </a:ext>
          </a:extLst>
        </p:cNvPr>
        <p:cNvGrpSpPr/>
        <p:nvPr/>
      </p:nvGrpSpPr>
      <p:grpSpPr>
        <a:xfrm>
          <a:off x="0" y="0"/>
          <a:ext cx="0" cy="0"/>
          <a:chOff x="0" y="0"/>
          <a:chExt cx="0" cy="0"/>
        </a:xfrm>
      </p:grpSpPr>
      <p:sp>
        <p:nvSpPr>
          <p:cNvPr id="3" name="Subtitle 2">
            <a:extLst>
              <a:ext uri="{FF2B5EF4-FFF2-40B4-BE49-F238E27FC236}">
                <a16:creationId xmlns:a16="http://schemas.microsoft.com/office/drawing/2014/main" id="{75CAF021-2995-8C3A-9DC8-05E9217B7E67}"/>
              </a:ext>
            </a:extLst>
          </p:cNvPr>
          <p:cNvSpPr>
            <a:spLocks noGrp="1"/>
          </p:cNvSpPr>
          <p:nvPr>
            <p:ph type="subTitle" idx="1"/>
          </p:nvPr>
        </p:nvSpPr>
        <p:spPr>
          <a:xfrm>
            <a:off x="654229" y="3801520"/>
            <a:ext cx="7721402" cy="2323600"/>
          </a:xfrm>
        </p:spPr>
        <p:txBody>
          <a:bodyPr>
            <a:normAutofit/>
          </a:bodyPr>
          <a:lstStyle/>
          <a:p>
            <a:pPr>
              <a:buClr>
                <a:schemeClr val="accent1">
                  <a:lumMod val="50000"/>
                </a:schemeClr>
              </a:buClr>
            </a:pPr>
            <a:r>
              <a:rPr lang="en-VN" b="1" u="sng">
                <a:solidFill>
                  <a:schemeClr val="accent1">
                    <a:lumMod val="50000"/>
                  </a:schemeClr>
                </a:solidFill>
              </a:rPr>
              <a:t>Module </a:t>
            </a:r>
            <a:r>
              <a:rPr lang="en-US" b="1" u="sng">
                <a:solidFill>
                  <a:schemeClr val="accent1">
                    <a:lumMod val="50000"/>
                  </a:schemeClr>
                </a:solidFill>
              </a:rPr>
              <a:t>5:</a:t>
            </a:r>
          </a:p>
          <a:p>
            <a:pPr>
              <a:buClr>
                <a:schemeClr val="accent1">
                  <a:lumMod val="50000"/>
                </a:schemeClr>
              </a:buClr>
            </a:pPr>
            <a:r>
              <a:rPr lang="vi-VN">
                <a:solidFill>
                  <a:schemeClr val="accent1">
                    <a:lumMod val="50000"/>
                  </a:schemeClr>
                </a:solidFill>
              </a:rPr>
              <a:t>Quản lý năng lượng, hệ thống quản lý năng lượng </a:t>
            </a:r>
          </a:p>
          <a:p>
            <a:pPr>
              <a:buClr>
                <a:schemeClr val="accent1">
                  <a:lumMod val="50000"/>
                </a:schemeClr>
              </a:buClr>
            </a:pPr>
            <a:endParaRPr lang="vi-VN" dirty="0">
              <a:solidFill>
                <a:schemeClr val="accent1">
                  <a:lumMod val="50000"/>
                </a:schemeClr>
              </a:solidFill>
            </a:endParaRPr>
          </a:p>
        </p:txBody>
      </p:sp>
      <p:sp>
        <p:nvSpPr>
          <p:cNvPr id="2" name="TextBox 1">
            <a:extLst>
              <a:ext uri="{FF2B5EF4-FFF2-40B4-BE49-F238E27FC236}">
                <a16:creationId xmlns:a16="http://schemas.microsoft.com/office/drawing/2014/main" id="{06F71329-0CFF-0AD8-6F8A-4D6956033A35}"/>
              </a:ext>
            </a:extLst>
          </p:cNvPr>
          <p:cNvSpPr txBox="1"/>
          <p:nvPr/>
        </p:nvSpPr>
        <p:spPr>
          <a:xfrm>
            <a:off x="712676" y="3207056"/>
            <a:ext cx="5383324" cy="400110"/>
          </a:xfrm>
          <a:prstGeom prst="rect">
            <a:avLst/>
          </a:prstGeom>
          <a:noFill/>
        </p:spPr>
        <p:txBody>
          <a:bodyPr wrap="square" rtlCol="0" anchor="ctr">
            <a:spAutoFit/>
          </a:bodyPr>
          <a:lstStyle/>
          <a:p>
            <a:r>
              <a:rPr lang="en-US" altLang="ko-KR" sz="2000" b="1" dirty="0" err="1">
                <a:solidFill>
                  <a:srgbClr val="0070C0"/>
                </a:solidFill>
                <a:cs typeface="Arial" pitchFamily="34" charset="0"/>
              </a:rPr>
              <a:t>Đối</a:t>
            </a:r>
            <a:r>
              <a:rPr lang="en-US" altLang="ko-KR" sz="2000" b="1" dirty="0">
                <a:solidFill>
                  <a:srgbClr val="0070C0"/>
                </a:solidFill>
                <a:cs typeface="Arial" pitchFamily="34" charset="0"/>
              </a:rPr>
              <a:t> </a:t>
            </a:r>
            <a:r>
              <a:rPr lang="en-US" altLang="ko-KR" sz="2000" b="1" dirty="0" err="1">
                <a:solidFill>
                  <a:srgbClr val="0070C0"/>
                </a:solidFill>
                <a:cs typeface="Arial" pitchFamily="34" charset="0"/>
              </a:rPr>
              <a:t>tượng</a:t>
            </a:r>
            <a:r>
              <a:rPr lang="en-US" altLang="ko-KR" sz="2000" b="1" dirty="0">
                <a:solidFill>
                  <a:srgbClr val="0070C0"/>
                </a:solidFill>
                <a:cs typeface="Arial" pitchFamily="34" charset="0"/>
              </a:rPr>
              <a:t>: </a:t>
            </a:r>
            <a:r>
              <a:rPr lang="en-US" altLang="ko-KR" sz="2000" b="1" dirty="0" err="1">
                <a:solidFill>
                  <a:srgbClr val="0070C0"/>
                </a:solidFill>
                <a:cs typeface="Arial" pitchFamily="34" charset="0"/>
              </a:rPr>
              <a:t>Quản</a:t>
            </a:r>
            <a:r>
              <a:rPr lang="en-US" altLang="ko-KR" sz="2000" b="1" dirty="0">
                <a:solidFill>
                  <a:srgbClr val="0070C0"/>
                </a:solidFill>
                <a:cs typeface="Arial" pitchFamily="34" charset="0"/>
              </a:rPr>
              <a:t> </a:t>
            </a:r>
            <a:r>
              <a:rPr lang="en-US" altLang="ko-KR" sz="2000" b="1" dirty="0" err="1">
                <a:solidFill>
                  <a:srgbClr val="0070C0"/>
                </a:solidFill>
                <a:cs typeface="Arial" pitchFamily="34" charset="0"/>
              </a:rPr>
              <a:t>lý</a:t>
            </a:r>
            <a:r>
              <a:rPr lang="en-US" altLang="ko-KR" sz="2000" b="1">
                <a:solidFill>
                  <a:srgbClr val="0070C0"/>
                </a:solidFill>
                <a:cs typeface="Arial" pitchFamily="34" charset="0"/>
              </a:rPr>
              <a:t> Doanh</a:t>
            </a:r>
            <a:r>
              <a:rPr lang="en-US" altLang="ko-KR" sz="2000" b="1" dirty="0">
                <a:solidFill>
                  <a:srgbClr val="0070C0"/>
                </a:solidFill>
                <a:cs typeface="Arial" pitchFamily="34" charset="0"/>
              </a:rPr>
              <a:t> </a:t>
            </a:r>
            <a:r>
              <a:rPr lang="en-US" altLang="ko-KR" sz="2000" b="1" dirty="0" err="1">
                <a:solidFill>
                  <a:srgbClr val="0070C0"/>
                </a:solidFill>
                <a:cs typeface="Arial" pitchFamily="34" charset="0"/>
              </a:rPr>
              <a:t>nghiệp</a:t>
            </a:r>
            <a:endParaRPr lang="ko-KR" altLang="en-US" sz="2000" b="1" dirty="0">
              <a:solidFill>
                <a:srgbClr val="0070C0"/>
              </a:solidFill>
              <a:cs typeface="Arial" pitchFamily="34" charset="0"/>
            </a:endParaRPr>
          </a:p>
        </p:txBody>
      </p:sp>
      <p:sp>
        <p:nvSpPr>
          <p:cNvPr id="364" name="Google Shape;46;p15"/>
          <p:cNvSpPr txBox="1">
            <a:spLocks noGrp="1"/>
          </p:cNvSpPr>
          <p:nvPr>
            <p:ph type="ctrTitle"/>
          </p:nvPr>
        </p:nvSpPr>
        <p:spPr>
          <a:xfrm>
            <a:off x="597346" y="927235"/>
            <a:ext cx="7796487" cy="2323600"/>
          </a:xfrm>
          <a:prstGeom prst="rect">
            <a:avLst/>
          </a:prstGeom>
        </p:spPr>
        <p:txBody>
          <a:bodyPr spcFirstLastPara="1" wrap="square" lIns="121900" tIns="121900" rIns="121900" bIns="121900" anchor="ctr" anchorCtr="0">
            <a:noAutofit/>
          </a:bodyPr>
          <a:lstStyle/>
          <a:p>
            <a:r>
              <a:rPr lang="en" sz="4400" b="1" dirty="0">
                <a:solidFill>
                  <a:schemeClr val="accent1">
                    <a:lumMod val="50000"/>
                  </a:schemeClr>
                </a:solidFill>
              </a:rPr>
              <a:t>CHƯƠNG TRÌNH TẬP </a:t>
            </a:r>
            <a:r>
              <a:rPr lang="en" sz="4400" b="1">
                <a:solidFill>
                  <a:schemeClr val="accent1">
                    <a:lumMod val="50000"/>
                  </a:schemeClr>
                </a:solidFill>
              </a:rPr>
              <a:t>HUẤN CHO DOANH NGHIỆP </a:t>
            </a:r>
            <a:br>
              <a:rPr lang="en" sz="4400" b="1">
                <a:solidFill>
                  <a:schemeClr val="accent1">
                    <a:lumMod val="50000"/>
                  </a:schemeClr>
                </a:solidFill>
              </a:rPr>
            </a:br>
            <a:r>
              <a:rPr lang="en" sz="4400" b="1">
                <a:solidFill>
                  <a:schemeClr val="accent1">
                    <a:lumMod val="50000"/>
                  </a:schemeClr>
                </a:solidFill>
              </a:rPr>
              <a:t>CÔNG NGHIỆP</a:t>
            </a:r>
            <a:endParaRPr sz="4400" b="1" dirty="0">
              <a:solidFill>
                <a:schemeClr val="accent1">
                  <a:lumMod val="50000"/>
                </a:schemeClr>
              </a:solidFill>
            </a:endParaRPr>
          </a:p>
        </p:txBody>
      </p:sp>
      <p:grpSp>
        <p:nvGrpSpPr>
          <p:cNvPr id="365" name="Google Shape;48;p15"/>
          <p:cNvGrpSpPr/>
          <p:nvPr/>
        </p:nvGrpSpPr>
        <p:grpSpPr>
          <a:xfrm>
            <a:off x="6615687" y="1020479"/>
            <a:ext cx="5856514" cy="4773263"/>
            <a:chOff x="1079350" y="238125"/>
            <a:chExt cx="5461275" cy="4525625"/>
          </a:xfrm>
        </p:grpSpPr>
        <p:sp>
          <p:nvSpPr>
            <p:cNvPr id="366" name="Google Shape;49;p15"/>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367" name="Google Shape;50;p15"/>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368" name="Google Shape;51;p15"/>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121900" tIns="121900" rIns="121900" bIns="121900" anchor="ctr" anchorCtr="0">
              <a:noAutofit/>
            </a:bodyPr>
            <a:lstStyle/>
            <a:p>
              <a:endParaRPr sz="2489"/>
            </a:p>
          </p:txBody>
        </p:sp>
        <p:sp>
          <p:nvSpPr>
            <p:cNvPr id="369" name="Google Shape;52;p15"/>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370" name="Google Shape;53;p15"/>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371" name="Google Shape;54;p15"/>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372" name="Google Shape;55;p15"/>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373" name="Google Shape;56;p15"/>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374" name="Google Shape;57;p15"/>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375" name="Google Shape;58;p15"/>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376" name="Google Shape;59;p15"/>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377" name="Google Shape;60;p15"/>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378" name="Google Shape;61;p15"/>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379" name="Google Shape;62;p15"/>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380" name="Google Shape;63;p15"/>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381" name="Google Shape;64;p15"/>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382" name="Google Shape;65;p15"/>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383" name="Google Shape;66;p15"/>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384" name="Google Shape;67;p15"/>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385" name="Google Shape;68;p15"/>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386" name="Google Shape;69;p15"/>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387" name="Google Shape;70;p15"/>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388" name="Google Shape;71;p15"/>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389" name="Google Shape;72;p15"/>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390" name="Google Shape;73;p15"/>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391" name="Google Shape;74;p15"/>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392" name="Google Shape;75;p15"/>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393" name="Google Shape;76;p15"/>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394" name="Google Shape;77;p15"/>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395" name="Google Shape;78;p15"/>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396" name="Google Shape;79;p15"/>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397" name="Google Shape;80;p15"/>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98" name="Google Shape;81;p15"/>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399" name="Google Shape;82;p15"/>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400" name="Google Shape;83;p15"/>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401" name="Google Shape;84;p15"/>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402" name="Google Shape;85;p15"/>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403" name="Google Shape;86;p15"/>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404" name="Google Shape;87;p15"/>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405" name="Google Shape;88;p15"/>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406" name="Google Shape;89;p15"/>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407" name="Google Shape;90;p15"/>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408" name="Google Shape;91;p15"/>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409" name="Google Shape;92;p15"/>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410" name="Google Shape;93;p15"/>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411" name="Google Shape;94;p15"/>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412" name="Google Shape;95;p15"/>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413" name="Google Shape;96;p15"/>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414" name="Google Shape;97;p15"/>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415" name="Google Shape;98;p15"/>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416" name="Google Shape;99;p15"/>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417" name="Google Shape;100;p15"/>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418" name="Google Shape;101;p15"/>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419" name="Google Shape;102;p15"/>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420" name="Google Shape;103;p15"/>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421" name="Google Shape;104;p15"/>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422" name="Google Shape;105;p15"/>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423" name="Google Shape;106;p15"/>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424" name="Google Shape;107;p15"/>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425" name="Google Shape;108;p15"/>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426" name="Google Shape;109;p15"/>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427" name="Google Shape;110;p15"/>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428" name="Google Shape;111;p15"/>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429" name="Google Shape;112;p15"/>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430" name="Google Shape;113;p15"/>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431" name="Google Shape;114;p15"/>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432" name="Google Shape;115;p15"/>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433" name="Google Shape;116;p15"/>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434" name="Google Shape;117;p15"/>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435" name="Google Shape;118;p15"/>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436" name="Google Shape;119;p15"/>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437" name="Google Shape;120;p15"/>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438" name="Google Shape;121;p15"/>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439" name="Google Shape;122;p15"/>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440" name="Google Shape;123;p15"/>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441" name="Google Shape;124;p15"/>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442" name="Google Shape;125;p15"/>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443" name="Google Shape;126;p15"/>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444" name="Google Shape;127;p15"/>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445" name="Google Shape;128;p15"/>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446" name="Google Shape;129;p15"/>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447" name="Google Shape;130;p15"/>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448" name="Google Shape;131;p15"/>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449" name="Google Shape;132;p15"/>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450" name="Google Shape;133;p15"/>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451" name="Google Shape;134;p15"/>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452" name="Google Shape;135;p15"/>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453" name="Google Shape;136;p15"/>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454" name="Google Shape;137;p15"/>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455" name="Google Shape;138;p15"/>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456" name="Google Shape;139;p15"/>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457" name="Google Shape;140;p15"/>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458" name="Google Shape;141;p15"/>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459" name="Google Shape;142;p15"/>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460" name="Google Shape;143;p15"/>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461" name="Google Shape;144;p15"/>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462" name="Google Shape;145;p15"/>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463" name="Google Shape;146;p15"/>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464" name="Google Shape;147;p15"/>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465" name="Google Shape;148;p15"/>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466" name="Google Shape;149;p15"/>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467" name="Google Shape;150;p15"/>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468" name="Google Shape;151;p15"/>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469" name="Google Shape;152;p15"/>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470" name="Google Shape;153;p15"/>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471" name="Google Shape;154;p15"/>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472" name="Google Shape;155;p15"/>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473" name="Google Shape;156;p15"/>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474" name="Google Shape;157;p15"/>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475" name="Google Shape;158;p15"/>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476" name="Google Shape;159;p15"/>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477" name="Google Shape;160;p15"/>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478" name="Google Shape;161;p15"/>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479" name="Google Shape;162;p15"/>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480" name="Google Shape;163;p15"/>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481" name="Google Shape;164;p15"/>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482" name="Google Shape;165;p15"/>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483" name="Google Shape;166;p15"/>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484" name="Google Shape;167;p15"/>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485" name="Google Shape;168;p15"/>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486" name="Google Shape;169;p15"/>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487" name="Google Shape;170;p15"/>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488" name="Google Shape;171;p15"/>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489" name="Google Shape;172;p15"/>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490" name="Google Shape;173;p15"/>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491" name="Google Shape;174;p15"/>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492" name="Google Shape;175;p15"/>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493" name="Google Shape;176;p15"/>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494" name="Google Shape;177;p15"/>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495" name="Google Shape;178;p15"/>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496" name="Google Shape;179;p15"/>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497" name="Google Shape;180;p15"/>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498" name="Google Shape;181;p15"/>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499" name="Google Shape;182;p15"/>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00" name="Google Shape;183;p15"/>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01" name="Google Shape;184;p15"/>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02" name="Google Shape;185;p15"/>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03" name="Google Shape;186;p15"/>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504" name="Google Shape;187;p15"/>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505" name="Google Shape;188;p15"/>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506" name="Google Shape;189;p15"/>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507" name="Google Shape;190;p15"/>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508" name="Google Shape;191;p15"/>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509" name="Google Shape;192;p15"/>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510" name="Google Shape;193;p15"/>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511" name="Google Shape;194;p15"/>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512" name="Google Shape;195;p15"/>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513" name="Google Shape;196;p15"/>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514" name="Google Shape;197;p15"/>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515" name="Google Shape;198;p15"/>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516" name="Google Shape;199;p15"/>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517" name="Google Shape;200;p15"/>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518" name="Google Shape;201;p15"/>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519" name="Google Shape;202;p15"/>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520" name="Google Shape;203;p15"/>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521" name="Google Shape;204;p15"/>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522" name="Google Shape;205;p15"/>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523" name="Google Shape;206;p15"/>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524" name="Google Shape;207;p15"/>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525" name="Google Shape;208;p15"/>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526" name="Google Shape;209;p15"/>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527" name="Google Shape;210;p15"/>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528" name="Google Shape;211;p15"/>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529" name="Google Shape;212;p15"/>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530" name="Google Shape;213;p15"/>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531" name="Google Shape;214;p15"/>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532" name="Google Shape;215;p15"/>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533" name="Google Shape;216;p15"/>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534" name="Google Shape;217;p15"/>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535" name="Google Shape;218;p15"/>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536" name="Google Shape;219;p15"/>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537" name="Google Shape;220;p15"/>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538" name="Google Shape;221;p15"/>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539" name="Google Shape;222;p15"/>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540" name="Google Shape;223;p15"/>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541" name="Google Shape;224;p15"/>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542" name="Google Shape;225;p15"/>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543" name="Google Shape;226;p15"/>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544" name="Google Shape;227;p15"/>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545" name="Google Shape;228;p15"/>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546" name="Google Shape;229;p15"/>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47" name="Google Shape;230;p15"/>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48" name="Google Shape;231;p15"/>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49" name="Google Shape;232;p15"/>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50" name="Google Shape;233;p15"/>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551" name="Google Shape;234;p15"/>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552" name="Google Shape;235;p15"/>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553" name="Google Shape;236;p15"/>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554" name="Google Shape;237;p15"/>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555" name="Google Shape;238;p15"/>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556" name="Google Shape;239;p15"/>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57" name="Google Shape;240;p15"/>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58" name="Google Shape;241;p15"/>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559" name="Google Shape;242;p15"/>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560" name="Google Shape;243;p15"/>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561" name="Google Shape;244;p15"/>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562" name="Google Shape;245;p15"/>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563" name="Google Shape;246;p15"/>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564" name="Google Shape;247;p15"/>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565" name="Google Shape;248;p15"/>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566" name="Google Shape;249;p15"/>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567" name="Google Shape;250;p15"/>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568" name="Google Shape;251;p15"/>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569" name="Google Shape;252;p15"/>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570" name="Google Shape;253;p15"/>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571" name="Google Shape;254;p15"/>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572" name="Google Shape;255;p15"/>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573" name="Google Shape;256;p15"/>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574" name="Google Shape;257;p15"/>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121900" tIns="121900" rIns="121900" bIns="121900" anchor="ctr" anchorCtr="0">
              <a:noAutofit/>
            </a:bodyPr>
            <a:lstStyle/>
            <a:p>
              <a:endParaRPr sz="2489"/>
            </a:p>
          </p:txBody>
        </p:sp>
        <p:sp>
          <p:nvSpPr>
            <p:cNvPr id="575" name="Google Shape;258;p15"/>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576" name="Google Shape;259;p15"/>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577" name="Google Shape;260;p15"/>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578" name="Google Shape;261;p15"/>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579" name="Google Shape;262;p15"/>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580" name="Google Shape;263;p15"/>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581" name="Google Shape;264;p15"/>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121900" tIns="121900" rIns="121900" bIns="121900" anchor="ctr" anchorCtr="0">
              <a:noAutofit/>
            </a:bodyPr>
            <a:lstStyle/>
            <a:p>
              <a:endParaRPr sz="2489"/>
            </a:p>
          </p:txBody>
        </p:sp>
        <p:sp>
          <p:nvSpPr>
            <p:cNvPr id="582" name="Google Shape;265;p15"/>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583" name="Google Shape;266;p15"/>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584" name="Google Shape;267;p15"/>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585" name="Google Shape;268;p15"/>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586" name="Google Shape;269;p15"/>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121900" tIns="121900" rIns="121900" bIns="121900" anchor="ctr" anchorCtr="0">
              <a:noAutofit/>
            </a:bodyPr>
            <a:lstStyle/>
            <a:p>
              <a:endParaRPr sz="2489"/>
            </a:p>
          </p:txBody>
        </p:sp>
        <p:sp>
          <p:nvSpPr>
            <p:cNvPr id="587" name="Google Shape;270;p15"/>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121900" tIns="121900" rIns="121900" bIns="121900" anchor="ctr" anchorCtr="0">
              <a:noAutofit/>
            </a:bodyPr>
            <a:lstStyle/>
            <a:p>
              <a:endParaRPr sz="2489"/>
            </a:p>
          </p:txBody>
        </p:sp>
        <p:sp>
          <p:nvSpPr>
            <p:cNvPr id="588" name="Google Shape;271;p15"/>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121900" tIns="121900" rIns="121900" bIns="121900" anchor="ctr" anchorCtr="0">
              <a:noAutofit/>
            </a:bodyPr>
            <a:lstStyle/>
            <a:p>
              <a:endParaRPr sz="2489"/>
            </a:p>
          </p:txBody>
        </p:sp>
        <p:sp>
          <p:nvSpPr>
            <p:cNvPr id="589" name="Google Shape;272;p15"/>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121900" tIns="121900" rIns="121900" bIns="121900" anchor="ctr" anchorCtr="0">
              <a:noAutofit/>
            </a:bodyPr>
            <a:lstStyle/>
            <a:p>
              <a:endParaRPr sz="2489"/>
            </a:p>
          </p:txBody>
        </p:sp>
        <p:sp>
          <p:nvSpPr>
            <p:cNvPr id="590" name="Google Shape;273;p15"/>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121900" tIns="121900" rIns="121900" bIns="121900" anchor="ctr" anchorCtr="0">
              <a:noAutofit/>
            </a:bodyPr>
            <a:lstStyle/>
            <a:p>
              <a:endParaRPr sz="2489"/>
            </a:p>
          </p:txBody>
        </p:sp>
        <p:sp>
          <p:nvSpPr>
            <p:cNvPr id="591" name="Google Shape;274;p15"/>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592" name="Google Shape;275;p15"/>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593" name="Google Shape;276;p15"/>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594" name="Google Shape;277;p15"/>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595" name="Google Shape;278;p15"/>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596" name="Google Shape;279;p15"/>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597" name="Google Shape;280;p15"/>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598" name="Google Shape;281;p15"/>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599" name="Google Shape;282;p15"/>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600" name="Google Shape;283;p15"/>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601" name="Google Shape;284;p15"/>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602" name="Google Shape;285;p15"/>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603" name="Google Shape;286;p15"/>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604" name="Google Shape;287;p15"/>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605" name="Google Shape;288;p15"/>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606" name="Google Shape;289;p15"/>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607" name="Google Shape;290;p15"/>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608" name="Google Shape;291;p15"/>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609" name="Google Shape;292;p15"/>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610" name="Google Shape;293;p15"/>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611" name="Google Shape;294;p15"/>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612" name="Google Shape;295;p15"/>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613" name="Google Shape;296;p15"/>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614" name="Google Shape;297;p15"/>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615" name="Google Shape;298;p15"/>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616" name="Google Shape;299;p15"/>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617" name="Google Shape;300;p15"/>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618" name="Google Shape;301;p15"/>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619" name="Google Shape;302;p15"/>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620" name="Google Shape;303;p15"/>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621" name="Google Shape;304;p15"/>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622" name="Google Shape;305;p15"/>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623" name="Google Shape;306;p15"/>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624" name="Google Shape;307;p15"/>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625" name="Google Shape;308;p15"/>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626" name="Google Shape;309;p15"/>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627" name="Google Shape;310;p15"/>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628" name="Google Shape;311;p15"/>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629" name="Google Shape;312;p15"/>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630" name="Google Shape;313;p15"/>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631" name="Google Shape;314;p15"/>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632" name="Google Shape;315;p15"/>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633" name="Google Shape;316;p15"/>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634" name="Google Shape;317;p15"/>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635" name="Google Shape;318;p15"/>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636" name="Google Shape;319;p15"/>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637" name="Google Shape;320;p15"/>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638" name="Google Shape;321;p15"/>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639" name="Google Shape;322;p15"/>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640" name="Google Shape;323;p15"/>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641" name="Google Shape;324;p15"/>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642" name="Google Shape;325;p15"/>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643" name="Google Shape;326;p15"/>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644" name="Google Shape;327;p15"/>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645" name="Google Shape;328;p15"/>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646" name="Google Shape;329;p15"/>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647" name="Google Shape;330;p15"/>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648" name="Google Shape;331;p15"/>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649" name="Google Shape;332;p15"/>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650" name="Google Shape;333;p15"/>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651" name="Google Shape;334;p15"/>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652" name="Google Shape;335;p15"/>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653" name="Google Shape;336;p15"/>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654" name="Google Shape;337;p15"/>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655" name="Google Shape;338;p15"/>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656" name="Google Shape;339;p15"/>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657" name="Google Shape;340;p15"/>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658" name="Google Shape;341;p15"/>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659" name="Google Shape;342;p15"/>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660" name="Google Shape;343;p15"/>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661" name="Google Shape;344;p15"/>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662" name="Google Shape;345;p15"/>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663" name="Google Shape;346;p15"/>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664" name="Google Shape;347;p15"/>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665" name="Google Shape;348;p15"/>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666" name="Google Shape;349;p15"/>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667" name="Google Shape;350;p15"/>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668" name="Google Shape;351;p15"/>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669" name="Google Shape;352;p15"/>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670" name="Google Shape;353;p15"/>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671" name="Google Shape;354;p15"/>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672" name="Google Shape;355;p15"/>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673" name="Google Shape;356;p15"/>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674" name="Google Shape;357;p15"/>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675" name="Google Shape;358;p15"/>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676" name="Google Shape;359;p15"/>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677" name="Google Shape;360;p15"/>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678" name="Google Shape;361;p15"/>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679" name="Google Shape;362;p15"/>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680" name="Google Shape;363;p15"/>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grpSp>
    </p:spTree>
    <p:extLst>
      <p:ext uri="{BB962C8B-B14F-4D97-AF65-F5344CB8AC3E}">
        <p14:creationId xmlns:p14="http://schemas.microsoft.com/office/powerpoint/2010/main" val="184489838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3">
            <a:extLst>
              <a:ext uri="{FF2B5EF4-FFF2-40B4-BE49-F238E27FC236}">
                <a16:creationId xmlns:a16="http://schemas.microsoft.com/office/drawing/2014/main" id="{F93576BB-F973-D278-8BC2-FC7315007FC2}"/>
              </a:ext>
            </a:extLst>
          </p:cNvPr>
          <p:cNvSpPr>
            <a:spLocks noChangeArrowheads="1"/>
          </p:cNvSpPr>
          <p:nvPr/>
        </p:nvSpPr>
        <p:spPr bwMode="auto">
          <a:xfrm>
            <a:off x="655093" y="531694"/>
            <a:ext cx="1086361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ts val="400"/>
              </a:spcBef>
              <a:buClr>
                <a:schemeClr val="tx2"/>
              </a:buClr>
              <a:buFont typeface="Arial" panose="020B0604020202020204" pitchFamily="34" charset="0"/>
              <a:buChar char="•"/>
              <a:defRPr sz="3200">
                <a:solidFill>
                  <a:schemeClr val="tx1"/>
                </a:solidFill>
                <a:latin typeface="Tahoma" panose="020B0604030504040204" pitchFamily="34" charset="0"/>
                <a:ea typeface="ヒラギノ角ゴ Pro W3"/>
                <a:cs typeface="ヒラギノ角ゴ Pro W3"/>
              </a:defRPr>
            </a:lvl1pPr>
            <a:lvl2pPr marL="742950" indent="-285750">
              <a:spcBef>
                <a:spcPts val="400"/>
              </a:spcBef>
              <a:buClr>
                <a:schemeClr val="tx2"/>
              </a:buClr>
              <a:buFont typeface="Arial" panose="020B0604020202020204" pitchFamily="34" charset="0"/>
              <a:buChar char="•"/>
              <a:defRPr sz="1400">
                <a:solidFill>
                  <a:schemeClr val="tx1"/>
                </a:solidFill>
                <a:latin typeface="Tahoma" panose="020B0604030504040204" pitchFamily="34" charset="0"/>
                <a:ea typeface="ヒラギノ角ゴ Pro W3"/>
                <a:cs typeface="ヒラギノ角ゴ Pro W3"/>
              </a:defRPr>
            </a:lvl2pPr>
            <a:lvl3pPr marL="1143000" indent="-228600">
              <a:spcBef>
                <a:spcPts val="400"/>
              </a:spcBef>
              <a:buClr>
                <a:schemeClr val="tx2"/>
              </a:buClr>
              <a:buFont typeface="Arial" panose="020B0604020202020204" pitchFamily="34" charset="0"/>
              <a:buChar char="•"/>
              <a:defRPr sz="1200">
                <a:solidFill>
                  <a:schemeClr val="tx1"/>
                </a:solidFill>
                <a:latin typeface="Tahoma" panose="020B0604030504040204" pitchFamily="34" charset="0"/>
                <a:ea typeface="ヒラギノ角ゴ Pro W3"/>
                <a:cs typeface="ヒラギノ角ゴ Pro W3"/>
              </a:defRPr>
            </a:lvl3pPr>
            <a:lvl4pPr marL="1600200" indent="-228600">
              <a:spcBef>
                <a:spcPts val="400"/>
              </a:spcBef>
              <a:buClr>
                <a:schemeClr val="tx2"/>
              </a:buClr>
              <a:buSzPct val="70000"/>
              <a:buFont typeface="Courier New" panose="02070309020205020404" pitchFamily="49" charset="0"/>
              <a:buChar char="o"/>
              <a:defRPr sz="1100">
                <a:solidFill>
                  <a:schemeClr val="tx1"/>
                </a:solidFill>
                <a:latin typeface="Tahoma" panose="020B0604030504040204" pitchFamily="34" charset="0"/>
                <a:ea typeface="ヒラギノ角ゴ Pro W3"/>
                <a:cs typeface="ヒラギノ角ゴ Pro W3"/>
              </a:defRPr>
            </a:lvl4pPr>
            <a:lvl5pPr marL="2057400" indent="-228600">
              <a:spcBef>
                <a:spcPts val="400"/>
              </a:spcBef>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5pPr>
            <a:lvl6pPr marL="25146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6pPr>
            <a:lvl7pPr marL="29718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7pPr>
            <a:lvl8pPr marL="34290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8pPr>
            <a:lvl9pPr marL="38862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9pPr>
          </a:lstStyle>
          <a:p>
            <a:pPr algn="ctr" eaLnBrk="1" hangingPunct="1">
              <a:spcBef>
                <a:spcPct val="0"/>
              </a:spcBef>
              <a:buClrTx/>
              <a:buFontTx/>
              <a:buNone/>
            </a:pPr>
            <a:r>
              <a:rPr lang="en-US" altLang="en-US" b="1" dirty="0">
                <a:solidFill>
                  <a:schemeClr val="accent1">
                    <a:lumMod val="50000"/>
                  </a:schemeClr>
                </a:solidFill>
                <a:latin typeface="+mj-lt"/>
                <a:cs typeface="Times New Roman" panose="02020603050405020304" pitchFamily="18" charset="0"/>
              </a:rPr>
              <a:t>Ban </a:t>
            </a:r>
            <a:r>
              <a:rPr lang="en-US" altLang="en-US" b="1" dirty="0" err="1">
                <a:solidFill>
                  <a:schemeClr val="accent1">
                    <a:lumMod val="50000"/>
                  </a:schemeClr>
                </a:solidFill>
                <a:latin typeface="+mj-lt"/>
                <a:cs typeface="Times New Roman" panose="02020603050405020304" pitchFamily="18" charset="0"/>
              </a:rPr>
              <a:t>quản</a:t>
            </a:r>
            <a:r>
              <a:rPr lang="en-US" altLang="en-US" b="1" dirty="0">
                <a:solidFill>
                  <a:schemeClr val="accent1">
                    <a:lumMod val="50000"/>
                  </a:schemeClr>
                </a:solidFill>
                <a:latin typeface="+mj-lt"/>
                <a:cs typeface="Times New Roman" panose="02020603050405020304" pitchFamily="18" charset="0"/>
              </a:rPr>
              <a:t> </a:t>
            </a:r>
            <a:r>
              <a:rPr lang="en-US" altLang="en-US" b="1" dirty="0" err="1">
                <a:solidFill>
                  <a:schemeClr val="accent1">
                    <a:lumMod val="50000"/>
                  </a:schemeClr>
                </a:solidFill>
                <a:latin typeface="+mj-lt"/>
                <a:cs typeface="Times New Roman" panose="02020603050405020304" pitchFamily="18" charset="0"/>
              </a:rPr>
              <a:t>lý</a:t>
            </a:r>
            <a:r>
              <a:rPr lang="en-US" altLang="en-US" b="1" dirty="0">
                <a:solidFill>
                  <a:schemeClr val="accent1">
                    <a:lumMod val="50000"/>
                  </a:schemeClr>
                </a:solidFill>
                <a:latin typeface="+mj-lt"/>
                <a:cs typeface="Times New Roman" panose="02020603050405020304" pitchFamily="18" charset="0"/>
              </a:rPr>
              <a:t> </a:t>
            </a:r>
            <a:r>
              <a:rPr lang="en-US" altLang="en-US" b="1" dirty="0" err="1">
                <a:solidFill>
                  <a:schemeClr val="accent1">
                    <a:lumMod val="50000"/>
                  </a:schemeClr>
                </a:solidFill>
                <a:latin typeface="+mj-lt"/>
                <a:cs typeface="Times New Roman" panose="02020603050405020304" pitchFamily="18" charset="0"/>
              </a:rPr>
              <a:t>năng</a:t>
            </a:r>
            <a:r>
              <a:rPr lang="en-US" altLang="en-US" b="1" dirty="0">
                <a:solidFill>
                  <a:schemeClr val="accent1">
                    <a:lumMod val="50000"/>
                  </a:schemeClr>
                </a:solidFill>
                <a:latin typeface="+mj-lt"/>
                <a:cs typeface="Times New Roman" panose="02020603050405020304" pitchFamily="18" charset="0"/>
              </a:rPr>
              <a:t> </a:t>
            </a:r>
            <a:r>
              <a:rPr lang="en-US" altLang="en-US" b="1" dirty="0" err="1">
                <a:solidFill>
                  <a:schemeClr val="accent1">
                    <a:lumMod val="50000"/>
                  </a:schemeClr>
                </a:solidFill>
                <a:latin typeface="+mj-lt"/>
                <a:cs typeface="Times New Roman" panose="02020603050405020304" pitchFamily="18" charset="0"/>
              </a:rPr>
              <a:t>lượng</a:t>
            </a:r>
            <a:endParaRPr lang="en-US" altLang="en-US" dirty="0">
              <a:solidFill>
                <a:schemeClr val="accent1">
                  <a:lumMod val="50000"/>
                </a:schemeClr>
              </a:solidFill>
              <a:latin typeface="+mj-lt"/>
              <a:cs typeface="Times New Roman" panose="02020603050405020304" pitchFamily="18" charset="0"/>
            </a:endParaRPr>
          </a:p>
        </p:txBody>
      </p:sp>
      <p:sp>
        <p:nvSpPr>
          <p:cNvPr id="2" name="TextBox 1">
            <a:extLst>
              <a:ext uri="{FF2B5EF4-FFF2-40B4-BE49-F238E27FC236}">
                <a16:creationId xmlns:a16="http://schemas.microsoft.com/office/drawing/2014/main" id="{ECE60767-0129-A44C-BA8E-078484191F67}"/>
              </a:ext>
            </a:extLst>
          </p:cNvPr>
          <p:cNvSpPr txBox="1"/>
          <p:nvPr/>
        </p:nvSpPr>
        <p:spPr>
          <a:xfrm>
            <a:off x="531953" y="1457045"/>
            <a:ext cx="10986758" cy="3016210"/>
          </a:xfrm>
          <a:prstGeom prst="rect">
            <a:avLst/>
          </a:prstGeom>
          <a:noFill/>
        </p:spPr>
        <p:txBody>
          <a:bodyPr wrap="square">
            <a:spAutoFit/>
          </a:bodyPr>
          <a:lstStyle/>
          <a:p>
            <a:pPr marL="342900" indent="-342900" algn="just">
              <a:lnSpc>
                <a:spcPct val="150000"/>
              </a:lnSpc>
              <a:spcAft>
                <a:spcPts val="267"/>
              </a:spcAft>
              <a:buFont typeface="Arial" panose="020B0604020202020204" pitchFamily="34" charset="0"/>
              <a:buChar char="•"/>
              <a:defRPr/>
            </a:pPr>
            <a:r>
              <a:rPr lang="en-US" sz="2000" kern="100" dirty="0" err="1">
                <a:solidFill>
                  <a:srgbClr val="000000"/>
                </a:solidFill>
                <a:ea typeface="Calibri" panose="020F0502020204030204" pitchFamily="34" charset="0"/>
                <a:cs typeface="Tahoma" panose="020B0604030504040204" pitchFamily="34" charset="0"/>
              </a:rPr>
              <a:t>Quyết</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định</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cơ</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cấu</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và</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thành</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viên</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dựa</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trên</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quy</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mô</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và</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mức</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độ</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phức</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tạp</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của</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tổ</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chức</a:t>
            </a:r>
            <a:endParaRPr lang="en-US" sz="2000" kern="100" dirty="0">
              <a:solidFill>
                <a:srgbClr val="000000"/>
              </a:solidFill>
              <a:ea typeface="Calibri" panose="020F0502020204030204" pitchFamily="34" charset="0"/>
              <a:cs typeface="Tahoma" panose="020B0604030504040204" pitchFamily="34" charset="0"/>
            </a:endParaRPr>
          </a:p>
          <a:p>
            <a:pPr marL="342900" indent="-342900" algn="just">
              <a:lnSpc>
                <a:spcPct val="150000"/>
              </a:lnSpc>
              <a:spcAft>
                <a:spcPts val="267"/>
              </a:spcAft>
              <a:buFont typeface="Arial" panose="020B0604020202020204" pitchFamily="34" charset="0"/>
              <a:buChar char="•"/>
              <a:defRPr/>
            </a:pP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Đại</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diện</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các</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bộ</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phận</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liên</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quan</a:t>
            </a:r>
            <a:endParaRPr lang="en-US" sz="2000" kern="100" dirty="0">
              <a:solidFill>
                <a:srgbClr val="000000"/>
              </a:solidFill>
              <a:ea typeface="Calibri" panose="020F0502020204030204" pitchFamily="34" charset="0"/>
              <a:cs typeface="Tahoma" panose="020B0604030504040204" pitchFamily="34" charset="0"/>
            </a:endParaRPr>
          </a:p>
          <a:p>
            <a:pPr marL="342900" indent="-342900" algn="just">
              <a:lnSpc>
                <a:spcPct val="150000"/>
              </a:lnSpc>
              <a:spcAft>
                <a:spcPts val="267"/>
              </a:spcAft>
              <a:buFont typeface="Wingdings" panose="05000000000000000000" pitchFamily="2" charset="2"/>
              <a:buChar char="Ø"/>
              <a:defRPr/>
            </a:pPr>
            <a:r>
              <a:rPr lang="en-US" sz="2000" kern="100" dirty="0" err="1">
                <a:solidFill>
                  <a:srgbClr val="000000"/>
                </a:solidFill>
                <a:ea typeface="Calibri" panose="020F0502020204030204" pitchFamily="34" charset="0"/>
                <a:cs typeface="Tahoma" panose="020B0604030504040204" pitchFamily="34" charset="0"/>
              </a:rPr>
              <a:t>Sản</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xuất</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tài</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chính</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kỹ</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thuật</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vận</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hành</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đại</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diện</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lãnh</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đạo</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năng</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lượng</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cán</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bộ</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quản</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lý</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năng</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lượng</a:t>
            </a:r>
            <a:r>
              <a:rPr lang="en-US" sz="2000" kern="100" dirty="0">
                <a:solidFill>
                  <a:srgbClr val="000000"/>
                </a:solidFill>
                <a:ea typeface="Calibri" panose="020F0502020204030204" pitchFamily="34" charset="0"/>
                <a:cs typeface="Tahoma" panose="020B0604030504040204" pitchFamily="34" charset="0"/>
              </a:rPr>
              <a:t>…</a:t>
            </a:r>
          </a:p>
          <a:p>
            <a:pPr marL="342900" indent="-342900" algn="just">
              <a:lnSpc>
                <a:spcPct val="150000"/>
              </a:lnSpc>
              <a:spcAft>
                <a:spcPts val="267"/>
              </a:spcAft>
              <a:buFont typeface="Arial" panose="020B0604020202020204" pitchFamily="34" charset="0"/>
              <a:buChar char="•"/>
              <a:defRPr/>
            </a:pPr>
            <a:r>
              <a:rPr lang="en-US" sz="2000" kern="100" dirty="0" err="1">
                <a:solidFill>
                  <a:srgbClr val="000000"/>
                </a:solidFill>
                <a:ea typeface="Calibri" panose="020F0502020204030204" pitchFamily="34" charset="0"/>
                <a:cs typeface="Tahoma" panose="020B0604030504040204" pitchFamily="34" charset="0"/>
              </a:rPr>
              <a:t>Hợp</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tác</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chức</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năng</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chéo</a:t>
            </a:r>
            <a:endParaRPr lang="en-US" sz="2000" kern="100" dirty="0">
              <a:solidFill>
                <a:srgbClr val="000000"/>
              </a:solidFill>
              <a:ea typeface="Calibri" panose="020F0502020204030204" pitchFamily="34" charset="0"/>
              <a:cs typeface="Tahoma" panose="020B0604030504040204" pitchFamily="34" charset="0"/>
            </a:endParaRPr>
          </a:p>
          <a:p>
            <a:pPr marL="342900" indent="-342900" algn="just">
              <a:lnSpc>
                <a:spcPct val="150000"/>
              </a:lnSpc>
              <a:spcAft>
                <a:spcPts val="267"/>
              </a:spcAft>
              <a:buFont typeface="Arial" panose="020B0604020202020204" pitchFamily="34" charset="0"/>
              <a:buChar char="•"/>
              <a:defRPr/>
            </a:pPr>
            <a:r>
              <a:rPr lang="en-US" sz="2000" kern="100" dirty="0" err="1">
                <a:solidFill>
                  <a:srgbClr val="000000"/>
                </a:solidFill>
                <a:ea typeface="Calibri" panose="020F0502020204030204" pitchFamily="34" charset="0"/>
                <a:cs typeface="Tahoma" panose="020B0604030504040204" pitchFamily="34" charset="0"/>
              </a:rPr>
              <a:t>Mục</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tiêu</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chung</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và</a:t>
            </a:r>
            <a:r>
              <a:rPr lang="en-US" sz="2000" kern="100" dirty="0">
                <a:solidFill>
                  <a:srgbClr val="000000"/>
                </a:solidFill>
                <a:ea typeface="Calibri" panose="020F0502020204030204" pitchFamily="34" charset="0"/>
                <a:cs typeface="Tahoma" panose="020B0604030504040204" pitchFamily="34" charset="0"/>
              </a:rPr>
              <a:t> chia </a:t>
            </a:r>
            <a:r>
              <a:rPr lang="en-US" sz="2000" kern="100" dirty="0" err="1">
                <a:solidFill>
                  <a:srgbClr val="000000"/>
                </a:solidFill>
                <a:ea typeface="Calibri" panose="020F0502020204030204" pitchFamily="34" charset="0"/>
                <a:cs typeface="Tahoma" panose="020B0604030504040204" pitchFamily="34" charset="0"/>
              </a:rPr>
              <a:t>sẻ</a:t>
            </a:r>
            <a:r>
              <a:rPr lang="en-US" sz="2000" kern="100" dirty="0">
                <a:solidFill>
                  <a:srgbClr val="000000"/>
                </a:solidFill>
                <a:ea typeface="Calibri" panose="020F0502020204030204" pitchFamily="34" charset="0"/>
                <a:cs typeface="Tahoma" panose="020B0604030504040204" pitchFamily="34" charset="0"/>
              </a:rPr>
              <a:t>.</a:t>
            </a:r>
          </a:p>
        </p:txBody>
      </p:sp>
      <p:pic>
        <p:nvPicPr>
          <p:cNvPr id="3" name="Picture 10" descr="j0092155[1]">
            <a:extLst>
              <a:ext uri="{FF2B5EF4-FFF2-40B4-BE49-F238E27FC236}">
                <a16:creationId xmlns:a16="http://schemas.microsoft.com/office/drawing/2014/main" id="{780238AA-1634-7D84-3E14-52A06D31E1B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38726" y="4569633"/>
            <a:ext cx="6108700" cy="171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0218192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3">
            <a:extLst>
              <a:ext uri="{FF2B5EF4-FFF2-40B4-BE49-F238E27FC236}">
                <a16:creationId xmlns:a16="http://schemas.microsoft.com/office/drawing/2014/main" id="{F93576BB-F973-D278-8BC2-FC7315007FC2}"/>
              </a:ext>
            </a:extLst>
          </p:cNvPr>
          <p:cNvSpPr>
            <a:spLocks noChangeArrowheads="1"/>
          </p:cNvSpPr>
          <p:nvPr/>
        </p:nvSpPr>
        <p:spPr bwMode="auto">
          <a:xfrm>
            <a:off x="696037" y="560086"/>
            <a:ext cx="1082267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ts val="400"/>
              </a:spcBef>
              <a:buClr>
                <a:schemeClr val="tx2"/>
              </a:buClr>
              <a:buFont typeface="Arial" panose="020B0604020202020204" pitchFamily="34" charset="0"/>
              <a:buChar char="•"/>
              <a:defRPr sz="3200">
                <a:solidFill>
                  <a:schemeClr val="tx1"/>
                </a:solidFill>
                <a:latin typeface="Tahoma" panose="020B0604030504040204" pitchFamily="34" charset="0"/>
                <a:ea typeface="ヒラギノ角ゴ Pro W3"/>
                <a:cs typeface="ヒラギノ角ゴ Pro W3"/>
              </a:defRPr>
            </a:lvl1pPr>
            <a:lvl2pPr marL="742950" indent="-285750">
              <a:spcBef>
                <a:spcPts val="400"/>
              </a:spcBef>
              <a:buClr>
                <a:schemeClr val="tx2"/>
              </a:buClr>
              <a:buFont typeface="Arial" panose="020B0604020202020204" pitchFamily="34" charset="0"/>
              <a:buChar char="•"/>
              <a:defRPr sz="1400">
                <a:solidFill>
                  <a:schemeClr val="tx1"/>
                </a:solidFill>
                <a:latin typeface="Tahoma" panose="020B0604030504040204" pitchFamily="34" charset="0"/>
                <a:ea typeface="ヒラギノ角ゴ Pro W3"/>
                <a:cs typeface="ヒラギノ角ゴ Pro W3"/>
              </a:defRPr>
            </a:lvl2pPr>
            <a:lvl3pPr marL="1143000" indent="-228600">
              <a:spcBef>
                <a:spcPts val="400"/>
              </a:spcBef>
              <a:buClr>
                <a:schemeClr val="tx2"/>
              </a:buClr>
              <a:buFont typeface="Arial" panose="020B0604020202020204" pitchFamily="34" charset="0"/>
              <a:buChar char="•"/>
              <a:defRPr sz="1200">
                <a:solidFill>
                  <a:schemeClr val="tx1"/>
                </a:solidFill>
                <a:latin typeface="Tahoma" panose="020B0604030504040204" pitchFamily="34" charset="0"/>
                <a:ea typeface="ヒラギノ角ゴ Pro W3"/>
                <a:cs typeface="ヒラギノ角ゴ Pro W3"/>
              </a:defRPr>
            </a:lvl3pPr>
            <a:lvl4pPr marL="1600200" indent="-228600">
              <a:spcBef>
                <a:spcPts val="400"/>
              </a:spcBef>
              <a:buClr>
                <a:schemeClr val="tx2"/>
              </a:buClr>
              <a:buSzPct val="70000"/>
              <a:buFont typeface="Courier New" panose="02070309020205020404" pitchFamily="49" charset="0"/>
              <a:buChar char="o"/>
              <a:defRPr sz="1100">
                <a:solidFill>
                  <a:schemeClr val="tx1"/>
                </a:solidFill>
                <a:latin typeface="Tahoma" panose="020B0604030504040204" pitchFamily="34" charset="0"/>
                <a:ea typeface="ヒラギノ角ゴ Pro W3"/>
                <a:cs typeface="ヒラギノ角ゴ Pro W3"/>
              </a:defRPr>
            </a:lvl4pPr>
            <a:lvl5pPr marL="2057400" indent="-228600">
              <a:spcBef>
                <a:spcPts val="400"/>
              </a:spcBef>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5pPr>
            <a:lvl6pPr marL="25146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6pPr>
            <a:lvl7pPr marL="29718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7pPr>
            <a:lvl8pPr marL="34290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8pPr>
            <a:lvl9pPr marL="38862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9pPr>
          </a:lstStyle>
          <a:p>
            <a:pPr algn="ctr" eaLnBrk="1" hangingPunct="1">
              <a:spcBef>
                <a:spcPct val="0"/>
              </a:spcBef>
              <a:buClrTx/>
              <a:buFontTx/>
              <a:buNone/>
            </a:pPr>
            <a:r>
              <a:rPr lang="en-US" altLang="en-US" b="1" dirty="0">
                <a:solidFill>
                  <a:schemeClr val="accent1">
                    <a:lumMod val="50000"/>
                  </a:schemeClr>
                </a:solidFill>
                <a:latin typeface="+mj-lt"/>
                <a:cs typeface="Times New Roman" panose="02020603050405020304" pitchFamily="18" charset="0"/>
              </a:rPr>
              <a:t>Thành </a:t>
            </a:r>
            <a:r>
              <a:rPr lang="en-US" altLang="en-US" b="1" dirty="0" err="1">
                <a:solidFill>
                  <a:schemeClr val="accent1">
                    <a:lumMod val="50000"/>
                  </a:schemeClr>
                </a:solidFill>
                <a:latin typeface="+mj-lt"/>
                <a:cs typeface="Times New Roman" panose="02020603050405020304" pitchFamily="18" charset="0"/>
              </a:rPr>
              <a:t>phần</a:t>
            </a:r>
            <a:r>
              <a:rPr lang="en-US" altLang="en-US" b="1" dirty="0">
                <a:solidFill>
                  <a:schemeClr val="accent1">
                    <a:lumMod val="50000"/>
                  </a:schemeClr>
                </a:solidFill>
                <a:latin typeface="+mj-lt"/>
                <a:cs typeface="Times New Roman" panose="02020603050405020304" pitchFamily="18" charset="0"/>
              </a:rPr>
              <a:t> Ban </a:t>
            </a:r>
            <a:r>
              <a:rPr lang="en-US" altLang="en-US" b="1" dirty="0" err="1">
                <a:solidFill>
                  <a:schemeClr val="accent1">
                    <a:lumMod val="50000"/>
                  </a:schemeClr>
                </a:solidFill>
                <a:latin typeface="+mj-lt"/>
                <a:cs typeface="Times New Roman" panose="02020603050405020304" pitchFamily="18" charset="0"/>
              </a:rPr>
              <a:t>quản</a:t>
            </a:r>
            <a:r>
              <a:rPr lang="en-US" altLang="en-US" b="1" dirty="0">
                <a:solidFill>
                  <a:schemeClr val="accent1">
                    <a:lumMod val="50000"/>
                  </a:schemeClr>
                </a:solidFill>
                <a:latin typeface="+mj-lt"/>
                <a:cs typeface="Times New Roman" panose="02020603050405020304" pitchFamily="18" charset="0"/>
              </a:rPr>
              <a:t> </a:t>
            </a:r>
            <a:r>
              <a:rPr lang="en-US" altLang="en-US" b="1" dirty="0" err="1">
                <a:solidFill>
                  <a:schemeClr val="accent1">
                    <a:lumMod val="50000"/>
                  </a:schemeClr>
                </a:solidFill>
                <a:latin typeface="+mj-lt"/>
                <a:cs typeface="Times New Roman" panose="02020603050405020304" pitchFamily="18" charset="0"/>
              </a:rPr>
              <a:t>lý</a:t>
            </a:r>
            <a:r>
              <a:rPr lang="en-US" altLang="en-US" b="1" dirty="0">
                <a:solidFill>
                  <a:schemeClr val="accent1">
                    <a:lumMod val="50000"/>
                  </a:schemeClr>
                </a:solidFill>
                <a:latin typeface="+mj-lt"/>
                <a:cs typeface="Times New Roman" panose="02020603050405020304" pitchFamily="18" charset="0"/>
              </a:rPr>
              <a:t> </a:t>
            </a:r>
            <a:r>
              <a:rPr lang="en-US" altLang="en-US" b="1" dirty="0" err="1">
                <a:solidFill>
                  <a:schemeClr val="accent1">
                    <a:lumMod val="50000"/>
                  </a:schemeClr>
                </a:solidFill>
                <a:latin typeface="+mj-lt"/>
                <a:cs typeface="Times New Roman" panose="02020603050405020304" pitchFamily="18" charset="0"/>
              </a:rPr>
              <a:t>năng</a:t>
            </a:r>
            <a:r>
              <a:rPr lang="en-US" altLang="en-US" b="1" dirty="0">
                <a:solidFill>
                  <a:schemeClr val="accent1">
                    <a:lumMod val="50000"/>
                  </a:schemeClr>
                </a:solidFill>
                <a:latin typeface="+mj-lt"/>
                <a:cs typeface="Times New Roman" panose="02020603050405020304" pitchFamily="18" charset="0"/>
              </a:rPr>
              <a:t> </a:t>
            </a:r>
            <a:r>
              <a:rPr lang="en-US" altLang="en-US" b="1" dirty="0" err="1">
                <a:solidFill>
                  <a:schemeClr val="accent1">
                    <a:lumMod val="50000"/>
                  </a:schemeClr>
                </a:solidFill>
                <a:latin typeface="+mj-lt"/>
                <a:cs typeface="Times New Roman" panose="02020603050405020304" pitchFamily="18" charset="0"/>
              </a:rPr>
              <a:t>lượng</a:t>
            </a:r>
            <a:endParaRPr lang="en-US" altLang="en-US" dirty="0">
              <a:solidFill>
                <a:schemeClr val="accent1">
                  <a:lumMod val="50000"/>
                </a:schemeClr>
              </a:solidFill>
              <a:latin typeface="+mj-lt"/>
              <a:cs typeface="Times New Roman" panose="02020603050405020304" pitchFamily="18" charset="0"/>
            </a:endParaRPr>
          </a:p>
        </p:txBody>
      </p:sp>
      <p:pic>
        <p:nvPicPr>
          <p:cNvPr id="5" name="Picture 4">
            <a:extLst>
              <a:ext uri="{FF2B5EF4-FFF2-40B4-BE49-F238E27FC236}">
                <a16:creationId xmlns:a16="http://schemas.microsoft.com/office/drawing/2014/main" id="{41B18469-0A75-DF7D-6FC4-A8F6F29D9736}"/>
              </a:ext>
            </a:extLst>
          </p:cNvPr>
          <p:cNvPicPr>
            <a:picLocks noChangeAspect="1"/>
          </p:cNvPicPr>
          <p:nvPr/>
        </p:nvPicPr>
        <p:blipFill>
          <a:blip r:embed="rId3"/>
          <a:stretch>
            <a:fillRect/>
          </a:stretch>
        </p:blipFill>
        <p:spPr>
          <a:xfrm>
            <a:off x="2287887" y="1448132"/>
            <a:ext cx="7736401" cy="2477389"/>
          </a:xfrm>
          <a:prstGeom prst="rect">
            <a:avLst/>
          </a:prstGeom>
        </p:spPr>
      </p:pic>
      <p:sp>
        <p:nvSpPr>
          <p:cNvPr id="6" name="TextBox 5">
            <a:extLst>
              <a:ext uri="{FF2B5EF4-FFF2-40B4-BE49-F238E27FC236}">
                <a16:creationId xmlns:a16="http://schemas.microsoft.com/office/drawing/2014/main" id="{22398963-EC1B-25A8-1C50-15876E7EFFB4}"/>
              </a:ext>
            </a:extLst>
          </p:cNvPr>
          <p:cNvSpPr txBox="1"/>
          <p:nvPr/>
        </p:nvSpPr>
        <p:spPr>
          <a:xfrm>
            <a:off x="696037" y="3925521"/>
            <a:ext cx="10222010" cy="2054409"/>
          </a:xfrm>
          <a:prstGeom prst="rect">
            <a:avLst/>
          </a:prstGeom>
          <a:noFill/>
        </p:spPr>
        <p:txBody>
          <a:bodyPr wrap="square">
            <a:spAutoFit/>
          </a:bodyPr>
          <a:lstStyle/>
          <a:p>
            <a:pPr marL="342900" indent="-342900" algn="just">
              <a:lnSpc>
                <a:spcPct val="150000"/>
              </a:lnSpc>
              <a:spcAft>
                <a:spcPts val="267"/>
              </a:spcAft>
              <a:buFont typeface="Arial" panose="020B0604020202020204" pitchFamily="34" charset="0"/>
              <a:buChar char="•"/>
              <a:defRPr/>
            </a:pPr>
            <a:r>
              <a:rPr lang="en-US" sz="2000" kern="100" dirty="0">
                <a:solidFill>
                  <a:srgbClr val="000000"/>
                </a:solidFill>
                <a:ea typeface="Calibri" panose="020F0502020204030204" pitchFamily="34" charset="0"/>
                <a:cs typeface="Tahoma" panose="020B0604030504040204" pitchFamily="34" charset="0"/>
              </a:rPr>
              <a:t>Thành </a:t>
            </a:r>
            <a:r>
              <a:rPr lang="en-US" sz="2000" kern="100" dirty="0" err="1">
                <a:solidFill>
                  <a:srgbClr val="000000"/>
                </a:solidFill>
                <a:ea typeface="Calibri" panose="020F0502020204030204" pitchFamily="34" charset="0"/>
                <a:cs typeface="Tahoma" panose="020B0604030504040204" pitchFamily="34" charset="0"/>
              </a:rPr>
              <a:t>phần</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sẽ</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thay</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đổi</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tùy</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theo</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tổ</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chức</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và</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văn</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hóa</a:t>
            </a:r>
            <a:endParaRPr lang="en-US" sz="2000" kern="100" dirty="0">
              <a:solidFill>
                <a:srgbClr val="000000"/>
              </a:solidFill>
              <a:ea typeface="Calibri" panose="020F0502020204030204" pitchFamily="34" charset="0"/>
              <a:cs typeface="Tahoma" panose="020B0604030504040204" pitchFamily="34" charset="0"/>
            </a:endParaRPr>
          </a:p>
          <a:p>
            <a:pPr marL="342900" indent="-342900" algn="just">
              <a:lnSpc>
                <a:spcPct val="150000"/>
              </a:lnSpc>
              <a:spcAft>
                <a:spcPts val="267"/>
              </a:spcAft>
              <a:buFont typeface="Arial" panose="020B0604020202020204" pitchFamily="34" charset="0"/>
              <a:buChar char="•"/>
              <a:defRPr/>
            </a:pPr>
            <a:r>
              <a:rPr lang="en-US" sz="2000" kern="100" dirty="0">
                <a:solidFill>
                  <a:srgbClr val="000000"/>
                </a:solidFill>
                <a:ea typeface="Calibri" panose="020F0502020204030204" pitchFamily="34" charset="0"/>
                <a:cs typeface="Tahoma" panose="020B0604030504040204" pitchFamily="34" charset="0"/>
              </a:rPr>
              <a:t>Quy </a:t>
            </a:r>
            <a:r>
              <a:rPr lang="en-US" sz="2000" kern="100" dirty="0" err="1">
                <a:solidFill>
                  <a:srgbClr val="000000"/>
                </a:solidFill>
                <a:ea typeface="Calibri" panose="020F0502020204030204" pitchFamily="34" charset="0"/>
                <a:cs typeface="Tahoma" panose="020B0604030504040204" pitchFamily="34" charset="0"/>
              </a:rPr>
              <a:t>mô</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sẽ</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khác</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nhau</a:t>
            </a:r>
            <a:endParaRPr lang="en-US" sz="2000" kern="100" dirty="0">
              <a:solidFill>
                <a:srgbClr val="000000"/>
              </a:solidFill>
              <a:ea typeface="Calibri" panose="020F0502020204030204" pitchFamily="34" charset="0"/>
              <a:cs typeface="Tahoma" panose="020B0604030504040204" pitchFamily="34" charset="0"/>
            </a:endParaRPr>
          </a:p>
          <a:p>
            <a:pPr marL="342900" indent="-342900" algn="just">
              <a:lnSpc>
                <a:spcPct val="150000"/>
              </a:lnSpc>
              <a:spcAft>
                <a:spcPts val="267"/>
              </a:spcAft>
              <a:buFont typeface="Arial" panose="020B0604020202020204" pitchFamily="34" charset="0"/>
              <a:buChar char="•"/>
              <a:defRPr/>
            </a:pP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Người</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quản</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lý</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năng</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lượng</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có</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thể</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thay</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mặt</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Người</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đại</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diện</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lãnh</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đạo</a:t>
            </a:r>
            <a:endParaRPr lang="en-US" sz="2000" kern="100" dirty="0">
              <a:solidFill>
                <a:srgbClr val="000000"/>
              </a:solidFill>
              <a:ea typeface="Calibri" panose="020F0502020204030204" pitchFamily="34" charset="0"/>
              <a:cs typeface="Tahoma" panose="020B0604030504040204" pitchFamily="34" charset="0"/>
            </a:endParaRPr>
          </a:p>
          <a:p>
            <a:pPr marL="342900" indent="-342900" algn="just">
              <a:lnSpc>
                <a:spcPct val="150000"/>
              </a:lnSpc>
              <a:spcAft>
                <a:spcPts val="267"/>
              </a:spcAft>
              <a:buFont typeface="Arial" panose="020B0604020202020204" pitchFamily="34" charset="0"/>
              <a:buChar char="•"/>
              <a:defRPr/>
            </a:pPr>
            <a:r>
              <a:rPr lang="en-US" sz="2000" kern="100" dirty="0" err="1">
                <a:solidFill>
                  <a:srgbClr val="000000"/>
                </a:solidFill>
                <a:ea typeface="Calibri" panose="020F0502020204030204" pitchFamily="34" charset="0"/>
                <a:cs typeface="Tahoma" panose="020B0604030504040204" pitchFamily="34" charset="0"/>
              </a:rPr>
              <a:t>Làm</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việc</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theo</a:t>
            </a:r>
            <a:r>
              <a:rPr lang="en-US" sz="2000" kern="100" dirty="0">
                <a:solidFill>
                  <a:srgbClr val="000000"/>
                </a:solidFill>
                <a:ea typeface="Calibri" panose="020F0502020204030204" pitchFamily="34" charset="0"/>
                <a:cs typeface="Tahoma" panose="020B0604030504040204" pitchFamily="34" charset="0"/>
              </a:rPr>
              <a:t> </a:t>
            </a:r>
            <a:r>
              <a:rPr lang="en-US" sz="2000" kern="100" dirty="0" err="1">
                <a:solidFill>
                  <a:srgbClr val="000000"/>
                </a:solidFill>
                <a:ea typeface="Calibri" panose="020F0502020204030204" pitchFamily="34" charset="0"/>
                <a:cs typeface="Tahoma" panose="020B0604030504040204" pitchFamily="34" charset="0"/>
              </a:rPr>
              <a:t>nhóm</a:t>
            </a:r>
            <a:r>
              <a:rPr lang="en-US" sz="2000" kern="100" dirty="0">
                <a:solidFill>
                  <a:srgbClr val="000000"/>
                </a:solidFill>
                <a:ea typeface="Calibri" panose="020F0502020204030204" pitchFamily="34" charset="0"/>
                <a:cs typeface="Tahoma" panose="020B0604030504040204" pitchFamily="34" charset="0"/>
              </a:rPr>
              <a:t>.</a:t>
            </a:r>
          </a:p>
        </p:txBody>
      </p:sp>
    </p:spTree>
    <p:extLst>
      <p:ext uri="{BB962C8B-B14F-4D97-AF65-F5344CB8AC3E}">
        <p14:creationId xmlns:p14="http://schemas.microsoft.com/office/powerpoint/2010/main" val="412458379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75943A-9D8B-9367-DAA2-ACAAB399AA06}"/>
              </a:ext>
            </a:extLst>
          </p:cNvPr>
          <p:cNvSpPr>
            <a:spLocks noGrp="1"/>
          </p:cNvSpPr>
          <p:nvPr>
            <p:ph type="title"/>
          </p:nvPr>
        </p:nvSpPr>
        <p:spPr>
          <a:xfrm>
            <a:off x="587830" y="533623"/>
            <a:ext cx="11052236" cy="639233"/>
          </a:xfrm>
        </p:spPr>
        <p:txBody>
          <a:bodyPr>
            <a:noAutofit/>
          </a:bodyPr>
          <a:lstStyle/>
          <a:p>
            <a:r>
              <a:rPr lang="en-US" altLang="en-US" sz="3200" dirty="0" err="1">
                <a:solidFill>
                  <a:schemeClr val="accent1">
                    <a:lumMod val="50000"/>
                  </a:schemeClr>
                </a:solidFill>
                <a:latin typeface="+mn-lt"/>
                <a:ea typeface="ヒラギノ角ゴ Pro W3"/>
              </a:rPr>
              <a:t>Mô</a:t>
            </a:r>
            <a:r>
              <a:rPr lang="en-US" altLang="en-US" sz="3200" dirty="0">
                <a:solidFill>
                  <a:schemeClr val="accent1">
                    <a:lumMod val="50000"/>
                  </a:schemeClr>
                </a:solidFill>
                <a:latin typeface="+mn-lt"/>
                <a:ea typeface="ヒラギノ角ゴ Pro W3"/>
              </a:rPr>
              <a:t> </a:t>
            </a:r>
            <a:r>
              <a:rPr lang="en-US" altLang="en-US" sz="3200" dirty="0" err="1">
                <a:solidFill>
                  <a:schemeClr val="accent1">
                    <a:lumMod val="50000"/>
                  </a:schemeClr>
                </a:solidFill>
                <a:latin typeface="+mn-lt"/>
                <a:ea typeface="ヒラギノ角ゴ Pro W3"/>
              </a:rPr>
              <a:t>hình</a:t>
            </a:r>
            <a:r>
              <a:rPr lang="en-US" altLang="en-US" sz="3200" dirty="0">
                <a:solidFill>
                  <a:schemeClr val="accent1">
                    <a:lumMod val="50000"/>
                  </a:schemeClr>
                </a:solidFill>
                <a:latin typeface="+mn-lt"/>
                <a:ea typeface="ヒラギノ角ゴ Pro W3"/>
              </a:rPr>
              <a:t> ban </a:t>
            </a:r>
            <a:r>
              <a:rPr lang="en-US" altLang="en-US" sz="3200" dirty="0" err="1">
                <a:solidFill>
                  <a:schemeClr val="accent1">
                    <a:lumMod val="50000"/>
                  </a:schemeClr>
                </a:solidFill>
                <a:latin typeface="+mn-lt"/>
                <a:ea typeface="ヒラギノ角ゴ Pro W3"/>
              </a:rPr>
              <a:t>quản</a:t>
            </a:r>
            <a:r>
              <a:rPr lang="en-US" altLang="en-US" sz="3200" dirty="0">
                <a:solidFill>
                  <a:schemeClr val="accent1">
                    <a:lumMod val="50000"/>
                  </a:schemeClr>
                </a:solidFill>
                <a:latin typeface="+mn-lt"/>
                <a:ea typeface="ヒラギノ角ゴ Pro W3"/>
              </a:rPr>
              <a:t> </a:t>
            </a:r>
            <a:r>
              <a:rPr lang="en-US" altLang="en-US" sz="3200" dirty="0" err="1">
                <a:solidFill>
                  <a:schemeClr val="accent1">
                    <a:lumMod val="50000"/>
                  </a:schemeClr>
                </a:solidFill>
                <a:latin typeface="+mn-lt"/>
                <a:ea typeface="ヒラギノ角ゴ Pro W3"/>
              </a:rPr>
              <a:t>lý</a:t>
            </a:r>
            <a:r>
              <a:rPr lang="en-US" altLang="en-US" sz="3200" dirty="0">
                <a:solidFill>
                  <a:schemeClr val="accent1">
                    <a:lumMod val="50000"/>
                  </a:schemeClr>
                </a:solidFill>
                <a:latin typeface="+mn-lt"/>
                <a:ea typeface="ヒラギノ角ゴ Pro W3"/>
              </a:rPr>
              <a:t> n</a:t>
            </a:r>
            <a:r>
              <a:rPr lang="vi-VN" altLang="en-US" sz="3200" dirty="0">
                <a:solidFill>
                  <a:schemeClr val="accent1">
                    <a:lumMod val="50000"/>
                  </a:schemeClr>
                </a:solidFill>
                <a:latin typeface="+mn-lt"/>
                <a:ea typeface="ヒラギノ角ゴ Pro W3"/>
              </a:rPr>
              <a:t>ă</a:t>
            </a:r>
            <a:r>
              <a:rPr lang="en-US" altLang="en-US" sz="3200" dirty="0">
                <a:solidFill>
                  <a:schemeClr val="accent1">
                    <a:lumMod val="50000"/>
                  </a:schemeClr>
                </a:solidFill>
                <a:latin typeface="+mn-lt"/>
                <a:ea typeface="ヒラギノ角ゴ Pro W3"/>
              </a:rPr>
              <a:t>ng l</a:t>
            </a:r>
            <a:r>
              <a:rPr lang="vi-VN" altLang="en-US" sz="3200" dirty="0">
                <a:solidFill>
                  <a:schemeClr val="accent1">
                    <a:lumMod val="50000"/>
                  </a:schemeClr>
                </a:solidFill>
                <a:latin typeface="+mn-lt"/>
                <a:ea typeface="ヒラギノ角ゴ Pro W3"/>
              </a:rPr>
              <a:t>ượn</a:t>
            </a:r>
            <a:r>
              <a:rPr lang="en-US" altLang="en-US" sz="3200" dirty="0">
                <a:solidFill>
                  <a:schemeClr val="accent1">
                    <a:lumMod val="50000"/>
                  </a:schemeClr>
                </a:solidFill>
                <a:latin typeface="+mn-lt"/>
                <a:ea typeface="ヒラギノ角ゴ Pro W3"/>
              </a:rPr>
              <a:t>g</a:t>
            </a:r>
          </a:p>
        </p:txBody>
      </p:sp>
      <p:sp>
        <p:nvSpPr>
          <p:cNvPr id="3" name="Content Placeholder 2">
            <a:extLst>
              <a:ext uri="{FF2B5EF4-FFF2-40B4-BE49-F238E27FC236}">
                <a16:creationId xmlns:a16="http://schemas.microsoft.com/office/drawing/2014/main" id="{E48C27AF-60EC-99DE-C461-7202FB8D2304}"/>
              </a:ext>
            </a:extLst>
          </p:cNvPr>
          <p:cNvSpPr>
            <a:spLocks noGrp="1"/>
          </p:cNvSpPr>
          <p:nvPr>
            <p:ph sz="half" idx="2"/>
          </p:nvPr>
        </p:nvSpPr>
        <p:spPr>
          <a:xfrm>
            <a:off x="273394" y="1451620"/>
            <a:ext cx="5327306" cy="2997603"/>
          </a:xfrm>
          <a:ln w="15875">
            <a:solidFill>
              <a:schemeClr val="accent6"/>
            </a:solidFill>
          </a:ln>
        </p:spPr>
        <p:txBody>
          <a:bodyPr>
            <a:noAutofit/>
          </a:bodyPr>
          <a:lstStyle/>
          <a:p>
            <a:pPr marL="139700" indent="0" algn="ctr">
              <a:lnSpc>
                <a:spcPct val="150000"/>
              </a:lnSpc>
              <a:buNone/>
              <a:defRPr/>
            </a:pPr>
            <a:r>
              <a:rPr lang="en-US" altLang="en-US" sz="1800" b="1" dirty="0" err="1">
                <a:ea typeface="ヒラギノ角ゴ Pro W3"/>
                <a:cs typeface="Arial" panose="020B0604020202020204" pitchFamily="34" charset="0"/>
              </a:rPr>
              <a:t>Mô</a:t>
            </a:r>
            <a:r>
              <a:rPr lang="en-US" altLang="en-US" sz="1800" b="1" dirty="0">
                <a:ea typeface="ヒラギノ角ゴ Pro W3"/>
                <a:cs typeface="Arial" panose="020B0604020202020204" pitchFamily="34" charset="0"/>
              </a:rPr>
              <a:t> </a:t>
            </a:r>
            <a:r>
              <a:rPr lang="en-US" altLang="en-US" sz="1800" b="1" dirty="0" err="1">
                <a:ea typeface="ヒラギノ角ゴ Pro W3"/>
                <a:cs typeface="Arial" panose="020B0604020202020204" pitchFamily="34" charset="0"/>
              </a:rPr>
              <a:t>hình</a:t>
            </a:r>
            <a:r>
              <a:rPr lang="en-US" altLang="en-US" sz="1800" b="1" dirty="0">
                <a:ea typeface="ヒラギノ角ゴ Pro W3"/>
                <a:cs typeface="Arial" panose="020B0604020202020204" pitchFamily="34" charset="0"/>
              </a:rPr>
              <a:t> </a:t>
            </a:r>
            <a:r>
              <a:rPr lang="en-US" altLang="en-US" sz="1800" b="1" dirty="0" err="1">
                <a:ea typeface="ヒラギノ角ゴ Pro W3"/>
                <a:cs typeface="Arial" panose="020B0604020202020204" pitchFamily="34" charset="0"/>
              </a:rPr>
              <a:t>các</a:t>
            </a:r>
            <a:r>
              <a:rPr lang="en-US" altLang="en-US" sz="1800" b="1" dirty="0">
                <a:ea typeface="ヒラギノ角ゴ Pro W3"/>
                <a:cs typeface="Arial" panose="020B0604020202020204" pitchFamily="34" charset="0"/>
              </a:rPr>
              <a:t> </a:t>
            </a:r>
            <a:r>
              <a:rPr lang="en-US" altLang="en-US" sz="1800" b="1" dirty="0" err="1">
                <a:ea typeface="ヒラギノ角ゴ Pro W3"/>
                <a:cs typeface="Arial" panose="020B0604020202020204" pitchFamily="34" charset="0"/>
              </a:rPr>
              <a:t>cty</a:t>
            </a:r>
            <a:r>
              <a:rPr lang="en-US" altLang="en-US" sz="1800" b="1" dirty="0">
                <a:ea typeface="ヒラギノ角ゴ Pro W3"/>
                <a:cs typeface="Arial" panose="020B0604020202020204" pitchFamily="34" charset="0"/>
              </a:rPr>
              <a:t> n</a:t>
            </a:r>
            <a:r>
              <a:rPr lang="vi-VN" altLang="en-US" sz="1800" b="1" dirty="0">
                <a:ea typeface="ヒラギノ角ゴ Pro W3"/>
                <a:cs typeface="Arial" panose="020B0604020202020204" pitchFamily="34" charset="0"/>
              </a:rPr>
              <a:t>ướ</a:t>
            </a:r>
            <a:r>
              <a:rPr lang="en-US" altLang="en-US" sz="1800" b="1" dirty="0">
                <a:ea typeface="ヒラギノ角ゴ Pro W3"/>
                <a:cs typeface="Arial" panose="020B0604020202020204" pitchFamily="34" charset="0"/>
              </a:rPr>
              <a:t>c </a:t>
            </a:r>
            <a:r>
              <a:rPr lang="en-US" altLang="en-US" sz="1800" b="1" dirty="0" err="1">
                <a:ea typeface="ヒラギノ角ゴ Pro W3"/>
                <a:cs typeface="Arial" panose="020B0604020202020204" pitchFamily="34" charset="0"/>
              </a:rPr>
              <a:t>ngoài</a:t>
            </a:r>
            <a:endParaRPr lang="en-US" sz="1800" b="1" dirty="0">
              <a:cs typeface="Arial" panose="020B0604020202020204" pitchFamily="34" charset="0"/>
            </a:endParaRPr>
          </a:p>
          <a:p>
            <a:pPr algn="just">
              <a:lnSpc>
                <a:spcPct val="150000"/>
              </a:lnSpc>
              <a:defRPr/>
            </a:pPr>
            <a:r>
              <a:rPr lang="en-US" sz="1800" dirty="0" err="1">
                <a:latin typeface="+mn-lt"/>
                <a:cs typeface="Arial" panose="020B0604020202020204" pitchFamily="34" charset="0"/>
              </a:rPr>
              <a:t>Giám</a:t>
            </a:r>
            <a:r>
              <a:rPr lang="en-US" sz="1800" dirty="0">
                <a:latin typeface="+mn-lt"/>
                <a:cs typeface="Arial" panose="020B0604020202020204" pitchFamily="34" charset="0"/>
              </a:rPr>
              <a:t> </a:t>
            </a:r>
            <a:r>
              <a:rPr lang="vi-VN" sz="1800" dirty="0">
                <a:latin typeface="+mn-lt"/>
                <a:cs typeface="Arial" panose="020B0604020202020204" pitchFamily="34" charset="0"/>
              </a:rPr>
              <a:t>đố</a:t>
            </a:r>
            <a:r>
              <a:rPr lang="en-US" sz="1800" dirty="0">
                <a:latin typeface="+mn-lt"/>
                <a:cs typeface="Arial" panose="020B0604020202020204" pitchFamily="34" charset="0"/>
              </a:rPr>
              <a:t>c NL (CBQLNL) - </a:t>
            </a:r>
            <a:r>
              <a:rPr lang="en-US" sz="1800" dirty="0" err="1">
                <a:latin typeface="+mn-lt"/>
                <a:cs typeface="Arial" panose="020B0604020202020204" pitchFamily="34" charset="0"/>
              </a:rPr>
              <a:t>là</a:t>
            </a:r>
            <a:r>
              <a:rPr lang="en-US" sz="1800" dirty="0">
                <a:latin typeface="+mn-lt"/>
                <a:cs typeface="Arial" panose="020B0604020202020204" pitchFamily="34" charset="0"/>
              </a:rPr>
              <a:t> tr</a:t>
            </a:r>
            <a:r>
              <a:rPr lang="vi-VN" sz="1800" dirty="0">
                <a:latin typeface="+mn-lt"/>
                <a:cs typeface="Arial" panose="020B0604020202020204" pitchFamily="34" charset="0"/>
              </a:rPr>
              <a:t>ưở</a:t>
            </a:r>
            <a:r>
              <a:rPr lang="en-US" sz="1800" dirty="0">
                <a:latin typeface="+mn-lt"/>
                <a:cs typeface="Arial" panose="020B0604020202020204" pitchFamily="34" charset="0"/>
              </a:rPr>
              <a:t>ng Ban NL</a:t>
            </a:r>
          </a:p>
          <a:p>
            <a:pPr algn="just">
              <a:lnSpc>
                <a:spcPct val="150000"/>
              </a:lnSpc>
              <a:defRPr/>
            </a:pPr>
            <a:r>
              <a:rPr lang="en-US" sz="1800" dirty="0" err="1">
                <a:latin typeface="+mn-lt"/>
                <a:cs typeface="Arial" panose="020B0604020202020204" pitchFamily="34" charset="0"/>
              </a:rPr>
              <a:t>Đại</a:t>
            </a:r>
            <a:r>
              <a:rPr lang="en-US" sz="1800" dirty="0">
                <a:latin typeface="+mn-lt"/>
                <a:cs typeface="Arial" panose="020B0604020202020204" pitchFamily="34" charset="0"/>
              </a:rPr>
              <a:t> </a:t>
            </a:r>
            <a:r>
              <a:rPr lang="en-US" sz="1800" dirty="0" err="1">
                <a:latin typeface="+mn-lt"/>
                <a:cs typeface="Arial" panose="020B0604020202020204" pitchFamily="34" charset="0"/>
              </a:rPr>
              <a:t>diện</a:t>
            </a:r>
            <a:r>
              <a:rPr lang="en-US" sz="1800" dirty="0">
                <a:latin typeface="+mn-lt"/>
                <a:cs typeface="Arial" panose="020B0604020202020204" pitchFamily="34" charset="0"/>
              </a:rPr>
              <a:t> </a:t>
            </a:r>
            <a:r>
              <a:rPr lang="en-US" sz="1800" dirty="0" err="1">
                <a:latin typeface="+mn-lt"/>
                <a:cs typeface="Arial" panose="020B0604020202020204" pitchFamily="34" charset="0"/>
              </a:rPr>
              <a:t>các</a:t>
            </a:r>
            <a:r>
              <a:rPr lang="en-US" sz="1800" dirty="0">
                <a:latin typeface="+mn-lt"/>
                <a:cs typeface="Arial" panose="020B0604020202020204" pitchFamily="34" charset="0"/>
              </a:rPr>
              <a:t> </a:t>
            </a:r>
            <a:r>
              <a:rPr lang="en-US" sz="1800" dirty="0" err="1">
                <a:latin typeface="+mn-lt"/>
                <a:cs typeface="Arial" panose="020B0604020202020204" pitchFamily="34" charset="0"/>
              </a:rPr>
              <a:t>bộ</a:t>
            </a:r>
            <a:r>
              <a:rPr lang="en-US" sz="1800" dirty="0">
                <a:latin typeface="+mn-lt"/>
                <a:cs typeface="Arial" panose="020B0604020202020204" pitchFamily="34" charset="0"/>
              </a:rPr>
              <a:t> </a:t>
            </a:r>
            <a:r>
              <a:rPr lang="en-US" sz="1800" dirty="0" err="1">
                <a:latin typeface="+mn-lt"/>
                <a:cs typeface="Arial" panose="020B0604020202020204" pitchFamily="34" charset="0"/>
              </a:rPr>
              <a:t>phận</a:t>
            </a:r>
            <a:endParaRPr lang="en-US" sz="1800" dirty="0">
              <a:latin typeface="+mn-lt"/>
              <a:cs typeface="Arial" panose="020B0604020202020204" pitchFamily="34" charset="0"/>
            </a:endParaRPr>
          </a:p>
          <a:p>
            <a:pPr algn="just">
              <a:lnSpc>
                <a:spcPct val="150000"/>
              </a:lnSpc>
              <a:buFont typeface="Arial" panose="020B0604020202020204" pitchFamily="34" charset="0"/>
              <a:buNone/>
              <a:defRPr/>
            </a:pPr>
            <a:r>
              <a:rPr lang="en-US" sz="1800" dirty="0" err="1">
                <a:solidFill>
                  <a:srgbClr val="006600"/>
                </a:solidFill>
                <a:latin typeface="+mn-lt"/>
                <a:cs typeface="Arial" panose="020B0604020202020204" pitchFamily="34" charset="0"/>
              </a:rPr>
              <a:t>Ưu</a:t>
            </a:r>
            <a:r>
              <a:rPr lang="en-US" sz="1800" dirty="0">
                <a:solidFill>
                  <a:srgbClr val="006600"/>
                </a:solidFill>
                <a:latin typeface="+mn-lt"/>
                <a:cs typeface="Arial" panose="020B0604020202020204" pitchFamily="34" charset="0"/>
              </a:rPr>
              <a:t> </a:t>
            </a:r>
            <a:r>
              <a:rPr lang="en-US" sz="1800" dirty="0" err="1">
                <a:solidFill>
                  <a:srgbClr val="006600"/>
                </a:solidFill>
                <a:latin typeface="+mn-lt"/>
                <a:cs typeface="Arial" panose="020B0604020202020204" pitchFamily="34" charset="0"/>
              </a:rPr>
              <a:t>điểm</a:t>
            </a:r>
            <a:r>
              <a:rPr lang="en-US" sz="1800" dirty="0">
                <a:latin typeface="+mn-lt"/>
                <a:cs typeface="Arial" panose="020B0604020202020204" pitchFamily="34" charset="0"/>
              </a:rPr>
              <a:t>: </a:t>
            </a:r>
            <a:r>
              <a:rPr lang="en-US" sz="1800" dirty="0" err="1">
                <a:latin typeface="+mn-lt"/>
                <a:cs typeface="Arial" panose="020B0604020202020204" pitchFamily="34" charset="0"/>
              </a:rPr>
              <a:t>Hiệu</a:t>
            </a:r>
            <a:r>
              <a:rPr lang="en-US" sz="1800" dirty="0">
                <a:latin typeface="+mn-lt"/>
                <a:cs typeface="Arial" panose="020B0604020202020204" pitchFamily="34" charset="0"/>
              </a:rPr>
              <a:t> </a:t>
            </a:r>
            <a:r>
              <a:rPr lang="en-US" sz="1800" dirty="0" err="1">
                <a:latin typeface="+mn-lt"/>
                <a:cs typeface="Arial" panose="020B0604020202020204" pitchFamily="34" charset="0"/>
              </a:rPr>
              <a:t>quả</a:t>
            </a:r>
            <a:r>
              <a:rPr lang="en-US" sz="1800" dirty="0">
                <a:latin typeface="+mn-lt"/>
                <a:cs typeface="Arial" panose="020B0604020202020204" pitchFamily="34" charset="0"/>
              </a:rPr>
              <a:t>, </a:t>
            </a:r>
            <a:r>
              <a:rPr lang="en-US" sz="1800" dirty="0" err="1">
                <a:latin typeface="+mn-lt"/>
                <a:cs typeface="Arial" panose="020B0604020202020204" pitchFamily="34" charset="0"/>
              </a:rPr>
              <a:t>ra</a:t>
            </a:r>
            <a:r>
              <a:rPr lang="en-US" sz="1800" dirty="0">
                <a:latin typeface="+mn-lt"/>
                <a:cs typeface="Arial" panose="020B0604020202020204" pitchFamily="34" charset="0"/>
              </a:rPr>
              <a:t> </a:t>
            </a:r>
            <a:r>
              <a:rPr lang="en-US" sz="1800" dirty="0" err="1">
                <a:latin typeface="+mn-lt"/>
                <a:cs typeface="Arial" panose="020B0604020202020204" pitchFamily="34" charset="0"/>
              </a:rPr>
              <a:t>quyết</a:t>
            </a:r>
            <a:r>
              <a:rPr lang="en-US" sz="1800" dirty="0">
                <a:latin typeface="+mn-lt"/>
                <a:cs typeface="Arial" panose="020B0604020202020204" pitchFamily="34" charset="0"/>
              </a:rPr>
              <a:t> </a:t>
            </a:r>
            <a:r>
              <a:rPr lang="vi-VN" sz="1800" dirty="0">
                <a:latin typeface="+mn-lt"/>
                <a:cs typeface="Arial" panose="020B0604020202020204" pitchFamily="34" charset="0"/>
              </a:rPr>
              <a:t>đị</a:t>
            </a:r>
            <a:r>
              <a:rPr lang="en-US" sz="1800" dirty="0" err="1">
                <a:latin typeface="+mn-lt"/>
                <a:cs typeface="Arial" panose="020B0604020202020204" pitchFamily="34" charset="0"/>
              </a:rPr>
              <a:t>nh</a:t>
            </a:r>
            <a:r>
              <a:rPr lang="en-US" sz="1800" dirty="0">
                <a:latin typeface="+mn-lt"/>
                <a:cs typeface="Arial" panose="020B0604020202020204" pitchFamily="34" charset="0"/>
              </a:rPr>
              <a:t> </a:t>
            </a:r>
            <a:r>
              <a:rPr lang="en-US" sz="1800" dirty="0" err="1">
                <a:latin typeface="+mn-lt"/>
                <a:cs typeface="Arial" panose="020B0604020202020204" pitchFamily="34" charset="0"/>
              </a:rPr>
              <a:t>nhanh</a:t>
            </a:r>
            <a:endParaRPr lang="en-US" sz="1800" dirty="0">
              <a:latin typeface="+mn-lt"/>
              <a:cs typeface="Arial" panose="020B0604020202020204" pitchFamily="34" charset="0"/>
            </a:endParaRPr>
          </a:p>
          <a:p>
            <a:pPr marL="139700" indent="0" algn="just">
              <a:lnSpc>
                <a:spcPct val="150000"/>
              </a:lnSpc>
              <a:buClr>
                <a:srgbClr val="C00000"/>
              </a:buClr>
              <a:buSzPct val="100000"/>
              <a:buNone/>
              <a:defRPr/>
            </a:pPr>
            <a:r>
              <a:rPr lang="en-US" sz="1800" dirty="0" err="1">
                <a:solidFill>
                  <a:srgbClr val="FF0000"/>
                </a:solidFill>
                <a:latin typeface="+mn-lt"/>
                <a:cs typeface="Arial" panose="020B0604020202020204" pitchFamily="34" charset="0"/>
              </a:rPr>
              <a:t>Nhược</a:t>
            </a:r>
            <a:r>
              <a:rPr lang="en-US" sz="1800" dirty="0">
                <a:solidFill>
                  <a:srgbClr val="FF0000"/>
                </a:solidFill>
                <a:latin typeface="+mn-lt"/>
                <a:cs typeface="Arial" panose="020B0604020202020204" pitchFamily="34" charset="0"/>
              </a:rPr>
              <a:t> </a:t>
            </a:r>
            <a:r>
              <a:rPr lang="en-US" sz="1800" dirty="0" err="1">
                <a:solidFill>
                  <a:srgbClr val="FF0000"/>
                </a:solidFill>
                <a:latin typeface="+mn-lt"/>
                <a:cs typeface="Arial" panose="020B0604020202020204" pitchFamily="34" charset="0"/>
              </a:rPr>
              <a:t>điểm</a:t>
            </a:r>
            <a:r>
              <a:rPr lang="en-US" sz="1800" dirty="0">
                <a:latin typeface="+mn-lt"/>
                <a:cs typeface="Arial" panose="020B0604020202020204" pitchFamily="34" charset="0"/>
              </a:rPr>
              <a:t>:  </a:t>
            </a:r>
            <a:r>
              <a:rPr lang="en-US" sz="1800" dirty="0" err="1">
                <a:latin typeface="+mn-lt"/>
                <a:cs typeface="Arial" panose="020B0604020202020204" pitchFamily="34" charset="0"/>
              </a:rPr>
              <a:t>gặp</a:t>
            </a:r>
            <a:r>
              <a:rPr lang="en-US" sz="1800" dirty="0">
                <a:latin typeface="+mn-lt"/>
                <a:cs typeface="Arial" panose="020B0604020202020204" pitchFamily="34" charset="0"/>
              </a:rPr>
              <a:t> </a:t>
            </a:r>
            <a:r>
              <a:rPr lang="en-US" sz="1800" dirty="0" err="1">
                <a:latin typeface="+mn-lt"/>
                <a:cs typeface="Arial" panose="020B0604020202020204" pitchFamily="34" charset="0"/>
              </a:rPr>
              <a:t>khó</a:t>
            </a:r>
            <a:r>
              <a:rPr lang="en-US" sz="1800" dirty="0">
                <a:latin typeface="+mn-lt"/>
                <a:cs typeface="Arial" panose="020B0604020202020204" pitchFamily="34" charset="0"/>
              </a:rPr>
              <a:t> </a:t>
            </a:r>
            <a:r>
              <a:rPr lang="en-US" sz="1800" dirty="0" err="1">
                <a:latin typeface="+mn-lt"/>
                <a:cs typeface="Arial" panose="020B0604020202020204" pitchFamily="34" charset="0"/>
              </a:rPr>
              <a:t>kh</a:t>
            </a:r>
            <a:r>
              <a:rPr lang="vi-VN" sz="1800" dirty="0">
                <a:latin typeface="+mn-lt"/>
                <a:cs typeface="Arial" panose="020B0604020202020204" pitchFamily="34" charset="0"/>
              </a:rPr>
              <a:t>ă</a:t>
            </a:r>
            <a:r>
              <a:rPr lang="en-US" sz="1800" dirty="0">
                <a:latin typeface="+mn-lt"/>
                <a:cs typeface="Arial" panose="020B0604020202020204" pitchFamily="34" charset="0"/>
              </a:rPr>
              <a:t>n </a:t>
            </a:r>
            <a:r>
              <a:rPr lang="en-US" sz="1800" dirty="0" err="1">
                <a:latin typeface="+mn-lt"/>
                <a:cs typeface="Arial" panose="020B0604020202020204" pitchFamily="34" charset="0"/>
              </a:rPr>
              <a:t>trong</a:t>
            </a:r>
            <a:r>
              <a:rPr lang="en-US" sz="1800" dirty="0">
                <a:latin typeface="+mn-lt"/>
                <a:cs typeface="Arial" panose="020B0604020202020204" pitchFamily="34" charset="0"/>
              </a:rPr>
              <a:t> </a:t>
            </a:r>
            <a:r>
              <a:rPr lang="en-US" sz="1800" dirty="0" err="1">
                <a:latin typeface="+mn-lt"/>
                <a:cs typeface="Arial" panose="020B0604020202020204" pitchFamily="34" charset="0"/>
              </a:rPr>
              <a:t>việc</a:t>
            </a:r>
            <a:r>
              <a:rPr lang="en-US" sz="1800" dirty="0">
                <a:latin typeface="+mn-lt"/>
                <a:cs typeface="Arial" panose="020B0604020202020204" pitchFamily="34" charset="0"/>
              </a:rPr>
              <a:t> </a:t>
            </a:r>
            <a:r>
              <a:rPr lang="vi-VN" sz="1800" dirty="0">
                <a:latin typeface="+mn-lt"/>
                <a:cs typeface="Arial" panose="020B0604020202020204" pitchFamily="34" charset="0"/>
              </a:rPr>
              <a:t>đ</a:t>
            </a:r>
            <a:r>
              <a:rPr lang="en-US" sz="1800" dirty="0" err="1">
                <a:latin typeface="+mn-lt"/>
                <a:cs typeface="Arial" panose="020B0604020202020204" pitchFamily="34" charset="0"/>
              </a:rPr>
              <a:t>iều</a:t>
            </a:r>
            <a:r>
              <a:rPr lang="en-US" sz="1800" dirty="0">
                <a:latin typeface="+mn-lt"/>
                <a:cs typeface="Arial" panose="020B0604020202020204" pitchFamily="34" charset="0"/>
              </a:rPr>
              <a:t> </a:t>
            </a:r>
            <a:r>
              <a:rPr lang="en-US" sz="1800" dirty="0" err="1">
                <a:latin typeface="+mn-lt"/>
                <a:cs typeface="Arial" panose="020B0604020202020204" pitchFamily="34" charset="0"/>
              </a:rPr>
              <a:t>phối</a:t>
            </a:r>
            <a:r>
              <a:rPr lang="en-US" sz="1800" dirty="0">
                <a:latin typeface="+mn-lt"/>
                <a:cs typeface="Arial" panose="020B0604020202020204" pitchFamily="34" charset="0"/>
              </a:rPr>
              <a:t> </a:t>
            </a:r>
            <a:r>
              <a:rPr lang="en-US" sz="1800" dirty="0" err="1">
                <a:latin typeface="+mn-lt"/>
                <a:cs typeface="Arial" panose="020B0604020202020204" pitchFamily="34" charset="0"/>
              </a:rPr>
              <a:t>nhân</a:t>
            </a:r>
            <a:r>
              <a:rPr lang="en-US" sz="1800" dirty="0">
                <a:latin typeface="+mn-lt"/>
                <a:cs typeface="Arial" panose="020B0604020202020204" pitchFamily="34" charset="0"/>
              </a:rPr>
              <a:t> </a:t>
            </a:r>
            <a:r>
              <a:rPr lang="en-US" sz="1800" dirty="0" err="1">
                <a:latin typeface="+mn-lt"/>
                <a:cs typeface="Arial" panose="020B0604020202020204" pitchFamily="34" charset="0"/>
              </a:rPr>
              <a:t>lực</a:t>
            </a:r>
            <a:endParaRPr lang="en-US" sz="1800" dirty="0">
              <a:latin typeface="+mn-lt"/>
              <a:cs typeface="Arial" panose="020B0604020202020204" pitchFamily="34" charset="0"/>
            </a:endParaRPr>
          </a:p>
        </p:txBody>
      </p:sp>
      <p:sp>
        <p:nvSpPr>
          <p:cNvPr id="9" name="Content Placeholder 8">
            <a:extLst>
              <a:ext uri="{FF2B5EF4-FFF2-40B4-BE49-F238E27FC236}">
                <a16:creationId xmlns:a16="http://schemas.microsoft.com/office/drawing/2014/main" id="{40229002-A56D-177B-5C52-08400FD53F8B}"/>
              </a:ext>
            </a:extLst>
          </p:cNvPr>
          <p:cNvSpPr>
            <a:spLocks noGrp="1"/>
          </p:cNvSpPr>
          <p:nvPr>
            <p:ph sz="quarter" idx="4"/>
          </p:nvPr>
        </p:nvSpPr>
        <p:spPr>
          <a:xfrm>
            <a:off x="5761253" y="1451619"/>
            <a:ext cx="5878812" cy="2997604"/>
          </a:xfrm>
          <a:ln w="15875">
            <a:solidFill>
              <a:schemeClr val="accent6"/>
            </a:solidFill>
          </a:ln>
        </p:spPr>
        <p:txBody>
          <a:bodyPr>
            <a:noAutofit/>
          </a:bodyPr>
          <a:lstStyle/>
          <a:p>
            <a:pPr marL="139700" indent="0" algn="just">
              <a:lnSpc>
                <a:spcPct val="150000"/>
              </a:lnSpc>
              <a:buNone/>
              <a:defRPr/>
            </a:pPr>
            <a:r>
              <a:rPr lang="en-US" altLang="en-US" sz="1800" b="1" dirty="0" err="1">
                <a:ea typeface="ヒラギノ角ゴ Pro W3"/>
                <a:cs typeface="Arial" panose="020B0604020202020204" pitchFamily="34" charset="0"/>
              </a:rPr>
              <a:t>Mô</a:t>
            </a:r>
            <a:r>
              <a:rPr lang="en-US" altLang="en-US" sz="1800" b="1" dirty="0">
                <a:ea typeface="ヒラギノ角ゴ Pro W3"/>
                <a:cs typeface="Arial" panose="020B0604020202020204" pitchFamily="34" charset="0"/>
              </a:rPr>
              <a:t> </a:t>
            </a:r>
            <a:r>
              <a:rPr lang="en-US" altLang="en-US" sz="1800" b="1" dirty="0" err="1">
                <a:ea typeface="ヒラギノ角ゴ Pro W3"/>
                <a:cs typeface="Arial" panose="020B0604020202020204" pitchFamily="34" charset="0"/>
              </a:rPr>
              <a:t>hình</a:t>
            </a:r>
            <a:r>
              <a:rPr lang="en-US" altLang="en-US" sz="1800" b="1" dirty="0">
                <a:ea typeface="ヒラギノ角ゴ Pro W3"/>
                <a:cs typeface="Arial" panose="020B0604020202020204" pitchFamily="34" charset="0"/>
              </a:rPr>
              <a:t> </a:t>
            </a:r>
            <a:r>
              <a:rPr lang="en-US" altLang="en-US" sz="1800" b="1" dirty="0" err="1">
                <a:ea typeface="ヒラギノ角ゴ Pro W3"/>
                <a:cs typeface="Arial" panose="020B0604020202020204" pitchFamily="34" charset="0"/>
              </a:rPr>
              <a:t>các</a:t>
            </a:r>
            <a:r>
              <a:rPr lang="en-US" altLang="en-US" sz="1800" b="1" dirty="0">
                <a:ea typeface="ヒラギノ角ゴ Pro W3"/>
                <a:cs typeface="Arial" panose="020B0604020202020204" pitchFamily="34" charset="0"/>
              </a:rPr>
              <a:t> </a:t>
            </a:r>
            <a:r>
              <a:rPr lang="en-US" altLang="en-US" sz="1800" b="1" dirty="0" err="1">
                <a:ea typeface="ヒラギノ角ゴ Pro W3"/>
                <a:cs typeface="Arial" panose="020B0604020202020204" pitchFamily="34" charset="0"/>
              </a:rPr>
              <a:t>cty</a:t>
            </a:r>
            <a:r>
              <a:rPr lang="en-US" altLang="en-US" sz="1800" b="1" dirty="0">
                <a:ea typeface="ヒラギノ角ゴ Pro W3"/>
                <a:cs typeface="Arial" panose="020B0604020202020204" pitchFamily="34" charset="0"/>
              </a:rPr>
              <a:t> </a:t>
            </a:r>
            <a:r>
              <a:rPr lang="en-US" altLang="en-US" sz="1800" b="1" dirty="0" err="1">
                <a:ea typeface="ヒラギノ角ゴ Pro W3"/>
                <a:cs typeface="Arial" panose="020B0604020202020204" pitchFamily="34" charset="0"/>
              </a:rPr>
              <a:t>Việt</a:t>
            </a:r>
            <a:r>
              <a:rPr lang="en-US" altLang="en-US" sz="1800" b="1" dirty="0">
                <a:ea typeface="ヒラギノ角ゴ Pro W3"/>
                <a:cs typeface="Arial" panose="020B0604020202020204" pitchFamily="34" charset="0"/>
              </a:rPr>
              <a:t> </a:t>
            </a:r>
            <a:r>
              <a:rPr lang="en-US" altLang="en-US" sz="1800" b="1" dirty="0" err="1">
                <a:ea typeface="ヒラギノ角ゴ Pro W3"/>
                <a:cs typeface="Arial" panose="020B0604020202020204" pitchFamily="34" charset="0"/>
              </a:rPr>
              <a:t>nam</a:t>
            </a:r>
            <a:endParaRPr lang="en-US" sz="1800" b="1" dirty="0">
              <a:cs typeface="Arial" panose="020B0604020202020204" pitchFamily="34" charset="0"/>
            </a:endParaRPr>
          </a:p>
          <a:p>
            <a:pPr algn="just">
              <a:lnSpc>
                <a:spcPct val="150000"/>
              </a:lnSpc>
              <a:defRPr/>
            </a:pPr>
            <a:r>
              <a:rPr lang="en-US" sz="1800" dirty="0" err="1">
                <a:latin typeface="+mn-lt"/>
                <a:cs typeface="Arial" panose="020B0604020202020204" pitchFamily="34" charset="0"/>
              </a:rPr>
              <a:t>Lãnh</a:t>
            </a:r>
            <a:r>
              <a:rPr lang="en-US" sz="1800" dirty="0">
                <a:latin typeface="+mn-lt"/>
                <a:cs typeface="Arial" panose="020B0604020202020204" pitchFamily="34" charset="0"/>
              </a:rPr>
              <a:t> </a:t>
            </a:r>
            <a:r>
              <a:rPr lang="vi-VN" sz="1800" dirty="0">
                <a:latin typeface="+mn-lt"/>
                <a:cs typeface="Arial" panose="020B0604020202020204" pitchFamily="34" charset="0"/>
              </a:rPr>
              <a:t>đạ</a:t>
            </a:r>
            <a:r>
              <a:rPr lang="en-US" sz="1800" dirty="0">
                <a:latin typeface="+mn-lt"/>
                <a:cs typeface="Arial" panose="020B0604020202020204" pitchFamily="34" charset="0"/>
              </a:rPr>
              <a:t>o DN -  </a:t>
            </a:r>
            <a:r>
              <a:rPr lang="en-US" sz="1800" dirty="0" err="1">
                <a:latin typeface="+mn-lt"/>
                <a:cs typeface="Arial" panose="020B0604020202020204" pitchFamily="34" charset="0"/>
              </a:rPr>
              <a:t>là</a:t>
            </a:r>
            <a:r>
              <a:rPr lang="en-US" sz="1800" dirty="0">
                <a:latin typeface="+mn-lt"/>
                <a:cs typeface="Arial" panose="020B0604020202020204" pitchFamily="34" charset="0"/>
              </a:rPr>
              <a:t> </a:t>
            </a:r>
            <a:r>
              <a:rPr lang="en-US" sz="1800" dirty="0" err="1">
                <a:latin typeface="+mn-lt"/>
                <a:cs typeface="Arial" panose="020B0604020202020204" pitchFamily="34" charset="0"/>
              </a:rPr>
              <a:t>tr</a:t>
            </a:r>
            <a:r>
              <a:rPr lang="vi-VN" sz="1800" dirty="0">
                <a:latin typeface="+mn-lt"/>
                <a:cs typeface="Arial" panose="020B0604020202020204" pitchFamily="34" charset="0"/>
              </a:rPr>
              <a:t>ưở</a:t>
            </a:r>
            <a:r>
              <a:rPr lang="en-US" sz="1800" dirty="0" err="1">
                <a:latin typeface="+mn-lt"/>
                <a:cs typeface="Arial" panose="020B0604020202020204" pitchFamily="34" charset="0"/>
              </a:rPr>
              <a:t>ng</a:t>
            </a:r>
            <a:r>
              <a:rPr lang="en-US" sz="1800" dirty="0">
                <a:latin typeface="+mn-lt"/>
                <a:cs typeface="Arial" panose="020B0604020202020204" pitchFamily="34" charset="0"/>
              </a:rPr>
              <a:t> ban NL</a:t>
            </a:r>
          </a:p>
          <a:p>
            <a:pPr algn="just">
              <a:lnSpc>
                <a:spcPct val="150000"/>
              </a:lnSpc>
              <a:defRPr/>
            </a:pPr>
            <a:r>
              <a:rPr lang="en-US" sz="1800" dirty="0" err="1">
                <a:latin typeface="+mn-lt"/>
                <a:cs typeface="Arial" panose="020B0604020202020204" pitchFamily="34" charset="0"/>
              </a:rPr>
              <a:t>Cán</a:t>
            </a:r>
            <a:r>
              <a:rPr lang="en-US" sz="1800" dirty="0">
                <a:latin typeface="+mn-lt"/>
                <a:cs typeface="Arial" panose="020B0604020202020204" pitchFamily="34" charset="0"/>
              </a:rPr>
              <a:t> </a:t>
            </a:r>
            <a:r>
              <a:rPr lang="en-US" sz="1800" dirty="0" err="1">
                <a:latin typeface="+mn-lt"/>
                <a:cs typeface="Arial" panose="020B0604020202020204" pitchFamily="34" charset="0"/>
              </a:rPr>
              <a:t>bộ</a:t>
            </a:r>
            <a:r>
              <a:rPr lang="en-US" sz="1800" dirty="0">
                <a:latin typeface="+mn-lt"/>
                <a:cs typeface="Arial" panose="020B0604020202020204" pitchFamily="34" charset="0"/>
              </a:rPr>
              <a:t> QLNL</a:t>
            </a:r>
          </a:p>
          <a:p>
            <a:pPr algn="just">
              <a:lnSpc>
                <a:spcPct val="150000"/>
              </a:lnSpc>
              <a:defRPr/>
            </a:pPr>
            <a:r>
              <a:rPr lang="en-US" sz="1800" dirty="0" err="1">
                <a:latin typeface="+mn-lt"/>
                <a:cs typeface="Arial" panose="020B0604020202020204" pitchFamily="34" charset="0"/>
              </a:rPr>
              <a:t>Đại</a:t>
            </a:r>
            <a:r>
              <a:rPr lang="en-US" sz="1800" dirty="0">
                <a:latin typeface="+mn-lt"/>
                <a:cs typeface="Arial" panose="020B0604020202020204" pitchFamily="34" charset="0"/>
              </a:rPr>
              <a:t> </a:t>
            </a:r>
            <a:r>
              <a:rPr lang="en-US" sz="1800" dirty="0" err="1">
                <a:latin typeface="+mn-lt"/>
                <a:cs typeface="Arial" panose="020B0604020202020204" pitchFamily="34" charset="0"/>
              </a:rPr>
              <a:t>diện</a:t>
            </a:r>
            <a:r>
              <a:rPr lang="en-US" sz="1800" dirty="0">
                <a:latin typeface="+mn-lt"/>
                <a:cs typeface="Arial" panose="020B0604020202020204" pitchFamily="34" charset="0"/>
              </a:rPr>
              <a:t> </a:t>
            </a:r>
            <a:r>
              <a:rPr lang="en-US" sz="1800" dirty="0" err="1">
                <a:latin typeface="+mn-lt"/>
                <a:cs typeface="Arial" panose="020B0604020202020204" pitchFamily="34" charset="0"/>
              </a:rPr>
              <a:t>các</a:t>
            </a:r>
            <a:r>
              <a:rPr lang="en-US" sz="1800" dirty="0">
                <a:latin typeface="+mn-lt"/>
                <a:cs typeface="Arial" panose="020B0604020202020204" pitchFamily="34" charset="0"/>
              </a:rPr>
              <a:t> </a:t>
            </a:r>
            <a:r>
              <a:rPr lang="en-US" sz="1800" dirty="0" err="1">
                <a:latin typeface="+mn-lt"/>
                <a:cs typeface="Arial" panose="020B0604020202020204" pitchFamily="34" charset="0"/>
              </a:rPr>
              <a:t>bộ</a:t>
            </a:r>
            <a:r>
              <a:rPr lang="en-US" sz="1800" dirty="0">
                <a:latin typeface="+mn-lt"/>
                <a:cs typeface="Arial" panose="020B0604020202020204" pitchFamily="34" charset="0"/>
              </a:rPr>
              <a:t> </a:t>
            </a:r>
            <a:r>
              <a:rPr lang="en-US" sz="1800" dirty="0" err="1">
                <a:latin typeface="+mn-lt"/>
                <a:cs typeface="Arial" panose="020B0604020202020204" pitchFamily="34" charset="0"/>
              </a:rPr>
              <a:t>phận</a:t>
            </a:r>
            <a:endParaRPr lang="en-US" sz="1800" dirty="0">
              <a:latin typeface="+mn-lt"/>
              <a:cs typeface="Arial" panose="020B0604020202020204" pitchFamily="34" charset="0"/>
            </a:endParaRPr>
          </a:p>
          <a:p>
            <a:pPr algn="just">
              <a:lnSpc>
                <a:spcPct val="150000"/>
              </a:lnSpc>
              <a:buClr>
                <a:srgbClr val="006600"/>
              </a:buClr>
              <a:buSzPct val="100000"/>
              <a:buFont typeface="Wingdings" pitchFamily="2" charset="2"/>
              <a:buChar char="ð"/>
              <a:defRPr/>
            </a:pPr>
            <a:r>
              <a:rPr lang="en-US" sz="1800" dirty="0" err="1">
                <a:solidFill>
                  <a:srgbClr val="006600"/>
                </a:solidFill>
                <a:latin typeface="+mn-lt"/>
                <a:cs typeface="Arial" panose="020B0604020202020204" pitchFamily="34" charset="0"/>
              </a:rPr>
              <a:t>Ưu</a:t>
            </a:r>
            <a:r>
              <a:rPr lang="en-US" sz="1800" dirty="0">
                <a:solidFill>
                  <a:srgbClr val="006600"/>
                </a:solidFill>
                <a:latin typeface="+mn-lt"/>
                <a:cs typeface="Arial" panose="020B0604020202020204" pitchFamily="34" charset="0"/>
              </a:rPr>
              <a:t> </a:t>
            </a:r>
            <a:r>
              <a:rPr lang="en-US" sz="1800" dirty="0" err="1">
                <a:solidFill>
                  <a:srgbClr val="006600"/>
                </a:solidFill>
                <a:latin typeface="+mn-lt"/>
                <a:cs typeface="Arial" panose="020B0604020202020204" pitchFamily="34" charset="0"/>
              </a:rPr>
              <a:t>điểm</a:t>
            </a:r>
            <a:r>
              <a:rPr lang="en-US" sz="1800" dirty="0">
                <a:latin typeface="+mn-lt"/>
                <a:cs typeface="Arial" panose="020B0604020202020204" pitchFamily="34" charset="0"/>
              </a:rPr>
              <a:t>: </a:t>
            </a:r>
            <a:r>
              <a:rPr lang="en-US" sz="1800" dirty="0" err="1">
                <a:latin typeface="+mn-lt"/>
                <a:cs typeface="Arial" panose="020B0604020202020204" pitchFamily="34" charset="0"/>
              </a:rPr>
              <a:t>Tác</a:t>
            </a:r>
            <a:r>
              <a:rPr lang="en-US" sz="1800" dirty="0">
                <a:latin typeface="+mn-lt"/>
                <a:cs typeface="Arial" panose="020B0604020202020204" pitchFamily="34" charset="0"/>
              </a:rPr>
              <a:t> </a:t>
            </a:r>
            <a:r>
              <a:rPr lang="vi-VN" sz="1800" dirty="0">
                <a:latin typeface="+mn-lt"/>
                <a:cs typeface="Arial" panose="020B0604020202020204" pitchFamily="34" charset="0"/>
              </a:rPr>
              <a:t>độ</a:t>
            </a:r>
            <a:r>
              <a:rPr lang="en-US" sz="1800" dirty="0" err="1">
                <a:latin typeface="+mn-lt"/>
                <a:cs typeface="Arial" panose="020B0604020202020204" pitchFamily="34" charset="0"/>
              </a:rPr>
              <a:t>ng</a:t>
            </a:r>
            <a:r>
              <a:rPr lang="en-US" sz="1800" dirty="0">
                <a:latin typeface="+mn-lt"/>
                <a:cs typeface="Arial" panose="020B0604020202020204" pitchFamily="34" charset="0"/>
              </a:rPr>
              <a:t> </a:t>
            </a:r>
            <a:r>
              <a:rPr lang="vi-VN" sz="1800" dirty="0">
                <a:latin typeface="+mn-lt"/>
                <a:cs typeface="Arial" panose="020B0604020202020204" pitchFamily="34" charset="0"/>
              </a:rPr>
              <a:t>để</a:t>
            </a:r>
            <a:r>
              <a:rPr lang="en-US" sz="1800" dirty="0">
                <a:latin typeface="+mn-lt"/>
                <a:cs typeface="Arial" panose="020B0604020202020204" pitchFamily="34" charset="0"/>
              </a:rPr>
              <a:t> </a:t>
            </a:r>
            <a:r>
              <a:rPr lang="en-US" sz="1800" dirty="0" err="1">
                <a:latin typeface="+mn-lt"/>
                <a:cs typeface="Arial" panose="020B0604020202020204" pitchFamily="34" charset="0"/>
              </a:rPr>
              <a:t>mọi</a:t>
            </a:r>
            <a:r>
              <a:rPr lang="en-US" sz="1800" dirty="0">
                <a:latin typeface="+mn-lt"/>
                <a:cs typeface="Arial" panose="020B0604020202020204" pitchFamily="34" charset="0"/>
              </a:rPr>
              <a:t> </a:t>
            </a:r>
            <a:r>
              <a:rPr lang="en-US" sz="1800" dirty="0" err="1">
                <a:latin typeface="+mn-lt"/>
                <a:cs typeface="Arial" panose="020B0604020202020204" pitchFamily="34" charset="0"/>
              </a:rPr>
              <a:t>ng</a:t>
            </a:r>
            <a:r>
              <a:rPr lang="vi-VN" sz="1800" dirty="0">
                <a:latin typeface="+mn-lt"/>
                <a:cs typeface="Arial" panose="020B0604020202020204" pitchFamily="34" charset="0"/>
              </a:rPr>
              <a:t>ườ</a:t>
            </a:r>
            <a:r>
              <a:rPr lang="en-US" sz="1800" dirty="0" err="1">
                <a:latin typeface="+mn-lt"/>
                <a:cs typeface="Arial" panose="020B0604020202020204" pitchFamily="34" charset="0"/>
              </a:rPr>
              <a:t>i</a:t>
            </a:r>
            <a:r>
              <a:rPr lang="en-US" sz="1800" dirty="0">
                <a:latin typeface="+mn-lt"/>
                <a:cs typeface="Arial" panose="020B0604020202020204" pitchFamily="34" charset="0"/>
              </a:rPr>
              <a:t> </a:t>
            </a:r>
            <a:r>
              <a:rPr lang="en-US" sz="1800" dirty="0" err="1">
                <a:latin typeface="+mn-lt"/>
                <a:cs typeface="Arial" panose="020B0604020202020204" pitchFamily="34" charset="0"/>
              </a:rPr>
              <a:t>tham</a:t>
            </a:r>
            <a:r>
              <a:rPr lang="en-US" sz="1800" dirty="0">
                <a:latin typeface="+mn-lt"/>
                <a:cs typeface="Arial" panose="020B0604020202020204" pitchFamily="34" charset="0"/>
              </a:rPr>
              <a:t> </a:t>
            </a:r>
            <a:r>
              <a:rPr lang="en-US" sz="1800" dirty="0" err="1">
                <a:latin typeface="+mn-lt"/>
                <a:cs typeface="Arial" panose="020B0604020202020204" pitchFamily="34" charset="0"/>
              </a:rPr>
              <a:t>gia</a:t>
            </a:r>
            <a:r>
              <a:rPr lang="en-US" sz="1800" dirty="0">
                <a:latin typeface="+mn-lt"/>
                <a:cs typeface="Arial" panose="020B0604020202020204" pitchFamily="34" charset="0"/>
              </a:rPr>
              <a:t> </a:t>
            </a:r>
            <a:r>
              <a:rPr lang="en-US" sz="1800" dirty="0" err="1">
                <a:latin typeface="+mn-lt"/>
                <a:cs typeface="Arial" panose="020B0604020202020204" pitchFamily="34" charset="0"/>
              </a:rPr>
              <a:t>tốt</a:t>
            </a:r>
            <a:r>
              <a:rPr lang="en-US" sz="1800" dirty="0">
                <a:latin typeface="+mn-lt"/>
                <a:cs typeface="Arial" panose="020B0604020202020204" pitchFamily="34" charset="0"/>
              </a:rPr>
              <a:t> h</a:t>
            </a:r>
            <a:r>
              <a:rPr lang="vi-VN" sz="1800" dirty="0">
                <a:latin typeface="+mn-lt"/>
                <a:cs typeface="Arial" panose="020B0604020202020204" pitchFamily="34" charset="0"/>
              </a:rPr>
              <a:t>ơ</a:t>
            </a:r>
            <a:r>
              <a:rPr lang="en-US" sz="1800" dirty="0">
                <a:latin typeface="+mn-lt"/>
                <a:cs typeface="Arial" panose="020B0604020202020204" pitchFamily="34" charset="0"/>
              </a:rPr>
              <a:t>n</a:t>
            </a:r>
          </a:p>
          <a:p>
            <a:pPr algn="just">
              <a:lnSpc>
                <a:spcPct val="150000"/>
              </a:lnSpc>
              <a:buClr>
                <a:srgbClr val="C00000"/>
              </a:buClr>
              <a:buSzPct val="100000"/>
              <a:buFont typeface="Wingdings" pitchFamily="2" charset="2"/>
              <a:buChar char="ð"/>
              <a:defRPr/>
            </a:pPr>
            <a:r>
              <a:rPr lang="en-US" sz="1800" dirty="0" err="1">
                <a:solidFill>
                  <a:srgbClr val="FF0000"/>
                </a:solidFill>
                <a:latin typeface="+mn-lt"/>
                <a:cs typeface="Arial" panose="020B0604020202020204" pitchFamily="34" charset="0"/>
              </a:rPr>
              <a:t>Nhược</a:t>
            </a:r>
            <a:r>
              <a:rPr lang="en-US" sz="1800" dirty="0">
                <a:solidFill>
                  <a:srgbClr val="FF0000"/>
                </a:solidFill>
                <a:latin typeface="+mn-lt"/>
                <a:cs typeface="Arial" panose="020B0604020202020204" pitchFamily="34" charset="0"/>
              </a:rPr>
              <a:t> </a:t>
            </a:r>
            <a:r>
              <a:rPr lang="en-US" sz="1800" dirty="0" err="1">
                <a:solidFill>
                  <a:srgbClr val="FF0000"/>
                </a:solidFill>
                <a:latin typeface="+mn-lt"/>
                <a:cs typeface="Arial" panose="020B0604020202020204" pitchFamily="34" charset="0"/>
              </a:rPr>
              <a:t>điểm</a:t>
            </a:r>
            <a:r>
              <a:rPr lang="en-US" sz="1800" dirty="0">
                <a:latin typeface="+mn-lt"/>
                <a:cs typeface="Arial" panose="020B0604020202020204" pitchFamily="34" charset="0"/>
              </a:rPr>
              <a:t>:  </a:t>
            </a:r>
            <a:r>
              <a:rPr lang="en-US" sz="1800" dirty="0" err="1">
                <a:latin typeface="+mn-lt"/>
                <a:cs typeface="Arial" panose="020B0604020202020204" pitchFamily="34" charset="0"/>
              </a:rPr>
              <a:t>Cồng</a:t>
            </a:r>
            <a:r>
              <a:rPr lang="en-US" sz="1800" dirty="0">
                <a:latin typeface="+mn-lt"/>
                <a:cs typeface="Arial" panose="020B0604020202020204" pitchFamily="34" charset="0"/>
              </a:rPr>
              <a:t> </a:t>
            </a:r>
            <a:r>
              <a:rPr lang="en-US" sz="1800" dirty="0" err="1">
                <a:latin typeface="+mn-lt"/>
                <a:cs typeface="Arial" panose="020B0604020202020204" pitchFamily="34" charset="0"/>
              </a:rPr>
              <a:t>kềnh</a:t>
            </a:r>
            <a:r>
              <a:rPr lang="en-US" sz="1800" dirty="0">
                <a:latin typeface="+mn-lt"/>
                <a:cs typeface="Arial" panose="020B0604020202020204" pitchFamily="34" charset="0"/>
              </a:rPr>
              <a:t>, </a:t>
            </a:r>
            <a:r>
              <a:rPr lang="en-US" sz="1800" dirty="0" err="1">
                <a:latin typeface="+mn-lt"/>
                <a:cs typeface="Arial" panose="020B0604020202020204" pitchFamily="34" charset="0"/>
              </a:rPr>
              <a:t>ảnh</a:t>
            </a:r>
            <a:r>
              <a:rPr lang="en-US" sz="1800" dirty="0">
                <a:latin typeface="+mn-lt"/>
                <a:cs typeface="Arial" panose="020B0604020202020204" pitchFamily="34" charset="0"/>
              </a:rPr>
              <a:t> h</a:t>
            </a:r>
            <a:r>
              <a:rPr lang="vi-VN" sz="1800" dirty="0">
                <a:latin typeface="+mn-lt"/>
                <a:cs typeface="Arial" panose="020B0604020202020204" pitchFamily="34" charset="0"/>
              </a:rPr>
              <a:t>ưở</a:t>
            </a:r>
            <a:r>
              <a:rPr lang="en-US" sz="1800" dirty="0" err="1">
                <a:latin typeface="+mn-lt"/>
                <a:cs typeface="Arial" panose="020B0604020202020204" pitchFamily="34" charset="0"/>
              </a:rPr>
              <a:t>ng</a:t>
            </a:r>
            <a:r>
              <a:rPr lang="en-US" sz="1800" dirty="0">
                <a:latin typeface="+mn-lt"/>
                <a:cs typeface="Arial" panose="020B0604020202020204" pitchFamily="34" charset="0"/>
              </a:rPr>
              <a:t> </a:t>
            </a:r>
            <a:r>
              <a:rPr lang="en-US" sz="1800" dirty="0" err="1">
                <a:latin typeface="+mn-lt"/>
                <a:cs typeface="Arial" panose="020B0604020202020204" pitchFamily="34" charset="0"/>
              </a:rPr>
              <a:t>quá</a:t>
            </a:r>
            <a:r>
              <a:rPr lang="en-US" sz="1800" dirty="0">
                <a:latin typeface="+mn-lt"/>
                <a:cs typeface="Arial" panose="020B0604020202020204" pitchFamily="34" charset="0"/>
              </a:rPr>
              <a:t> </a:t>
            </a:r>
            <a:r>
              <a:rPr lang="en-US" sz="1800" dirty="0" err="1">
                <a:latin typeface="+mn-lt"/>
                <a:cs typeface="Arial" panose="020B0604020202020204" pitchFamily="34" charset="0"/>
              </a:rPr>
              <a:t>trình</a:t>
            </a:r>
            <a:r>
              <a:rPr lang="en-US" sz="1800" dirty="0">
                <a:latin typeface="+mn-lt"/>
                <a:cs typeface="Arial" panose="020B0604020202020204" pitchFamily="34" charset="0"/>
              </a:rPr>
              <a:t> </a:t>
            </a:r>
            <a:r>
              <a:rPr lang="en-US" sz="1800" dirty="0" err="1">
                <a:latin typeface="+mn-lt"/>
                <a:cs typeface="Arial" panose="020B0604020202020204" pitchFamily="34" charset="0"/>
              </a:rPr>
              <a:t>ra</a:t>
            </a:r>
            <a:r>
              <a:rPr lang="en-US" sz="1800" dirty="0">
                <a:latin typeface="+mn-lt"/>
                <a:cs typeface="Arial" panose="020B0604020202020204" pitchFamily="34" charset="0"/>
              </a:rPr>
              <a:t> </a:t>
            </a:r>
            <a:r>
              <a:rPr lang="en-US" sz="1800" dirty="0" err="1">
                <a:latin typeface="+mn-lt"/>
                <a:cs typeface="Arial" panose="020B0604020202020204" pitchFamily="34" charset="0"/>
              </a:rPr>
              <a:t>quyết</a:t>
            </a:r>
            <a:r>
              <a:rPr lang="en-US" sz="1800" dirty="0">
                <a:latin typeface="+mn-lt"/>
                <a:cs typeface="Arial" panose="020B0604020202020204" pitchFamily="34" charset="0"/>
              </a:rPr>
              <a:t> </a:t>
            </a:r>
            <a:r>
              <a:rPr lang="vi-VN" sz="1800" dirty="0">
                <a:latin typeface="+mn-lt"/>
                <a:cs typeface="Arial" panose="020B0604020202020204" pitchFamily="34" charset="0"/>
              </a:rPr>
              <a:t>đị</a:t>
            </a:r>
            <a:r>
              <a:rPr lang="en-US" sz="1800" dirty="0" err="1">
                <a:latin typeface="+mn-lt"/>
                <a:cs typeface="Arial" panose="020B0604020202020204" pitchFamily="34" charset="0"/>
              </a:rPr>
              <a:t>nh</a:t>
            </a:r>
            <a:endParaRPr lang="en-US" sz="1800" dirty="0">
              <a:latin typeface="+mn-lt"/>
              <a:cs typeface="Arial" panose="020B0604020202020204" pitchFamily="34" charset="0"/>
            </a:endParaRPr>
          </a:p>
        </p:txBody>
      </p:sp>
      <p:sp>
        <p:nvSpPr>
          <p:cNvPr id="6" name="Title 1">
            <a:extLst>
              <a:ext uri="{FF2B5EF4-FFF2-40B4-BE49-F238E27FC236}">
                <a16:creationId xmlns:a16="http://schemas.microsoft.com/office/drawing/2014/main" id="{ECB742BC-C068-734B-5FC5-CFCFA301EA7D}"/>
              </a:ext>
            </a:extLst>
          </p:cNvPr>
          <p:cNvSpPr txBox="1">
            <a:spLocks/>
          </p:cNvSpPr>
          <p:nvPr/>
        </p:nvSpPr>
        <p:spPr>
          <a:xfrm>
            <a:off x="-1274981" y="4510765"/>
            <a:ext cx="6608949" cy="563033"/>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pPr>
              <a:defRPr/>
            </a:pPr>
            <a:r>
              <a:rPr lang="en-US" altLang="en-US" sz="1800" dirty="0">
                <a:solidFill>
                  <a:schemeClr val="accent1">
                    <a:lumMod val="50000"/>
                  </a:schemeClr>
                </a:solidFill>
                <a:latin typeface="+mn-lt"/>
                <a:ea typeface="ヒラギノ角ゴ Pro W3"/>
              </a:rPr>
              <a:t>Ban </a:t>
            </a:r>
            <a:r>
              <a:rPr lang="en-US" altLang="en-US" sz="1800" dirty="0" err="1">
                <a:solidFill>
                  <a:schemeClr val="accent1">
                    <a:lumMod val="50000"/>
                  </a:schemeClr>
                </a:solidFill>
                <a:latin typeface="+mn-lt"/>
                <a:ea typeface="ヒラギノ角ゴ Pro W3"/>
              </a:rPr>
              <a:t>quản</a:t>
            </a:r>
            <a:r>
              <a:rPr lang="en-US" altLang="en-US" sz="1800" dirty="0">
                <a:solidFill>
                  <a:schemeClr val="accent1">
                    <a:lumMod val="50000"/>
                  </a:schemeClr>
                </a:solidFill>
                <a:latin typeface="+mn-lt"/>
                <a:ea typeface="ヒラギノ角ゴ Pro W3"/>
              </a:rPr>
              <a:t> </a:t>
            </a:r>
            <a:r>
              <a:rPr lang="en-US" altLang="en-US" sz="1800" dirty="0" err="1">
                <a:solidFill>
                  <a:schemeClr val="accent1">
                    <a:lumMod val="50000"/>
                  </a:schemeClr>
                </a:solidFill>
                <a:latin typeface="+mn-lt"/>
                <a:ea typeface="ヒラギノ角ゴ Pro W3"/>
              </a:rPr>
              <a:t>lý</a:t>
            </a:r>
            <a:r>
              <a:rPr lang="en-US" altLang="en-US" sz="1800" dirty="0">
                <a:solidFill>
                  <a:schemeClr val="accent1">
                    <a:lumMod val="50000"/>
                  </a:schemeClr>
                </a:solidFill>
                <a:latin typeface="+mn-lt"/>
                <a:ea typeface="ヒラギノ角ゴ Pro W3"/>
              </a:rPr>
              <a:t> n</a:t>
            </a:r>
            <a:r>
              <a:rPr lang="vi-VN" altLang="en-US" sz="1800" dirty="0">
                <a:solidFill>
                  <a:schemeClr val="accent1">
                    <a:lumMod val="50000"/>
                  </a:schemeClr>
                </a:solidFill>
                <a:latin typeface="+mn-lt"/>
                <a:ea typeface="ヒラギノ角ゴ Pro W3"/>
              </a:rPr>
              <a:t>ă</a:t>
            </a:r>
            <a:r>
              <a:rPr lang="en-US" altLang="en-US" sz="1800" dirty="0">
                <a:solidFill>
                  <a:schemeClr val="accent1">
                    <a:lumMod val="50000"/>
                  </a:schemeClr>
                </a:solidFill>
                <a:latin typeface="+mn-lt"/>
                <a:ea typeface="ヒラギノ角ゴ Pro W3"/>
              </a:rPr>
              <a:t>ng l</a:t>
            </a:r>
            <a:r>
              <a:rPr lang="vi-VN" altLang="en-US" sz="1800" dirty="0">
                <a:solidFill>
                  <a:schemeClr val="accent1">
                    <a:lumMod val="50000"/>
                  </a:schemeClr>
                </a:solidFill>
                <a:latin typeface="+mn-lt"/>
                <a:ea typeface="ヒラギノ角ゴ Pro W3"/>
              </a:rPr>
              <a:t>ượ</a:t>
            </a:r>
            <a:r>
              <a:rPr lang="en-US" altLang="en-US" sz="1800" dirty="0">
                <a:solidFill>
                  <a:schemeClr val="accent1">
                    <a:lumMod val="50000"/>
                  </a:schemeClr>
                </a:solidFill>
                <a:latin typeface="+mn-lt"/>
                <a:ea typeface="ヒラギノ角ゴ Pro W3"/>
              </a:rPr>
              <a:t>ng</a:t>
            </a:r>
          </a:p>
        </p:txBody>
      </p:sp>
      <p:sp>
        <p:nvSpPr>
          <p:cNvPr id="10" name="Content Placeholder 2">
            <a:extLst>
              <a:ext uri="{FF2B5EF4-FFF2-40B4-BE49-F238E27FC236}">
                <a16:creationId xmlns:a16="http://schemas.microsoft.com/office/drawing/2014/main" id="{FC1D9916-53A9-0A2D-963F-9F8B1575B295}"/>
              </a:ext>
            </a:extLst>
          </p:cNvPr>
          <p:cNvSpPr txBox="1">
            <a:spLocks/>
          </p:cNvSpPr>
          <p:nvPr/>
        </p:nvSpPr>
        <p:spPr>
          <a:xfrm>
            <a:off x="4240878" y="4727986"/>
            <a:ext cx="7399188" cy="1932306"/>
          </a:xfrm>
          <a:prstGeom prst="rect">
            <a:avLst/>
          </a:prstGeom>
          <a:no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L="0" marR="0" lvl="0" indent="0" algn="l" rtl="0">
              <a:lnSpc>
                <a:spcPct val="100000"/>
              </a:lnSpc>
              <a:spcBef>
                <a:spcPts val="0"/>
              </a:spcBef>
              <a:spcAft>
                <a:spcPts val="0"/>
              </a:spcAft>
              <a:buClr>
                <a:schemeClr val="dk1"/>
              </a:buClr>
              <a:buSzPts val="1400"/>
              <a:buFont typeface="Roboto"/>
              <a:buNone/>
              <a:defRPr sz="2400" b="1" i="0" u="none" strike="noStrike" cap="none">
                <a:solidFill>
                  <a:schemeClr val="dk1"/>
                </a:solidFill>
                <a:latin typeface="+mn-lt"/>
                <a:ea typeface="Roboto"/>
                <a:cs typeface="Roboto"/>
                <a:sym typeface="Roboto"/>
              </a:defRPr>
            </a:lvl1pPr>
            <a:lvl2pPr marL="457189" marR="0" lvl="1" indent="0" algn="l" rtl="0">
              <a:lnSpc>
                <a:spcPct val="100000"/>
              </a:lnSpc>
              <a:spcBef>
                <a:spcPts val="0"/>
              </a:spcBef>
              <a:spcAft>
                <a:spcPts val="0"/>
              </a:spcAft>
              <a:buClr>
                <a:schemeClr val="dk1"/>
              </a:buClr>
              <a:buSzPts val="1400"/>
              <a:buFont typeface="Roboto"/>
              <a:buNone/>
              <a:defRPr sz="2000" b="1" i="0" u="none" strike="noStrike" cap="none">
                <a:solidFill>
                  <a:schemeClr val="dk1"/>
                </a:solidFill>
                <a:latin typeface="Roboto"/>
                <a:ea typeface="Roboto"/>
                <a:cs typeface="Roboto"/>
                <a:sym typeface="Roboto"/>
              </a:defRPr>
            </a:lvl2pPr>
            <a:lvl3pPr marL="914377" marR="0" lvl="2" indent="0" algn="l" rtl="0">
              <a:lnSpc>
                <a:spcPct val="100000"/>
              </a:lnSpc>
              <a:spcBef>
                <a:spcPts val="0"/>
              </a:spcBef>
              <a:spcAft>
                <a:spcPts val="0"/>
              </a:spcAft>
              <a:buClr>
                <a:schemeClr val="dk1"/>
              </a:buClr>
              <a:buSzPts val="1400"/>
              <a:buFont typeface="Roboto"/>
              <a:buNone/>
              <a:defRPr sz="1800" b="1" i="0" u="none" strike="noStrike" cap="none">
                <a:solidFill>
                  <a:schemeClr val="dk1"/>
                </a:solidFill>
                <a:latin typeface="Roboto"/>
                <a:ea typeface="Roboto"/>
                <a:cs typeface="Roboto"/>
                <a:sym typeface="Roboto"/>
              </a:defRPr>
            </a:lvl3pPr>
            <a:lvl4pPr marL="1371566" marR="0" lvl="3" indent="0" algn="l" rtl="0">
              <a:lnSpc>
                <a:spcPct val="100000"/>
              </a:lnSpc>
              <a:spcBef>
                <a:spcPts val="0"/>
              </a:spcBef>
              <a:spcAft>
                <a:spcPts val="0"/>
              </a:spcAft>
              <a:buClr>
                <a:schemeClr val="dk1"/>
              </a:buClr>
              <a:buSzPts val="1400"/>
              <a:buFont typeface="Roboto"/>
              <a:buNone/>
              <a:defRPr sz="1600" b="1" i="0" u="none" strike="noStrike" cap="none">
                <a:solidFill>
                  <a:schemeClr val="dk1"/>
                </a:solidFill>
                <a:latin typeface="Roboto"/>
                <a:ea typeface="Roboto"/>
                <a:cs typeface="Roboto"/>
                <a:sym typeface="Roboto"/>
              </a:defRPr>
            </a:lvl4pPr>
            <a:lvl5pPr marL="1828754" marR="0" lvl="4" indent="0" algn="l" rtl="0">
              <a:lnSpc>
                <a:spcPct val="100000"/>
              </a:lnSpc>
              <a:spcBef>
                <a:spcPts val="0"/>
              </a:spcBef>
              <a:spcAft>
                <a:spcPts val="0"/>
              </a:spcAft>
              <a:buClr>
                <a:schemeClr val="dk1"/>
              </a:buClr>
              <a:buSzPts val="1400"/>
              <a:buFont typeface="Roboto"/>
              <a:buNone/>
              <a:defRPr sz="1600" b="1" i="0" u="none" strike="noStrike" cap="none">
                <a:solidFill>
                  <a:schemeClr val="dk1"/>
                </a:solidFill>
                <a:latin typeface="Roboto"/>
                <a:ea typeface="Roboto"/>
                <a:cs typeface="Roboto"/>
                <a:sym typeface="Roboto"/>
              </a:defRPr>
            </a:lvl5pPr>
            <a:lvl6pPr marL="2285943" marR="0" lvl="5" indent="0" algn="l" rtl="0">
              <a:lnSpc>
                <a:spcPct val="100000"/>
              </a:lnSpc>
              <a:spcBef>
                <a:spcPts val="0"/>
              </a:spcBef>
              <a:spcAft>
                <a:spcPts val="0"/>
              </a:spcAft>
              <a:buClr>
                <a:schemeClr val="dk1"/>
              </a:buClr>
              <a:buSzPts val="1400"/>
              <a:buFont typeface="Roboto"/>
              <a:buNone/>
              <a:defRPr sz="1600" b="1" i="0" u="none" strike="noStrike" cap="none">
                <a:solidFill>
                  <a:schemeClr val="dk1"/>
                </a:solidFill>
                <a:latin typeface="Roboto"/>
                <a:ea typeface="Roboto"/>
                <a:cs typeface="Roboto"/>
                <a:sym typeface="Roboto"/>
              </a:defRPr>
            </a:lvl6pPr>
            <a:lvl7pPr marL="2743131" marR="0" lvl="6" indent="0" algn="l" rtl="0">
              <a:lnSpc>
                <a:spcPct val="100000"/>
              </a:lnSpc>
              <a:spcBef>
                <a:spcPts val="0"/>
              </a:spcBef>
              <a:spcAft>
                <a:spcPts val="0"/>
              </a:spcAft>
              <a:buClr>
                <a:schemeClr val="dk1"/>
              </a:buClr>
              <a:buSzPts val="1400"/>
              <a:buFont typeface="Roboto"/>
              <a:buNone/>
              <a:defRPr sz="1600" b="1" i="0" u="none" strike="noStrike" cap="none">
                <a:solidFill>
                  <a:schemeClr val="dk1"/>
                </a:solidFill>
                <a:latin typeface="Roboto"/>
                <a:ea typeface="Roboto"/>
                <a:cs typeface="Roboto"/>
                <a:sym typeface="Roboto"/>
              </a:defRPr>
            </a:lvl7pPr>
            <a:lvl8pPr marL="3200320" marR="0" lvl="7" indent="0" algn="l" rtl="0">
              <a:lnSpc>
                <a:spcPct val="100000"/>
              </a:lnSpc>
              <a:spcBef>
                <a:spcPts val="0"/>
              </a:spcBef>
              <a:spcAft>
                <a:spcPts val="0"/>
              </a:spcAft>
              <a:buClr>
                <a:schemeClr val="dk1"/>
              </a:buClr>
              <a:buSzPts val="1400"/>
              <a:buFont typeface="Roboto"/>
              <a:buNone/>
              <a:defRPr sz="1600" b="1" i="0" u="none" strike="noStrike" cap="none">
                <a:solidFill>
                  <a:schemeClr val="dk1"/>
                </a:solidFill>
                <a:latin typeface="Roboto"/>
                <a:ea typeface="Roboto"/>
                <a:cs typeface="Roboto"/>
                <a:sym typeface="Roboto"/>
              </a:defRPr>
            </a:lvl8pPr>
            <a:lvl9pPr marL="3657509" marR="0" lvl="8" indent="0" algn="l" rtl="0">
              <a:lnSpc>
                <a:spcPct val="100000"/>
              </a:lnSpc>
              <a:spcBef>
                <a:spcPts val="0"/>
              </a:spcBef>
              <a:spcAft>
                <a:spcPts val="0"/>
              </a:spcAft>
              <a:buClr>
                <a:schemeClr val="dk1"/>
              </a:buClr>
              <a:buSzPts val="1400"/>
              <a:buFont typeface="Roboto"/>
              <a:buNone/>
              <a:defRPr sz="1600" b="1" i="0" u="none" strike="noStrike" cap="none">
                <a:solidFill>
                  <a:schemeClr val="dk1"/>
                </a:solidFill>
                <a:latin typeface="Roboto"/>
                <a:ea typeface="Roboto"/>
                <a:cs typeface="Roboto"/>
                <a:sym typeface="Roboto"/>
              </a:defRPr>
            </a:lvl9pPr>
          </a:lstStyle>
          <a:p>
            <a:pPr marL="457178" lvl="2" indent="-457178" algn="just">
              <a:lnSpc>
                <a:spcPct val="150000"/>
              </a:lnSpc>
              <a:buSzPct val="66000"/>
              <a:buFont typeface="Wingdings" pitchFamily="2" charset="2"/>
              <a:buChar char="v"/>
              <a:defRPr/>
            </a:pPr>
            <a:r>
              <a:rPr lang="en-US" b="0" dirty="0" err="1">
                <a:latin typeface="+mn-lt"/>
                <a:cs typeface="Arial" panose="020B0604020202020204" pitchFamily="34" charset="0"/>
              </a:rPr>
              <a:t>Triển</a:t>
            </a:r>
            <a:r>
              <a:rPr lang="en-US" b="0" dirty="0">
                <a:latin typeface="+mn-lt"/>
                <a:cs typeface="Arial" panose="020B0604020202020204" pitchFamily="34" charset="0"/>
              </a:rPr>
              <a:t> </a:t>
            </a:r>
            <a:r>
              <a:rPr lang="en-US" b="0" dirty="0" err="1">
                <a:latin typeface="+mn-lt"/>
                <a:cs typeface="Arial" panose="020B0604020202020204" pitchFamily="34" charset="0"/>
              </a:rPr>
              <a:t>khai</a:t>
            </a:r>
            <a:r>
              <a:rPr lang="en-US" b="0" dirty="0">
                <a:latin typeface="+mn-lt"/>
                <a:cs typeface="Arial" panose="020B0604020202020204" pitchFamily="34" charset="0"/>
              </a:rPr>
              <a:t> </a:t>
            </a:r>
            <a:r>
              <a:rPr lang="en-US" b="0" dirty="0" err="1">
                <a:latin typeface="+mn-lt"/>
                <a:cs typeface="Arial" panose="020B0604020202020204" pitchFamily="34" charset="0"/>
              </a:rPr>
              <a:t>các</a:t>
            </a:r>
            <a:r>
              <a:rPr lang="en-US" b="0" dirty="0">
                <a:latin typeface="+mn-lt"/>
                <a:cs typeface="Arial" panose="020B0604020202020204" pitchFamily="34" charset="0"/>
              </a:rPr>
              <a:t> </a:t>
            </a:r>
            <a:r>
              <a:rPr lang="en-US" b="0" dirty="0" err="1">
                <a:latin typeface="+mn-lt"/>
                <a:cs typeface="Arial" panose="020B0604020202020204" pitchFamily="34" charset="0"/>
              </a:rPr>
              <a:t>hoạt</a:t>
            </a:r>
            <a:r>
              <a:rPr lang="en-US" b="0" dirty="0">
                <a:latin typeface="+mn-lt"/>
                <a:cs typeface="Arial" panose="020B0604020202020204" pitchFamily="34" charset="0"/>
              </a:rPr>
              <a:t> </a:t>
            </a:r>
            <a:r>
              <a:rPr lang="vi-VN" b="0" dirty="0">
                <a:latin typeface="+mn-lt"/>
                <a:cs typeface="Arial" panose="020B0604020202020204" pitchFamily="34" charset="0"/>
              </a:rPr>
              <a:t>độ</a:t>
            </a:r>
            <a:r>
              <a:rPr lang="en-US" b="0" dirty="0">
                <a:latin typeface="+mn-lt"/>
                <a:cs typeface="Arial" panose="020B0604020202020204" pitchFamily="34" charset="0"/>
              </a:rPr>
              <a:t>ng </a:t>
            </a:r>
            <a:r>
              <a:rPr lang="en-US" b="0" dirty="0" err="1">
                <a:latin typeface="+mn-lt"/>
                <a:cs typeface="Arial" panose="020B0604020202020204" pitchFamily="34" charset="0"/>
              </a:rPr>
              <a:t>trong</a:t>
            </a:r>
            <a:r>
              <a:rPr lang="en-US" b="0" dirty="0">
                <a:latin typeface="+mn-lt"/>
                <a:cs typeface="Arial" panose="020B0604020202020204" pitchFamily="34" charset="0"/>
              </a:rPr>
              <a:t> HTQLNL </a:t>
            </a:r>
          </a:p>
          <a:p>
            <a:pPr marL="457178" lvl="2" indent="-457178" algn="just">
              <a:lnSpc>
                <a:spcPct val="150000"/>
              </a:lnSpc>
              <a:buSzPct val="66000"/>
              <a:buFont typeface="Wingdings" pitchFamily="2" charset="2"/>
              <a:buChar char="v"/>
              <a:defRPr/>
            </a:pPr>
            <a:r>
              <a:rPr lang="en-US" b="0" dirty="0" err="1">
                <a:latin typeface="+mn-lt"/>
                <a:cs typeface="Arial" panose="020B0604020202020204" pitchFamily="34" charset="0"/>
              </a:rPr>
              <a:t>Là</a:t>
            </a:r>
            <a:r>
              <a:rPr lang="en-US" b="0" dirty="0">
                <a:latin typeface="+mn-lt"/>
                <a:cs typeface="Arial" panose="020B0604020202020204" pitchFamily="34" charset="0"/>
              </a:rPr>
              <a:t> </a:t>
            </a:r>
            <a:r>
              <a:rPr lang="en-US" b="0" dirty="0" err="1">
                <a:latin typeface="+mn-lt"/>
                <a:cs typeface="Arial" panose="020B0604020202020204" pitchFamily="34" charset="0"/>
              </a:rPr>
              <a:t>cầu</a:t>
            </a:r>
            <a:r>
              <a:rPr lang="en-US" b="0" dirty="0">
                <a:latin typeface="+mn-lt"/>
                <a:cs typeface="Arial" panose="020B0604020202020204" pitchFamily="34" charset="0"/>
              </a:rPr>
              <a:t> </a:t>
            </a:r>
            <a:r>
              <a:rPr lang="en-US" b="0" dirty="0" err="1">
                <a:latin typeface="+mn-lt"/>
                <a:cs typeface="Arial" panose="020B0604020202020204" pitchFamily="34" charset="0"/>
              </a:rPr>
              <a:t>nối</a:t>
            </a:r>
            <a:r>
              <a:rPr lang="en-US" b="0" dirty="0">
                <a:latin typeface="+mn-lt"/>
                <a:cs typeface="Arial" panose="020B0604020202020204" pitchFamily="34" charset="0"/>
              </a:rPr>
              <a:t> </a:t>
            </a:r>
            <a:r>
              <a:rPr lang="en-US" b="0" dirty="0" err="1">
                <a:latin typeface="+mn-lt"/>
                <a:cs typeface="Arial" panose="020B0604020202020204" pitchFamily="34" charset="0"/>
              </a:rPr>
              <a:t>trung</a:t>
            </a:r>
            <a:r>
              <a:rPr lang="en-US" b="0" dirty="0">
                <a:latin typeface="+mn-lt"/>
                <a:cs typeface="Arial" panose="020B0604020202020204" pitchFamily="34" charset="0"/>
              </a:rPr>
              <a:t> </a:t>
            </a:r>
            <a:r>
              <a:rPr lang="en-US" b="0" dirty="0" err="1">
                <a:latin typeface="+mn-lt"/>
                <a:cs typeface="Arial" panose="020B0604020202020204" pitchFamily="34" charset="0"/>
              </a:rPr>
              <a:t>gian</a:t>
            </a:r>
            <a:r>
              <a:rPr lang="en-US" b="0" dirty="0">
                <a:latin typeface="+mn-lt"/>
                <a:cs typeface="Arial" panose="020B0604020202020204" pitchFamily="34" charset="0"/>
              </a:rPr>
              <a:t> </a:t>
            </a:r>
            <a:r>
              <a:rPr lang="en-US" b="0" dirty="0" err="1">
                <a:latin typeface="+mn-lt"/>
                <a:cs typeface="Arial" panose="020B0604020202020204" pitchFamily="34" charset="0"/>
              </a:rPr>
              <a:t>giữa</a:t>
            </a:r>
            <a:r>
              <a:rPr lang="en-US" b="0" dirty="0">
                <a:latin typeface="+mn-lt"/>
                <a:cs typeface="Arial" panose="020B0604020202020204" pitchFamily="34" charset="0"/>
              </a:rPr>
              <a:t> </a:t>
            </a:r>
            <a:r>
              <a:rPr lang="en-US" b="0" dirty="0" err="1">
                <a:latin typeface="+mn-lt"/>
                <a:cs typeface="Arial" panose="020B0604020202020204" pitchFamily="34" charset="0"/>
              </a:rPr>
              <a:t>lãnh</a:t>
            </a:r>
            <a:r>
              <a:rPr lang="en-US" b="0" dirty="0">
                <a:latin typeface="+mn-lt"/>
                <a:cs typeface="Arial" panose="020B0604020202020204" pitchFamily="34" charset="0"/>
              </a:rPr>
              <a:t> </a:t>
            </a:r>
            <a:r>
              <a:rPr lang="vi-VN" b="0" dirty="0">
                <a:latin typeface="+mn-lt"/>
                <a:cs typeface="Arial" panose="020B0604020202020204" pitchFamily="34" charset="0"/>
              </a:rPr>
              <a:t>đạ</a:t>
            </a:r>
            <a:r>
              <a:rPr lang="en-US" b="0" dirty="0">
                <a:latin typeface="+mn-lt"/>
                <a:cs typeface="Arial" panose="020B0604020202020204" pitchFamily="34" charset="0"/>
              </a:rPr>
              <a:t>o </a:t>
            </a:r>
            <a:r>
              <a:rPr lang="en-US" b="0" dirty="0" err="1">
                <a:latin typeface="+mn-lt"/>
                <a:cs typeface="Arial" panose="020B0604020202020204" pitchFamily="34" charset="0"/>
              </a:rPr>
              <a:t>và</a:t>
            </a:r>
            <a:r>
              <a:rPr lang="en-US" b="0" dirty="0">
                <a:latin typeface="+mn-lt"/>
                <a:cs typeface="Arial" panose="020B0604020202020204" pitchFamily="34" charset="0"/>
              </a:rPr>
              <a:t> </a:t>
            </a:r>
            <a:r>
              <a:rPr lang="en-US" b="0" dirty="0" err="1">
                <a:latin typeface="+mn-lt"/>
                <a:cs typeface="Arial" panose="020B0604020202020204" pitchFamily="34" charset="0"/>
              </a:rPr>
              <a:t>nhân</a:t>
            </a:r>
            <a:r>
              <a:rPr lang="en-US" b="0" dirty="0">
                <a:latin typeface="+mn-lt"/>
                <a:cs typeface="Arial" panose="020B0604020202020204" pitchFamily="34" charset="0"/>
              </a:rPr>
              <a:t> </a:t>
            </a:r>
            <a:r>
              <a:rPr lang="en-US" b="0" dirty="0" err="1">
                <a:latin typeface="+mn-lt"/>
                <a:cs typeface="Arial" panose="020B0604020202020204" pitchFamily="34" charset="0"/>
              </a:rPr>
              <a:t>viên</a:t>
            </a:r>
            <a:r>
              <a:rPr lang="en-US" b="0" dirty="0">
                <a:latin typeface="+mn-lt"/>
                <a:cs typeface="Arial" panose="020B0604020202020204" pitchFamily="34" charset="0"/>
              </a:rPr>
              <a:t> </a:t>
            </a:r>
            <a:r>
              <a:rPr lang="en-US" b="0" dirty="0" err="1">
                <a:latin typeface="+mn-lt"/>
                <a:cs typeface="Arial" panose="020B0604020202020204" pitchFamily="34" charset="0"/>
              </a:rPr>
              <a:t>trong</a:t>
            </a:r>
            <a:r>
              <a:rPr lang="en-US" b="0" dirty="0">
                <a:latin typeface="+mn-lt"/>
                <a:cs typeface="Arial" panose="020B0604020202020204" pitchFamily="34" charset="0"/>
              </a:rPr>
              <a:t> </a:t>
            </a:r>
            <a:r>
              <a:rPr lang="en-US" b="0" dirty="0" err="1">
                <a:latin typeface="+mn-lt"/>
                <a:cs typeface="Arial" panose="020B0604020202020204" pitchFamily="34" charset="0"/>
              </a:rPr>
              <a:t>doanh</a:t>
            </a:r>
            <a:r>
              <a:rPr lang="en-US" b="0" dirty="0">
                <a:latin typeface="+mn-lt"/>
                <a:cs typeface="Arial" panose="020B0604020202020204" pitchFamily="34" charset="0"/>
              </a:rPr>
              <a:t> </a:t>
            </a:r>
            <a:r>
              <a:rPr lang="en-US" b="0" dirty="0" err="1">
                <a:latin typeface="+mn-lt"/>
                <a:cs typeface="Arial" panose="020B0604020202020204" pitchFamily="34" charset="0"/>
              </a:rPr>
              <a:t>nghiệp</a:t>
            </a:r>
            <a:endParaRPr lang="en-US" b="0" dirty="0">
              <a:latin typeface="+mn-lt"/>
              <a:cs typeface="Arial" panose="020B0604020202020204" pitchFamily="34" charset="0"/>
            </a:endParaRPr>
          </a:p>
          <a:p>
            <a:pPr marL="457178" lvl="2" indent="-457178" algn="just">
              <a:lnSpc>
                <a:spcPct val="150000"/>
              </a:lnSpc>
              <a:buSzPct val="66000"/>
              <a:buFont typeface="Wingdings" pitchFamily="2" charset="2"/>
              <a:buChar char="v"/>
              <a:defRPr/>
            </a:pPr>
            <a:r>
              <a:rPr lang="en-US" b="0" dirty="0" err="1">
                <a:latin typeface="+mn-lt"/>
                <a:cs typeface="Arial" panose="020B0604020202020204" pitchFamily="34" charset="0"/>
              </a:rPr>
              <a:t>Gồm</a:t>
            </a:r>
            <a:r>
              <a:rPr lang="en-US" b="0" dirty="0">
                <a:latin typeface="+mn-lt"/>
                <a:cs typeface="Arial" panose="020B0604020202020204" pitchFamily="34" charset="0"/>
              </a:rPr>
              <a:t> </a:t>
            </a:r>
            <a:r>
              <a:rPr lang="vi-VN" b="0" dirty="0">
                <a:latin typeface="+mn-lt"/>
                <a:cs typeface="Arial" panose="020B0604020202020204" pitchFamily="34" charset="0"/>
              </a:rPr>
              <a:t>đạ</a:t>
            </a:r>
            <a:r>
              <a:rPr lang="en-US" b="0" dirty="0" err="1">
                <a:latin typeface="+mn-lt"/>
                <a:cs typeface="Arial" panose="020B0604020202020204" pitchFamily="34" charset="0"/>
              </a:rPr>
              <a:t>i</a:t>
            </a:r>
            <a:r>
              <a:rPr lang="en-US" b="0" dirty="0">
                <a:latin typeface="+mn-lt"/>
                <a:cs typeface="Arial" panose="020B0604020202020204" pitchFamily="34" charset="0"/>
              </a:rPr>
              <a:t> </a:t>
            </a:r>
            <a:r>
              <a:rPr lang="en-US" b="0" dirty="0" err="1">
                <a:latin typeface="+mn-lt"/>
                <a:cs typeface="Arial" panose="020B0604020202020204" pitchFamily="34" charset="0"/>
              </a:rPr>
              <a:t>diện</a:t>
            </a:r>
            <a:r>
              <a:rPr lang="en-US" b="0" dirty="0">
                <a:latin typeface="+mn-lt"/>
                <a:cs typeface="Arial" panose="020B0604020202020204" pitchFamily="34" charset="0"/>
              </a:rPr>
              <a:t> </a:t>
            </a:r>
            <a:r>
              <a:rPr lang="en-US" b="0" dirty="0" err="1">
                <a:latin typeface="+mn-lt"/>
                <a:cs typeface="Arial" panose="020B0604020202020204" pitchFamily="34" charset="0"/>
              </a:rPr>
              <a:t>các</a:t>
            </a:r>
            <a:r>
              <a:rPr lang="en-US" b="0" dirty="0">
                <a:latin typeface="+mn-lt"/>
                <a:cs typeface="Arial" panose="020B0604020202020204" pitchFamily="34" charset="0"/>
              </a:rPr>
              <a:t> </a:t>
            </a:r>
            <a:r>
              <a:rPr lang="en-US" b="0" dirty="0" err="1">
                <a:latin typeface="+mn-lt"/>
                <a:cs typeface="Arial" panose="020B0604020202020204" pitchFamily="34" charset="0"/>
              </a:rPr>
              <a:t>bộ</a:t>
            </a:r>
            <a:r>
              <a:rPr lang="en-US" b="0" dirty="0">
                <a:latin typeface="+mn-lt"/>
                <a:cs typeface="Arial" panose="020B0604020202020204" pitchFamily="34" charset="0"/>
              </a:rPr>
              <a:t> </a:t>
            </a:r>
            <a:r>
              <a:rPr lang="en-US" b="0" dirty="0" err="1">
                <a:latin typeface="+mn-lt"/>
                <a:cs typeface="Arial" panose="020B0604020202020204" pitchFamily="34" charset="0"/>
              </a:rPr>
              <a:t>phận</a:t>
            </a:r>
            <a:r>
              <a:rPr lang="en-US" b="0" dirty="0">
                <a:latin typeface="+mn-lt"/>
                <a:cs typeface="Arial" panose="020B0604020202020204" pitchFamily="34" charset="0"/>
              </a:rPr>
              <a:t> </a:t>
            </a:r>
            <a:r>
              <a:rPr lang="en-US" b="0" dirty="0" err="1">
                <a:latin typeface="+mn-lt"/>
                <a:cs typeface="Arial" panose="020B0604020202020204" pitchFamily="34" charset="0"/>
              </a:rPr>
              <a:t>liên</a:t>
            </a:r>
            <a:r>
              <a:rPr lang="en-US" b="0" dirty="0">
                <a:latin typeface="+mn-lt"/>
                <a:cs typeface="Arial" panose="020B0604020202020204" pitchFamily="34" charset="0"/>
              </a:rPr>
              <a:t> </a:t>
            </a:r>
            <a:r>
              <a:rPr lang="en-US" b="0" dirty="0" err="1">
                <a:latin typeface="+mn-lt"/>
                <a:cs typeface="Arial" panose="020B0604020202020204" pitchFamily="34" charset="0"/>
              </a:rPr>
              <a:t>quan</a:t>
            </a:r>
            <a:r>
              <a:rPr lang="en-US" b="0" dirty="0">
                <a:latin typeface="+mn-lt"/>
                <a:cs typeface="Arial" panose="020B0604020202020204" pitchFamily="34" charset="0"/>
              </a:rPr>
              <a:t> </a:t>
            </a:r>
            <a:r>
              <a:rPr lang="en-US" b="0" dirty="0" err="1">
                <a:latin typeface="+mn-lt"/>
                <a:cs typeface="Arial" panose="020B0604020202020204" pitchFamily="34" charset="0"/>
              </a:rPr>
              <a:t>việc</a:t>
            </a:r>
            <a:r>
              <a:rPr lang="en-US" b="0" dirty="0">
                <a:latin typeface="+mn-lt"/>
                <a:cs typeface="Arial" panose="020B0604020202020204" pitchFamily="34" charset="0"/>
              </a:rPr>
              <a:t> </a:t>
            </a:r>
            <a:r>
              <a:rPr lang="en-US" b="0" dirty="0" err="1">
                <a:latin typeface="+mn-lt"/>
                <a:cs typeface="Arial" panose="020B0604020202020204" pitchFamily="34" charset="0"/>
              </a:rPr>
              <a:t>sử</a:t>
            </a:r>
            <a:r>
              <a:rPr lang="en-US" b="0" dirty="0">
                <a:latin typeface="+mn-lt"/>
                <a:cs typeface="Arial" panose="020B0604020202020204" pitchFamily="34" charset="0"/>
              </a:rPr>
              <a:t> </a:t>
            </a:r>
            <a:r>
              <a:rPr lang="en-US" b="0" dirty="0" err="1">
                <a:latin typeface="+mn-lt"/>
                <a:cs typeface="Arial" panose="020B0604020202020204" pitchFamily="34" charset="0"/>
              </a:rPr>
              <a:t>dụng</a:t>
            </a:r>
            <a:r>
              <a:rPr lang="en-US" b="0" dirty="0">
                <a:latin typeface="+mn-lt"/>
                <a:cs typeface="Arial" panose="020B0604020202020204" pitchFamily="34" charset="0"/>
              </a:rPr>
              <a:t> n</a:t>
            </a:r>
            <a:r>
              <a:rPr lang="vi-VN" b="0" dirty="0">
                <a:latin typeface="+mn-lt"/>
                <a:cs typeface="Arial" panose="020B0604020202020204" pitchFamily="34" charset="0"/>
              </a:rPr>
              <a:t>ă</a:t>
            </a:r>
            <a:r>
              <a:rPr lang="en-US" b="0" dirty="0">
                <a:latin typeface="+mn-lt"/>
                <a:cs typeface="Arial" panose="020B0604020202020204" pitchFamily="34" charset="0"/>
              </a:rPr>
              <a:t>ng l</a:t>
            </a:r>
            <a:r>
              <a:rPr lang="vi-VN" b="0" dirty="0">
                <a:latin typeface="+mn-lt"/>
                <a:cs typeface="Arial" panose="020B0604020202020204" pitchFamily="34" charset="0"/>
              </a:rPr>
              <a:t>ượ</a:t>
            </a:r>
            <a:r>
              <a:rPr lang="en-US" b="0" dirty="0">
                <a:latin typeface="+mn-lt"/>
                <a:cs typeface="Arial" panose="020B0604020202020204" pitchFamily="34" charset="0"/>
              </a:rPr>
              <a:t>ng</a:t>
            </a:r>
          </a:p>
        </p:txBody>
      </p:sp>
      <p:pic>
        <p:nvPicPr>
          <p:cNvPr id="11" name="Picture 10" descr="j0092155[1]">
            <a:extLst>
              <a:ext uri="{FF2B5EF4-FFF2-40B4-BE49-F238E27FC236}">
                <a16:creationId xmlns:a16="http://schemas.microsoft.com/office/drawing/2014/main" id="{E7590548-FBA0-615A-FFF1-91E3E0D3164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3394" y="5073798"/>
            <a:ext cx="3967483" cy="11135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2" presetClass="entr" presetSubtype="8"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wipe(left)">
                                      <p:cBhvr>
                                        <p:cTn id="11" dur="500"/>
                                        <p:tgtEl>
                                          <p:spTgt spid="3">
                                            <p:txEl>
                                              <p:pRg st="1" end="1"/>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nodeType="clickEffect">
                                  <p:stCondLst>
                                    <p:cond delay="0"/>
                                  </p:stCondLst>
                                  <p:childTnLst>
                                    <p:set>
                                      <p:cBhvr>
                                        <p:cTn id="15" dur="1" fill="hold">
                                          <p:stCondLst>
                                            <p:cond delay="0"/>
                                          </p:stCondLst>
                                        </p:cTn>
                                        <p:tgtEl>
                                          <p:spTgt spid="3">
                                            <p:txEl>
                                              <p:pRg st="0" end="0"/>
                                            </p:txEl>
                                          </p:spTgt>
                                        </p:tgtEl>
                                        <p:attrNameLst>
                                          <p:attrName>style.visibility</p:attrName>
                                        </p:attrNameLst>
                                      </p:cBhvr>
                                      <p:to>
                                        <p:strVal val="visible"/>
                                      </p:to>
                                    </p:set>
                                    <p:animEffect transition="in" filter="wipe(left)">
                                      <p:cBhvr>
                                        <p:cTn id="16" dur="500"/>
                                        <p:tgtEl>
                                          <p:spTgt spid="3">
                                            <p:txEl>
                                              <p:pRg st="0" end="0"/>
                                            </p:txEl>
                                          </p:spTgt>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22" presetClass="entr" presetSubtype="8" fill="hold"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wipe(left)">
                                      <p:cBhvr>
                                        <p:cTn id="21" dur="500"/>
                                        <p:tgtEl>
                                          <p:spTgt spid="3">
                                            <p:txEl>
                                              <p:pRg st="2" end="2"/>
                                            </p:txEl>
                                          </p:spTgt>
                                        </p:tgtEl>
                                      </p:cBhvr>
                                    </p:animEffect>
                                  </p:childTnLst>
                                </p:cTn>
                              </p:par>
                            </p:childTnLst>
                          </p:cTn>
                        </p:par>
                      </p:childTnLst>
                    </p:cTn>
                  </p:par>
                  <p:par>
                    <p:cTn id="22" fill="hold" nodeType="clickPar">
                      <p:stCondLst>
                        <p:cond delay="indefinite"/>
                      </p:stCondLst>
                      <p:childTnLst>
                        <p:par>
                          <p:cTn id="23" fill="hold" nodeType="withGroup">
                            <p:stCondLst>
                              <p:cond delay="0"/>
                            </p:stCondLst>
                            <p:childTnLst>
                              <p:par>
                                <p:cTn id="24" presetID="22" presetClass="entr" presetSubtype="8" fill="hold" nodeType="clickEffect">
                                  <p:stCondLst>
                                    <p:cond delay="0"/>
                                  </p:stCondLst>
                                  <p:childTnLst>
                                    <p:set>
                                      <p:cBhvr>
                                        <p:cTn id="25" dur="1" fill="hold">
                                          <p:stCondLst>
                                            <p:cond delay="0"/>
                                          </p:stCondLst>
                                        </p:cTn>
                                        <p:tgtEl>
                                          <p:spTgt spid="3">
                                            <p:txEl>
                                              <p:pRg st="3" end="3"/>
                                            </p:txEl>
                                          </p:spTgt>
                                        </p:tgtEl>
                                        <p:attrNameLst>
                                          <p:attrName>style.visibility</p:attrName>
                                        </p:attrNameLst>
                                      </p:cBhvr>
                                      <p:to>
                                        <p:strVal val="visible"/>
                                      </p:to>
                                    </p:set>
                                    <p:animEffect transition="in" filter="wipe(left)">
                                      <p:cBhvr>
                                        <p:cTn id="26" dur="500"/>
                                        <p:tgtEl>
                                          <p:spTgt spid="3">
                                            <p:txEl>
                                              <p:pRg st="3" end="3"/>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nodeType="clickEffect">
                                  <p:stCondLst>
                                    <p:cond delay="0"/>
                                  </p:stCondLst>
                                  <p:childTnLst>
                                    <p:set>
                                      <p:cBhvr>
                                        <p:cTn id="30" dur="1" fill="hold">
                                          <p:stCondLst>
                                            <p:cond delay="0"/>
                                          </p:stCondLst>
                                        </p:cTn>
                                        <p:tgtEl>
                                          <p:spTgt spid="9">
                                            <p:txEl>
                                              <p:pRg st="1" end="1"/>
                                            </p:txEl>
                                          </p:spTgt>
                                        </p:tgtEl>
                                        <p:attrNameLst>
                                          <p:attrName>style.visibility</p:attrName>
                                        </p:attrNameLst>
                                      </p:cBhvr>
                                      <p:to>
                                        <p:strVal val="visible"/>
                                      </p:to>
                                    </p:set>
                                    <p:animEffect transition="in" filter="wipe(left)">
                                      <p:cBhvr>
                                        <p:cTn id="31" dur="500"/>
                                        <p:tgtEl>
                                          <p:spTgt spid="9">
                                            <p:txEl>
                                              <p:pRg st="1" end="1"/>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nodeType="clickEffect">
                                  <p:stCondLst>
                                    <p:cond delay="0"/>
                                  </p:stCondLst>
                                  <p:childTnLst>
                                    <p:set>
                                      <p:cBhvr>
                                        <p:cTn id="35" dur="1" fill="hold">
                                          <p:stCondLst>
                                            <p:cond delay="0"/>
                                          </p:stCondLst>
                                        </p:cTn>
                                        <p:tgtEl>
                                          <p:spTgt spid="9">
                                            <p:txEl>
                                              <p:pRg st="0" end="0"/>
                                            </p:txEl>
                                          </p:spTgt>
                                        </p:tgtEl>
                                        <p:attrNameLst>
                                          <p:attrName>style.visibility</p:attrName>
                                        </p:attrNameLst>
                                      </p:cBhvr>
                                      <p:to>
                                        <p:strVal val="visible"/>
                                      </p:to>
                                    </p:set>
                                    <p:animEffect transition="in" filter="wipe(left)">
                                      <p:cBhvr>
                                        <p:cTn id="36" dur="500"/>
                                        <p:tgtEl>
                                          <p:spTgt spid="9">
                                            <p:txEl>
                                              <p:pRg st="0" end="0"/>
                                            </p:txEl>
                                          </p:spTgt>
                                        </p:tgtEl>
                                      </p:cBhvr>
                                    </p:animEffect>
                                  </p:childTnLst>
                                </p:cTn>
                              </p:par>
                            </p:childTnLst>
                          </p:cTn>
                        </p:par>
                      </p:childTnLst>
                    </p:cTn>
                  </p:par>
                  <p:par>
                    <p:cTn id="37" fill="hold" nodeType="clickPar">
                      <p:stCondLst>
                        <p:cond delay="indefinite"/>
                      </p:stCondLst>
                      <p:childTnLst>
                        <p:par>
                          <p:cTn id="38" fill="hold" nodeType="withGroup">
                            <p:stCondLst>
                              <p:cond delay="0"/>
                            </p:stCondLst>
                            <p:childTnLst>
                              <p:par>
                                <p:cTn id="39" presetID="22" presetClass="entr" presetSubtype="8" fill="hold" nodeType="clickEffect">
                                  <p:stCondLst>
                                    <p:cond delay="0"/>
                                  </p:stCondLst>
                                  <p:childTnLst>
                                    <p:set>
                                      <p:cBhvr>
                                        <p:cTn id="40" dur="1" fill="hold">
                                          <p:stCondLst>
                                            <p:cond delay="0"/>
                                          </p:stCondLst>
                                        </p:cTn>
                                        <p:tgtEl>
                                          <p:spTgt spid="9">
                                            <p:txEl>
                                              <p:pRg st="2" end="2"/>
                                            </p:txEl>
                                          </p:spTgt>
                                        </p:tgtEl>
                                        <p:attrNameLst>
                                          <p:attrName>style.visibility</p:attrName>
                                        </p:attrNameLst>
                                      </p:cBhvr>
                                      <p:to>
                                        <p:strVal val="visible"/>
                                      </p:to>
                                    </p:set>
                                    <p:animEffect transition="in" filter="wipe(left)">
                                      <p:cBhvr>
                                        <p:cTn id="41" dur="500"/>
                                        <p:tgtEl>
                                          <p:spTgt spid="9">
                                            <p:txEl>
                                              <p:pRg st="2" end="2"/>
                                            </p:txEl>
                                          </p:spTgt>
                                        </p:tgtEl>
                                      </p:cBhvr>
                                    </p:animEffect>
                                  </p:childTnLst>
                                </p:cTn>
                              </p:par>
                            </p:childTnLst>
                          </p:cTn>
                        </p:par>
                      </p:childTnLst>
                    </p:cTn>
                  </p:par>
                  <p:par>
                    <p:cTn id="42" fill="hold" nodeType="clickPar">
                      <p:stCondLst>
                        <p:cond delay="indefinite"/>
                      </p:stCondLst>
                      <p:childTnLst>
                        <p:par>
                          <p:cTn id="43" fill="hold" nodeType="withGroup">
                            <p:stCondLst>
                              <p:cond delay="0"/>
                            </p:stCondLst>
                            <p:childTnLst>
                              <p:par>
                                <p:cTn id="44" presetID="22" presetClass="entr" presetSubtype="8" fill="hold" nodeType="clickEffect">
                                  <p:stCondLst>
                                    <p:cond delay="0"/>
                                  </p:stCondLst>
                                  <p:childTnLst>
                                    <p:set>
                                      <p:cBhvr>
                                        <p:cTn id="45" dur="1" fill="hold">
                                          <p:stCondLst>
                                            <p:cond delay="0"/>
                                          </p:stCondLst>
                                        </p:cTn>
                                        <p:tgtEl>
                                          <p:spTgt spid="9">
                                            <p:txEl>
                                              <p:pRg st="3" end="3"/>
                                            </p:txEl>
                                          </p:spTgt>
                                        </p:tgtEl>
                                        <p:attrNameLst>
                                          <p:attrName>style.visibility</p:attrName>
                                        </p:attrNameLst>
                                      </p:cBhvr>
                                      <p:to>
                                        <p:strVal val="visible"/>
                                      </p:to>
                                    </p:set>
                                    <p:animEffect transition="in" filter="wipe(left)">
                                      <p:cBhvr>
                                        <p:cTn id="46" dur="500"/>
                                        <p:tgtEl>
                                          <p:spTgt spid="9">
                                            <p:txEl>
                                              <p:pRg st="3" end="3"/>
                                            </p:txEl>
                                          </p:spTgt>
                                        </p:tgtEl>
                                      </p:cBhvr>
                                    </p:animEffect>
                                  </p:childTnLst>
                                </p:cTn>
                              </p:par>
                            </p:childTnLst>
                          </p:cTn>
                        </p:par>
                      </p:childTnLst>
                    </p:cTn>
                  </p:par>
                  <p:par>
                    <p:cTn id="47" fill="hold" nodeType="clickPar">
                      <p:stCondLst>
                        <p:cond delay="indefinite"/>
                      </p:stCondLst>
                      <p:childTnLst>
                        <p:par>
                          <p:cTn id="48" fill="hold" nodeType="withGroup">
                            <p:stCondLst>
                              <p:cond delay="0"/>
                            </p:stCondLst>
                            <p:childTnLst>
                              <p:par>
                                <p:cTn id="49" presetID="22" presetClass="entr" presetSubtype="8" fill="hold" nodeType="clickEffect">
                                  <p:stCondLst>
                                    <p:cond delay="0"/>
                                  </p:stCondLst>
                                  <p:childTnLst>
                                    <p:set>
                                      <p:cBhvr>
                                        <p:cTn id="50" dur="1" fill="hold">
                                          <p:stCondLst>
                                            <p:cond delay="0"/>
                                          </p:stCondLst>
                                        </p:cTn>
                                        <p:tgtEl>
                                          <p:spTgt spid="9">
                                            <p:txEl>
                                              <p:pRg st="4" end="4"/>
                                            </p:txEl>
                                          </p:spTgt>
                                        </p:tgtEl>
                                        <p:attrNameLst>
                                          <p:attrName>style.visibility</p:attrName>
                                        </p:attrNameLst>
                                      </p:cBhvr>
                                      <p:to>
                                        <p:strVal val="visible"/>
                                      </p:to>
                                    </p:set>
                                    <p:animEffect transition="in" filter="wipe(left)">
                                      <p:cBhvr>
                                        <p:cTn id="51" dur="500"/>
                                        <p:tgtEl>
                                          <p:spTgt spid="9">
                                            <p:txEl>
                                              <p:pRg st="4" end="4"/>
                                            </p:txEl>
                                          </p:spTgt>
                                        </p:tgtEl>
                                      </p:cBhvr>
                                    </p:animEffect>
                                  </p:childTnLst>
                                </p:cTn>
                              </p:par>
                              <p:par>
                                <p:cTn id="52" presetID="22" presetClass="entr" presetSubtype="8" fill="hold" nodeType="withEffect">
                                  <p:stCondLst>
                                    <p:cond delay="0"/>
                                  </p:stCondLst>
                                  <p:childTnLst>
                                    <p:set>
                                      <p:cBhvr>
                                        <p:cTn id="53" dur="1" fill="hold">
                                          <p:stCondLst>
                                            <p:cond delay="0"/>
                                          </p:stCondLst>
                                        </p:cTn>
                                        <p:tgtEl>
                                          <p:spTgt spid="9">
                                            <p:txEl>
                                              <p:pRg st="5" end="5"/>
                                            </p:txEl>
                                          </p:spTgt>
                                        </p:tgtEl>
                                        <p:attrNameLst>
                                          <p:attrName>style.visibility</p:attrName>
                                        </p:attrNameLst>
                                      </p:cBhvr>
                                      <p:to>
                                        <p:strVal val="visible"/>
                                      </p:to>
                                    </p:set>
                                    <p:animEffect transition="in" filter="wipe(left)">
                                      <p:cBhvr>
                                        <p:cTn id="54" dur="500"/>
                                        <p:tgtEl>
                                          <p:spTgt spid="9">
                                            <p:txEl>
                                              <p:pRg st="5" end="5"/>
                                            </p:txEl>
                                          </p:spTgt>
                                        </p:tgtEl>
                                      </p:cBhvr>
                                    </p:animEffect>
                                  </p:childTnLst>
                                </p:cTn>
                              </p:par>
                              <p:par>
                                <p:cTn id="55" presetID="22" presetClass="entr" presetSubtype="8" fill="hold" nodeType="withEffect">
                                  <p:stCondLst>
                                    <p:cond delay="0"/>
                                  </p:stCondLst>
                                  <p:childTnLst>
                                    <p:set>
                                      <p:cBhvr>
                                        <p:cTn id="56" dur="1" fill="hold">
                                          <p:stCondLst>
                                            <p:cond delay="0"/>
                                          </p:stCondLst>
                                        </p:cTn>
                                        <p:tgtEl>
                                          <p:spTgt spid="3">
                                            <p:txEl>
                                              <p:pRg st="4" end="4"/>
                                            </p:txEl>
                                          </p:spTgt>
                                        </p:tgtEl>
                                        <p:attrNameLst>
                                          <p:attrName>style.visibility</p:attrName>
                                        </p:attrNameLst>
                                      </p:cBhvr>
                                      <p:to>
                                        <p:strVal val="visible"/>
                                      </p:to>
                                    </p:set>
                                    <p:animEffect transition="in" filter="wipe(left)">
                                      <p:cBhvr>
                                        <p:cTn id="5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9"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Title 1">
            <a:extLst>
              <a:ext uri="{FF2B5EF4-FFF2-40B4-BE49-F238E27FC236}">
                <a16:creationId xmlns:a16="http://schemas.microsoft.com/office/drawing/2014/main" id="{4668592D-D7F3-D58E-E389-09C9CB9B0856}"/>
              </a:ext>
            </a:extLst>
          </p:cNvPr>
          <p:cNvSpPr>
            <a:spLocks noGrp="1"/>
          </p:cNvSpPr>
          <p:nvPr>
            <p:ph type="title"/>
          </p:nvPr>
        </p:nvSpPr>
        <p:spPr>
          <a:xfrm>
            <a:off x="604157" y="579615"/>
            <a:ext cx="10956472" cy="563033"/>
          </a:xfrm>
        </p:spPr>
        <p:txBody>
          <a:bodyPr>
            <a:noAutofit/>
          </a:bodyPr>
          <a:lstStyle/>
          <a:p>
            <a:pPr algn="ctr">
              <a:defRPr/>
            </a:pPr>
            <a:r>
              <a:rPr lang="en-US" altLang="en-US" sz="3200" dirty="0" err="1">
                <a:solidFill>
                  <a:schemeClr val="accent1">
                    <a:lumMod val="50000"/>
                  </a:schemeClr>
                </a:solidFill>
                <a:latin typeface="+mn-lt"/>
                <a:ea typeface="ヒラギノ角ゴ Pro W3"/>
              </a:rPr>
              <a:t>Trách</a:t>
            </a:r>
            <a:r>
              <a:rPr lang="en-US" altLang="en-US" sz="3200" dirty="0">
                <a:solidFill>
                  <a:schemeClr val="accent1">
                    <a:lumMod val="50000"/>
                  </a:schemeClr>
                </a:solidFill>
                <a:latin typeface="+mn-lt"/>
                <a:ea typeface="ヒラギノ角ゴ Pro W3"/>
              </a:rPr>
              <a:t> </a:t>
            </a:r>
            <a:r>
              <a:rPr lang="en-US" altLang="en-US" sz="3200" dirty="0" err="1">
                <a:solidFill>
                  <a:schemeClr val="accent1">
                    <a:lumMod val="50000"/>
                  </a:schemeClr>
                </a:solidFill>
                <a:latin typeface="+mn-lt"/>
                <a:ea typeface="ヒラギノ角ゴ Pro W3"/>
              </a:rPr>
              <a:t>nhiệm</a:t>
            </a:r>
            <a:r>
              <a:rPr lang="en-US" altLang="en-US" sz="3200" dirty="0">
                <a:solidFill>
                  <a:schemeClr val="accent1">
                    <a:lumMod val="50000"/>
                  </a:schemeClr>
                </a:solidFill>
                <a:latin typeface="+mn-lt"/>
                <a:ea typeface="ヒラギノ角ゴ Pro W3"/>
              </a:rPr>
              <a:t> ban </a:t>
            </a:r>
            <a:r>
              <a:rPr lang="en-US" altLang="en-US" sz="3200" dirty="0" err="1">
                <a:solidFill>
                  <a:schemeClr val="accent1">
                    <a:lumMod val="50000"/>
                  </a:schemeClr>
                </a:solidFill>
                <a:latin typeface="+mn-lt"/>
                <a:ea typeface="ヒラギノ角ゴ Pro W3"/>
              </a:rPr>
              <a:t>quản</a:t>
            </a:r>
            <a:r>
              <a:rPr lang="en-US" altLang="en-US" sz="3200" dirty="0">
                <a:solidFill>
                  <a:schemeClr val="accent1">
                    <a:lumMod val="50000"/>
                  </a:schemeClr>
                </a:solidFill>
                <a:latin typeface="+mn-lt"/>
                <a:ea typeface="ヒラギノ角ゴ Pro W3"/>
              </a:rPr>
              <a:t> </a:t>
            </a:r>
            <a:r>
              <a:rPr lang="en-US" altLang="en-US" sz="3200" dirty="0" err="1">
                <a:solidFill>
                  <a:schemeClr val="accent1">
                    <a:lumMod val="50000"/>
                  </a:schemeClr>
                </a:solidFill>
                <a:latin typeface="+mn-lt"/>
                <a:ea typeface="ヒラギノ角ゴ Pro W3"/>
              </a:rPr>
              <a:t>lý</a:t>
            </a:r>
            <a:r>
              <a:rPr lang="en-US" altLang="en-US" sz="3200" dirty="0">
                <a:solidFill>
                  <a:schemeClr val="accent1">
                    <a:lumMod val="50000"/>
                  </a:schemeClr>
                </a:solidFill>
                <a:latin typeface="+mn-lt"/>
                <a:ea typeface="ヒラギノ角ゴ Pro W3"/>
              </a:rPr>
              <a:t> n</a:t>
            </a:r>
            <a:r>
              <a:rPr lang="vi-VN" altLang="en-US" sz="3200" dirty="0">
                <a:solidFill>
                  <a:schemeClr val="accent1">
                    <a:lumMod val="50000"/>
                  </a:schemeClr>
                </a:solidFill>
                <a:latin typeface="+mn-lt"/>
                <a:ea typeface="ヒラギノ角ゴ Pro W3"/>
              </a:rPr>
              <a:t>ă</a:t>
            </a:r>
            <a:r>
              <a:rPr lang="en-US" altLang="en-US" sz="3200" dirty="0">
                <a:solidFill>
                  <a:schemeClr val="accent1">
                    <a:lumMod val="50000"/>
                  </a:schemeClr>
                </a:solidFill>
                <a:latin typeface="+mn-lt"/>
                <a:ea typeface="ヒラギノ角ゴ Pro W3"/>
              </a:rPr>
              <a:t>ng l</a:t>
            </a:r>
            <a:r>
              <a:rPr lang="vi-VN" altLang="en-US" sz="3200" dirty="0">
                <a:solidFill>
                  <a:schemeClr val="accent1">
                    <a:lumMod val="50000"/>
                  </a:schemeClr>
                </a:solidFill>
                <a:latin typeface="+mn-lt"/>
                <a:ea typeface="ヒラギノ角ゴ Pro W3"/>
              </a:rPr>
              <a:t>ượ</a:t>
            </a:r>
            <a:r>
              <a:rPr lang="en-US" altLang="en-US" sz="3200" dirty="0">
                <a:solidFill>
                  <a:schemeClr val="accent1">
                    <a:lumMod val="50000"/>
                  </a:schemeClr>
                </a:solidFill>
                <a:latin typeface="+mn-lt"/>
                <a:ea typeface="ヒラギノ角ゴ Pro W3"/>
              </a:rPr>
              <a:t>ng</a:t>
            </a:r>
          </a:p>
        </p:txBody>
      </p:sp>
      <p:sp>
        <p:nvSpPr>
          <p:cNvPr id="100355" name="Content Placeholder 2">
            <a:extLst>
              <a:ext uri="{FF2B5EF4-FFF2-40B4-BE49-F238E27FC236}">
                <a16:creationId xmlns:a16="http://schemas.microsoft.com/office/drawing/2014/main" id="{1D3CBD1E-F83D-3E57-30D5-C60934C38F60}"/>
              </a:ext>
            </a:extLst>
          </p:cNvPr>
          <p:cNvSpPr>
            <a:spLocks noGrp="1"/>
          </p:cNvSpPr>
          <p:nvPr>
            <p:ph idx="1"/>
          </p:nvPr>
        </p:nvSpPr>
        <p:spPr>
          <a:xfrm>
            <a:off x="447675" y="1482685"/>
            <a:ext cx="8053773" cy="4730386"/>
          </a:xfrm>
        </p:spPr>
        <p:txBody>
          <a:bodyPr>
            <a:normAutofit fontScale="92500" lnSpcReduction="20000"/>
          </a:bodyPr>
          <a:lstStyle/>
          <a:p>
            <a:pPr algn="just">
              <a:lnSpc>
                <a:spcPct val="150000"/>
              </a:lnSpc>
              <a:buFont typeface="Wingdings" pitchFamily="2" charset="2"/>
              <a:buChar char="v"/>
            </a:pPr>
            <a:r>
              <a:rPr lang="en-US" altLang="en-US" sz="1800" dirty="0" err="1">
                <a:latin typeface="+mn-lt"/>
                <a:ea typeface="ヒラギノ角ゴ Pro W3"/>
                <a:cs typeface="Arial" panose="020B0604020202020204" pitchFamily="34" charset="0"/>
              </a:rPr>
              <a:t>Đánh</a:t>
            </a:r>
            <a:r>
              <a:rPr lang="en-US" altLang="en-US" sz="1800" dirty="0">
                <a:latin typeface="+mn-lt"/>
                <a:ea typeface="ヒラギノ角ゴ Pro W3"/>
                <a:cs typeface="Arial" panose="020B0604020202020204" pitchFamily="34" charset="0"/>
              </a:rPr>
              <a:t> </a:t>
            </a:r>
            <a:r>
              <a:rPr lang="en-US" altLang="en-US" sz="1800" dirty="0" err="1">
                <a:latin typeface="+mn-lt"/>
                <a:ea typeface="ヒラギノ角ゴ Pro W3"/>
                <a:cs typeface="Arial" panose="020B0604020202020204" pitchFamily="34" charset="0"/>
              </a:rPr>
              <a:t>giá</a:t>
            </a:r>
            <a:r>
              <a:rPr lang="en-US" altLang="en-US" sz="1800" dirty="0">
                <a:latin typeface="+mn-lt"/>
                <a:ea typeface="ヒラギノ角ゴ Pro W3"/>
                <a:cs typeface="Arial" panose="020B0604020202020204" pitchFamily="34" charset="0"/>
              </a:rPr>
              <a:t> </a:t>
            </a:r>
            <a:r>
              <a:rPr lang="en-US" altLang="en-US" sz="1800" dirty="0" err="1">
                <a:latin typeface="+mn-lt"/>
                <a:ea typeface="ヒラギノ角ゴ Pro W3"/>
                <a:cs typeface="Arial" panose="020B0604020202020204" pitchFamily="34" charset="0"/>
              </a:rPr>
              <a:t>hiện</a:t>
            </a:r>
            <a:r>
              <a:rPr lang="en-US" altLang="en-US" sz="1800" dirty="0">
                <a:latin typeface="+mn-lt"/>
                <a:ea typeface="ヒラギノ角ゴ Pro W3"/>
                <a:cs typeface="Arial" panose="020B0604020202020204" pitchFamily="34" charset="0"/>
              </a:rPr>
              <a:t> </a:t>
            </a:r>
            <a:r>
              <a:rPr lang="en-US" altLang="en-US" sz="1800" dirty="0" err="1">
                <a:latin typeface="+mn-lt"/>
                <a:ea typeface="ヒラギノ角ゴ Pro W3"/>
                <a:cs typeface="Arial" panose="020B0604020202020204" pitchFamily="34" charset="0"/>
              </a:rPr>
              <a:t>trạng</a:t>
            </a:r>
            <a:endParaRPr lang="en-US" altLang="en-US" sz="1800" dirty="0">
              <a:latin typeface="+mn-lt"/>
              <a:ea typeface="ヒラギノ角ゴ Pro W3"/>
              <a:cs typeface="Arial" panose="020B0604020202020204" pitchFamily="34" charset="0"/>
            </a:endParaRPr>
          </a:p>
          <a:p>
            <a:pPr algn="just">
              <a:lnSpc>
                <a:spcPct val="150000"/>
              </a:lnSpc>
              <a:buFont typeface="Wingdings" pitchFamily="2" charset="2"/>
              <a:buChar char="v"/>
            </a:pPr>
            <a:r>
              <a:rPr lang="en-US" altLang="en-US" sz="1800" dirty="0" err="1">
                <a:latin typeface="+mn-lt"/>
                <a:ea typeface="ヒラギノ角ゴ Pro W3"/>
                <a:cs typeface="Arial" panose="020B0604020202020204" pitchFamily="34" charset="0"/>
              </a:rPr>
              <a:t>Thiết</a:t>
            </a:r>
            <a:r>
              <a:rPr lang="en-US" altLang="en-US" sz="1800" dirty="0">
                <a:latin typeface="+mn-lt"/>
                <a:ea typeface="ヒラギノ角ゴ Pro W3"/>
                <a:cs typeface="Arial" panose="020B0604020202020204" pitchFamily="34" charset="0"/>
              </a:rPr>
              <a:t> </a:t>
            </a:r>
            <a:r>
              <a:rPr lang="en-US" altLang="en-US" sz="1800" dirty="0" err="1">
                <a:latin typeface="+mn-lt"/>
                <a:ea typeface="ヒラギノ角ゴ Pro W3"/>
                <a:cs typeface="Arial" panose="020B0604020202020204" pitchFamily="34" charset="0"/>
              </a:rPr>
              <a:t>lập</a:t>
            </a:r>
            <a:r>
              <a:rPr lang="en-US" altLang="en-US" sz="1800" dirty="0">
                <a:latin typeface="+mn-lt"/>
                <a:ea typeface="ヒラギノ角ゴ Pro W3"/>
                <a:cs typeface="Arial" panose="020B0604020202020204" pitchFamily="34" charset="0"/>
              </a:rPr>
              <a:t> </a:t>
            </a:r>
            <a:r>
              <a:rPr lang="en-US" altLang="en-US" sz="1800" dirty="0" err="1">
                <a:latin typeface="+mn-lt"/>
                <a:ea typeface="ヒラギノ角ゴ Pro W3"/>
                <a:cs typeface="Arial" panose="020B0604020202020204" pitchFamily="34" charset="0"/>
              </a:rPr>
              <a:t>chính</a:t>
            </a:r>
            <a:r>
              <a:rPr lang="en-US" altLang="en-US" sz="1800" dirty="0">
                <a:latin typeface="+mn-lt"/>
                <a:ea typeface="ヒラギノ角ゴ Pro W3"/>
                <a:cs typeface="Arial" panose="020B0604020202020204" pitchFamily="34" charset="0"/>
              </a:rPr>
              <a:t> </a:t>
            </a:r>
            <a:r>
              <a:rPr lang="en-US" altLang="en-US" sz="1800" dirty="0" err="1">
                <a:latin typeface="+mn-lt"/>
                <a:ea typeface="ヒラギノ角ゴ Pro W3"/>
                <a:cs typeface="Arial" panose="020B0604020202020204" pitchFamily="34" charset="0"/>
              </a:rPr>
              <a:t>sách</a:t>
            </a:r>
            <a:r>
              <a:rPr lang="en-US" altLang="en-US" sz="1800" dirty="0">
                <a:latin typeface="+mn-lt"/>
                <a:ea typeface="ヒラギノ角ゴ Pro W3"/>
                <a:cs typeface="Arial" panose="020B0604020202020204" pitchFamily="34" charset="0"/>
              </a:rPr>
              <a:t> n</a:t>
            </a:r>
            <a:r>
              <a:rPr lang="vi-VN" altLang="en-US" sz="1800" dirty="0">
                <a:latin typeface="+mn-lt"/>
                <a:ea typeface="ヒラギノ角ゴ Pro W3"/>
                <a:cs typeface="Arial" panose="020B0604020202020204" pitchFamily="34" charset="0"/>
              </a:rPr>
              <a:t>ă</a:t>
            </a:r>
            <a:r>
              <a:rPr lang="en-US" altLang="en-US" sz="1800" dirty="0">
                <a:latin typeface="+mn-lt"/>
                <a:ea typeface="ヒラギノ角ゴ Pro W3"/>
                <a:cs typeface="Arial" panose="020B0604020202020204" pitchFamily="34" charset="0"/>
              </a:rPr>
              <a:t>ng l</a:t>
            </a:r>
            <a:r>
              <a:rPr lang="vi-VN" altLang="en-US" sz="1800" dirty="0">
                <a:latin typeface="+mn-lt"/>
                <a:ea typeface="ヒラギノ角ゴ Pro W3"/>
                <a:cs typeface="Arial" panose="020B0604020202020204" pitchFamily="34" charset="0"/>
              </a:rPr>
              <a:t>ượ</a:t>
            </a:r>
            <a:r>
              <a:rPr lang="en-US" altLang="en-US" sz="1800" dirty="0">
                <a:latin typeface="+mn-lt"/>
                <a:ea typeface="ヒラギノ角ゴ Pro W3"/>
                <a:cs typeface="Arial" panose="020B0604020202020204" pitchFamily="34" charset="0"/>
              </a:rPr>
              <a:t>ng</a:t>
            </a:r>
          </a:p>
          <a:p>
            <a:pPr algn="just">
              <a:lnSpc>
                <a:spcPct val="150000"/>
              </a:lnSpc>
              <a:buFont typeface="Wingdings" pitchFamily="2" charset="2"/>
              <a:buChar char="v"/>
            </a:pPr>
            <a:r>
              <a:rPr lang="en-US" altLang="en-US" sz="1800" dirty="0" err="1">
                <a:latin typeface="+mn-lt"/>
                <a:ea typeface="ヒラギノ角ゴ Pro W3"/>
                <a:cs typeface="Arial" panose="020B0604020202020204" pitchFamily="34" charset="0"/>
              </a:rPr>
              <a:t>Xác</a:t>
            </a:r>
            <a:r>
              <a:rPr lang="en-US" altLang="en-US" sz="1800" dirty="0">
                <a:latin typeface="+mn-lt"/>
                <a:ea typeface="ヒラギノ角ゴ Pro W3"/>
                <a:cs typeface="Arial" panose="020B0604020202020204" pitchFamily="34" charset="0"/>
              </a:rPr>
              <a:t> </a:t>
            </a:r>
            <a:r>
              <a:rPr lang="vi-VN" altLang="en-US" sz="1800" dirty="0">
                <a:latin typeface="+mn-lt"/>
                <a:ea typeface="ヒラギノ角ゴ Pro W3"/>
                <a:cs typeface="Arial" panose="020B0604020202020204" pitchFamily="34" charset="0"/>
              </a:rPr>
              <a:t>đị</a:t>
            </a:r>
            <a:r>
              <a:rPr lang="en-US" altLang="en-US" sz="1800" dirty="0" err="1">
                <a:latin typeface="+mn-lt"/>
                <a:ea typeface="ヒラギノ角ゴ Pro W3"/>
                <a:cs typeface="Arial" panose="020B0604020202020204" pitchFamily="34" charset="0"/>
              </a:rPr>
              <a:t>nh</a:t>
            </a:r>
            <a:r>
              <a:rPr lang="en-US" altLang="en-US" sz="1800" dirty="0">
                <a:latin typeface="+mn-lt"/>
                <a:ea typeface="ヒラギノ角ゴ Pro W3"/>
                <a:cs typeface="Arial" panose="020B0604020202020204" pitchFamily="34" charset="0"/>
              </a:rPr>
              <a:t> </a:t>
            </a:r>
            <a:r>
              <a:rPr lang="en-US" altLang="en-US" sz="1800" dirty="0" err="1">
                <a:latin typeface="+mn-lt"/>
                <a:ea typeface="ヒラギノ角ゴ Pro W3"/>
                <a:cs typeface="Arial" panose="020B0604020202020204" pitchFamily="34" charset="0"/>
              </a:rPr>
              <a:t>hộ</a:t>
            </a:r>
            <a:r>
              <a:rPr lang="en-US" altLang="en-US" sz="1800" dirty="0">
                <a:latin typeface="+mn-lt"/>
                <a:ea typeface="ヒラギノ角ゴ Pro W3"/>
                <a:cs typeface="Arial" panose="020B0604020202020204" pitchFamily="34" charset="0"/>
              </a:rPr>
              <a:t> </a:t>
            </a:r>
            <a:r>
              <a:rPr lang="en-US" altLang="en-US" sz="1800" dirty="0" err="1">
                <a:latin typeface="+mn-lt"/>
                <a:ea typeface="ヒラギノ角ゴ Pro W3"/>
                <a:cs typeface="Arial" panose="020B0604020202020204" pitchFamily="34" charset="0"/>
              </a:rPr>
              <a:t>tiêu</a:t>
            </a:r>
            <a:r>
              <a:rPr lang="en-US" altLang="en-US" sz="1800" dirty="0">
                <a:latin typeface="+mn-lt"/>
                <a:ea typeface="ヒラギノ角ゴ Pro W3"/>
                <a:cs typeface="Arial" panose="020B0604020202020204" pitchFamily="34" charset="0"/>
              </a:rPr>
              <a:t> </a:t>
            </a:r>
            <a:r>
              <a:rPr lang="en-US" altLang="en-US" sz="1800" dirty="0" err="1">
                <a:latin typeface="+mn-lt"/>
                <a:ea typeface="ヒラギノ角ゴ Pro W3"/>
                <a:cs typeface="Arial" panose="020B0604020202020204" pitchFamily="34" charset="0"/>
              </a:rPr>
              <a:t>thụ</a:t>
            </a:r>
            <a:r>
              <a:rPr lang="en-US" altLang="en-US" sz="1800" dirty="0">
                <a:latin typeface="+mn-lt"/>
                <a:ea typeface="ヒラギノ角ゴ Pro W3"/>
                <a:cs typeface="Arial" panose="020B0604020202020204" pitchFamily="34" charset="0"/>
              </a:rPr>
              <a:t> n</a:t>
            </a:r>
            <a:r>
              <a:rPr lang="vi-VN" altLang="en-US" sz="1800" dirty="0">
                <a:latin typeface="+mn-lt"/>
                <a:ea typeface="ヒラギノ角ゴ Pro W3"/>
                <a:cs typeface="Arial" panose="020B0604020202020204" pitchFamily="34" charset="0"/>
              </a:rPr>
              <a:t>ă</a:t>
            </a:r>
            <a:r>
              <a:rPr lang="en-US" altLang="en-US" sz="1800" dirty="0">
                <a:latin typeface="+mn-lt"/>
                <a:ea typeface="ヒラギノ角ゴ Pro W3"/>
                <a:cs typeface="Arial" panose="020B0604020202020204" pitchFamily="34" charset="0"/>
              </a:rPr>
              <a:t>ng l</a:t>
            </a:r>
            <a:r>
              <a:rPr lang="vi-VN" altLang="en-US" sz="1800" dirty="0">
                <a:latin typeface="+mn-lt"/>
                <a:ea typeface="ヒラギノ角ゴ Pro W3"/>
                <a:cs typeface="Arial" panose="020B0604020202020204" pitchFamily="34" charset="0"/>
              </a:rPr>
              <a:t>ượ</a:t>
            </a:r>
            <a:r>
              <a:rPr lang="en-US" altLang="en-US" sz="1800" dirty="0">
                <a:latin typeface="+mn-lt"/>
                <a:ea typeface="ヒラギノ角ゴ Pro W3"/>
                <a:cs typeface="Arial" panose="020B0604020202020204" pitchFamily="34" charset="0"/>
              </a:rPr>
              <a:t>ng </a:t>
            </a:r>
            <a:r>
              <a:rPr lang="en-US" altLang="en-US" sz="1800" dirty="0" err="1">
                <a:latin typeface="+mn-lt"/>
                <a:ea typeface="ヒラギノ角ゴ Pro W3"/>
                <a:cs typeface="Arial" panose="020B0604020202020204" pitchFamily="34" charset="0"/>
              </a:rPr>
              <a:t>chính</a:t>
            </a:r>
            <a:endParaRPr lang="en-US" altLang="en-US" sz="1800" dirty="0">
              <a:latin typeface="+mn-lt"/>
              <a:ea typeface="ヒラギノ角ゴ Pro W3"/>
              <a:cs typeface="Arial" panose="020B0604020202020204" pitchFamily="34" charset="0"/>
            </a:endParaRPr>
          </a:p>
          <a:p>
            <a:pPr algn="just">
              <a:lnSpc>
                <a:spcPct val="150000"/>
              </a:lnSpc>
              <a:buFont typeface="Wingdings" pitchFamily="2" charset="2"/>
              <a:buChar char="v"/>
            </a:pPr>
            <a:r>
              <a:rPr lang="en-US" altLang="en-US" sz="1800" dirty="0" err="1">
                <a:latin typeface="+mn-lt"/>
                <a:ea typeface="ヒラギノ角ゴ Pro W3"/>
                <a:cs typeface="Arial" panose="020B0604020202020204" pitchFamily="34" charset="0"/>
              </a:rPr>
              <a:t>Phổ</a:t>
            </a:r>
            <a:r>
              <a:rPr lang="en-US" altLang="en-US" sz="1800" dirty="0">
                <a:latin typeface="+mn-lt"/>
                <a:ea typeface="ヒラギノ角ゴ Pro W3"/>
                <a:cs typeface="Arial" panose="020B0604020202020204" pitchFamily="34" charset="0"/>
              </a:rPr>
              <a:t> </a:t>
            </a:r>
            <a:r>
              <a:rPr lang="en-US" altLang="en-US" sz="1800" dirty="0" err="1">
                <a:latin typeface="+mn-lt"/>
                <a:ea typeface="ヒラギノ角ゴ Pro W3"/>
                <a:cs typeface="Arial" panose="020B0604020202020204" pitchFamily="34" charset="0"/>
              </a:rPr>
              <a:t>biến</a:t>
            </a:r>
            <a:r>
              <a:rPr lang="en-US" altLang="en-US" sz="1800" dirty="0">
                <a:latin typeface="+mn-lt"/>
                <a:ea typeface="ヒラギノ角ゴ Pro W3"/>
                <a:cs typeface="Arial" panose="020B0604020202020204" pitchFamily="34" charset="0"/>
              </a:rPr>
              <a:t>, </a:t>
            </a:r>
            <a:r>
              <a:rPr lang="en-US" altLang="en-US" sz="1800" dirty="0" err="1">
                <a:latin typeface="+mn-lt"/>
                <a:ea typeface="ヒラギノ角ゴ Pro W3"/>
                <a:cs typeface="Arial" panose="020B0604020202020204" pitchFamily="34" charset="0"/>
              </a:rPr>
              <a:t>truyền</a:t>
            </a:r>
            <a:r>
              <a:rPr lang="en-US" altLang="en-US" sz="1800" dirty="0">
                <a:latin typeface="+mn-lt"/>
                <a:ea typeface="ヒラギノ角ゴ Pro W3"/>
                <a:cs typeface="Arial" panose="020B0604020202020204" pitchFamily="34" charset="0"/>
              </a:rPr>
              <a:t> </a:t>
            </a:r>
            <a:r>
              <a:rPr lang="en-US" altLang="en-US" sz="1800" dirty="0" err="1">
                <a:latin typeface="+mn-lt"/>
                <a:ea typeface="ヒラギノ角ゴ Pro W3"/>
                <a:cs typeface="Arial" panose="020B0604020202020204" pitchFamily="34" charset="0"/>
              </a:rPr>
              <a:t>thông</a:t>
            </a:r>
            <a:r>
              <a:rPr lang="en-US" altLang="en-US" sz="1800" dirty="0">
                <a:latin typeface="+mn-lt"/>
                <a:ea typeface="ヒラギノ角ゴ Pro W3"/>
                <a:cs typeface="Arial" panose="020B0604020202020204" pitchFamily="34" charset="0"/>
              </a:rPr>
              <a:t> </a:t>
            </a:r>
            <a:r>
              <a:rPr lang="en-US" altLang="en-US" sz="1800" dirty="0" err="1">
                <a:latin typeface="+mn-lt"/>
                <a:ea typeface="ヒラギノ角ゴ Pro W3"/>
                <a:cs typeface="Arial" panose="020B0604020202020204" pitchFamily="34" charset="0"/>
              </a:rPr>
              <a:t>thực</a:t>
            </a:r>
            <a:r>
              <a:rPr lang="en-US" altLang="en-US" sz="1800" dirty="0">
                <a:latin typeface="+mn-lt"/>
                <a:ea typeface="ヒラギノ角ゴ Pro W3"/>
                <a:cs typeface="Arial" panose="020B0604020202020204" pitchFamily="34" charset="0"/>
              </a:rPr>
              <a:t> </a:t>
            </a:r>
            <a:r>
              <a:rPr lang="en-US" altLang="en-US" sz="1800" dirty="0" err="1">
                <a:latin typeface="+mn-lt"/>
                <a:ea typeface="ヒラギノ角ゴ Pro W3"/>
                <a:cs typeface="Arial" panose="020B0604020202020204" pitchFamily="34" charset="0"/>
              </a:rPr>
              <a:t>hành</a:t>
            </a:r>
            <a:r>
              <a:rPr lang="en-US" altLang="en-US" sz="1800" dirty="0">
                <a:latin typeface="+mn-lt"/>
                <a:ea typeface="ヒラギノ角ゴ Pro W3"/>
                <a:cs typeface="Arial" panose="020B0604020202020204" pitchFamily="34" charset="0"/>
              </a:rPr>
              <a:t> TKNL </a:t>
            </a:r>
            <a:r>
              <a:rPr lang="en-US" altLang="en-US" sz="1800" dirty="0" err="1">
                <a:latin typeface="+mn-lt"/>
                <a:ea typeface="ヒラギノ角ゴ Pro W3"/>
                <a:cs typeface="Arial" panose="020B0604020202020204" pitchFamily="34" charset="0"/>
              </a:rPr>
              <a:t>tại</a:t>
            </a:r>
            <a:r>
              <a:rPr lang="en-US" altLang="en-US" sz="1800" dirty="0">
                <a:latin typeface="+mn-lt"/>
                <a:ea typeface="ヒラギノ角ゴ Pro W3"/>
                <a:cs typeface="Arial" panose="020B0604020202020204" pitchFamily="34" charset="0"/>
              </a:rPr>
              <a:t> </a:t>
            </a:r>
            <a:r>
              <a:rPr lang="en-US" altLang="en-US" sz="1800" dirty="0" err="1">
                <a:latin typeface="+mn-lt"/>
                <a:ea typeface="ヒラギノ角ゴ Pro W3"/>
                <a:cs typeface="Arial" panose="020B0604020202020204" pitchFamily="34" charset="0"/>
              </a:rPr>
              <a:t>các</a:t>
            </a:r>
            <a:r>
              <a:rPr lang="en-US" altLang="en-US" sz="1800" dirty="0">
                <a:latin typeface="+mn-lt"/>
                <a:ea typeface="ヒラギノ角ゴ Pro W3"/>
                <a:cs typeface="Arial" panose="020B0604020202020204" pitchFamily="34" charset="0"/>
              </a:rPr>
              <a:t> </a:t>
            </a:r>
            <a:r>
              <a:rPr lang="en-US" altLang="en-US" sz="1800" dirty="0" err="1">
                <a:latin typeface="+mn-lt"/>
                <a:ea typeface="ヒラギノ角ゴ Pro W3"/>
                <a:cs typeface="Arial" panose="020B0604020202020204" pitchFamily="34" charset="0"/>
              </a:rPr>
              <a:t>bộ</a:t>
            </a:r>
            <a:r>
              <a:rPr lang="en-US" altLang="en-US" sz="1800" dirty="0">
                <a:latin typeface="+mn-lt"/>
                <a:ea typeface="ヒラギノ角ゴ Pro W3"/>
                <a:cs typeface="Arial" panose="020B0604020202020204" pitchFamily="34" charset="0"/>
              </a:rPr>
              <a:t> </a:t>
            </a:r>
            <a:r>
              <a:rPr lang="en-US" altLang="en-US" sz="1800" dirty="0" err="1">
                <a:latin typeface="+mn-lt"/>
                <a:ea typeface="ヒラギノ角ゴ Pro W3"/>
                <a:cs typeface="Arial" panose="020B0604020202020204" pitchFamily="34" charset="0"/>
              </a:rPr>
              <a:t>phận</a:t>
            </a:r>
            <a:endParaRPr lang="en-US" altLang="en-US" sz="1800" dirty="0">
              <a:latin typeface="+mn-lt"/>
              <a:ea typeface="ヒラギノ角ゴ Pro W3"/>
              <a:cs typeface="Arial" panose="020B0604020202020204" pitchFamily="34" charset="0"/>
            </a:endParaRPr>
          </a:p>
          <a:p>
            <a:pPr algn="just">
              <a:lnSpc>
                <a:spcPct val="150000"/>
              </a:lnSpc>
              <a:buFont typeface="Wingdings" pitchFamily="2" charset="2"/>
              <a:buChar char="v"/>
            </a:pPr>
            <a:r>
              <a:rPr lang="en-US" altLang="en-US" sz="1800" dirty="0" err="1">
                <a:latin typeface="+mn-lt"/>
                <a:ea typeface="ヒラギノ角ゴ Pro W3"/>
                <a:cs typeface="Arial" panose="020B0604020202020204" pitchFamily="34" charset="0"/>
              </a:rPr>
              <a:t>Giám</a:t>
            </a:r>
            <a:r>
              <a:rPr lang="en-US" altLang="en-US" sz="1800" dirty="0">
                <a:latin typeface="+mn-lt"/>
                <a:ea typeface="ヒラギノ角ゴ Pro W3"/>
                <a:cs typeface="Arial" panose="020B0604020202020204" pitchFamily="34" charset="0"/>
              </a:rPr>
              <a:t> </a:t>
            </a:r>
            <a:r>
              <a:rPr lang="en-US" altLang="en-US" sz="1800" dirty="0" err="1">
                <a:latin typeface="+mn-lt"/>
                <a:ea typeface="ヒラギノ角ゴ Pro W3"/>
                <a:cs typeface="Arial" panose="020B0604020202020204" pitchFamily="34" charset="0"/>
              </a:rPr>
              <a:t>sát</a:t>
            </a:r>
            <a:r>
              <a:rPr lang="en-US" altLang="en-US" sz="1800" dirty="0">
                <a:latin typeface="+mn-lt"/>
                <a:ea typeface="ヒラギノ角ゴ Pro W3"/>
                <a:cs typeface="Arial" panose="020B0604020202020204" pitchFamily="34" charset="0"/>
              </a:rPr>
              <a:t> </a:t>
            </a:r>
            <a:r>
              <a:rPr lang="en-US" altLang="en-US" sz="1800" dirty="0" err="1">
                <a:latin typeface="+mn-lt"/>
                <a:ea typeface="ヒラギノ角ゴ Pro W3"/>
                <a:cs typeface="Arial" panose="020B0604020202020204" pitchFamily="34" charset="0"/>
              </a:rPr>
              <a:t>thực</a:t>
            </a:r>
            <a:r>
              <a:rPr lang="en-US" altLang="en-US" sz="1800" dirty="0">
                <a:latin typeface="+mn-lt"/>
                <a:ea typeface="ヒラギノ角ゴ Pro W3"/>
                <a:cs typeface="Arial" panose="020B0604020202020204" pitchFamily="34" charset="0"/>
              </a:rPr>
              <a:t> </a:t>
            </a:r>
            <a:r>
              <a:rPr lang="en-US" altLang="en-US" sz="1800" dirty="0" err="1">
                <a:latin typeface="+mn-lt"/>
                <a:ea typeface="ヒラギノ角ゴ Pro W3"/>
                <a:cs typeface="Arial" panose="020B0604020202020204" pitchFamily="34" charset="0"/>
              </a:rPr>
              <a:t>hiện</a:t>
            </a:r>
            <a:r>
              <a:rPr lang="en-US" altLang="en-US" sz="1800" dirty="0">
                <a:latin typeface="+mn-lt"/>
                <a:ea typeface="ヒラギノ角ゴ Pro W3"/>
                <a:cs typeface="Arial" panose="020B0604020202020204" pitchFamily="34" charset="0"/>
              </a:rPr>
              <a:t> </a:t>
            </a:r>
          </a:p>
          <a:p>
            <a:pPr algn="just">
              <a:lnSpc>
                <a:spcPct val="150000"/>
              </a:lnSpc>
              <a:buFont typeface="Wingdings" pitchFamily="2" charset="2"/>
              <a:buChar char="v"/>
            </a:pPr>
            <a:r>
              <a:rPr lang="en-US" altLang="en-US" sz="1800" dirty="0" err="1">
                <a:latin typeface="+mn-lt"/>
                <a:ea typeface="ヒラギノ角ゴ Pro W3"/>
                <a:cs typeface="Arial" panose="020B0604020202020204" pitchFamily="34" charset="0"/>
              </a:rPr>
              <a:t>Đánh</a:t>
            </a:r>
            <a:r>
              <a:rPr lang="en-US" altLang="en-US" sz="1800" dirty="0">
                <a:latin typeface="+mn-lt"/>
                <a:ea typeface="ヒラギノ角ゴ Pro W3"/>
                <a:cs typeface="Arial" panose="020B0604020202020204" pitchFamily="34" charset="0"/>
              </a:rPr>
              <a:t> </a:t>
            </a:r>
            <a:r>
              <a:rPr lang="en-US" altLang="en-US" sz="1800" dirty="0" err="1">
                <a:latin typeface="+mn-lt"/>
                <a:ea typeface="ヒラギノ角ゴ Pro W3"/>
                <a:cs typeface="Arial" panose="020B0604020202020204" pitchFamily="34" charset="0"/>
              </a:rPr>
              <a:t>giá</a:t>
            </a:r>
            <a:r>
              <a:rPr lang="en-US" altLang="en-US" sz="1800" dirty="0">
                <a:latin typeface="+mn-lt"/>
                <a:ea typeface="ヒラギノ角ゴ Pro W3"/>
                <a:cs typeface="Arial" panose="020B0604020202020204" pitchFamily="34" charset="0"/>
              </a:rPr>
              <a:t> </a:t>
            </a:r>
            <a:r>
              <a:rPr lang="en-US" altLang="en-US" sz="1800" dirty="0" err="1">
                <a:latin typeface="+mn-lt"/>
                <a:ea typeface="ヒラギノ角ゴ Pro W3"/>
                <a:cs typeface="Arial" panose="020B0604020202020204" pitchFamily="34" charset="0"/>
              </a:rPr>
              <a:t>và</a:t>
            </a:r>
            <a:r>
              <a:rPr lang="en-US" altLang="en-US" sz="1800" dirty="0">
                <a:latin typeface="+mn-lt"/>
                <a:ea typeface="ヒラギノ角ゴ Pro W3"/>
                <a:cs typeface="Arial" panose="020B0604020202020204" pitchFamily="34" charset="0"/>
              </a:rPr>
              <a:t> </a:t>
            </a:r>
            <a:r>
              <a:rPr lang="en-US" altLang="en-US" sz="1800" dirty="0" err="1">
                <a:latin typeface="+mn-lt"/>
                <a:ea typeface="ヒラギノ角ゴ Pro W3"/>
                <a:cs typeface="Arial" panose="020B0604020202020204" pitchFamily="34" charset="0"/>
              </a:rPr>
              <a:t>thực</a:t>
            </a:r>
            <a:r>
              <a:rPr lang="en-US" altLang="en-US" sz="1800" dirty="0">
                <a:latin typeface="+mn-lt"/>
                <a:ea typeface="ヒラギノ角ゴ Pro W3"/>
                <a:cs typeface="Arial" panose="020B0604020202020204" pitchFamily="34" charset="0"/>
              </a:rPr>
              <a:t> </a:t>
            </a:r>
            <a:r>
              <a:rPr lang="en-US" altLang="en-US" sz="1800" dirty="0" err="1">
                <a:latin typeface="+mn-lt"/>
                <a:ea typeface="ヒラギノ角ゴ Pro W3"/>
                <a:cs typeface="Arial" panose="020B0604020202020204" pitchFamily="34" charset="0"/>
              </a:rPr>
              <a:t>hiện</a:t>
            </a:r>
            <a:r>
              <a:rPr lang="en-US" altLang="en-US" sz="1800" dirty="0">
                <a:latin typeface="+mn-lt"/>
                <a:ea typeface="ヒラギノ角ゴ Pro W3"/>
                <a:cs typeface="Arial" panose="020B0604020202020204" pitchFamily="34" charset="0"/>
              </a:rPr>
              <a:t> </a:t>
            </a:r>
            <a:r>
              <a:rPr lang="en-US" altLang="en-US" sz="1800" dirty="0" err="1">
                <a:latin typeface="+mn-lt"/>
                <a:ea typeface="ヒラギノ角ゴ Pro W3"/>
                <a:cs typeface="Arial" panose="020B0604020202020204" pitchFamily="34" charset="0"/>
              </a:rPr>
              <a:t>cải</a:t>
            </a:r>
            <a:r>
              <a:rPr lang="en-US" altLang="en-US" sz="1800" dirty="0">
                <a:latin typeface="+mn-lt"/>
                <a:ea typeface="ヒラギノ角ゴ Pro W3"/>
                <a:cs typeface="Arial" panose="020B0604020202020204" pitchFamily="34" charset="0"/>
              </a:rPr>
              <a:t> </a:t>
            </a:r>
            <a:r>
              <a:rPr lang="en-US" altLang="en-US" sz="1800" dirty="0" err="1">
                <a:latin typeface="+mn-lt"/>
                <a:ea typeface="ヒラギノ角ゴ Pro W3"/>
                <a:cs typeface="Arial" panose="020B0604020202020204" pitchFamily="34" charset="0"/>
              </a:rPr>
              <a:t>tiến</a:t>
            </a:r>
            <a:r>
              <a:rPr lang="en-US" altLang="en-US" sz="1800" dirty="0">
                <a:latin typeface="+mn-lt"/>
                <a:ea typeface="ヒラギノ角ゴ Pro W3"/>
                <a:cs typeface="Arial" panose="020B0604020202020204" pitchFamily="34" charset="0"/>
              </a:rPr>
              <a:t> </a:t>
            </a:r>
            <a:r>
              <a:rPr lang="en-US" altLang="en-US" sz="1800" dirty="0" err="1">
                <a:latin typeface="+mn-lt"/>
                <a:ea typeface="ヒラギノ角ゴ Pro W3"/>
                <a:cs typeface="Arial" panose="020B0604020202020204" pitchFamily="34" charset="0"/>
              </a:rPr>
              <a:t>hệ</a:t>
            </a:r>
            <a:r>
              <a:rPr lang="en-US" altLang="en-US" sz="1800" dirty="0">
                <a:latin typeface="+mn-lt"/>
                <a:ea typeface="ヒラギノ角ゴ Pro W3"/>
                <a:cs typeface="Arial" panose="020B0604020202020204" pitchFamily="34" charset="0"/>
              </a:rPr>
              <a:t> </a:t>
            </a:r>
            <a:r>
              <a:rPr lang="en-US" altLang="en-US" sz="1800" dirty="0" err="1">
                <a:latin typeface="+mn-lt"/>
                <a:ea typeface="ヒラギノ角ゴ Pro W3"/>
                <a:cs typeface="Arial" panose="020B0604020202020204" pitchFamily="34" charset="0"/>
              </a:rPr>
              <a:t>thống</a:t>
            </a:r>
            <a:endParaRPr lang="en-US" altLang="en-US" sz="1800" dirty="0">
              <a:ea typeface="ヒラギノ角ゴ Pro W3"/>
              <a:cs typeface="Arial" panose="020B0604020202020204" pitchFamily="34" charset="0"/>
            </a:endParaRPr>
          </a:p>
          <a:p>
            <a:pPr algn="just">
              <a:lnSpc>
                <a:spcPct val="150000"/>
              </a:lnSpc>
              <a:buFont typeface="Wingdings" pitchFamily="2" charset="2"/>
              <a:buChar char="v"/>
            </a:pPr>
            <a:r>
              <a:rPr lang="en-US" sz="1800" dirty="0" err="1">
                <a:latin typeface="+mn-lt"/>
                <a:cs typeface="Arial" panose="020B0604020202020204" pitchFamily="34" charset="0"/>
              </a:rPr>
              <a:t>Soạn</a:t>
            </a:r>
            <a:r>
              <a:rPr lang="en-US" sz="1800" dirty="0">
                <a:latin typeface="+mn-lt"/>
                <a:cs typeface="Arial" panose="020B0604020202020204" pitchFamily="34" charset="0"/>
              </a:rPr>
              <a:t> </a:t>
            </a:r>
            <a:r>
              <a:rPr lang="en-US" sz="1800" dirty="0" err="1">
                <a:latin typeface="+mn-lt"/>
                <a:cs typeface="Arial" panose="020B0604020202020204" pitchFamily="34" charset="0"/>
              </a:rPr>
              <a:t>thảo</a:t>
            </a:r>
            <a:r>
              <a:rPr lang="en-US" sz="1800" dirty="0">
                <a:latin typeface="+mn-lt"/>
                <a:cs typeface="Arial" panose="020B0604020202020204" pitchFamily="34" charset="0"/>
              </a:rPr>
              <a:t> </a:t>
            </a:r>
            <a:r>
              <a:rPr lang="en-US" sz="1800" dirty="0" err="1">
                <a:latin typeface="+mn-lt"/>
                <a:cs typeface="Arial" panose="020B0604020202020204" pitchFamily="34" charset="0"/>
              </a:rPr>
              <a:t>chính</a:t>
            </a:r>
            <a:r>
              <a:rPr lang="en-US" sz="1800" dirty="0">
                <a:latin typeface="+mn-lt"/>
                <a:cs typeface="Arial" panose="020B0604020202020204" pitchFamily="34" charset="0"/>
              </a:rPr>
              <a:t> </a:t>
            </a:r>
            <a:r>
              <a:rPr lang="en-US" sz="1800" dirty="0" err="1">
                <a:latin typeface="+mn-lt"/>
                <a:cs typeface="Arial" panose="020B0604020202020204" pitchFamily="34" charset="0"/>
              </a:rPr>
              <a:t>sách</a:t>
            </a:r>
            <a:r>
              <a:rPr lang="en-US" sz="1800" dirty="0">
                <a:latin typeface="+mn-lt"/>
                <a:cs typeface="Arial" panose="020B0604020202020204" pitchFamily="34" charset="0"/>
              </a:rPr>
              <a:t> NL</a:t>
            </a:r>
          </a:p>
          <a:p>
            <a:pPr algn="just">
              <a:lnSpc>
                <a:spcPct val="150000"/>
              </a:lnSpc>
              <a:buFont typeface="Wingdings" pitchFamily="2" charset="2"/>
              <a:buChar char="v"/>
            </a:pPr>
            <a:r>
              <a:rPr lang="en-US" sz="1800" dirty="0" err="1">
                <a:latin typeface="+mn-lt"/>
                <a:cs typeface="Arial" panose="020B0604020202020204" pitchFamily="34" charset="0"/>
              </a:rPr>
              <a:t>Kêu</a:t>
            </a:r>
            <a:r>
              <a:rPr lang="en-US" sz="1800" dirty="0">
                <a:latin typeface="+mn-lt"/>
                <a:cs typeface="Arial" panose="020B0604020202020204" pitchFamily="34" charset="0"/>
              </a:rPr>
              <a:t> </a:t>
            </a:r>
            <a:r>
              <a:rPr lang="en-US" sz="1800" dirty="0" err="1">
                <a:latin typeface="+mn-lt"/>
                <a:cs typeface="Arial" panose="020B0604020202020204" pitchFamily="34" charset="0"/>
              </a:rPr>
              <a:t>gọi</a:t>
            </a:r>
            <a:r>
              <a:rPr lang="en-US" sz="1800" dirty="0">
                <a:latin typeface="+mn-lt"/>
                <a:cs typeface="Arial" panose="020B0604020202020204" pitchFamily="34" charset="0"/>
              </a:rPr>
              <a:t> </a:t>
            </a:r>
            <a:r>
              <a:rPr lang="en-US" sz="1800" dirty="0" err="1">
                <a:latin typeface="+mn-lt"/>
                <a:cs typeface="Arial" panose="020B0604020202020204" pitchFamily="34" charset="0"/>
              </a:rPr>
              <a:t>và</a:t>
            </a:r>
            <a:r>
              <a:rPr lang="en-US" sz="1800" dirty="0">
                <a:latin typeface="+mn-lt"/>
                <a:cs typeface="Arial" panose="020B0604020202020204" pitchFamily="34" charset="0"/>
              </a:rPr>
              <a:t> </a:t>
            </a:r>
            <a:r>
              <a:rPr lang="vi-VN" sz="1800" dirty="0">
                <a:latin typeface="+mn-lt"/>
                <a:cs typeface="Arial" panose="020B0604020202020204" pitchFamily="34" charset="0"/>
              </a:rPr>
              <a:t>đạ</a:t>
            </a:r>
            <a:r>
              <a:rPr lang="en-US" sz="1800" dirty="0">
                <a:latin typeface="+mn-lt"/>
                <a:cs typeface="Arial" panose="020B0604020202020204" pitchFamily="34" charset="0"/>
              </a:rPr>
              <a:t>t </a:t>
            </a:r>
            <a:r>
              <a:rPr lang="vi-VN" sz="1800" dirty="0">
                <a:latin typeface="+mn-lt"/>
                <a:cs typeface="Arial" panose="020B0604020202020204" pitchFamily="34" charset="0"/>
              </a:rPr>
              <a:t>đượ</a:t>
            </a:r>
            <a:r>
              <a:rPr lang="en-US" sz="1800" dirty="0">
                <a:latin typeface="+mn-lt"/>
                <a:cs typeface="Arial" panose="020B0604020202020204" pitchFamily="34" charset="0"/>
              </a:rPr>
              <a:t>c cam </a:t>
            </a:r>
            <a:r>
              <a:rPr lang="en-US" sz="1800" dirty="0" err="1">
                <a:latin typeface="+mn-lt"/>
                <a:cs typeface="Arial" panose="020B0604020202020204" pitchFamily="34" charset="0"/>
              </a:rPr>
              <a:t>kết</a:t>
            </a:r>
            <a:r>
              <a:rPr lang="en-US" sz="1800" dirty="0">
                <a:latin typeface="+mn-lt"/>
                <a:cs typeface="Arial" panose="020B0604020202020204" pitchFamily="34" charset="0"/>
              </a:rPr>
              <a:t> </a:t>
            </a:r>
            <a:r>
              <a:rPr lang="en-US" sz="1800" dirty="0" err="1">
                <a:latin typeface="+mn-lt"/>
                <a:cs typeface="Arial" panose="020B0604020202020204" pitchFamily="34" charset="0"/>
              </a:rPr>
              <a:t>của</a:t>
            </a:r>
            <a:r>
              <a:rPr lang="en-US" sz="1800" dirty="0">
                <a:latin typeface="+mn-lt"/>
                <a:cs typeface="Arial" panose="020B0604020202020204" pitchFamily="34" charset="0"/>
              </a:rPr>
              <a:t> </a:t>
            </a:r>
            <a:r>
              <a:rPr lang="en-US" sz="1800" dirty="0" err="1">
                <a:latin typeface="+mn-lt"/>
                <a:cs typeface="Arial" panose="020B0604020202020204" pitchFamily="34" charset="0"/>
              </a:rPr>
              <a:t>các</a:t>
            </a:r>
            <a:r>
              <a:rPr lang="en-US" sz="1800" dirty="0">
                <a:latin typeface="+mn-lt"/>
                <a:cs typeface="Arial" panose="020B0604020202020204" pitchFamily="34" charset="0"/>
              </a:rPr>
              <a:t> </a:t>
            </a:r>
            <a:r>
              <a:rPr lang="en-US" sz="1800" dirty="0" err="1">
                <a:latin typeface="+mn-lt"/>
                <a:cs typeface="Arial" panose="020B0604020202020204" pitchFamily="34" charset="0"/>
              </a:rPr>
              <a:t>bên</a:t>
            </a:r>
            <a:endParaRPr lang="en-US" sz="1800" dirty="0">
              <a:cs typeface="Arial" panose="020B0604020202020204" pitchFamily="34" charset="0"/>
            </a:endParaRPr>
          </a:p>
          <a:p>
            <a:pPr algn="just">
              <a:lnSpc>
                <a:spcPct val="150000"/>
              </a:lnSpc>
              <a:buFont typeface="Wingdings" pitchFamily="2" charset="2"/>
              <a:buChar char="v"/>
            </a:pPr>
            <a:r>
              <a:rPr lang="en-US" sz="1800" dirty="0" err="1">
                <a:latin typeface="+mn-lt"/>
                <a:cs typeface="Arial" panose="020B0604020202020204" pitchFamily="34" charset="0"/>
              </a:rPr>
              <a:t>Xây</a:t>
            </a:r>
            <a:r>
              <a:rPr lang="en-US" sz="1800" dirty="0">
                <a:latin typeface="+mn-lt"/>
                <a:cs typeface="Arial" panose="020B0604020202020204" pitchFamily="34" charset="0"/>
              </a:rPr>
              <a:t> </a:t>
            </a:r>
            <a:r>
              <a:rPr lang="en-US" sz="1800" dirty="0" err="1">
                <a:latin typeface="+mn-lt"/>
                <a:cs typeface="Arial" panose="020B0604020202020204" pitchFamily="34" charset="0"/>
              </a:rPr>
              <a:t>dựng</a:t>
            </a:r>
            <a:r>
              <a:rPr lang="en-US" sz="1800" dirty="0">
                <a:latin typeface="+mn-lt"/>
                <a:cs typeface="Arial" panose="020B0604020202020204" pitchFamily="34" charset="0"/>
              </a:rPr>
              <a:t> </a:t>
            </a:r>
            <a:r>
              <a:rPr lang="en-US" sz="1800" dirty="0" err="1">
                <a:latin typeface="+mn-lt"/>
                <a:cs typeface="Arial" panose="020B0604020202020204" pitchFamily="34" charset="0"/>
              </a:rPr>
              <a:t>mục</a:t>
            </a:r>
            <a:r>
              <a:rPr lang="en-US" sz="1800" dirty="0">
                <a:latin typeface="+mn-lt"/>
                <a:cs typeface="Arial" panose="020B0604020202020204" pitchFamily="34" charset="0"/>
              </a:rPr>
              <a:t> </a:t>
            </a:r>
            <a:r>
              <a:rPr lang="en-US" sz="1800" dirty="0" err="1">
                <a:latin typeface="+mn-lt"/>
                <a:cs typeface="Arial" panose="020B0604020202020204" pitchFamily="34" charset="0"/>
              </a:rPr>
              <a:t>tiêu</a:t>
            </a:r>
            <a:r>
              <a:rPr lang="en-US" sz="1800" dirty="0">
                <a:latin typeface="+mn-lt"/>
                <a:cs typeface="Arial" panose="020B0604020202020204" pitchFamily="34" charset="0"/>
              </a:rPr>
              <a:t> NL </a:t>
            </a:r>
            <a:r>
              <a:rPr lang="en-US" sz="1800" dirty="0" err="1">
                <a:latin typeface="+mn-lt"/>
                <a:cs typeface="Arial" panose="020B0604020202020204" pitchFamily="34" charset="0"/>
              </a:rPr>
              <a:t>và</a:t>
            </a:r>
            <a:r>
              <a:rPr lang="en-US" sz="1800" dirty="0">
                <a:latin typeface="+mn-lt"/>
                <a:cs typeface="Arial" panose="020B0604020202020204" pitchFamily="34" charset="0"/>
              </a:rPr>
              <a:t> </a:t>
            </a:r>
            <a:r>
              <a:rPr lang="en-US" sz="1800" dirty="0" err="1">
                <a:latin typeface="+mn-lt"/>
                <a:cs typeface="Arial" panose="020B0604020202020204" pitchFamily="34" charset="0"/>
              </a:rPr>
              <a:t>Kế</a:t>
            </a:r>
            <a:r>
              <a:rPr lang="en-US" sz="1800" dirty="0">
                <a:latin typeface="+mn-lt"/>
                <a:cs typeface="Arial" panose="020B0604020202020204" pitchFamily="34" charset="0"/>
              </a:rPr>
              <a:t> </a:t>
            </a:r>
            <a:r>
              <a:rPr lang="en-US" sz="1800" dirty="0" err="1">
                <a:latin typeface="+mn-lt"/>
                <a:cs typeface="Arial" panose="020B0604020202020204" pitchFamily="34" charset="0"/>
              </a:rPr>
              <a:t>hoạch</a:t>
            </a:r>
            <a:r>
              <a:rPr lang="en-US" sz="1800" dirty="0">
                <a:latin typeface="+mn-lt"/>
                <a:cs typeface="Arial" panose="020B0604020202020204" pitchFamily="34" charset="0"/>
              </a:rPr>
              <a:t> </a:t>
            </a:r>
            <a:r>
              <a:rPr lang="en-US" sz="1800" dirty="0" err="1">
                <a:latin typeface="+mn-lt"/>
                <a:cs typeface="Arial" panose="020B0604020202020204" pitchFamily="34" charset="0"/>
              </a:rPr>
              <a:t>thực</a:t>
            </a:r>
            <a:r>
              <a:rPr lang="en-US" sz="1800" dirty="0">
                <a:latin typeface="+mn-lt"/>
                <a:cs typeface="Arial" panose="020B0604020202020204" pitchFamily="34" charset="0"/>
              </a:rPr>
              <a:t> </a:t>
            </a:r>
            <a:r>
              <a:rPr lang="en-US" sz="1800" dirty="0" err="1">
                <a:latin typeface="+mn-lt"/>
                <a:cs typeface="Arial" panose="020B0604020202020204" pitchFamily="34" charset="0"/>
              </a:rPr>
              <a:t>hiện</a:t>
            </a:r>
            <a:r>
              <a:rPr lang="en-US" sz="1800" dirty="0">
                <a:latin typeface="+mn-lt"/>
                <a:cs typeface="Arial" panose="020B0604020202020204" pitchFamily="34" charset="0"/>
              </a:rPr>
              <a:t> </a:t>
            </a:r>
          </a:p>
          <a:p>
            <a:pPr algn="just">
              <a:lnSpc>
                <a:spcPct val="150000"/>
              </a:lnSpc>
              <a:buFont typeface="Wingdings" pitchFamily="2" charset="2"/>
              <a:buChar char="v"/>
            </a:pPr>
            <a:r>
              <a:rPr lang="en-US" sz="1800" dirty="0" err="1">
                <a:latin typeface="+mn-lt"/>
                <a:cs typeface="Arial" panose="020B0604020202020204" pitchFamily="34" charset="0"/>
              </a:rPr>
              <a:t>Điều</a:t>
            </a:r>
            <a:r>
              <a:rPr lang="en-US" sz="1800" dirty="0">
                <a:latin typeface="+mn-lt"/>
                <a:cs typeface="Arial" panose="020B0604020202020204" pitchFamily="34" charset="0"/>
              </a:rPr>
              <a:t> </a:t>
            </a:r>
            <a:r>
              <a:rPr lang="en-US" sz="1800" dirty="0" err="1">
                <a:latin typeface="+mn-lt"/>
                <a:cs typeface="Arial" panose="020B0604020202020204" pitchFamily="34" charset="0"/>
              </a:rPr>
              <a:t>phối</a:t>
            </a:r>
            <a:r>
              <a:rPr lang="en-US" sz="1800" dirty="0">
                <a:latin typeface="+mn-lt"/>
                <a:cs typeface="Arial" panose="020B0604020202020204" pitchFamily="34" charset="0"/>
              </a:rPr>
              <a:t> </a:t>
            </a:r>
            <a:r>
              <a:rPr lang="en-US" sz="1800" dirty="0" err="1">
                <a:latin typeface="+mn-lt"/>
                <a:cs typeface="Arial" panose="020B0604020202020204" pitchFamily="34" charset="0"/>
              </a:rPr>
              <a:t>xây</a:t>
            </a:r>
            <a:r>
              <a:rPr lang="en-US" sz="1800" dirty="0">
                <a:latin typeface="+mn-lt"/>
                <a:cs typeface="Arial" panose="020B0604020202020204" pitchFamily="34" charset="0"/>
              </a:rPr>
              <a:t> </a:t>
            </a:r>
            <a:r>
              <a:rPr lang="en-US" sz="1800" dirty="0" err="1">
                <a:latin typeface="+mn-lt"/>
                <a:cs typeface="Arial" panose="020B0604020202020204" pitchFamily="34" charset="0"/>
              </a:rPr>
              <a:t>dựng</a:t>
            </a:r>
            <a:r>
              <a:rPr lang="en-US" sz="1800" dirty="0">
                <a:latin typeface="+mn-lt"/>
                <a:cs typeface="Arial" panose="020B0604020202020204" pitchFamily="34" charset="0"/>
              </a:rPr>
              <a:t> </a:t>
            </a:r>
            <a:r>
              <a:rPr lang="en-US" sz="1800" dirty="0" err="1">
                <a:latin typeface="+mn-lt"/>
                <a:cs typeface="Arial" panose="020B0604020202020204" pitchFamily="34" charset="0"/>
              </a:rPr>
              <a:t>và</a:t>
            </a:r>
            <a:r>
              <a:rPr lang="en-US" sz="1800" dirty="0">
                <a:latin typeface="+mn-lt"/>
                <a:cs typeface="Arial" panose="020B0604020202020204" pitchFamily="34" charset="0"/>
              </a:rPr>
              <a:t> </a:t>
            </a:r>
            <a:r>
              <a:rPr lang="en-US" sz="1800" dirty="0" err="1">
                <a:latin typeface="+mn-lt"/>
                <a:cs typeface="Arial" panose="020B0604020202020204" pitchFamily="34" charset="0"/>
              </a:rPr>
              <a:t>triển</a:t>
            </a:r>
            <a:r>
              <a:rPr lang="en-US" sz="1800" dirty="0">
                <a:latin typeface="+mn-lt"/>
                <a:cs typeface="Arial" panose="020B0604020202020204" pitchFamily="34" charset="0"/>
              </a:rPr>
              <a:t> </a:t>
            </a:r>
            <a:r>
              <a:rPr lang="en-US" sz="1800" dirty="0" err="1">
                <a:latin typeface="+mn-lt"/>
                <a:cs typeface="Arial" panose="020B0604020202020204" pitchFamily="34" charset="0"/>
              </a:rPr>
              <a:t>khai</a:t>
            </a:r>
            <a:r>
              <a:rPr lang="en-US" sz="1800" dirty="0">
                <a:latin typeface="+mn-lt"/>
                <a:cs typeface="Arial" panose="020B0604020202020204" pitchFamily="34" charset="0"/>
              </a:rPr>
              <a:t> </a:t>
            </a:r>
            <a:r>
              <a:rPr lang="en-US" sz="1800" dirty="0" err="1">
                <a:latin typeface="+mn-lt"/>
                <a:cs typeface="Arial" panose="020B0604020202020204" pitchFamily="34" charset="0"/>
              </a:rPr>
              <a:t>hệ</a:t>
            </a:r>
            <a:r>
              <a:rPr lang="en-US" sz="1800" dirty="0">
                <a:latin typeface="+mn-lt"/>
                <a:cs typeface="Arial" panose="020B0604020202020204" pitchFamily="34" charset="0"/>
              </a:rPr>
              <a:t> </a:t>
            </a:r>
            <a:r>
              <a:rPr lang="en-US" sz="1800" dirty="0" err="1">
                <a:latin typeface="+mn-lt"/>
                <a:cs typeface="Arial" panose="020B0604020202020204" pitchFamily="34" charset="0"/>
              </a:rPr>
              <a:t>thống</a:t>
            </a:r>
            <a:r>
              <a:rPr lang="en-US" sz="1800" dirty="0">
                <a:latin typeface="+mn-lt"/>
                <a:cs typeface="Arial" panose="020B0604020202020204" pitchFamily="34" charset="0"/>
              </a:rPr>
              <a:t> QLNL</a:t>
            </a:r>
          </a:p>
          <a:p>
            <a:pPr algn="just">
              <a:lnSpc>
                <a:spcPct val="150000"/>
              </a:lnSpc>
              <a:buFont typeface="Wingdings" pitchFamily="2" charset="2"/>
              <a:buChar char="v"/>
            </a:pPr>
            <a:r>
              <a:rPr lang="en-US" sz="1800" dirty="0" err="1">
                <a:latin typeface="+mn-lt"/>
                <a:cs typeface="Arial" panose="020B0604020202020204" pitchFamily="34" charset="0"/>
              </a:rPr>
              <a:t>Tổ</a:t>
            </a:r>
            <a:r>
              <a:rPr lang="en-US" sz="1800" dirty="0">
                <a:latin typeface="+mn-lt"/>
                <a:cs typeface="Arial" panose="020B0604020202020204" pitchFamily="34" charset="0"/>
              </a:rPr>
              <a:t> </a:t>
            </a:r>
            <a:r>
              <a:rPr lang="en-US" sz="1800" dirty="0" err="1">
                <a:latin typeface="+mn-lt"/>
                <a:cs typeface="Arial" panose="020B0604020202020204" pitchFamily="34" charset="0"/>
              </a:rPr>
              <a:t>chức</a:t>
            </a:r>
            <a:r>
              <a:rPr lang="en-US" sz="1800" dirty="0">
                <a:latin typeface="+mn-lt"/>
                <a:cs typeface="Arial" panose="020B0604020202020204" pitchFamily="34" charset="0"/>
              </a:rPr>
              <a:t> </a:t>
            </a:r>
            <a:r>
              <a:rPr lang="vi-VN" sz="1800" dirty="0">
                <a:latin typeface="+mn-lt"/>
                <a:cs typeface="Arial" panose="020B0604020202020204" pitchFamily="34" charset="0"/>
              </a:rPr>
              <a:t>đá</a:t>
            </a:r>
            <a:r>
              <a:rPr lang="en-US" sz="1800" dirty="0" err="1">
                <a:latin typeface="+mn-lt"/>
                <a:cs typeface="Arial" panose="020B0604020202020204" pitchFamily="34" charset="0"/>
              </a:rPr>
              <a:t>nh</a:t>
            </a:r>
            <a:r>
              <a:rPr lang="en-US" sz="1800" dirty="0">
                <a:latin typeface="+mn-lt"/>
                <a:cs typeface="Arial" panose="020B0604020202020204" pitchFamily="34" charset="0"/>
              </a:rPr>
              <a:t> </a:t>
            </a:r>
            <a:r>
              <a:rPr lang="en-US" sz="1800" dirty="0" err="1">
                <a:latin typeface="+mn-lt"/>
                <a:cs typeface="Arial" panose="020B0604020202020204" pitchFamily="34" charset="0"/>
              </a:rPr>
              <a:t>giá</a:t>
            </a:r>
            <a:r>
              <a:rPr lang="en-US" sz="1800" dirty="0">
                <a:latin typeface="+mn-lt"/>
                <a:cs typeface="Arial" panose="020B0604020202020204" pitchFamily="34" charset="0"/>
              </a:rPr>
              <a:t> </a:t>
            </a:r>
            <a:r>
              <a:rPr lang="en-US" sz="1800" dirty="0" err="1">
                <a:latin typeface="+mn-lt"/>
                <a:cs typeface="Arial" panose="020B0604020202020204" pitchFamily="34" charset="0"/>
              </a:rPr>
              <a:t>hệ</a:t>
            </a:r>
            <a:r>
              <a:rPr lang="en-US" sz="1800" dirty="0">
                <a:latin typeface="+mn-lt"/>
                <a:cs typeface="Arial" panose="020B0604020202020204" pitchFamily="34" charset="0"/>
              </a:rPr>
              <a:t> </a:t>
            </a:r>
            <a:r>
              <a:rPr lang="en-US" sz="1800" dirty="0" err="1">
                <a:latin typeface="+mn-lt"/>
                <a:cs typeface="Arial" panose="020B0604020202020204" pitchFamily="34" charset="0"/>
              </a:rPr>
              <a:t>thống</a:t>
            </a:r>
            <a:endParaRPr lang="en-US" sz="1800" dirty="0">
              <a:cs typeface="Arial" panose="020B0604020202020204" pitchFamily="34" charset="0"/>
            </a:endParaRPr>
          </a:p>
          <a:p>
            <a:pPr algn="just">
              <a:lnSpc>
                <a:spcPct val="150000"/>
              </a:lnSpc>
              <a:buFont typeface="Wingdings" pitchFamily="2" charset="2"/>
              <a:buChar char="v"/>
            </a:pPr>
            <a:r>
              <a:rPr lang="en-US" sz="1800" dirty="0" err="1">
                <a:latin typeface="+mn-lt"/>
                <a:cs typeface="Arial" panose="020B0604020202020204" pitchFamily="34" charset="0"/>
              </a:rPr>
              <a:t>Báo</a:t>
            </a:r>
            <a:r>
              <a:rPr lang="en-US" sz="1800" dirty="0">
                <a:latin typeface="+mn-lt"/>
                <a:cs typeface="Arial" panose="020B0604020202020204" pitchFamily="34" charset="0"/>
              </a:rPr>
              <a:t> </a:t>
            </a:r>
            <a:r>
              <a:rPr lang="en-US" sz="1800" dirty="0" err="1">
                <a:latin typeface="+mn-lt"/>
                <a:cs typeface="Arial" panose="020B0604020202020204" pitchFamily="34" charset="0"/>
              </a:rPr>
              <a:t>cáo</a:t>
            </a:r>
            <a:r>
              <a:rPr lang="en-US" sz="1800" dirty="0">
                <a:latin typeface="+mn-lt"/>
                <a:cs typeface="Arial" panose="020B0604020202020204" pitchFamily="34" charset="0"/>
              </a:rPr>
              <a:t> </a:t>
            </a:r>
            <a:r>
              <a:rPr lang="en-US" sz="1800" dirty="0" err="1">
                <a:latin typeface="+mn-lt"/>
                <a:cs typeface="Arial" panose="020B0604020202020204" pitchFamily="34" charset="0"/>
              </a:rPr>
              <a:t>cho</a:t>
            </a:r>
            <a:r>
              <a:rPr lang="en-US" sz="1800" dirty="0">
                <a:latin typeface="+mn-lt"/>
                <a:cs typeface="Arial" panose="020B0604020202020204" pitchFamily="34" charset="0"/>
              </a:rPr>
              <a:t> </a:t>
            </a:r>
            <a:r>
              <a:rPr lang="en-US" sz="1800" dirty="0" err="1">
                <a:latin typeface="+mn-lt"/>
                <a:cs typeface="Arial" panose="020B0604020202020204" pitchFamily="34" charset="0"/>
              </a:rPr>
              <a:t>lãnh</a:t>
            </a:r>
            <a:r>
              <a:rPr lang="en-US" sz="1800" dirty="0">
                <a:latin typeface="+mn-lt"/>
                <a:cs typeface="Arial" panose="020B0604020202020204" pitchFamily="34" charset="0"/>
              </a:rPr>
              <a:t> </a:t>
            </a:r>
            <a:r>
              <a:rPr lang="vi-VN" sz="1800" dirty="0">
                <a:latin typeface="+mn-lt"/>
                <a:cs typeface="Arial" panose="020B0604020202020204" pitchFamily="34" charset="0"/>
              </a:rPr>
              <a:t>đạ</a:t>
            </a:r>
            <a:r>
              <a:rPr lang="en-US" sz="1800" dirty="0">
                <a:latin typeface="+mn-lt"/>
                <a:cs typeface="Arial" panose="020B0604020202020204" pitchFamily="34" charset="0"/>
              </a:rPr>
              <a:t>o </a:t>
            </a:r>
            <a:r>
              <a:rPr lang="en-US" sz="1800" dirty="0" err="1">
                <a:latin typeface="+mn-lt"/>
                <a:cs typeface="Arial" panose="020B0604020202020204" pitchFamily="34" charset="0"/>
              </a:rPr>
              <a:t>về</a:t>
            </a:r>
            <a:r>
              <a:rPr lang="en-US" sz="1800" dirty="0">
                <a:latin typeface="+mn-lt"/>
                <a:cs typeface="Arial" panose="020B0604020202020204" pitchFamily="34" charset="0"/>
              </a:rPr>
              <a:t> </a:t>
            </a:r>
            <a:r>
              <a:rPr lang="en-US" sz="1800" dirty="0" err="1">
                <a:latin typeface="+mn-lt"/>
                <a:cs typeface="Arial" panose="020B0604020202020204" pitchFamily="34" charset="0"/>
              </a:rPr>
              <a:t>hoạt</a:t>
            </a:r>
            <a:r>
              <a:rPr lang="en-US" sz="1800" dirty="0">
                <a:latin typeface="+mn-lt"/>
                <a:cs typeface="Arial" panose="020B0604020202020204" pitchFamily="34" charset="0"/>
              </a:rPr>
              <a:t> </a:t>
            </a:r>
            <a:r>
              <a:rPr lang="vi-VN" sz="1800" dirty="0">
                <a:latin typeface="+mn-lt"/>
                <a:cs typeface="Arial" panose="020B0604020202020204" pitchFamily="34" charset="0"/>
              </a:rPr>
              <a:t>độ</a:t>
            </a:r>
            <a:r>
              <a:rPr lang="en-US" sz="1800" dirty="0">
                <a:latin typeface="+mn-lt"/>
                <a:cs typeface="Arial" panose="020B0604020202020204" pitchFamily="34" charset="0"/>
              </a:rPr>
              <a:t>ng </a:t>
            </a:r>
            <a:r>
              <a:rPr lang="en-US" sz="1800" dirty="0" err="1">
                <a:latin typeface="+mn-lt"/>
                <a:cs typeface="Arial" panose="020B0604020202020204" pitchFamily="34" charset="0"/>
              </a:rPr>
              <a:t>của</a:t>
            </a:r>
            <a:r>
              <a:rPr lang="en-US" sz="1800" dirty="0">
                <a:latin typeface="+mn-lt"/>
                <a:cs typeface="Arial" panose="020B0604020202020204" pitchFamily="34" charset="0"/>
              </a:rPr>
              <a:t> HTQLNL</a:t>
            </a:r>
          </a:p>
          <a:p>
            <a:pPr algn="just">
              <a:lnSpc>
                <a:spcPct val="150000"/>
              </a:lnSpc>
              <a:buFont typeface="Wingdings" pitchFamily="2" charset="2"/>
              <a:buChar char="v"/>
            </a:pPr>
            <a:r>
              <a:rPr lang="en-US" sz="1800" dirty="0" err="1">
                <a:latin typeface="+mn-lt"/>
                <a:cs typeface="Arial" panose="020B0604020202020204" pitchFamily="34" charset="0"/>
              </a:rPr>
              <a:t>Là</a:t>
            </a:r>
            <a:r>
              <a:rPr lang="en-US" sz="1800" dirty="0">
                <a:latin typeface="+mn-lt"/>
                <a:cs typeface="Arial" panose="020B0604020202020204" pitchFamily="34" charset="0"/>
              </a:rPr>
              <a:t> “</a:t>
            </a:r>
            <a:r>
              <a:rPr lang="en-US" sz="1800" dirty="0" err="1">
                <a:latin typeface="+mn-lt"/>
                <a:cs typeface="Arial" panose="020B0604020202020204" pitchFamily="34" charset="0"/>
              </a:rPr>
              <a:t>th</a:t>
            </a:r>
            <a:r>
              <a:rPr lang="vi-VN" sz="1800" dirty="0">
                <a:latin typeface="+mn-lt"/>
                <a:cs typeface="Arial" panose="020B0604020202020204" pitchFamily="34" charset="0"/>
              </a:rPr>
              <a:t>ư</a:t>
            </a:r>
            <a:r>
              <a:rPr lang="en-US" sz="1800" dirty="0">
                <a:latin typeface="+mn-lt"/>
                <a:cs typeface="Arial" panose="020B0604020202020204" pitchFamily="34" charset="0"/>
              </a:rPr>
              <a:t> </a:t>
            </a:r>
            <a:r>
              <a:rPr lang="en-US" sz="1800" dirty="0" err="1">
                <a:latin typeface="+mn-lt"/>
                <a:cs typeface="Arial" panose="020B0604020202020204" pitchFamily="34" charset="0"/>
              </a:rPr>
              <a:t>ký</a:t>
            </a:r>
            <a:r>
              <a:rPr lang="en-US" sz="1800" dirty="0">
                <a:latin typeface="+mn-lt"/>
                <a:cs typeface="Arial" panose="020B0604020202020204" pitchFamily="34" charset="0"/>
              </a:rPr>
              <a:t>” </a:t>
            </a:r>
            <a:r>
              <a:rPr lang="en-US" sz="1800" dirty="0" err="1">
                <a:latin typeface="+mn-lt"/>
                <a:cs typeface="Arial" panose="020B0604020202020204" pitchFamily="34" charset="0"/>
              </a:rPr>
              <a:t>của</a:t>
            </a:r>
            <a:r>
              <a:rPr lang="en-US" sz="1800" dirty="0">
                <a:latin typeface="+mn-lt"/>
                <a:cs typeface="Arial" panose="020B0604020202020204" pitchFamily="34" charset="0"/>
              </a:rPr>
              <a:t> ban n</a:t>
            </a:r>
            <a:r>
              <a:rPr lang="vi-VN" sz="1800" dirty="0">
                <a:latin typeface="+mn-lt"/>
                <a:cs typeface="Arial" panose="020B0604020202020204" pitchFamily="34" charset="0"/>
              </a:rPr>
              <a:t>ă</a:t>
            </a:r>
            <a:r>
              <a:rPr lang="en-US" sz="1800" dirty="0">
                <a:latin typeface="+mn-lt"/>
                <a:cs typeface="Arial" panose="020B0604020202020204" pitchFamily="34" charset="0"/>
              </a:rPr>
              <a:t>ng l</a:t>
            </a:r>
            <a:r>
              <a:rPr lang="vi-VN" sz="1800" dirty="0">
                <a:latin typeface="+mn-lt"/>
                <a:cs typeface="Arial" panose="020B0604020202020204" pitchFamily="34" charset="0"/>
              </a:rPr>
              <a:t>ượ</a:t>
            </a:r>
            <a:r>
              <a:rPr lang="en-US" sz="1800" dirty="0">
                <a:latin typeface="+mn-lt"/>
                <a:cs typeface="Arial" panose="020B0604020202020204" pitchFamily="34" charset="0"/>
              </a:rPr>
              <a:t>ng</a:t>
            </a:r>
          </a:p>
        </p:txBody>
      </p:sp>
    </p:spTree>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Title 1"/>
          <p:cNvSpPr>
            <a:spLocks noGrp="1"/>
          </p:cNvSpPr>
          <p:nvPr>
            <p:ph type="title"/>
          </p:nvPr>
        </p:nvSpPr>
        <p:spPr>
          <a:xfrm>
            <a:off x="633821" y="352668"/>
            <a:ext cx="10183907" cy="774700"/>
          </a:xfrm>
        </p:spPr>
        <p:txBody>
          <a:bodyPr>
            <a:noAutofit/>
          </a:bodyPr>
          <a:lstStyle/>
          <a:p>
            <a:pPr algn="ctr"/>
            <a:r>
              <a:rPr lang="en-US" sz="3200" dirty="0">
                <a:solidFill>
                  <a:schemeClr val="accent1">
                    <a:lumMod val="50000"/>
                  </a:schemeClr>
                </a:solidFill>
                <a:latin typeface="+mn-lt"/>
              </a:rPr>
              <a:t>Vai </a:t>
            </a:r>
            <a:r>
              <a:rPr lang="en-US" sz="3200" dirty="0" err="1">
                <a:solidFill>
                  <a:schemeClr val="accent1">
                    <a:lumMod val="50000"/>
                  </a:schemeClr>
                </a:solidFill>
                <a:latin typeface="+mn-lt"/>
              </a:rPr>
              <a:t>trò</a:t>
            </a:r>
            <a:r>
              <a:rPr lang="en-US" sz="3200" dirty="0">
                <a:solidFill>
                  <a:schemeClr val="accent1">
                    <a:lumMod val="50000"/>
                  </a:schemeClr>
                </a:solidFill>
                <a:latin typeface="+mn-lt"/>
              </a:rPr>
              <a:t>, </a:t>
            </a:r>
            <a:r>
              <a:rPr lang="en-US" sz="3200" dirty="0" err="1">
                <a:solidFill>
                  <a:schemeClr val="accent1">
                    <a:lumMod val="50000"/>
                  </a:schemeClr>
                </a:solidFill>
                <a:latin typeface="+mn-lt"/>
              </a:rPr>
              <a:t>trách</a:t>
            </a:r>
            <a:r>
              <a:rPr lang="en-US" sz="3200" dirty="0">
                <a:solidFill>
                  <a:schemeClr val="accent1">
                    <a:lumMod val="50000"/>
                  </a:schemeClr>
                </a:solidFill>
                <a:latin typeface="+mn-lt"/>
              </a:rPr>
              <a:t> </a:t>
            </a:r>
            <a:r>
              <a:rPr lang="en-US" sz="3200" dirty="0" err="1">
                <a:solidFill>
                  <a:schemeClr val="accent1">
                    <a:lumMod val="50000"/>
                  </a:schemeClr>
                </a:solidFill>
                <a:latin typeface="+mn-lt"/>
              </a:rPr>
              <a:t>nhiệm</a:t>
            </a:r>
            <a:r>
              <a:rPr lang="en-US" sz="3200" dirty="0">
                <a:solidFill>
                  <a:schemeClr val="accent1">
                    <a:lumMod val="50000"/>
                  </a:schemeClr>
                </a:solidFill>
                <a:latin typeface="+mn-lt"/>
              </a:rPr>
              <a:t> </a:t>
            </a:r>
            <a:r>
              <a:rPr lang="en-US" sz="3200" dirty="0" err="1">
                <a:solidFill>
                  <a:schemeClr val="accent1">
                    <a:lumMod val="50000"/>
                  </a:schemeClr>
                </a:solidFill>
                <a:latin typeface="+mn-lt"/>
              </a:rPr>
              <a:t>và</a:t>
            </a:r>
            <a:r>
              <a:rPr lang="en-US" sz="3200" dirty="0">
                <a:solidFill>
                  <a:schemeClr val="accent1">
                    <a:lumMod val="50000"/>
                  </a:schemeClr>
                </a:solidFill>
                <a:latin typeface="+mn-lt"/>
              </a:rPr>
              <a:t> </a:t>
            </a:r>
            <a:r>
              <a:rPr lang="en-US" sz="3200" dirty="0" err="1">
                <a:solidFill>
                  <a:schemeClr val="accent1">
                    <a:lumMod val="50000"/>
                  </a:schemeClr>
                </a:solidFill>
                <a:latin typeface="+mn-lt"/>
              </a:rPr>
              <a:t>quyền</a:t>
            </a:r>
            <a:r>
              <a:rPr lang="en-US" sz="3200" dirty="0">
                <a:solidFill>
                  <a:schemeClr val="accent1">
                    <a:lumMod val="50000"/>
                  </a:schemeClr>
                </a:solidFill>
                <a:latin typeface="+mn-lt"/>
              </a:rPr>
              <a:t> </a:t>
            </a:r>
            <a:r>
              <a:rPr lang="en-US" sz="3200" dirty="0" err="1">
                <a:solidFill>
                  <a:schemeClr val="accent1">
                    <a:lumMod val="50000"/>
                  </a:schemeClr>
                </a:solidFill>
                <a:latin typeface="+mn-lt"/>
              </a:rPr>
              <a:t>hạn</a:t>
            </a:r>
            <a:endParaRPr lang="vi" sz="3200" dirty="0">
              <a:solidFill>
                <a:schemeClr val="accent1">
                  <a:lumMod val="50000"/>
                </a:schemeClr>
              </a:solidFill>
              <a:latin typeface="+mn-lt"/>
            </a:endParaRPr>
          </a:p>
        </p:txBody>
      </p:sp>
      <p:sp>
        <p:nvSpPr>
          <p:cNvPr id="3" name="Content Placeholder 2"/>
          <p:cNvSpPr>
            <a:spLocks noGrp="1"/>
          </p:cNvSpPr>
          <p:nvPr>
            <p:ph idx="1"/>
          </p:nvPr>
        </p:nvSpPr>
        <p:spPr>
          <a:xfrm>
            <a:off x="420062" y="1839669"/>
            <a:ext cx="11044517" cy="4665663"/>
          </a:xfrm>
        </p:spPr>
        <p:txBody>
          <a:bodyPr>
            <a:normAutofit/>
          </a:bodyPr>
          <a:lstStyle/>
          <a:p>
            <a:pPr>
              <a:defRPr/>
            </a:pPr>
            <a:r>
              <a:rPr lang="vi" sz="2933" dirty="0">
                <a:latin typeface="Arial" panose="020B0604020202020204" pitchFamily="34" charset="0"/>
                <a:cs typeface="Arial" panose="020B0604020202020204" pitchFamily="34" charset="0"/>
              </a:rPr>
              <a:t>Vai trò và </a:t>
            </a:r>
            <a:r>
              <a:rPr lang="en-US" sz="2933" dirty="0">
                <a:latin typeface="Arial" panose="020B0604020202020204" pitchFamily="34" charset="0"/>
                <a:cs typeface="Arial" panose="020B0604020202020204" pitchFamily="34" charset="0"/>
              </a:rPr>
              <a:t>t</a:t>
            </a:r>
            <a:r>
              <a:rPr lang="vi" sz="2933" dirty="0">
                <a:latin typeface="Arial" panose="020B0604020202020204" pitchFamily="34" charset="0"/>
                <a:cs typeface="Arial" panose="020B0604020202020204" pitchFamily="34" charset="0"/>
              </a:rPr>
              <a:t>rách nhiệm </a:t>
            </a:r>
            <a:r>
              <a:rPr lang="en-US" sz="2933" dirty="0" err="1">
                <a:latin typeface="Arial" panose="020B0604020202020204" pitchFamily="34" charset="0"/>
                <a:cs typeface="Arial" panose="020B0604020202020204" pitchFamily="34" charset="0"/>
              </a:rPr>
              <a:t>bắt</a:t>
            </a:r>
            <a:r>
              <a:rPr lang="en-US" sz="2933" dirty="0">
                <a:latin typeface="Arial" panose="020B0604020202020204" pitchFamily="34" charset="0"/>
                <a:cs typeface="Arial" panose="020B0604020202020204" pitchFamily="34" charset="0"/>
              </a:rPr>
              <a:t> </a:t>
            </a:r>
            <a:r>
              <a:rPr lang="en-US" sz="2933" dirty="0" err="1">
                <a:latin typeface="Arial" panose="020B0604020202020204" pitchFamily="34" charset="0"/>
                <a:cs typeface="Arial" panose="020B0604020202020204" pitchFamily="34" charset="0"/>
              </a:rPr>
              <a:t>buộc</a:t>
            </a:r>
            <a:r>
              <a:rPr lang="en-US" sz="2933" dirty="0">
                <a:latin typeface="Arial" panose="020B0604020202020204" pitchFamily="34" charset="0"/>
                <a:cs typeface="Arial" panose="020B0604020202020204" pitchFamily="34" charset="0"/>
              </a:rPr>
              <a:t> phải </a:t>
            </a:r>
            <a:r>
              <a:rPr lang="en-US" sz="2933" dirty="0" err="1">
                <a:latin typeface="Arial" panose="020B0604020202020204" pitchFamily="34" charset="0"/>
                <a:cs typeface="Arial" panose="020B0604020202020204" pitchFamily="34" charset="0"/>
              </a:rPr>
              <a:t>quy</a:t>
            </a:r>
            <a:r>
              <a:rPr lang="en-US" sz="2933" dirty="0">
                <a:latin typeface="Arial" panose="020B0604020202020204" pitchFamily="34" charset="0"/>
                <a:cs typeface="Arial" panose="020B0604020202020204" pitchFamily="34" charset="0"/>
              </a:rPr>
              <a:t> </a:t>
            </a:r>
            <a:r>
              <a:rPr lang="en-US" sz="2933" dirty="0" err="1">
                <a:latin typeface="Arial" panose="020B0604020202020204" pitchFamily="34" charset="0"/>
                <a:cs typeface="Arial" panose="020B0604020202020204" pitchFamily="34" charset="0"/>
              </a:rPr>
              <a:t>định</a:t>
            </a:r>
            <a:r>
              <a:rPr lang="en-US" sz="2933" dirty="0">
                <a:latin typeface="Arial" panose="020B0604020202020204" pitchFamily="34" charset="0"/>
                <a:cs typeface="Arial" panose="020B0604020202020204" pitchFamily="34" charset="0"/>
              </a:rPr>
              <a:t> </a:t>
            </a:r>
            <a:r>
              <a:rPr lang="vi" sz="2933" dirty="0">
                <a:latin typeface="Arial" panose="020B0604020202020204" pitchFamily="34" charset="0"/>
                <a:cs typeface="Arial" panose="020B0604020202020204" pitchFamily="34" charset="0"/>
              </a:rPr>
              <a:t>đối với mỗi cá nhân tham gia vào EnMS.</a:t>
            </a:r>
          </a:p>
          <a:p>
            <a:pPr>
              <a:defRPr/>
            </a:pPr>
            <a:r>
              <a:rPr lang="vi" sz="2933" dirty="0">
                <a:latin typeface="Arial" panose="020B0604020202020204" pitchFamily="34" charset="0"/>
                <a:cs typeface="Arial" panose="020B0604020202020204" pitchFamily="34" charset="0"/>
              </a:rPr>
              <a:t>Mỗi người cần hiểu rõ vai trò và trách nhiệm của mình</a:t>
            </a:r>
          </a:p>
          <a:p>
            <a:pPr>
              <a:defRPr/>
            </a:pPr>
            <a:r>
              <a:rPr lang="vi" sz="2933" dirty="0">
                <a:latin typeface="Arial" panose="020B0604020202020204" pitchFamily="34" charset="0"/>
                <a:cs typeface="Arial" panose="020B0604020202020204" pitchFamily="34" charset="0"/>
              </a:rPr>
              <a:t>Mọi người đều cần biết </a:t>
            </a:r>
            <a:r>
              <a:rPr lang="en-US" sz="2933" dirty="0" err="1">
                <a:latin typeface="Arial" panose="020B0604020202020204" pitchFamily="34" charset="0"/>
                <a:cs typeface="Arial" panose="020B0604020202020204" pitchFamily="34" charset="0"/>
              </a:rPr>
              <a:t>mức</a:t>
            </a:r>
            <a:r>
              <a:rPr lang="en-US" sz="2933" dirty="0">
                <a:latin typeface="Arial" panose="020B0604020202020204" pitchFamily="34" charset="0"/>
                <a:cs typeface="Arial" panose="020B0604020202020204" pitchFamily="34" charset="0"/>
              </a:rPr>
              <a:t> </a:t>
            </a:r>
            <a:r>
              <a:rPr lang="en-US" sz="2933" dirty="0" err="1">
                <a:latin typeface="Arial" panose="020B0604020202020204" pitchFamily="34" charset="0"/>
                <a:cs typeface="Arial" panose="020B0604020202020204" pitchFamily="34" charset="0"/>
              </a:rPr>
              <a:t>độ</a:t>
            </a:r>
            <a:r>
              <a:rPr lang="en-US" sz="2933" dirty="0">
                <a:latin typeface="Arial" panose="020B0604020202020204" pitchFamily="34" charset="0"/>
                <a:cs typeface="Arial" panose="020B0604020202020204" pitchFamily="34" charset="0"/>
              </a:rPr>
              <a:t> </a:t>
            </a:r>
            <a:r>
              <a:rPr lang="en-US" sz="2933" dirty="0" err="1">
                <a:latin typeface="Arial" panose="020B0604020202020204" pitchFamily="34" charset="0"/>
                <a:cs typeface="Arial" panose="020B0604020202020204" pitchFamily="34" charset="0"/>
              </a:rPr>
              <a:t>quyền</a:t>
            </a:r>
            <a:r>
              <a:rPr lang="en-US" sz="2933" dirty="0">
                <a:latin typeface="Arial" panose="020B0604020202020204" pitchFamily="34" charset="0"/>
                <a:cs typeface="Arial" panose="020B0604020202020204" pitchFamily="34" charset="0"/>
              </a:rPr>
              <a:t> </a:t>
            </a:r>
            <a:r>
              <a:rPr lang="en-US" sz="2933" dirty="0" err="1">
                <a:latin typeface="Arial" panose="020B0604020202020204" pitchFamily="34" charset="0"/>
                <a:cs typeface="Arial" panose="020B0604020202020204" pitchFamily="34" charset="0"/>
              </a:rPr>
              <a:t>hạn</a:t>
            </a:r>
            <a:r>
              <a:rPr lang="en-US" sz="2933" dirty="0">
                <a:latin typeface="Arial" panose="020B0604020202020204" pitchFamily="34" charset="0"/>
                <a:cs typeface="Arial" panose="020B0604020202020204" pitchFamily="34" charset="0"/>
              </a:rPr>
              <a:t> </a:t>
            </a:r>
            <a:r>
              <a:rPr lang="vi" sz="2933" dirty="0">
                <a:latin typeface="Arial" panose="020B0604020202020204" pitchFamily="34" charset="0"/>
                <a:cs typeface="Arial" panose="020B0604020202020204" pitchFamily="34" charset="0"/>
              </a:rPr>
              <a:t>của nhau</a:t>
            </a:r>
          </a:p>
          <a:p>
            <a:pPr>
              <a:defRPr/>
            </a:pPr>
            <a:r>
              <a:rPr lang="vi" sz="2933" dirty="0">
                <a:latin typeface="Arial" panose="020B0604020202020204" pitchFamily="34" charset="0"/>
                <a:cs typeface="Arial" panose="020B0604020202020204" pitchFamily="34" charset="0"/>
              </a:rPr>
              <a:t>Điều này có vẻ giống như lẽ thường nhưng thường là nguyên nhân dẫn đến sự kém hiệu quả.</a:t>
            </a:r>
          </a:p>
          <a:p>
            <a:pPr>
              <a:defRPr/>
            </a:pPr>
            <a:r>
              <a:rPr lang="vi" sz="2933" dirty="0">
                <a:latin typeface="Arial" panose="020B0604020202020204" pitchFamily="34" charset="0"/>
                <a:cs typeface="Arial" panose="020B0604020202020204" pitchFamily="34" charset="0"/>
              </a:rPr>
              <a:t>Đây là một khái niệm quan trọng</a:t>
            </a:r>
          </a:p>
          <a:p>
            <a:pPr>
              <a:defRPr/>
            </a:pPr>
            <a:r>
              <a:rPr lang="vi" sz="2933" dirty="0">
                <a:latin typeface="Arial" panose="020B0604020202020204" pitchFamily="34" charset="0"/>
                <a:cs typeface="Arial" panose="020B0604020202020204" pitchFamily="34" charset="0"/>
              </a:rPr>
              <a:t>PHẢI được hoàn </a:t>
            </a:r>
            <a:r>
              <a:rPr lang="en-US" sz="2933" dirty="0" err="1">
                <a:latin typeface="Arial" panose="020B0604020202020204" pitchFamily="34" charset="0"/>
                <a:cs typeface="Arial" panose="020B0604020202020204" pitchFamily="34" charset="0"/>
              </a:rPr>
              <a:t>tất</a:t>
            </a:r>
            <a:r>
              <a:rPr lang="vi" sz="2933" dirty="0">
                <a:latin typeface="Arial" panose="020B0604020202020204" pitchFamily="34" charset="0"/>
                <a:cs typeface="Arial" panose="020B0604020202020204" pitchFamily="34" charset="0"/>
              </a:rPr>
              <a:t>, chấp nhận và </a:t>
            </a:r>
            <a:r>
              <a:rPr lang="en-US" sz="2933" dirty="0" err="1">
                <a:latin typeface="Arial" panose="020B0604020202020204" pitchFamily="34" charset="0"/>
                <a:cs typeface="Arial" panose="020B0604020202020204" pitchFamily="34" charset="0"/>
              </a:rPr>
              <a:t>truyền</a:t>
            </a:r>
            <a:r>
              <a:rPr lang="en-US" sz="2933" dirty="0">
                <a:latin typeface="Arial" panose="020B0604020202020204" pitchFamily="34" charset="0"/>
                <a:cs typeface="Arial" panose="020B0604020202020204" pitchFamily="34" charset="0"/>
              </a:rPr>
              <a:t> </a:t>
            </a:r>
            <a:r>
              <a:rPr lang="en-US" sz="2933" dirty="0" err="1">
                <a:latin typeface="Arial" panose="020B0604020202020204" pitchFamily="34" charset="0"/>
                <a:cs typeface="Arial" panose="020B0604020202020204" pitchFamily="34" charset="0"/>
              </a:rPr>
              <a:t>đạt</a:t>
            </a:r>
            <a:r>
              <a:rPr lang="en-US" sz="2933" dirty="0">
                <a:latin typeface="Arial" panose="020B0604020202020204" pitchFamily="34" charset="0"/>
                <a:cs typeface="Arial" panose="020B0604020202020204" pitchFamily="34" charset="0"/>
              </a:rPr>
              <a:t> </a:t>
            </a:r>
            <a:r>
              <a:rPr lang="vi" sz="2933" dirty="0">
                <a:latin typeface="Arial" panose="020B0604020202020204" pitchFamily="34" charset="0"/>
                <a:cs typeface="Arial" panose="020B0604020202020204" pitchFamily="34" charset="0"/>
              </a:rPr>
              <a:t>trước </a:t>
            </a:r>
            <a:r>
              <a:rPr lang="en-US" sz="2933" dirty="0" err="1">
                <a:latin typeface="Arial" panose="020B0604020202020204" pitchFamily="34" charset="0"/>
                <a:cs typeface="Arial" panose="020B0604020202020204" pitchFamily="34" charset="0"/>
              </a:rPr>
              <a:t>khi</a:t>
            </a:r>
            <a:r>
              <a:rPr lang="en-US" sz="2933" dirty="0">
                <a:latin typeface="Arial" panose="020B0604020202020204" pitchFamily="34" charset="0"/>
                <a:cs typeface="Arial" panose="020B0604020202020204" pitchFamily="34" charset="0"/>
              </a:rPr>
              <a:t> </a:t>
            </a:r>
            <a:r>
              <a:rPr lang="en-US" sz="2933" dirty="0" err="1">
                <a:latin typeface="Arial" panose="020B0604020202020204" pitchFamily="34" charset="0"/>
                <a:cs typeface="Arial" panose="020B0604020202020204" pitchFamily="34" charset="0"/>
              </a:rPr>
              <a:t>thực</a:t>
            </a:r>
            <a:r>
              <a:rPr lang="en-US" sz="2933" dirty="0">
                <a:latin typeface="Arial" panose="020B0604020202020204" pitchFamily="34" charset="0"/>
                <a:cs typeface="Arial" panose="020B0604020202020204" pitchFamily="34" charset="0"/>
              </a:rPr>
              <a:t> </a:t>
            </a:r>
            <a:r>
              <a:rPr lang="en-US" sz="2933" dirty="0" err="1">
                <a:latin typeface="Arial" panose="020B0604020202020204" pitchFamily="34" charset="0"/>
                <a:cs typeface="Arial" panose="020B0604020202020204" pitchFamily="34" charset="0"/>
              </a:rPr>
              <a:t>hiện</a:t>
            </a:r>
            <a:r>
              <a:rPr lang="en-US" sz="2933" dirty="0">
                <a:latin typeface="Arial" panose="020B0604020202020204" pitchFamily="34" charset="0"/>
                <a:cs typeface="Arial" panose="020B0604020202020204" pitchFamily="34" charset="0"/>
              </a:rPr>
              <a:t> </a:t>
            </a:r>
            <a:r>
              <a:rPr lang="vi" sz="2933" dirty="0">
                <a:latin typeface="Arial" panose="020B0604020202020204" pitchFamily="34" charset="0"/>
                <a:cs typeface="Arial" panose="020B0604020202020204" pitchFamily="34" charset="0"/>
              </a:rPr>
              <a:t>các bước tiếp theo</a:t>
            </a:r>
          </a:p>
          <a:p>
            <a:pPr marL="0" indent="0">
              <a:buNone/>
              <a:defRPr/>
            </a:pPr>
            <a:endParaRPr lang="en-IE" dirty="0"/>
          </a:p>
        </p:txBody>
      </p:sp>
    </p:spTree>
  </p:cSld>
  <p:clrMapOvr>
    <a:masterClrMapping/>
  </p:clrMapOvr>
  <p:transition advClick="0"/>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207BC26-688B-9919-28AB-BD39B537E522}"/>
              </a:ext>
            </a:extLst>
          </p:cNvPr>
          <p:cNvSpPr>
            <a:spLocks noGrp="1"/>
          </p:cNvSpPr>
          <p:nvPr>
            <p:ph type="title"/>
          </p:nvPr>
        </p:nvSpPr>
        <p:spPr>
          <a:xfrm>
            <a:off x="720968" y="272268"/>
            <a:ext cx="11297264" cy="798685"/>
          </a:xfrm>
        </p:spPr>
        <p:txBody>
          <a:bodyPr>
            <a:normAutofit/>
          </a:bodyPr>
          <a:lstStyle/>
          <a:p>
            <a:pPr algn="ctr"/>
            <a:r>
              <a:rPr lang="en-US" sz="3200" dirty="0">
                <a:solidFill>
                  <a:schemeClr val="accent1">
                    <a:lumMod val="50000"/>
                  </a:schemeClr>
                </a:solidFill>
                <a:latin typeface="+mn-lt"/>
              </a:rPr>
              <a:t>Vai </a:t>
            </a:r>
            <a:r>
              <a:rPr lang="en-US" sz="3200" dirty="0" err="1">
                <a:solidFill>
                  <a:schemeClr val="accent1">
                    <a:lumMod val="50000"/>
                  </a:schemeClr>
                </a:solidFill>
                <a:latin typeface="+mn-lt"/>
              </a:rPr>
              <a:t>trò</a:t>
            </a:r>
            <a:r>
              <a:rPr lang="en-US" sz="3200" dirty="0">
                <a:solidFill>
                  <a:schemeClr val="accent1">
                    <a:lumMod val="50000"/>
                  </a:schemeClr>
                </a:solidFill>
                <a:latin typeface="+mn-lt"/>
              </a:rPr>
              <a:t>, </a:t>
            </a:r>
            <a:r>
              <a:rPr lang="en-US" sz="3200" dirty="0" err="1">
                <a:solidFill>
                  <a:schemeClr val="accent1">
                    <a:lumMod val="50000"/>
                  </a:schemeClr>
                </a:solidFill>
                <a:latin typeface="+mn-lt"/>
              </a:rPr>
              <a:t>trách</a:t>
            </a:r>
            <a:r>
              <a:rPr lang="en-US" sz="3200" dirty="0">
                <a:solidFill>
                  <a:schemeClr val="accent1">
                    <a:lumMod val="50000"/>
                  </a:schemeClr>
                </a:solidFill>
                <a:latin typeface="+mn-lt"/>
              </a:rPr>
              <a:t> </a:t>
            </a:r>
            <a:r>
              <a:rPr lang="en-US" sz="3200" dirty="0" err="1">
                <a:solidFill>
                  <a:schemeClr val="accent1">
                    <a:lumMod val="50000"/>
                  </a:schemeClr>
                </a:solidFill>
                <a:latin typeface="+mn-lt"/>
              </a:rPr>
              <a:t>nhiệm</a:t>
            </a:r>
            <a:r>
              <a:rPr lang="en-US" sz="3200" dirty="0">
                <a:solidFill>
                  <a:schemeClr val="accent1">
                    <a:lumMod val="50000"/>
                  </a:schemeClr>
                </a:solidFill>
                <a:latin typeface="+mn-lt"/>
              </a:rPr>
              <a:t> </a:t>
            </a:r>
            <a:r>
              <a:rPr lang="en-US" sz="3200" dirty="0" err="1">
                <a:solidFill>
                  <a:schemeClr val="accent1">
                    <a:lumMod val="50000"/>
                  </a:schemeClr>
                </a:solidFill>
                <a:latin typeface="+mn-lt"/>
              </a:rPr>
              <a:t>và</a:t>
            </a:r>
            <a:r>
              <a:rPr lang="en-US" sz="3200" dirty="0">
                <a:solidFill>
                  <a:schemeClr val="accent1">
                    <a:lumMod val="50000"/>
                  </a:schemeClr>
                </a:solidFill>
                <a:latin typeface="+mn-lt"/>
              </a:rPr>
              <a:t> </a:t>
            </a:r>
            <a:r>
              <a:rPr lang="en-US" sz="3200" dirty="0" err="1">
                <a:solidFill>
                  <a:schemeClr val="accent1">
                    <a:lumMod val="50000"/>
                  </a:schemeClr>
                </a:solidFill>
                <a:latin typeface="+mn-lt"/>
              </a:rPr>
              <a:t>quyền</a:t>
            </a:r>
            <a:r>
              <a:rPr lang="en-US" sz="3200" dirty="0">
                <a:solidFill>
                  <a:schemeClr val="accent1">
                    <a:lumMod val="50000"/>
                  </a:schemeClr>
                </a:solidFill>
                <a:latin typeface="+mn-lt"/>
              </a:rPr>
              <a:t> </a:t>
            </a:r>
            <a:r>
              <a:rPr lang="en-US" sz="3200" dirty="0" err="1">
                <a:solidFill>
                  <a:schemeClr val="accent1">
                    <a:lumMod val="50000"/>
                  </a:schemeClr>
                </a:solidFill>
                <a:latin typeface="+mn-lt"/>
              </a:rPr>
              <a:t>hạn</a:t>
            </a:r>
            <a:endParaRPr lang="vi" sz="3200" dirty="0">
              <a:solidFill>
                <a:schemeClr val="accent1">
                  <a:lumMod val="50000"/>
                </a:schemeClr>
              </a:solidFill>
              <a:latin typeface="+mn-lt"/>
            </a:endParaRPr>
          </a:p>
        </p:txBody>
      </p:sp>
      <p:pic>
        <p:nvPicPr>
          <p:cNvPr id="4" name="Picture 3">
            <a:extLst>
              <a:ext uri="{FF2B5EF4-FFF2-40B4-BE49-F238E27FC236}">
                <a16:creationId xmlns:a16="http://schemas.microsoft.com/office/drawing/2014/main" id="{3924FF53-C118-8182-AD44-514469009EB0}"/>
              </a:ext>
            </a:extLst>
          </p:cNvPr>
          <p:cNvPicPr>
            <a:picLocks noChangeAspect="1"/>
          </p:cNvPicPr>
          <p:nvPr/>
        </p:nvPicPr>
        <p:blipFill>
          <a:blip r:embed="rId3"/>
          <a:srcRect t="21991"/>
          <a:stretch>
            <a:fillRect/>
          </a:stretch>
        </p:blipFill>
        <p:spPr>
          <a:xfrm>
            <a:off x="900000" y="1389600"/>
            <a:ext cx="10706400" cy="5045067"/>
          </a:xfrm>
          <a:prstGeom prst="rect">
            <a:avLst/>
          </a:prstGeom>
        </p:spPr>
      </p:pic>
    </p:spTree>
  </p:cSld>
  <p:clrMapOvr>
    <a:masterClrMapping/>
  </p:clrMapOvr>
  <p:transition advClick="0"/>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Title 1"/>
          <p:cNvSpPr>
            <a:spLocks noGrp="1"/>
          </p:cNvSpPr>
          <p:nvPr>
            <p:ph type="title"/>
          </p:nvPr>
        </p:nvSpPr>
        <p:spPr>
          <a:xfrm>
            <a:off x="675651" y="313001"/>
            <a:ext cx="9719463" cy="774700"/>
          </a:xfrm>
        </p:spPr>
        <p:txBody>
          <a:bodyPr/>
          <a:lstStyle/>
          <a:p>
            <a:pPr algn="ctr"/>
            <a:r>
              <a:rPr lang="en-US" sz="3200" dirty="0" err="1">
                <a:solidFill>
                  <a:schemeClr val="accent1">
                    <a:lumMod val="50000"/>
                  </a:schemeClr>
                </a:solidFill>
                <a:latin typeface="+mn-lt"/>
              </a:rPr>
              <a:t>Những</a:t>
            </a:r>
            <a:r>
              <a:rPr lang="en-US" sz="3200" dirty="0">
                <a:solidFill>
                  <a:schemeClr val="accent1">
                    <a:lumMod val="50000"/>
                  </a:schemeClr>
                </a:solidFill>
                <a:latin typeface="+mn-lt"/>
              </a:rPr>
              <a:t> </a:t>
            </a:r>
            <a:r>
              <a:rPr lang="en-US" sz="3200" dirty="0" err="1">
                <a:solidFill>
                  <a:schemeClr val="accent1">
                    <a:lumMod val="50000"/>
                  </a:schemeClr>
                </a:solidFill>
                <a:latin typeface="+mn-lt"/>
              </a:rPr>
              <a:t>vai</a:t>
            </a:r>
            <a:r>
              <a:rPr lang="en-US" sz="3200" dirty="0">
                <a:solidFill>
                  <a:schemeClr val="accent1">
                    <a:lumMod val="50000"/>
                  </a:schemeClr>
                </a:solidFill>
                <a:latin typeface="+mn-lt"/>
              </a:rPr>
              <a:t> </a:t>
            </a:r>
            <a:r>
              <a:rPr lang="en-US" sz="3200" dirty="0" err="1">
                <a:solidFill>
                  <a:schemeClr val="accent1">
                    <a:lumMod val="50000"/>
                  </a:schemeClr>
                </a:solidFill>
                <a:latin typeface="+mn-lt"/>
              </a:rPr>
              <a:t>trò</a:t>
            </a:r>
            <a:r>
              <a:rPr lang="en-US" sz="3200" dirty="0">
                <a:solidFill>
                  <a:schemeClr val="accent1">
                    <a:lumMod val="50000"/>
                  </a:schemeClr>
                </a:solidFill>
                <a:latin typeface="+mn-lt"/>
              </a:rPr>
              <a:t> </a:t>
            </a:r>
            <a:r>
              <a:rPr lang="en-US" sz="3200" dirty="0" err="1">
                <a:solidFill>
                  <a:schemeClr val="accent1">
                    <a:lumMod val="50000"/>
                  </a:schemeClr>
                </a:solidFill>
                <a:latin typeface="+mn-lt"/>
              </a:rPr>
              <a:t>quan</a:t>
            </a:r>
            <a:r>
              <a:rPr lang="en-US" sz="3200" dirty="0">
                <a:solidFill>
                  <a:schemeClr val="accent1">
                    <a:lumMod val="50000"/>
                  </a:schemeClr>
                </a:solidFill>
                <a:latin typeface="+mn-lt"/>
              </a:rPr>
              <a:t> </a:t>
            </a:r>
            <a:r>
              <a:rPr lang="en-US" sz="3200" dirty="0" err="1">
                <a:solidFill>
                  <a:schemeClr val="accent1">
                    <a:lumMod val="50000"/>
                  </a:schemeClr>
                </a:solidFill>
                <a:latin typeface="+mn-lt"/>
              </a:rPr>
              <a:t>trọng</a:t>
            </a:r>
            <a:endParaRPr lang="vi" sz="3200" dirty="0">
              <a:solidFill>
                <a:schemeClr val="accent1">
                  <a:lumMod val="50000"/>
                </a:schemeClr>
              </a:solidFill>
              <a:latin typeface="+mn-lt"/>
            </a:endParaRPr>
          </a:p>
        </p:txBody>
      </p:sp>
      <p:sp>
        <p:nvSpPr>
          <p:cNvPr id="3" name="Content Placeholder 2"/>
          <p:cNvSpPr>
            <a:spLocks noGrp="1"/>
          </p:cNvSpPr>
          <p:nvPr>
            <p:ph idx="1"/>
          </p:nvPr>
        </p:nvSpPr>
        <p:spPr>
          <a:xfrm>
            <a:off x="603651" y="1368101"/>
            <a:ext cx="11146971" cy="4984751"/>
          </a:xfrm>
        </p:spPr>
        <p:txBody>
          <a:bodyPr>
            <a:normAutofit fontScale="92500" lnSpcReduction="10000"/>
          </a:bodyPr>
          <a:lstStyle/>
          <a:p>
            <a:pPr>
              <a:defRPr/>
            </a:pPr>
            <a:r>
              <a:rPr lang="vi" sz="2933" dirty="0">
                <a:latin typeface="Arial" panose="020B0604020202020204" pitchFamily="34" charset="0"/>
                <a:cs typeface="Arial" panose="020B0604020202020204" pitchFamily="34" charset="0"/>
              </a:rPr>
              <a:t>Chúng t</a:t>
            </a:r>
            <a:r>
              <a:rPr lang="en-US" sz="2933" dirty="0">
                <a:latin typeface="Arial" panose="020B0604020202020204" pitchFamily="34" charset="0"/>
                <a:cs typeface="Arial" panose="020B0604020202020204" pitchFamily="34" charset="0"/>
              </a:rPr>
              <a:t>a</a:t>
            </a:r>
            <a:r>
              <a:rPr lang="vi" sz="2933" dirty="0">
                <a:latin typeface="Arial" panose="020B0604020202020204" pitchFamily="34" charset="0"/>
                <a:cs typeface="Arial" panose="020B0604020202020204" pitchFamily="34" charset="0"/>
              </a:rPr>
              <a:t> muốn </a:t>
            </a:r>
            <a:r>
              <a:rPr lang="en-US" sz="2933" dirty="0">
                <a:latin typeface="Arial" panose="020B0604020202020204" pitchFamily="34" charset="0"/>
                <a:cs typeface="Arial" panose="020B0604020202020204" pitchFamily="34" charset="0"/>
              </a:rPr>
              <a:t>có ai </a:t>
            </a:r>
            <a:r>
              <a:rPr lang="en-US" sz="2933" dirty="0" err="1">
                <a:latin typeface="Arial" panose="020B0604020202020204" pitchFamily="34" charset="0"/>
                <a:cs typeface="Arial" panose="020B0604020202020204" pitchFamily="34" charset="0"/>
              </a:rPr>
              <a:t>đó</a:t>
            </a:r>
            <a:r>
              <a:rPr lang="en-US" sz="2933" dirty="0">
                <a:latin typeface="Arial" panose="020B0604020202020204" pitchFamily="34" charset="0"/>
                <a:cs typeface="Arial" panose="020B0604020202020204" pitchFamily="34" charset="0"/>
              </a:rPr>
              <a:t> ở </a:t>
            </a:r>
            <a:r>
              <a:rPr lang="vi" sz="2933" dirty="0">
                <a:latin typeface="Arial" panose="020B0604020202020204" pitchFamily="34" charset="0"/>
                <a:cs typeface="Arial" panose="020B0604020202020204" pitchFamily="34" charset="0"/>
              </a:rPr>
              <a:t>cấp cao nhất của tổ chức </a:t>
            </a:r>
            <a:r>
              <a:rPr lang="en-US" sz="2933" dirty="0" err="1">
                <a:latin typeface="Arial" panose="020B0604020202020204" pitchFamily="34" charset="0"/>
                <a:cs typeface="Arial" panose="020B0604020202020204" pitchFamily="34" charset="0"/>
              </a:rPr>
              <a:t>chỉ</a:t>
            </a:r>
            <a:r>
              <a:rPr lang="vi" sz="2933" dirty="0">
                <a:latin typeface="Arial" panose="020B0604020202020204" pitchFamily="34" charset="0"/>
                <a:cs typeface="Arial" panose="020B0604020202020204" pitchFamily="34" charset="0"/>
              </a:rPr>
              <a:t> đạo các hoạt động quản lý năng lượng</a:t>
            </a:r>
          </a:p>
          <a:p>
            <a:pPr marL="800080" lvl="1" indent="-342891">
              <a:defRPr/>
            </a:pPr>
            <a:r>
              <a:rPr lang="vi" sz="2400" dirty="0">
                <a:solidFill>
                  <a:srgbClr val="078AC5"/>
                </a:solidFill>
                <a:latin typeface="Arial" panose="020B0604020202020204" pitchFamily="34" charset="0"/>
                <a:cs typeface="Arial" panose="020B0604020202020204" pitchFamily="34" charset="0"/>
              </a:rPr>
              <a:t>Chỉ đạo các hoạt động</a:t>
            </a:r>
          </a:p>
          <a:p>
            <a:pPr marL="800080" lvl="1" indent="-342891">
              <a:defRPr/>
            </a:pPr>
            <a:r>
              <a:rPr lang="vi" sz="2400" dirty="0">
                <a:solidFill>
                  <a:srgbClr val="078AC5"/>
                </a:solidFill>
                <a:latin typeface="Arial" panose="020B0604020202020204" pitchFamily="34" charset="0"/>
                <a:cs typeface="Arial" panose="020B0604020202020204" pitchFamily="34" charset="0"/>
              </a:rPr>
              <a:t>Đại diện </a:t>
            </a:r>
            <a:r>
              <a:rPr lang="en-US" sz="2400" dirty="0" err="1">
                <a:solidFill>
                  <a:srgbClr val="078AC5"/>
                </a:solidFill>
                <a:latin typeface="Arial" panose="020B0604020202020204" pitchFamily="34" charset="0"/>
                <a:cs typeface="Arial" panose="020B0604020202020204" pitchFamily="34" charset="0"/>
              </a:rPr>
              <a:t>lãnh</a:t>
            </a:r>
            <a:r>
              <a:rPr lang="en-US" sz="2400" dirty="0">
                <a:solidFill>
                  <a:srgbClr val="078AC5"/>
                </a:solidFill>
                <a:latin typeface="Arial" panose="020B0604020202020204" pitchFamily="34" charset="0"/>
                <a:cs typeface="Arial" panose="020B0604020202020204" pitchFamily="34" charset="0"/>
              </a:rPr>
              <a:t> </a:t>
            </a:r>
            <a:r>
              <a:rPr lang="en-US" sz="2400" dirty="0" err="1">
                <a:solidFill>
                  <a:srgbClr val="078AC5"/>
                </a:solidFill>
                <a:latin typeface="Arial" panose="020B0604020202020204" pitchFamily="34" charset="0"/>
                <a:cs typeface="Arial" panose="020B0604020202020204" pitchFamily="34" charset="0"/>
              </a:rPr>
              <a:t>đạo</a:t>
            </a:r>
            <a:r>
              <a:rPr lang="en-US" sz="2400" dirty="0">
                <a:solidFill>
                  <a:srgbClr val="078AC5"/>
                </a:solidFill>
                <a:latin typeface="Arial" panose="020B0604020202020204" pitchFamily="34" charset="0"/>
                <a:cs typeface="Arial" panose="020B0604020202020204" pitchFamily="34" charset="0"/>
              </a:rPr>
              <a:t> </a:t>
            </a:r>
            <a:r>
              <a:rPr lang="en-US" sz="2400" dirty="0" err="1">
                <a:solidFill>
                  <a:srgbClr val="078AC5"/>
                </a:solidFill>
                <a:latin typeface="Arial" panose="020B0604020202020204" pitchFamily="34" charset="0"/>
                <a:cs typeface="Arial" panose="020B0604020202020204" pitchFamily="34" charset="0"/>
              </a:rPr>
              <a:t>về</a:t>
            </a:r>
            <a:r>
              <a:rPr lang="en-US" sz="2400" dirty="0">
                <a:solidFill>
                  <a:srgbClr val="078AC5"/>
                </a:solidFill>
                <a:latin typeface="Arial" panose="020B0604020202020204" pitchFamily="34" charset="0"/>
                <a:cs typeface="Arial" panose="020B0604020202020204" pitchFamily="34" charset="0"/>
              </a:rPr>
              <a:t> </a:t>
            </a:r>
            <a:r>
              <a:rPr lang="vi" sz="2400" dirty="0">
                <a:solidFill>
                  <a:srgbClr val="078AC5"/>
                </a:solidFill>
                <a:latin typeface="Arial" panose="020B0604020202020204" pitchFamily="34" charset="0"/>
                <a:cs typeface="Arial" panose="020B0604020202020204" pitchFamily="34" charset="0"/>
              </a:rPr>
              <a:t>năng lượng ở cấp cao</a:t>
            </a:r>
          </a:p>
          <a:p>
            <a:pPr marL="800080" lvl="1" indent="-342891">
              <a:defRPr/>
            </a:pPr>
            <a:r>
              <a:rPr lang="vi" sz="2400" dirty="0">
                <a:solidFill>
                  <a:srgbClr val="078AC5"/>
                </a:solidFill>
                <a:latin typeface="Arial" panose="020B0604020202020204" pitchFamily="34" charset="0"/>
                <a:cs typeface="Arial" panose="020B0604020202020204" pitchFamily="34" charset="0"/>
              </a:rPr>
              <a:t>Nhận được sự hỗ trợ cho việc quản lý năng lượng</a:t>
            </a:r>
          </a:p>
          <a:p>
            <a:pPr marL="800080" lvl="1" indent="-342891">
              <a:defRPr/>
            </a:pPr>
            <a:r>
              <a:rPr lang="vi" sz="2400" dirty="0">
                <a:solidFill>
                  <a:srgbClr val="078AC5"/>
                </a:solidFill>
                <a:latin typeface="Arial" panose="020B0604020202020204" pitchFamily="34" charset="0"/>
                <a:cs typeface="Arial" panose="020B0604020202020204" pitchFamily="34" charset="0"/>
              </a:rPr>
              <a:t>Đây là </a:t>
            </a:r>
            <a:r>
              <a:rPr lang="en-US" sz="2400" dirty="0" err="1">
                <a:solidFill>
                  <a:srgbClr val="078AC5"/>
                </a:solidFill>
                <a:latin typeface="Arial" panose="020B0604020202020204" pitchFamily="34" charset="0"/>
                <a:cs typeface="Arial" panose="020B0604020202020204" pitchFamily="34" charset="0"/>
              </a:rPr>
              <a:t>người</a:t>
            </a:r>
            <a:r>
              <a:rPr lang="en-US" sz="2400" dirty="0">
                <a:solidFill>
                  <a:srgbClr val="078AC5"/>
                </a:solidFill>
                <a:latin typeface="Arial" panose="020B0604020202020204" pitchFamily="34" charset="0"/>
                <a:cs typeface="Arial" panose="020B0604020202020204" pitchFamily="34" charset="0"/>
              </a:rPr>
              <a:t> </a:t>
            </a:r>
            <a:r>
              <a:rPr lang="vi" sz="2400" dirty="0">
                <a:solidFill>
                  <a:srgbClr val="078AC5"/>
                </a:solidFill>
                <a:latin typeface="Arial" panose="020B0604020202020204" pitchFamily="34" charset="0"/>
                <a:cs typeface="Arial" panose="020B0604020202020204" pitchFamily="34" charset="0"/>
              </a:rPr>
              <a:t>đại diện </a:t>
            </a:r>
            <a:r>
              <a:rPr lang="en-US" sz="2400" dirty="0" err="1">
                <a:solidFill>
                  <a:srgbClr val="078AC5"/>
                </a:solidFill>
                <a:latin typeface="Arial" panose="020B0604020202020204" pitchFamily="34" charset="0"/>
                <a:cs typeface="Arial" panose="020B0604020202020204" pitchFamily="34" charset="0"/>
              </a:rPr>
              <a:t>lãnh</a:t>
            </a:r>
            <a:r>
              <a:rPr lang="en-US" sz="2400" dirty="0">
                <a:solidFill>
                  <a:srgbClr val="078AC5"/>
                </a:solidFill>
                <a:latin typeface="Arial" panose="020B0604020202020204" pitchFamily="34" charset="0"/>
                <a:cs typeface="Arial" panose="020B0604020202020204" pitchFamily="34" charset="0"/>
              </a:rPr>
              <a:t> </a:t>
            </a:r>
            <a:r>
              <a:rPr lang="en-US" sz="2400" dirty="0" err="1">
                <a:solidFill>
                  <a:srgbClr val="078AC5"/>
                </a:solidFill>
                <a:latin typeface="Arial" panose="020B0604020202020204" pitchFamily="34" charset="0"/>
                <a:cs typeface="Arial" panose="020B0604020202020204" pitchFamily="34" charset="0"/>
              </a:rPr>
              <a:t>đạo</a:t>
            </a:r>
            <a:endParaRPr lang="vi" sz="2400" dirty="0">
              <a:solidFill>
                <a:srgbClr val="078AC5"/>
              </a:solidFill>
              <a:latin typeface="Arial" panose="020B0604020202020204" pitchFamily="34" charset="0"/>
              <a:cs typeface="Arial" panose="020B0604020202020204" pitchFamily="34" charset="0"/>
            </a:endParaRPr>
          </a:p>
          <a:p>
            <a:pPr>
              <a:defRPr/>
            </a:pPr>
            <a:r>
              <a:rPr lang="vi" sz="2933" dirty="0">
                <a:latin typeface="Arial" panose="020B0604020202020204" pitchFamily="34" charset="0"/>
                <a:cs typeface="Arial" panose="020B0604020202020204" pitchFamily="34" charset="0"/>
              </a:rPr>
              <a:t>Chúng t</a:t>
            </a:r>
            <a:r>
              <a:rPr lang="en-US" sz="2933" dirty="0">
                <a:latin typeface="Arial" panose="020B0604020202020204" pitchFamily="34" charset="0"/>
                <a:cs typeface="Arial" panose="020B0604020202020204" pitchFamily="34" charset="0"/>
              </a:rPr>
              <a:t>a</a:t>
            </a:r>
            <a:r>
              <a:rPr lang="vi" sz="2933" dirty="0">
                <a:latin typeface="Arial" panose="020B0604020202020204" pitchFamily="34" charset="0"/>
                <a:cs typeface="Arial" panose="020B0604020202020204" pitchFamily="34" charset="0"/>
              </a:rPr>
              <a:t> muốn </a:t>
            </a:r>
            <a:r>
              <a:rPr lang="en-US" sz="2933" dirty="0">
                <a:latin typeface="Arial" panose="020B0604020202020204" pitchFamily="34" charset="0"/>
                <a:cs typeface="Arial" panose="020B0604020202020204" pitchFamily="34" charset="0"/>
              </a:rPr>
              <a:t>có </a:t>
            </a:r>
            <a:r>
              <a:rPr lang="vi" sz="2933" dirty="0">
                <a:latin typeface="Arial" panose="020B0604020202020204" pitchFamily="34" charset="0"/>
                <a:cs typeface="Arial" panose="020B0604020202020204" pitchFamily="34" charset="0"/>
              </a:rPr>
              <a:t>ai đó </a:t>
            </a:r>
            <a:r>
              <a:rPr lang="en-US" sz="2933" dirty="0" err="1">
                <a:latin typeface="Arial" panose="020B0604020202020204" pitchFamily="34" charset="0"/>
                <a:cs typeface="Arial" panose="020B0604020202020204" pitchFamily="34" charset="0"/>
              </a:rPr>
              <a:t>vận</a:t>
            </a:r>
            <a:r>
              <a:rPr lang="en-US" sz="2933" dirty="0">
                <a:latin typeface="Arial" panose="020B0604020202020204" pitchFamily="34" charset="0"/>
                <a:cs typeface="Arial" panose="020B0604020202020204" pitchFamily="34" charset="0"/>
              </a:rPr>
              <a:t> </a:t>
            </a:r>
            <a:r>
              <a:rPr lang="en-US" sz="2933" dirty="0" err="1">
                <a:latin typeface="Arial" panose="020B0604020202020204" pitchFamily="34" charset="0"/>
                <a:cs typeface="Arial" panose="020B0604020202020204" pitchFamily="34" charset="0"/>
              </a:rPr>
              <a:t>hành</a:t>
            </a:r>
            <a:r>
              <a:rPr lang="vi" sz="2933" dirty="0">
                <a:latin typeface="Arial" panose="020B0604020202020204" pitchFamily="34" charset="0"/>
                <a:cs typeface="Arial" panose="020B0604020202020204" pitchFamily="34" charset="0"/>
              </a:rPr>
              <a:t> EnMS hàng ngày</a:t>
            </a:r>
          </a:p>
          <a:p>
            <a:pPr marL="800080" lvl="1" indent="-342891">
              <a:defRPr/>
            </a:pPr>
            <a:r>
              <a:rPr lang="vi" sz="2400" dirty="0">
                <a:solidFill>
                  <a:srgbClr val="078AC5"/>
                </a:solidFill>
                <a:latin typeface="Arial" panose="020B0604020202020204" pitchFamily="34" charset="0"/>
                <a:cs typeface="Arial" panose="020B0604020202020204" pitchFamily="34" charset="0"/>
              </a:rPr>
              <a:t>Biết chi tiết</a:t>
            </a:r>
          </a:p>
          <a:p>
            <a:pPr marL="800080" lvl="1" indent="-342891">
              <a:defRPr/>
            </a:pPr>
            <a:r>
              <a:rPr lang="en-US" sz="2400" dirty="0" err="1">
                <a:solidFill>
                  <a:srgbClr val="078AC5"/>
                </a:solidFill>
                <a:latin typeface="Arial" panose="020B0604020202020204" pitchFamily="34" charset="0"/>
                <a:cs typeface="Arial" panose="020B0604020202020204" pitchFamily="34" charset="0"/>
              </a:rPr>
              <a:t>Điều</a:t>
            </a:r>
            <a:r>
              <a:rPr lang="en-US" sz="2400" dirty="0">
                <a:solidFill>
                  <a:srgbClr val="078AC5"/>
                </a:solidFill>
                <a:latin typeface="Arial" panose="020B0604020202020204" pitchFamily="34" charset="0"/>
                <a:cs typeface="Arial" panose="020B0604020202020204" pitchFamily="34" charset="0"/>
              </a:rPr>
              <a:t> </a:t>
            </a:r>
            <a:r>
              <a:rPr lang="en-US" sz="2400" dirty="0" err="1">
                <a:solidFill>
                  <a:srgbClr val="078AC5"/>
                </a:solidFill>
                <a:latin typeface="Arial" panose="020B0604020202020204" pitchFamily="34" charset="0"/>
                <a:cs typeface="Arial" panose="020B0604020202020204" pitchFamily="34" charset="0"/>
              </a:rPr>
              <a:t>phối</a:t>
            </a:r>
            <a:r>
              <a:rPr lang="en-US" sz="2400" dirty="0">
                <a:solidFill>
                  <a:srgbClr val="078AC5"/>
                </a:solidFill>
                <a:latin typeface="Arial" panose="020B0604020202020204" pitchFamily="34" charset="0"/>
                <a:cs typeface="Arial" panose="020B0604020202020204" pitchFamily="34" charset="0"/>
              </a:rPr>
              <a:t> </a:t>
            </a:r>
            <a:r>
              <a:rPr lang="en-US" sz="2400" dirty="0" err="1">
                <a:solidFill>
                  <a:srgbClr val="078AC5"/>
                </a:solidFill>
                <a:latin typeface="Arial" panose="020B0604020202020204" pitchFamily="34" charset="0"/>
                <a:cs typeface="Arial" panose="020B0604020202020204" pitchFamily="34" charset="0"/>
              </a:rPr>
              <a:t>việc</a:t>
            </a:r>
            <a:r>
              <a:rPr lang="en-US" sz="2400" dirty="0">
                <a:solidFill>
                  <a:srgbClr val="078AC5"/>
                </a:solidFill>
                <a:latin typeface="Arial" panose="020B0604020202020204" pitchFamily="34" charset="0"/>
                <a:cs typeface="Arial" panose="020B0604020202020204" pitchFamily="34" charset="0"/>
              </a:rPr>
              <a:t> </a:t>
            </a:r>
            <a:r>
              <a:rPr lang="en-US" sz="2400" dirty="0" err="1">
                <a:solidFill>
                  <a:srgbClr val="078AC5"/>
                </a:solidFill>
                <a:latin typeface="Arial" panose="020B0604020202020204" pitchFamily="34" charset="0"/>
                <a:cs typeface="Arial" panose="020B0604020202020204" pitchFamily="34" charset="0"/>
              </a:rPr>
              <a:t>triển</a:t>
            </a:r>
            <a:r>
              <a:rPr lang="en-US" sz="2400" dirty="0">
                <a:solidFill>
                  <a:srgbClr val="078AC5"/>
                </a:solidFill>
                <a:latin typeface="Arial" panose="020B0604020202020204" pitchFamily="34" charset="0"/>
                <a:cs typeface="Arial" panose="020B0604020202020204" pitchFamily="34" charset="0"/>
              </a:rPr>
              <a:t> </a:t>
            </a:r>
            <a:r>
              <a:rPr lang="en-US" sz="2400" dirty="0" err="1">
                <a:solidFill>
                  <a:srgbClr val="078AC5"/>
                </a:solidFill>
                <a:latin typeface="Arial" panose="020B0604020202020204" pitchFamily="34" charset="0"/>
                <a:cs typeface="Arial" panose="020B0604020202020204" pitchFamily="34" charset="0"/>
              </a:rPr>
              <a:t>khai</a:t>
            </a:r>
            <a:r>
              <a:rPr lang="en-US" sz="2400" dirty="0">
                <a:solidFill>
                  <a:srgbClr val="078AC5"/>
                </a:solidFill>
                <a:latin typeface="Arial" panose="020B0604020202020204" pitchFamily="34" charset="0"/>
                <a:cs typeface="Arial" panose="020B0604020202020204" pitchFamily="34" charset="0"/>
              </a:rPr>
              <a:t> </a:t>
            </a:r>
            <a:r>
              <a:rPr lang="en-US" sz="2400" dirty="0" err="1">
                <a:solidFill>
                  <a:srgbClr val="078AC5"/>
                </a:solidFill>
                <a:latin typeface="Arial" panose="020B0604020202020204" pitchFamily="34" charset="0"/>
                <a:cs typeface="Arial" panose="020B0604020202020204" pitchFamily="34" charset="0"/>
              </a:rPr>
              <a:t>EnMS</a:t>
            </a:r>
            <a:endParaRPr lang="vi" sz="2400" dirty="0">
              <a:solidFill>
                <a:srgbClr val="078AC5"/>
              </a:solidFill>
              <a:latin typeface="Arial" panose="020B0604020202020204" pitchFamily="34" charset="0"/>
              <a:cs typeface="Arial" panose="020B0604020202020204" pitchFamily="34" charset="0"/>
            </a:endParaRPr>
          </a:p>
          <a:p>
            <a:pPr marL="800080" lvl="1" indent="-342891">
              <a:defRPr/>
            </a:pPr>
            <a:r>
              <a:rPr lang="vi" sz="2400" dirty="0">
                <a:solidFill>
                  <a:srgbClr val="078AC5"/>
                </a:solidFill>
                <a:latin typeface="Arial" panose="020B0604020202020204" pitchFamily="34" charset="0"/>
                <a:cs typeface="Arial" panose="020B0604020202020204" pitchFamily="34" charset="0"/>
              </a:rPr>
              <a:t>Đại diện cho </a:t>
            </a:r>
            <a:r>
              <a:rPr lang="en-US" sz="2400" dirty="0" err="1">
                <a:solidFill>
                  <a:srgbClr val="078AC5"/>
                </a:solidFill>
                <a:latin typeface="Arial" panose="020B0604020202020204" pitchFamily="34" charset="0"/>
                <a:cs typeface="Arial" panose="020B0604020202020204" pitchFamily="34" charset="0"/>
              </a:rPr>
              <a:t>EnMS</a:t>
            </a:r>
            <a:r>
              <a:rPr lang="en-US" sz="2400" dirty="0">
                <a:solidFill>
                  <a:srgbClr val="078AC5"/>
                </a:solidFill>
                <a:latin typeface="Arial" panose="020B0604020202020204" pitchFamily="34" charset="0"/>
                <a:cs typeface="Arial" panose="020B0604020202020204" pitchFamily="34" charset="0"/>
              </a:rPr>
              <a:t> </a:t>
            </a:r>
            <a:r>
              <a:rPr lang="vi" sz="2400" dirty="0">
                <a:solidFill>
                  <a:srgbClr val="078AC5"/>
                </a:solidFill>
                <a:latin typeface="Arial" panose="020B0604020202020204" pitchFamily="34" charset="0"/>
                <a:cs typeface="Arial" panose="020B0604020202020204" pitchFamily="34" charset="0"/>
              </a:rPr>
              <a:t>tại các cuộc kiểm toán bên ngoài</a:t>
            </a:r>
          </a:p>
          <a:p>
            <a:pPr marL="800080" lvl="1" indent="-342891">
              <a:defRPr/>
            </a:pPr>
            <a:r>
              <a:rPr lang="vi" sz="2400" dirty="0">
                <a:solidFill>
                  <a:srgbClr val="078AC5"/>
                </a:solidFill>
                <a:latin typeface="Arial" panose="020B0604020202020204" pitchFamily="34" charset="0"/>
                <a:cs typeface="Arial" panose="020B0604020202020204" pitchFamily="34" charset="0"/>
              </a:rPr>
              <a:t>Đây là người quản lý năng lượng</a:t>
            </a:r>
          </a:p>
          <a:p>
            <a:pPr>
              <a:defRPr/>
            </a:pPr>
            <a:r>
              <a:rPr lang="vi" sz="2933" dirty="0">
                <a:latin typeface="Arial" panose="020B0604020202020204" pitchFamily="34" charset="0"/>
                <a:cs typeface="Arial" panose="020B0604020202020204" pitchFamily="34" charset="0"/>
              </a:rPr>
              <a:t>Trong một số trường hợp, cả hai vai trò này sẽ </a:t>
            </a:r>
            <a:r>
              <a:rPr lang="en-US" sz="2933" dirty="0">
                <a:latin typeface="Arial" panose="020B0604020202020204" pitchFamily="34" charset="0"/>
                <a:cs typeface="Arial" panose="020B0604020202020204" pitchFamily="34" charset="0"/>
              </a:rPr>
              <a:t>do</a:t>
            </a:r>
            <a:r>
              <a:rPr lang="vi" sz="2933" dirty="0">
                <a:latin typeface="Arial" panose="020B0604020202020204" pitchFamily="34" charset="0"/>
                <a:cs typeface="Arial" panose="020B0604020202020204" pitchFamily="34" charset="0"/>
              </a:rPr>
              <a:t> cùng một người</a:t>
            </a:r>
            <a:r>
              <a:rPr lang="en-US" sz="2933" dirty="0">
                <a:latin typeface="Arial" panose="020B0604020202020204" pitchFamily="34" charset="0"/>
                <a:cs typeface="Arial" panose="020B0604020202020204" pitchFamily="34" charset="0"/>
              </a:rPr>
              <a:t> </a:t>
            </a:r>
            <a:r>
              <a:rPr lang="en-US" sz="2933" dirty="0" err="1">
                <a:latin typeface="Arial" panose="020B0604020202020204" pitchFamily="34" charset="0"/>
                <a:cs typeface="Arial" panose="020B0604020202020204" pitchFamily="34" charset="0"/>
              </a:rPr>
              <a:t>đảm</a:t>
            </a:r>
            <a:r>
              <a:rPr lang="en-US" sz="2933" dirty="0">
                <a:latin typeface="Arial" panose="020B0604020202020204" pitchFamily="34" charset="0"/>
                <a:cs typeface="Arial" panose="020B0604020202020204" pitchFamily="34" charset="0"/>
              </a:rPr>
              <a:t> </a:t>
            </a:r>
            <a:r>
              <a:rPr lang="en-US" sz="2933" dirty="0" err="1">
                <a:latin typeface="Arial" panose="020B0604020202020204" pitchFamily="34" charset="0"/>
                <a:cs typeface="Arial" panose="020B0604020202020204" pitchFamily="34" charset="0"/>
              </a:rPr>
              <a:t>trách</a:t>
            </a:r>
            <a:r>
              <a:rPr lang="vi" sz="2933" dirty="0">
                <a:latin typeface="Arial" panose="020B0604020202020204" pitchFamily="34" charset="0"/>
                <a:cs typeface="Arial" panose="020B0604020202020204" pitchFamily="34" charset="0"/>
              </a:rPr>
              <a:t>, trong những trường hợp khác, nhiệm vụ có thể được phân chia</a:t>
            </a:r>
          </a:p>
          <a:p>
            <a:pPr marL="0" indent="0">
              <a:buNone/>
              <a:defRPr/>
            </a:pPr>
            <a:endParaRPr lang="en-IE" dirty="0"/>
          </a:p>
        </p:txBody>
      </p:sp>
    </p:spTree>
    <p:extLst>
      <p:ext uri="{BB962C8B-B14F-4D97-AF65-F5344CB8AC3E}">
        <p14:creationId xmlns:p14="http://schemas.microsoft.com/office/powerpoint/2010/main" val="507593148"/>
      </p:ext>
    </p:extLst>
  </p:cSld>
  <p:clrMapOvr>
    <a:masterClrMapping/>
  </p:clrMapOvr>
  <p:transition advClick="0"/>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Title 1">
            <a:extLst>
              <a:ext uri="{FF2B5EF4-FFF2-40B4-BE49-F238E27FC236}">
                <a16:creationId xmlns:a16="http://schemas.microsoft.com/office/drawing/2014/main" id="{9A606095-5954-86BD-F936-4C5CCBE866DC}"/>
              </a:ext>
            </a:extLst>
          </p:cNvPr>
          <p:cNvSpPr>
            <a:spLocks noGrp="1"/>
          </p:cNvSpPr>
          <p:nvPr>
            <p:ph type="title"/>
          </p:nvPr>
        </p:nvSpPr>
        <p:spPr>
          <a:xfrm>
            <a:off x="636814" y="457201"/>
            <a:ext cx="10940142" cy="639233"/>
          </a:xfrm>
        </p:spPr>
        <p:txBody>
          <a:bodyPr>
            <a:noAutofit/>
          </a:bodyPr>
          <a:lstStyle/>
          <a:p>
            <a:pPr algn="ctr" eaLnBrk="1" hangingPunct="1"/>
            <a:r>
              <a:rPr lang="en-US" altLang="en-US" sz="3200" dirty="0">
                <a:solidFill>
                  <a:schemeClr val="accent1">
                    <a:lumMod val="50000"/>
                  </a:schemeClr>
                </a:solidFill>
                <a:latin typeface="+mn-lt"/>
                <a:ea typeface="ヒラギノ角ゴ Pro W3"/>
              </a:rPr>
              <a:t>(3) </a:t>
            </a:r>
            <a:r>
              <a:rPr lang="en-US" altLang="en-US" sz="3200" dirty="0" err="1">
                <a:solidFill>
                  <a:schemeClr val="accent1">
                    <a:lumMod val="50000"/>
                  </a:schemeClr>
                </a:solidFill>
                <a:latin typeface="+mn-lt"/>
                <a:ea typeface="ヒラギノ角ゴ Pro W3"/>
              </a:rPr>
              <a:t>Tạo</a:t>
            </a:r>
            <a:r>
              <a:rPr lang="en-US" altLang="en-US" sz="3200" dirty="0">
                <a:solidFill>
                  <a:schemeClr val="accent1">
                    <a:lumMod val="50000"/>
                  </a:schemeClr>
                </a:solidFill>
                <a:latin typeface="+mn-lt"/>
                <a:ea typeface="ヒラギノ角ゴ Pro W3"/>
              </a:rPr>
              <a:t> </a:t>
            </a:r>
            <a:r>
              <a:rPr lang="vi-VN" altLang="en-US" sz="3200" dirty="0">
                <a:solidFill>
                  <a:schemeClr val="accent1">
                    <a:lumMod val="50000"/>
                  </a:schemeClr>
                </a:solidFill>
                <a:latin typeface="+mn-lt"/>
                <a:ea typeface="ヒラギノ角ゴ Pro W3"/>
              </a:rPr>
              <a:t>độ</a:t>
            </a:r>
            <a:r>
              <a:rPr lang="en-US" altLang="en-US" sz="3200" dirty="0">
                <a:solidFill>
                  <a:schemeClr val="accent1">
                    <a:lumMod val="50000"/>
                  </a:schemeClr>
                </a:solidFill>
                <a:latin typeface="+mn-lt"/>
                <a:ea typeface="ヒラギノ角ゴ Pro W3"/>
              </a:rPr>
              <a:t>ng </a:t>
            </a:r>
            <a:r>
              <a:rPr lang="en-US" altLang="en-US" sz="3200" dirty="0" err="1">
                <a:solidFill>
                  <a:schemeClr val="accent1">
                    <a:lumMod val="50000"/>
                  </a:schemeClr>
                </a:solidFill>
                <a:latin typeface="+mn-lt"/>
                <a:ea typeface="ヒラギノ角ゴ Pro W3"/>
              </a:rPr>
              <a:t>lực</a:t>
            </a:r>
            <a:r>
              <a:rPr lang="en-US" altLang="en-US" sz="3200" dirty="0">
                <a:solidFill>
                  <a:schemeClr val="accent1">
                    <a:lumMod val="50000"/>
                  </a:schemeClr>
                </a:solidFill>
                <a:latin typeface="+mn-lt"/>
                <a:ea typeface="ヒラギノ角ゴ Pro W3"/>
              </a:rPr>
              <a:t> </a:t>
            </a:r>
            <a:r>
              <a:rPr lang="en-US" altLang="en-US" sz="3200" dirty="0" err="1">
                <a:solidFill>
                  <a:schemeClr val="accent1">
                    <a:lumMod val="50000"/>
                  </a:schemeClr>
                </a:solidFill>
                <a:latin typeface="+mn-lt"/>
                <a:ea typeface="ヒラギノ角ゴ Pro W3"/>
              </a:rPr>
              <a:t>và</a:t>
            </a:r>
            <a:r>
              <a:rPr lang="en-US" altLang="en-US" sz="3200" dirty="0">
                <a:solidFill>
                  <a:schemeClr val="accent1">
                    <a:lumMod val="50000"/>
                  </a:schemeClr>
                </a:solidFill>
                <a:latin typeface="+mn-lt"/>
                <a:ea typeface="ヒラギノ角ゴ Pro W3"/>
              </a:rPr>
              <a:t> </a:t>
            </a:r>
            <a:r>
              <a:rPr lang="vi-VN" altLang="en-US" sz="3200" dirty="0">
                <a:solidFill>
                  <a:schemeClr val="accent1">
                    <a:lumMod val="50000"/>
                  </a:schemeClr>
                </a:solidFill>
                <a:latin typeface="+mn-lt"/>
                <a:ea typeface="ヒラギノ角ゴ Pro W3"/>
              </a:rPr>
              <a:t>đà</a:t>
            </a:r>
            <a:r>
              <a:rPr lang="en-US" altLang="en-US" sz="3200" dirty="0">
                <a:solidFill>
                  <a:schemeClr val="accent1">
                    <a:lumMod val="50000"/>
                  </a:schemeClr>
                </a:solidFill>
                <a:latin typeface="+mn-lt"/>
                <a:ea typeface="ヒラギノ角ゴ Pro W3"/>
              </a:rPr>
              <a:t>o </a:t>
            </a:r>
            <a:r>
              <a:rPr lang="en-US" altLang="en-US" sz="3200" dirty="0" err="1">
                <a:solidFill>
                  <a:schemeClr val="accent1">
                    <a:lumMod val="50000"/>
                  </a:schemeClr>
                </a:solidFill>
                <a:latin typeface="+mn-lt"/>
                <a:ea typeface="ヒラギノ角ゴ Pro W3"/>
              </a:rPr>
              <a:t>tạo</a:t>
            </a:r>
            <a:endParaRPr lang="en-US" altLang="en-US" sz="3200" dirty="0">
              <a:solidFill>
                <a:schemeClr val="accent1">
                  <a:lumMod val="50000"/>
                </a:schemeClr>
              </a:solidFill>
              <a:latin typeface="+mn-lt"/>
              <a:ea typeface="ヒラギノ角ゴ Pro W3"/>
            </a:endParaRPr>
          </a:p>
        </p:txBody>
      </p:sp>
      <p:graphicFrame>
        <p:nvGraphicFramePr>
          <p:cNvPr id="5" name="Diagram 4">
            <a:extLst>
              <a:ext uri="{FF2B5EF4-FFF2-40B4-BE49-F238E27FC236}">
                <a16:creationId xmlns:a16="http://schemas.microsoft.com/office/drawing/2014/main" id="{AE4B61B3-DA19-16AF-D60B-141532306BBC}"/>
              </a:ext>
            </a:extLst>
          </p:cNvPr>
          <p:cNvGraphicFramePr/>
          <p:nvPr>
            <p:extLst>
              <p:ext uri="{D42A27DB-BD31-4B8C-83A1-F6EECF244321}">
                <p14:modId xmlns:p14="http://schemas.microsoft.com/office/powerpoint/2010/main" val="1171481888"/>
              </p:ext>
            </p:extLst>
          </p:nvPr>
        </p:nvGraphicFramePr>
        <p:xfrm>
          <a:off x="914401" y="1276049"/>
          <a:ext cx="10853530" cy="484716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04452" name="TextBox 6">
            <a:extLst>
              <a:ext uri="{FF2B5EF4-FFF2-40B4-BE49-F238E27FC236}">
                <a16:creationId xmlns:a16="http://schemas.microsoft.com/office/drawing/2014/main" id="{E4965F9F-F222-D02D-09A6-926AC7BBEAC8}"/>
              </a:ext>
            </a:extLst>
          </p:cNvPr>
          <p:cNvSpPr txBox="1">
            <a:spLocks noChangeArrowheads="1"/>
          </p:cNvSpPr>
          <p:nvPr/>
        </p:nvSpPr>
        <p:spPr bwMode="auto">
          <a:xfrm>
            <a:off x="914401" y="1640418"/>
            <a:ext cx="4000500" cy="400110"/>
          </a:xfrm>
          <a:prstGeom prst="rect">
            <a:avLst/>
          </a:prstGeom>
          <a:solidFill>
            <a:srgbClr val="FF0000"/>
          </a:solidFill>
          <a:ln>
            <a:noFill/>
          </a:ln>
        </p:spPr>
        <p:txBody>
          <a:bodyPr>
            <a:spAutoFit/>
          </a:bodyPr>
          <a:lstStyle>
            <a:lvl1pPr>
              <a:spcBef>
                <a:spcPts val="400"/>
              </a:spcBef>
              <a:buClr>
                <a:schemeClr val="tx2"/>
              </a:buClr>
              <a:buFont typeface="Arial" panose="020B0604020202020204" pitchFamily="34" charset="0"/>
              <a:buChar char="•"/>
              <a:defRPr sz="3200">
                <a:solidFill>
                  <a:schemeClr val="tx1"/>
                </a:solidFill>
                <a:latin typeface="Tahoma" panose="020B0604030504040204" pitchFamily="34" charset="0"/>
                <a:ea typeface="ヒラギノ角ゴ Pro W3"/>
                <a:cs typeface="ヒラギノ角ゴ Pro W3"/>
              </a:defRPr>
            </a:lvl1pPr>
            <a:lvl2pPr marL="742950" indent="-285750">
              <a:spcBef>
                <a:spcPts val="400"/>
              </a:spcBef>
              <a:buClr>
                <a:schemeClr val="tx2"/>
              </a:buClr>
              <a:buFont typeface="Arial" panose="020B0604020202020204" pitchFamily="34" charset="0"/>
              <a:buChar char="•"/>
              <a:defRPr sz="1400">
                <a:solidFill>
                  <a:schemeClr val="tx1"/>
                </a:solidFill>
                <a:latin typeface="Tahoma" panose="020B0604030504040204" pitchFamily="34" charset="0"/>
                <a:ea typeface="ヒラギノ角ゴ Pro W3"/>
                <a:cs typeface="ヒラギノ角ゴ Pro W3"/>
              </a:defRPr>
            </a:lvl2pPr>
            <a:lvl3pPr marL="1143000" indent="-228600">
              <a:spcBef>
                <a:spcPts val="400"/>
              </a:spcBef>
              <a:buClr>
                <a:schemeClr val="tx2"/>
              </a:buClr>
              <a:buFont typeface="Arial" panose="020B0604020202020204" pitchFamily="34" charset="0"/>
              <a:buChar char="•"/>
              <a:defRPr sz="1200">
                <a:solidFill>
                  <a:schemeClr val="tx1"/>
                </a:solidFill>
                <a:latin typeface="Tahoma" panose="020B0604030504040204" pitchFamily="34" charset="0"/>
                <a:ea typeface="ヒラギノ角ゴ Pro W3"/>
                <a:cs typeface="ヒラギノ角ゴ Pro W3"/>
              </a:defRPr>
            </a:lvl3pPr>
            <a:lvl4pPr marL="1600200" indent="-228600">
              <a:spcBef>
                <a:spcPts val="400"/>
              </a:spcBef>
              <a:buClr>
                <a:schemeClr val="tx2"/>
              </a:buClr>
              <a:buSzPct val="70000"/>
              <a:buFont typeface="Courier New" panose="02070309020205020404" pitchFamily="49" charset="0"/>
              <a:buChar char="o"/>
              <a:defRPr sz="1100">
                <a:solidFill>
                  <a:schemeClr val="tx1"/>
                </a:solidFill>
                <a:latin typeface="Tahoma" panose="020B0604030504040204" pitchFamily="34" charset="0"/>
                <a:ea typeface="ヒラギノ角ゴ Pro W3"/>
                <a:cs typeface="ヒラギノ角ゴ Pro W3"/>
              </a:defRPr>
            </a:lvl4pPr>
            <a:lvl5pPr marL="2057400" indent="-228600">
              <a:spcBef>
                <a:spcPts val="400"/>
              </a:spcBef>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5pPr>
            <a:lvl6pPr marL="25146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6pPr>
            <a:lvl7pPr marL="29718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7pPr>
            <a:lvl8pPr marL="34290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8pPr>
            <a:lvl9pPr marL="38862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9pPr>
          </a:lstStyle>
          <a:p>
            <a:pPr algn="ctr" eaLnBrk="1" hangingPunct="1">
              <a:spcBef>
                <a:spcPct val="0"/>
              </a:spcBef>
              <a:buClrTx/>
              <a:buFontTx/>
              <a:buNone/>
            </a:pPr>
            <a:r>
              <a:rPr lang="en-US" altLang="en-US" sz="2000" dirty="0" err="1">
                <a:solidFill>
                  <a:srgbClr val="EAEAEA"/>
                </a:solidFill>
                <a:latin typeface="+mn-lt"/>
                <a:cs typeface="Arial" panose="020B0604020202020204" pitchFamily="34" charset="0"/>
              </a:rPr>
              <a:t>Yêu</a:t>
            </a:r>
            <a:r>
              <a:rPr lang="en-US" altLang="en-US" sz="2000" dirty="0">
                <a:solidFill>
                  <a:srgbClr val="EAEAEA"/>
                </a:solidFill>
                <a:latin typeface="+mn-lt"/>
                <a:cs typeface="Arial" panose="020B0604020202020204" pitchFamily="34" charset="0"/>
              </a:rPr>
              <a:t> </a:t>
            </a:r>
            <a:r>
              <a:rPr lang="en-US" altLang="en-US" sz="2000" dirty="0" err="1">
                <a:solidFill>
                  <a:srgbClr val="EAEAEA"/>
                </a:solidFill>
                <a:latin typeface="+mn-lt"/>
                <a:cs typeface="Arial" panose="020B0604020202020204" pitchFamily="34" charset="0"/>
              </a:rPr>
              <a:t>cầu</a:t>
            </a:r>
            <a:r>
              <a:rPr lang="en-US" altLang="en-US" sz="2000" dirty="0">
                <a:solidFill>
                  <a:srgbClr val="EAEAEA"/>
                </a:solidFill>
                <a:latin typeface="+mn-lt"/>
                <a:cs typeface="Arial" panose="020B0604020202020204" pitchFamily="34" charset="0"/>
              </a:rPr>
              <a:t> </a:t>
            </a:r>
            <a:r>
              <a:rPr lang="en-US" altLang="en-US" sz="2000" dirty="0" err="1">
                <a:solidFill>
                  <a:srgbClr val="EAEAEA"/>
                </a:solidFill>
                <a:latin typeface="+mn-lt"/>
                <a:cs typeface="Arial" panose="020B0604020202020204" pitchFamily="34" charset="0"/>
              </a:rPr>
              <a:t>pháp</a:t>
            </a:r>
            <a:r>
              <a:rPr lang="en-US" altLang="en-US" sz="2000" dirty="0">
                <a:solidFill>
                  <a:srgbClr val="EAEAEA"/>
                </a:solidFill>
                <a:latin typeface="+mn-lt"/>
                <a:cs typeface="Arial" panose="020B0604020202020204" pitchFamily="34" charset="0"/>
              </a:rPr>
              <a:t> </a:t>
            </a:r>
            <a:r>
              <a:rPr lang="en-US" altLang="en-US" sz="2000" dirty="0" err="1">
                <a:solidFill>
                  <a:srgbClr val="EAEAEA"/>
                </a:solidFill>
                <a:latin typeface="+mn-lt"/>
                <a:cs typeface="Arial" panose="020B0604020202020204" pitchFamily="34" charset="0"/>
              </a:rPr>
              <a:t>lý</a:t>
            </a:r>
            <a:endParaRPr lang="en-US" altLang="en-US" sz="2000" dirty="0">
              <a:solidFill>
                <a:srgbClr val="EAEAEA"/>
              </a:solidFill>
              <a:latin typeface="+mn-lt"/>
              <a:cs typeface="Arial" panose="020B060402020202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AsOne/>
      </p:bldGraphic>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6499" name="Picture 9" descr="j0149396">
            <a:extLst>
              <a:ext uri="{FF2B5EF4-FFF2-40B4-BE49-F238E27FC236}">
                <a16:creationId xmlns:a16="http://schemas.microsoft.com/office/drawing/2014/main" id="{2C94A8DF-2F25-6F0C-A644-6EA6442943FD}"/>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3204146" y="1407326"/>
            <a:ext cx="5177854" cy="2360383"/>
          </a:xfrm>
          <a:effectLst>
            <a:outerShdw dist="53882" dir="2700000" algn="ctr" rotWithShape="0">
              <a:schemeClr val="bg2"/>
            </a:outerShdw>
          </a:effectLst>
        </p:spPr>
      </p:pic>
      <p:sp>
        <p:nvSpPr>
          <p:cNvPr id="6" name="Rounded Rectangular Callout 5">
            <a:extLst>
              <a:ext uri="{FF2B5EF4-FFF2-40B4-BE49-F238E27FC236}">
                <a16:creationId xmlns:a16="http://schemas.microsoft.com/office/drawing/2014/main" id="{331766B2-9534-1245-34F0-6C3ABE792EDE}"/>
              </a:ext>
            </a:extLst>
          </p:cNvPr>
          <p:cNvSpPr/>
          <p:nvPr/>
        </p:nvSpPr>
        <p:spPr>
          <a:xfrm>
            <a:off x="8297131" y="1520193"/>
            <a:ext cx="2935245" cy="509532"/>
          </a:xfrm>
          <a:prstGeom prst="wedgeRoundRectCallout">
            <a:avLst>
              <a:gd name="adj1" fmla="val -79038"/>
              <a:gd name="adj2" fmla="val 38538"/>
              <a:gd name="adj3" fmla="val 16667"/>
            </a:avLst>
          </a:prstGeom>
          <a:ln w="19050"/>
        </p:spPr>
        <p:style>
          <a:lnRef idx="2">
            <a:schemeClr val="accent1"/>
          </a:lnRef>
          <a:fillRef idx="1">
            <a:schemeClr val="lt1"/>
          </a:fillRef>
          <a:effectRef idx="0">
            <a:schemeClr val="accent1"/>
          </a:effectRef>
          <a:fontRef idx="minor">
            <a:schemeClr val="dk1"/>
          </a:fontRef>
        </p:style>
        <p:txBody>
          <a:bodyPr anchor="ctr"/>
          <a:lstStyle/>
          <a:p>
            <a:pPr algn="ctr" eaLnBrk="1" hangingPunct="1">
              <a:defRPr/>
            </a:pPr>
            <a:r>
              <a:rPr lang="en-US" sz="1800" dirty="0" err="1">
                <a:cs typeface="Arial" panose="020B0604020202020204" pitchFamily="34" charset="0"/>
              </a:rPr>
              <a:t>Điều</a:t>
            </a:r>
            <a:r>
              <a:rPr lang="en-US" sz="1800" dirty="0">
                <a:cs typeface="Arial" panose="020B0604020202020204" pitchFamily="34" charset="0"/>
              </a:rPr>
              <a:t> </a:t>
            </a:r>
            <a:r>
              <a:rPr lang="en-US" sz="1800" dirty="0" err="1">
                <a:cs typeface="Arial" panose="020B0604020202020204" pitchFamily="34" charset="0"/>
              </a:rPr>
              <a:t>kiện</a:t>
            </a:r>
            <a:r>
              <a:rPr lang="en-US" sz="1800" dirty="0">
                <a:cs typeface="Arial" panose="020B0604020202020204" pitchFamily="34" charset="0"/>
              </a:rPr>
              <a:t> </a:t>
            </a:r>
            <a:r>
              <a:rPr lang="en-US" sz="1800" dirty="0" err="1">
                <a:cs typeface="Arial" panose="020B0604020202020204" pitchFamily="34" charset="0"/>
              </a:rPr>
              <a:t>làm</a:t>
            </a:r>
            <a:r>
              <a:rPr lang="en-US" sz="1800" dirty="0">
                <a:cs typeface="Arial" panose="020B0604020202020204" pitchFamily="34" charset="0"/>
              </a:rPr>
              <a:t> </a:t>
            </a:r>
            <a:r>
              <a:rPr lang="en-US" sz="1800" dirty="0" err="1">
                <a:cs typeface="Arial" panose="020B0604020202020204" pitchFamily="34" charset="0"/>
              </a:rPr>
              <a:t>việc</a:t>
            </a:r>
            <a:r>
              <a:rPr lang="en-US" sz="1800" dirty="0">
                <a:cs typeface="Arial" panose="020B0604020202020204" pitchFamily="34" charset="0"/>
              </a:rPr>
              <a:t> </a:t>
            </a:r>
            <a:r>
              <a:rPr lang="en-US" sz="1800" dirty="0" err="1">
                <a:cs typeface="Arial" panose="020B0604020202020204" pitchFamily="34" charset="0"/>
              </a:rPr>
              <a:t>tốt</a:t>
            </a:r>
            <a:r>
              <a:rPr lang="en-US" sz="1800" dirty="0">
                <a:cs typeface="Arial" panose="020B0604020202020204" pitchFamily="34" charset="0"/>
              </a:rPr>
              <a:t> h</a:t>
            </a:r>
            <a:r>
              <a:rPr lang="vi-VN" sz="1800" dirty="0">
                <a:cs typeface="Arial" panose="020B0604020202020204" pitchFamily="34" charset="0"/>
              </a:rPr>
              <a:t>ơ</a:t>
            </a:r>
            <a:r>
              <a:rPr lang="en-US" sz="1800" dirty="0">
                <a:cs typeface="Arial" panose="020B0604020202020204" pitchFamily="34" charset="0"/>
              </a:rPr>
              <a:t>n</a:t>
            </a:r>
          </a:p>
        </p:txBody>
      </p:sp>
      <p:sp>
        <p:nvSpPr>
          <p:cNvPr id="7" name="Rounded Rectangular Callout 6">
            <a:extLst>
              <a:ext uri="{FF2B5EF4-FFF2-40B4-BE49-F238E27FC236}">
                <a16:creationId xmlns:a16="http://schemas.microsoft.com/office/drawing/2014/main" id="{631D6A10-8CF5-2E2A-0E91-4783B43D45EE}"/>
              </a:ext>
            </a:extLst>
          </p:cNvPr>
          <p:cNvSpPr/>
          <p:nvPr/>
        </p:nvSpPr>
        <p:spPr>
          <a:xfrm>
            <a:off x="8727506" y="2301027"/>
            <a:ext cx="2504870" cy="546236"/>
          </a:xfrm>
          <a:prstGeom prst="wedgeRoundRectCallout">
            <a:avLst>
              <a:gd name="adj1" fmla="val -94784"/>
              <a:gd name="adj2" fmla="val -20215"/>
              <a:gd name="adj3" fmla="val 16667"/>
            </a:avLst>
          </a:prstGeom>
          <a:ln w="19050"/>
        </p:spPr>
        <p:style>
          <a:lnRef idx="2">
            <a:schemeClr val="accent1"/>
          </a:lnRef>
          <a:fillRef idx="1">
            <a:schemeClr val="lt1"/>
          </a:fillRef>
          <a:effectRef idx="0">
            <a:schemeClr val="accent1"/>
          </a:effectRef>
          <a:fontRef idx="minor">
            <a:schemeClr val="dk1"/>
          </a:fontRef>
        </p:style>
        <p:txBody>
          <a:bodyPr anchor="ctr"/>
          <a:lstStyle/>
          <a:p>
            <a:pPr algn="ctr" eaLnBrk="1" hangingPunct="1">
              <a:defRPr/>
            </a:pPr>
            <a:r>
              <a:rPr lang="en-US" sz="1800" dirty="0" err="1">
                <a:cs typeface="Arial" panose="020B0604020202020204" pitchFamily="34" charset="0"/>
              </a:rPr>
              <a:t>Cảm</a:t>
            </a:r>
            <a:r>
              <a:rPr lang="en-US" sz="1800" dirty="0">
                <a:cs typeface="Arial" panose="020B0604020202020204" pitchFamily="34" charset="0"/>
              </a:rPr>
              <a:t> </a:t>
            </a:r>
            <a:r>
              <a:rPr lang="en-US" sz="1800" dirty="0" err="1">
                <a:cs typeface="Arial" panose="020B0604020202020204" pitchFamily="34" charset="0"/>
              </a:rPr>
              <a:t>giác</a:t>
            </a:r>
            <a:r>
              <a:rPr lang="en-US" sz="1800" dirty="0">
                <a:cs typeface="Arial" panose="020B0604020202020204" pitchFamily="34" charset="0"/>
              </a:rPr>
              <a:t> </a:t>
            </a:r>
            <a:r>
              <a:rPr lang="en-US" sz="1800" dirty="0" err="1">
                <a:cs typeface="Arial" panose="020B0604020202020204" pitchFamily="34" charset="0"/>
              </a:rPr>
              <a:t>tự</a:t>
            </a:r>
            <a:r>
              <a:rPr lang="en-US" sz="1800" dirty="0">
                <a:cs typeface="Arial" panose="020B0604020202020204" pitchFamily="34" charset="0"/>
              </a:rPr>
              <a:t> </a:t>
            </a:r>
            <a:r>
              <a:rPr lang="en-US" sz="1800" dirty="0" err="1">
                <a:cs typeface="Arial" panose="020B0604020202020204" pitchFamily="34" charset="0"/>
              </a:rPr>
              <a:t>hào</a:t>
            </a:r>
            <a:r>
              <a:rPr lang="en-US" sz="1800" dirty="0">
                <a:cs typeface="Arial" panose="020B0604020202020204" pitchFamily="34" charset="0"/>
              </a:rPr>
              <a:t> </a:t>
            </a:r>
            <a:r>
              <a:rPr lang="en-US" sz="1800" dirty="0" err="1">
                <a:cs typeface="Arial" panose="020B0604020202020204" pitchFamily="34" charset="0"/>
              </a:rPr>
              <a:t>về</a:t>
            </a:r>
            <a:r>
              <a:rPr lang="en-US" sz="1800" dirty="0">
                <a:cs typeface="Arial" panose="020B0604020202020204" pitchFamily="34" charset="0"/>
              </a:rPr>
              <a:t> n</a:t>
            </a:r>
            <a:r>
              <a:rPr lang="vi-VN" sz="1800" dirty="0">
                <a:cs typeface="Arial" panose="020B0604020202020204" pitchFamily="34" charset="0"/>
              </a:rPr>
              <a:t>ơ</a:t>
            </a:r>
            <a:r>
              <a:rPr lang="en-US" sz="1800" dirty="0" err="1">
                <a:cs typeface="Arial" panose="020B0604020202020204" pitchFamily="34" charset="0"/>
              </a:rPr>
              <a:t>i</a:t>
            </a:r>
            <a:r>
              <a:rPr lang="en-US" sz="1800" dirty="0">
                <a:cs typeface="Arial" panose="020B0604020202020204" pitchFamily="34" charset="0"/>
              </a:rPr>
              <a:t> </a:t>
            </a:r>
            <a:r>
              <a:rPr lang="en-US" sz="1800" dirty="0" err="1">
                <a:cs typeface="Arial" panose="020B0604020202020204" pitchFamily="34" charset="0"/>
              </a:rPr>
              <a:t>làm</a:t>
            </a:r>
            <a:r>
              <a:rPr lang="en-US" sz="1800" dirty="0">
                <a:cs typeface="Arial" panose="020B0604020202020204" pitchFamily="34" charset="0"/>
              </a:rPr>
              <a:t> </a:t>
            </a:r>
            <a:r>
              <a:rPr lang="en-US" sz="1800" dirty="0" err="1">
                <a:cs typeface="Arial" panose="020B0604020202020204" pitchFamily="34" charset="0"/>
              </a:rPr>
              <a:t>việc</a:t>
            </a:r>
            <a:endParaRPr lang="en-US" sz="1800" dirty="0">
              <a:cs typeface="Arial" panose="020B0604020202020204" pitchFamily="34" charset="0"/>
            </a:endParaRPr>
          </a:p>
        </p:txBody>
      </p:sp>
      <p:sp>
        <p:nvSpPr>
          <p:cNvPr id="8" name="Rounded Rectangular Callout 7">
            <a:extLst>
              <a:ext uri="{FF2B5EF4-FFF2-40B4-BE49-F238E27FC236}">
                <a16:creationId xmlns:a16="http://schemas.microsoft.com/office/drawing/2014/main" id="{CA15D627-0FB6-CAD4-C91B-94E3021AACFB}"/>
              </a:ext>
            </a:extLst>
          </p:cNvPr>
          <p:cNvSpPr/>
          <p:nvPr/>
        </p:nvSpPr>
        <p:spPr>
          <a:xfrm>
            <a:off x="487241" y="3314196"/>
            <a:ext cx="3292998" cy="515612"/>
          </a:xfrm>
          <a:prstGeom prst="wedgeRoundRectCallout">
            <a:avLst>
              <a:gd name="adj1" fmla="val 69175"/>
              <a:gd name="adj2" fmla="val -50491"/>
              <a:gd name="adj3" fmla="val 16667"/>
            </a:avLst>
          </a:prstGeom>
          <a:ln w="19050"/>
        </p:spPr>
        <p:style>
          <a:lnRef idx="2">
            <a:schemeClr val="accent1"/>
          </a:lnRef>
          <a:fillRef idx="1">
            <a:schemeClr val="lt1"/>
          </a:fillRef>
          <a:effectRef idx="0">
            <a:schemeClr val="accent1"/>
          </a:effectRef>
          <a:fontRef idx="minor">
            <a:schemeClr val="dk1"/>
          </a:fontRef>
        </p:style>
        <p:txBody>
          <a:bodyPr anchor="ctr"/>
          <a:lstStyle/>
          <a:p>
            <a:pPr algn="ctr" eaLnBrk="1" hangingPunct="1">
              <a:defRPr/>
            </a:pPr>
            <a:r>
              <a:rPr lang="en-US" sz="1800" dirty="0" err="1">
                <a:cs typeface="Arial" panose="020B0604020202020204" pitchFamily="34" charset="0"/>
              </a:rPr>
              <a:t>Biết</a:t>
            </a:r>
            <a:r>
              <a:rPr lang="en-US" sz="1800" dirty="0">
                <a:cs typeface="Arial" panose="020B0604020202020204" pitchFamily="34" charset="0"/>
              </a:rPr>
              <a:t> </a:t>
            </a:r>
            <a:r>
              <a:rPr lang="vi-VN" sz="1800" dirty="0">
                <a:cs typeface="Arial" panose="020B0604020202020204" pitchFamily="34" charset="0"/>
              </a:rPr>
              <a:t>đượ</a:t>
            </a:r>
            <a:r>
              <a:rPr lang="en-US" sz="1800" dirty="0">
                <a:cs typeface="Arial" panose="020B0604020202020204" pitchFamily="34" charset="0"/>
              </a:rPr>
              <a:t>c </a:t>
            </a:r>
            <a:r>
              <a:rPr lang="en-US" sz="1800" dirty="0" err="1">
                <a:cs typeface="Arial" panose="020B0604020202020204" pitchFamily="34" charset="0"/>
              </a:rPr>
              <a:t>lợi</a:t>
            </a:r>
            <a:r>
              <a:rPr lang="en-US" sz="1800" dirty="0">
                <a:cs typeface="Arial" panose="020B0604020202020204" pitchFamily="34" charset="0"/>
              </a:rPr>
              <a:t> </a:t>
            </a:r>
            <a:r>
              <a:rPr lang="en-US" sz="1800" dirty="0" err="1">
                <a:cs typeface="Arial" panose="020B0604020202020204" pitchFamily="34" charset="0"/>
              </a:rPr>
              <a:t>ích</a:t>
            </a:r>
            <a:r>
              <a:rPr lang="en-US" sz="1800" dirty="0">
                <a:cs typeface="Arial" panose="020B0604020202020204" pitchFamily="34" charset="0"/>
              </a:rPr>
              <a:t> </a:t>
            </a:r>
            <a:r>
              <a:rPr lang="en-US" sz="1800" dirty="0" err="1">
                <a:cs typeface="Arial" panose="020B0604020202020204" pitchFamily="34" charset="0"/>
              </a:rPr>
              <a:t>của</a:t>
            </a:r>
            <a:r>
              <a:rPr lang="en-US" sz="1800" dirty="0">
                <a:cs typeface="Arial" panose="020B0604020202020204" pitchFamily="34" charset="0"/>
              </a:rPr>
              <a:t> TKNL</a:t>
            </a:r>
          </a:p>
        </p:txBody>
      </p:sp>
      <p:sp>
        <p:nvSpPr>
          <p:cNvPr id="9" name="Rounded Rectangular Callout 8">
            <a:extLst>
              <a:ext uri="{FF2B5EF4-FFF2-40B4-BE49-F238E27FC236}">
                <a16:creationId xmlns:a16="http://schemas.microsoft.com/office/drawing/2014/main" id="{12733BB5-853B-599E-74BE-E88C437C4E9A}"/>
              </a:ext>
            </a:extLst>
          </p:cNvPr>
          <p:cNvSpPr/>
          <p:nvPr/>
        </p:nvSpPr>
        <p:spPr>
          <a:xfrm>
            <a:off x="500526" y="1522091"/>
            <a:ext cx="3118973" cy="557539"/>
          </a:xfrm>
          <a:prstGeom prst="wedgeRoundRectCallout">
            <a:avLst>
              <a:gd name="adj1" fmla="val 63556"/>
              <a:gd name="adj2" fmla="val 26935"/>
              <a:gd name="adj3" fmla="val 16667"/>
            </a:avLst>
          </a:prstGeom>
          <a:ln w="19050"/>
        </p:spPr>
        <p:style>
          <a:lnRef idx="2">
            <a:schemeClr val="accent1"/>
          </a:lnRef>
          <a:fillRef idx="1">
            <a:schemeClr val="lt1"/>
          </a:fillRef>
          <a:effectRef idx="0">
            <a:schemeClr val="accent1"/>
          </a:effectRef>
          <a:fontRef idx="minor">
            <a:schemeClr val="dk1"/>
          </a:fontRef>
        </p:style>
        <p:txBody>
          <a:bodyPr anchor="ctr"/>
          <a:lstStyle/>
          <a:p>
            <a:pPr algn="ctr" eaLnBrk="1" hangingPunct="1">
              <a:defRPr/>
            </a:pPr>
            <a:r>
              <a:rPr lang="en-US" sz="1800" dirty="0" err="1">
                <a:cs typeface="Arial" panose="020B0604020202020204" pitchFamily="34" charset="0"/>
              </a:rPr>
              <a:t>Không</a:t>
            </a:r>
            <a:r>
              <a:rPr lang="en-US" sz="1800" dirty="0">
                <a:cs typeface="Arial" panose="020B0604020202020204" pitchFamily="34" charset="0"/>
              </a:rPr>
              <a:t> </a:t>
            </a:r>
            <a:r>
              <a:rPr lang="en-US" sz="1800" dirty="0" err="1">
                <a:cs typeface="Arial" panose="020B0604020202020204" pitchFamily="34" charset="0"/>
              </a:rPr>
              <a:t>bị</a:t>
            </a:r>
            <a:r>
              <a:rPr lang="en-US" sz="1800" dirty="0">
                <a:cs typeface="Arial" panose="020B0604020202020204" pitchFamily="34" charset="0"/>
              </a:rPr>
              <a:t> t</a:t>
            </a:r>
            <a:r>
              <a:rPr lang="vi-VN" sz="1800" dirty="0">
                <a:cs typeface="Arial" panose="020B0604020202020204" pitchFamily="34" charset="0"/>
              </a:rPr>
              <a:t>ă</a:t>
            </a:r>
            <a:r>
              <a:rPr lang="en-US" sz="1800" dirty="0" err="1">
                <a:cs typeface="Arial" panose="020B0604020202020204" pitchFamily="34" charset="0"/>
              </a:rPr>
              <a:t>ng</a:t>
            </a:r>
            <a:r>
              <a:rPr lang="en-US" sz="1800" dirty="0">
                <a:cs typeface="Arial" panose="020B0604020202020204" pitchFamily="34" charset="0"/>
              </a:rPr>
              <a:t> </a:t>
            </a:r>
            <a:r>
              <a:rPr lang="en-US" sz="1800" dirty="0" err="1">
                <a:cs typeface="Arial" panose="020B0604020202020204" pitchFamily="34" charset="0"/>
              </a:rPr>
              <a:t>áp</a:t>
            </a:r>
            <a:r>
              <a:rPr lang="en-US" sz="1800" dirty="0">
                <a:cs typeface="Arial" panose="020B0604020202020204" pitchFamily="34" charset="0"/>
              </a:rPr>
              <a:t> </a:t>
            </a:r>
            <a:r>
              <a:rPr lang="en-US" sz="1800" dirty="0" err="1">
                <a:cs typeface="Arial" panose="020B0604020202020204" pitchFamily="34" charset="0"/>
              </a:rPr>
              <a:t>lực</a:t>
            </a:r>
            <a:r>
              <a:rPr lang="en-US" sz="1800" dirty="0">
                <a:cs typeface="Arial" panose="020B0604020202020204" pitchFamily="34" charset="0"/>
              </a:rPr>
              <a:t> </a:t>
            </a:r>
            <a:r>
              <a:rPr lang="en-US" sz="1800" dirty="0" err="1">
                <a:cs typeface="Arial" panose="020B0604020202020204" pitchFamily="34" charset="0"/>
              </a:rPr>
              <a:t>khi</a:t>
            </a:r>
            <a:r>
              <a:rPr lang="en-US" sz="1800" dirty="0">
                <a:cs typeface="Arial" panose="020B0604020202020204" pitchFamily="34" charset="0"/>
              </a:rPr>
              <a:t> </a:t>
            </a:r>
            <a:r>
              <a:rPr lang="en-US" sz="1800" dirty="0" err="1">
                <a:cs typeface="Arial" panose="020B0604020202020204" pitchFamily="34" charset="0"/>
              </a:rPr>
              <a:t>thực</a:t>
            </a:r>
            <a:r>
              <a:rPr lang="en-US" sz="1800" dirty="0">
                <a:cs typeface="Arial" panose="020B0604020202020204" pitchFamily="34" charset="0"/>
              </a:rPr>
              <a:t> </a:t>
            </a:r>
            <a:r>
              <a:rPr lang="en-US" sz="1800" dirty="0" err="1">
                <a:cs typeface="Arial" panose="020B0604020202020204" pitchFamily="34" charset="0"/>
              </a:rPr>
              <a:t>hiện</a:t>
            </a:r>
            <a:r>
              <a:rPr lang="en-US" sz="1800" dirty="0">
                <a:cs typeface="Arial" panose="020B0604020202020204" pitchFamily="34" charset="0"/>
              </a:rPr>
              <a:t> TKNL</a:t>
            </a:r>
          </a:p>
        </p:txBody>
      </p:sp>
      <p:sp>
        <p:nvSpPr>
          <p:cNvPr id="11" name="Rounded Rectangular Callout 10">
            <a:extLst>
              <a:ext uri="{FF2B5EF4-FFF2-40B4-BE49-F238E27FC236}">
                <a16:creationId xmlns:a16="http://schemas.microsoft.com/office/drawing/2014/main" id="{7A16B698-0469-6385-BB22-586DB29672E4}"/>
              </a:ext>
            </a:extLst>
          </p:cNvPr>
          <p:cNvSpPr/>
          <p:nvPr/>
        </p:nvSpPr>
        <p:spPr>
          <a:xfrm>
            <a:off x="487241" y="2485650"/>
            <a:ext cx="2890451" cy="515612"/>
          </a:xfrm>
          <a:prstGeom prst="wedgeRoundRectCallout">
            <a:avLst>
              <a:gd name="adj1" fmla="val 76046"/>
              <a:gd name="adj2" fmla="val -56643"/>
              <a:gd name="adj3" fmla="val 16667"/>
            </a:avLst>
          </a:prstGeom>
          <a:ln w="19050"/>
        </p:spPr>
        <p:style>
          <a:lnRef idx="2">
            <a:schemeClr val="accent1"/>
          </a:lnRef>
          <a:fillRef idx="1">
            <a:schemeClr val="lt1"/>
          </a:fillRef>
          <a:effectRef idx="0">
            <a:schemeClr val="accent1"/>
          </a:effectRef>
          <a:fontRef idx="minor">
            <a:schemeClr val="dk1"/>
          </a:fontRef>
        </p:style>
        <p:txBody>
          <a:bodyPr anchor="ctr"/>
          <a:lstStyle/>
          <a:p>
            <a:pPr algn="ctr" eaLnBrk="1" hangingPunct="1">
              <a:defRPr/>
            </a:pPr>
            <a:r>
              <a:rPr lang="en-US" sz="1800" dirty="0" err="1">
                <a:cs typeface="Arial" panose="020B0604020202020204" pitchFamily="34" charset="0"/>
              </a:rPr>
              <a:t>Đủ</a:t>
            </a:r>
            <a:r>
              <a:rPr lang="en-US" sz="1800" dirty="0">
                <a:cs typeface="Arial" panose="020B0604020202020204" pitchFamily="34" charset="0"/>
              </a:rPr>
              <a:t> n</a:t>
            </a:r>
            <a:r>
              <a:rPr lang="vi-VN" sz="1800" dirty="0">
                <a:cs typeface="Arial" panose="020B0604020202020204" pitchFamily="34" charset="0"/>
              </a:rPr>
              <a:t>ă</a:t>
            </a:r>
            <a:r>
              <a:rPr lang="en-US" sz="1800" dirty="0" err="1">
                <a:cs typeface="Arial" panose="020B0604020202020204" pitchFamily="34" charset="0"/>
              </a:rPr>
              <a:t>ng</a:t>
            </a:r>
            <a:r>
              <a:rPr lang="en-US" sz="1800" dirty="0">
                <a:cs typeface="Arial" panose="020B0604020202020204" pitchFamily="34" charset="0"/>
              </a:rPr>
              <a:t> </a:t>
            </a:r>
            <a:r>
              <a:rPr lang="en-US" sz="1800" dirty="0" err="1">
                <a:cs typeface="Arial" panose="020B0604020202020204" pitchFamily="34" charset="0"/>
              </a:rPr>
              <a:t>lực</a:t>
            </a:r>
            <a:r>
              <a:rPr lang="en-US" sz="1800" dirty="0">
                <a:cs typeface="Arial" panose="020B0604020202020204" pitchFamily="34" charset="0"/>
              </a:rPr>
              <a:t>  </a:t>
            </a:r>
            <a:r>
              <a:rPr lang="en-US" sz="1800" dirty="0" err="1">
                <a:cs typeface="Arial" panose="020B0604020202020204" pitchFamily="34" charset="0"/>
              </a:rPr>
              <a:t>thực</a:t>
            </a:r>
            <a:r>
              <a:rPr lang="en-US" sz="1800" dirty="0">
                <a:cs typeface="Arial" panose="020B0604020202020204" pitchFamily="34" charset="0"/>
              </a:rPr>
              <a:t> </a:t>
            </a:r>
            <a:r>
              <a:rPr lang="en-US" sz="1800" dirty="0" err="1">
                <a:cs typeface="Arial" panose="020B0604020202020204" pitchFamily="34" charset="0"/>
              </a:rPr>
              <a:t>hiện</a:t>
            </a:r>
            <a:endParaRPr lang="en-US" sz="1800" dirty="0">
              <a:cs typeface="Arial" panose="020B0604020202020204" pitchFamily="34" charset="0"/>
            </a:endParaRPr>
          </a:p>
        </p:txBody>
      </p:sp>
      <p:sp>
        <p:nvSpPr>
          <p:cNvPr id="14" name="Rounded Rectangular Callout 13">
            <a:extLst>
              <a:ext uri="{FF2B5EF4-FFF2-40B4-BE49-F238E27FC236}">
                <a16:creationId xmlns:a16="http://schemas.microsoft.com/office/drawing/2014/main" id="{57AC33E7-35B2-5A1A-4160-4676C309B167}"/>
              </a:ext>
            </a:extLst>
          </p:cNvPr>
          <p:cNvSpPr/>
          <p:nvPr/>
        </p:nvSpPr>
        <p:spPr>
          <a:xfrm>
            <a:off x="8727506" y="3155882"/>
            <a:ext cx="2504870" cy="546236"/>
          </a:xfrm>
          <a:prstGeom prst="wedgeRoundRectCallout">
            <a:avLst>
              <a:gd name="adj1" fmla="val -78779"/>
              <a:gd name="adj2" fmla="val -18123"/>
              <a:gd name="adj3" fmla="val 16667"/>
            </a:avLst>
          </a:prstGeom>
          <a:ln w="19050"/>
        </p:spPr>
        <p:style>
          <a:lnRef idx="2">
            <a:schemeClr val="accent1"/>
          </a:lnRef>
          <a:fillRef idx="1">
            <a:schemeClr val="lt1"/>
          </a:fillRef>
          <a:effectRef idx="0">
            <a:schemeClr val="accent1"/>
          </a:effectRef>
          <a:fontRef idx="minor">
            <a:schemeClr val="dk1"/>
          </a:fontRef>
        </p:style>
        <p:txBody>
          <a:bodyPr anchor="ctr"/>
          <a:lstStyle/>
          <a:p>
            <a:pPr algn="ctr" eaLnBrk="1" hangingPunct="1">
              <a:defRPr/>
            </a:pPr>
            <a:r>
              <a:rPr lang="en-US" sz="1800" dirty="0">
                <a:cs typeface="Arial" panose="020B0604020202020204" pitchFamily="34" charset="0"/>
              </a:rPr>
              <a:t>Đ</a:t>
            </a:r>
            <a:r>
              <a:rPr lang="vi-VN" sz="1800" dirty="0">
                <a:cs typeface="Arial" panose="020B0604020202020204" pitchFamily="34" charset="0"/>
              </a:rPr>
              <a:t>ượ</a:t>
            </a:r>
            <a:r>
              <a:rPr lang="en-US" sz="1800" dirty="0">
                <a:cs typeface="Arial" panose="020B0604020202020204" pitchFamily="34" charset="0"/>
              </a:rPr>
              <a:t>c </a:t>
            </a:r>
            <a:r>
              <a:rPr lang="en-US" sz="1800" dirty="0" err="1">
                <a:cs typeface="Arial" panose="020B0604020202020204" pitchFamily="34" charset="0"/>
              </a:rPr>
              <a:t>chia</a:t>
            </a:r>
            <a:r>
              <a:rPr lang="en-US" sz="1800" dirty="0">
                <a:cs typeface="Arial" panose="020B0604020202020204" pitchFamily="34" charset="0"/>
              </a:rPr>
              <a:t> </a:t>
            </a:r>
            <a:r>
              <a:rPr lang="en-US" sz="1800" dirty="0" err="1">
                <a:cs typeface="Arial" panose="020B0604020202020204" pitchFamily="34" charset="0"/>
              </a:rPr>
              <a:t>sẻ</a:t>
            </a:r>
            <a:r>
              <a:rPr lang="en-US" sz="1800" dirty="0">
                <a:cs typeface="Arial" panose="020B0604020202020204" pitchFamily="34" charset="0"/>
              </a:rPr>
              <a:t> </a:t>
            </a:r>
            <a:r>
              <a:rPr lang="en-US" sz="1800" dirty="0" err="1">
                <a:cs typeface="Arial" panose="020B0604020202020204" pitchFamily="34" charset="0"/>
              </a:rPr>
              <a:t>lợi</a:t>
            </a:r>
            <a:r>
              <a:rPr lang="en-US" sz="1800" dirty="0">
                <a:cs typeface="Arial" panose="020B0604020202020204" pitchFamily="34" charset="0"/>
              </a:rPr>
              <a:t> </a:t>
            </a:r>
            <a:r>
              <a:rPr lang="en-US" sz="1800" dirty="0" err="1">
                <a:cs typeface="Arial" panose="020B0604020202020204" pitchFamily="34" charset="0"/>
              </a:rPr>
              <a:t>ích</a:t>
            </a:r>
            <a:r>
              <a:rPr lang="en-US" sz="1800" dirty="0">
                <a:cs typeface="Arial" panose="020B0604020202020204" pitchFamily="34" charset="0"/>
              </a:rPr>
              <a:t>, </a:t>
            </a:r>
            <a:r>
              <a:rPr lang="en-US" sz="1800" dirty="0" err="1">
                <a:cs typeface="Arial" panose="020B0604020202020204" pitchFamily="34" charset="0"/>
              </a:rPr>
              <a:t>nếu</a:t>
            </a:r>
            <a:r>
              <a:rPr lang="en-US" sz="1800" dirty="0">
                <a:cs typeface="Arial" panose="020B0604020202020204" pitchFamily="34" charset="0"/>
              </a:rPr>
              <a:t> </a:t>
            </a:r>
            <a:r>
              <a:rPr lang="en-US" sz="1800" dirty="0" err="1">
                <a:cs typeface="Arial" panose="020B0604020202020204" pitchFamily="34" charset="0"/>
              </a:rPr>
              <a:t>có</a:t>
            </a:r>
            <a:endParaRPr lang="en-US" sz="1800" dirty="0">
              <a:cs typeface="Arial" panose="020B0604020202020204" pitchFamily="34" charset="0"/>
            </a:endParaRPr>
          </a:p>
        </p:txBody>
      </p:sp>
      <p:sp>
        <p:nvSpPr>
          <p:cNvPr id="2" name="Content Placeholder 2">
            <a:extLst>
              <a:ext uri="{FF2B5EF4-FFF2-40B4-BE49-F238E27FC236}">
                <a16:creationId xmlns:a16="http://schemas.microsoft.com/office/drawing/2014/main" id="{F36BBD42-1827-1875-C9EF-BC3180A6E534}"/>
              </a:ext>
            </a:extLst>
          </p:cNvPr>
          <p:cNvSpPr txBox="1">
            <a:spLocks/>
          </p:cNvSpPr>
          <p:nvPr/>
        </p:nvSpPr>
        <p:spPr>
          <a:xfrm>
            <a:off x="980661" y="4882619"/>
            <a:ext cx="5724939" cy="1343221"/>
          </a:xfrm>
          <a:prstGeom prst="rect">
            <a:avLst/>
          </a:prstGeom>
          <a:noFill/>
          <a:ln>
            <a:noFill/>
          </a:ln>
        </p:spPr>
        <p:txBody>
          <a:bodyPr spcFirstLastPara="1" wrap="square" lIns="91425" tIns="91425" rIns="91425" bIns="91425" anchor="t" anchorCtr="0">
            <a:normAutofit/>
          </a:bodyPr>
          <a:lstStyle>
            <a:defPPr marR="0" lvl="0" algn="l" rtl="0">
              <a:lnSpc>
                <a:spcPct val="100000"/>
              </a:lnSpc>
              <a:spcBef>
                <a:spcPts val="0"/>
              </a:spcBef>
              <a:spcAft>
                <a:spcPts val="0"/>
              </a:spcAft>
            </a:defPPr>
            <a:lvl1pPr marL="457200" marR="0" lvl="0" indent="-317500" algn="l" rtl="0">
              <a:lnSpc>
                <a:spcPct val="100000"/>
              </a:lnSpc>
              <a:spcBef>
                <a:spcPts val="0"/>
              </a:spcBef>
              <a:spcAft>
                <a:spcPts val="0"/>
              </a:spcAft>
              <a:buClr>
                <a:schemeClr val="dk1"/>
              </a:buClr>
              <a:buSzPts val="1400"/>
              <a:buFont typeface="Roboto"/>
              <a:buChar char="●"/>
              <a:defRPr sz="2000" b="0" i="0" u="none" strike="noStrike" cap="none">
                <a:solidFill>
                  <a:schemeClr val="dk1"/>
                </a:solidFill>
                <a:latin typeface="+mn-lt"/>
                <a:ea typeface="Roboto"/>
                <a:cs typeface="Roboto"/>
                <a:sym typeface="Roboto"/>
              </a:defRPr>
            </a:lvl1pPr>
            <a:lvl2pPr marL="914400" marR="0" lvl="1" indent="-317500" algn="l" rtl="0">
              <a:lnSpc>
                <a:spcPct val="100000"/>
              </a:lnSpc>
              <a:spcBef>
                <a:spcPts val="0"/>
              </a:spcBef>
              <a:spcAft>
                <a:spcPts val="0"/>
              </a:spcAft>
              <a:buClr>
                <a:schemeClr val="dk1"/>
              </a:buClr>
              <a:buSzPts val="1400"/>
              <a:buFont typeface="Roboto"/>
              <a:buChar char="○"/>
              <a:defRPr sz="2000" b="0" i="0" u="none" strike="noStrike" cap="none">
                <a:solidFill>
                  <a:schemeClr val="dk1"/>
                </a:solidFill>
                <a:latin typeface="+mn-lt"/>
                <a:ea typeface="Roboto"/>
                <a:cs typeface="Roboto"/>
                <a:sym typeface="Roboto"/>
              </a:defRPr>
            </a:lvl2pPr>
            <a:lvl3pPr marL="1371600" marR="0" lvl="2" indent="-317500" algn="l" rtl="0">
              <a:lnSpc>
                <a:spcPct val="100000"/>
              </a:lnSpc>
              <a:spcBef>
                <a:spcPts val="0"/>
              </a:spcBef>
              <a:spcAft>
                <a:spcPts val="0"/>
              </a:spcAft>
              <a:buClr>
                <a:schemeClr val="dk1"/>
              </a:buClr>
              <a:buSzPts val="1400"/>
              <a:buFont typeface="Roboto"/>
              <a:buChar char="■"/>
              <a:defRPr sz="2000" b="0" i="0" u="none" strike="noStrike" cap="none">
                <a:solidFill>
                  <a:schemeClr val="dk1"/>
                </a:solidFill>
                <a:latin typeface="+mn-lt"/>
                <a:ea typeface="Roboto"/>
                <a:cs typeface="Roboto"/>
                <a:sym typeface="Roboto"/>
              </a:defRPr>
            </a:lvl3pPr>
            <a:lvl4pPr marL="1828800" marR="0" lvl="3" indent="-317500" algn="l" rtl="0">
              <a:lnSpc>
                <a:spcPct val="100000"/>
              </a:lnSpc>
              <a:spcBef>
                <a:spcPts val="0"/>
              </a:spcBef>
              <a:spcAft>
                <a:spcPts val="0"/>
              </a:spcAft>
              <a:buClr>
                <a:schemeClr val="dk1"/>
              </a:buClr>
              <a:buSzPts val="1400"/>
              <a:buFont typeface="Roboto"/>
              <a:buChar char="●"/>
              <a:defRPr sz="2000" b="0" i="0" u="none" strike="noStrike" cap="none">
                <a:solidFill>
                  <a:schemeClr val="dk1"/>
                </a:solidFill>
                <a:latin typeface="+mn-lt"/>
                <a:ea typeface="Roboto"/>
                <a:cs typeface="Roboto"/>
                <a:sym typeface="Roboto"/>
              </a:defRPr>
            </a:lvl4pPr>
            <a:lvl5pPr marL="2286000" marR="0" lvl="4" indent="-317500" algn="l" rtl="0">
              <a:lnSpc>
                <a:spcPct val="100000"/>
              </a:lnSpc>
              <a:spcBef>
                <a:spcPts val="0"/>
              </a:spcBef>
              <a:spcAft>
                <a:spcPts val="0"/>
              </a:spcAft>
              <a:buClr>
                <a:schemeClr val="dk1"/>
              </a:buClr>
              <a:buSzPts val="1400"/>
              <a:buFont typeface="Roboto"/>
              <a:buChar char="○"/>
              <a:defRPr sz="2000" b="0" i="0" u="none" strike="noStrike" cap="none">
                <a:solidFill>
                  <a:schemeClr val="dk1"/>
                </a:solidFill>
                <a:latin typeface="+mn-lt"/>
                <a:ea typeface="Roboto"/>
                <a:cs typeface="Roboto"/>
                <a:sym typeface="Roboto"/>
              </a:defRPr>
            </a:lvl5pPr>
            <a:lvl6pPr marL="2743200" marR="0" lvl="5"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6pPr>
            <a:lvl7pPr marL="3200400" marR="0" lvl="6"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7pPr>
            <a:lvl8pPr marL="3657600" marR="0" lvl="7"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8pPr>
            <a:lvl9pPr marL="4114800" marR="0" lvl="8"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9pPr>
          </a:lstStyle>
          <a:p>
            <a:pPr algn="just"/>
            <a:r>
              <a:rPr lang="en-US" altLang="en-US" sz="1800" dirty="0" err="1">
                <a:ea typeface="ヒラギノ角ゴ Pro W3"/>
                <a:cs typeface="Arial" panose="020B0604020202020204" pitchFamily="34" charset="0"/>
              </a:rPr>
              <a:t>Phổ</a:t>
            </a:r>
            <a:r>
              <a:rPr lang="en-US" altLang="en-US" sz="1800" dirty="0">
                <a:ea typeface="ヒラギノ角ゴ Pro W3"/>
                <a:cs typeface="Arial" panose="020B0604020202020204" pitchFamily="34" charset="0"/>
              </a:rPr>
              <a:t> </a:t>
            </a:r>
            <a:r>
              <a:rPr lang="en-US" altLang="en-US" sz="1800" dirty="0" err="1">
                <a:ea typeface="ヒラギノ角ゴ Pro W3"/>
                <a:cs typeface="Arial" panose="020B0604020202020204" pitchFamily="34" charset="0"/>
              </a:rPr>
              <a:t>biến</a:t>
            </a:r>
            <a:r>
              <a:rPr lang="en-US" altLang="en-US" sz="1800" dirty="0">
                <a:ea typeface="ヒラギノ角ゴ Pro W3"/>
                <a:cs typeface="Arial" panose="020B0604020202020204" pitchFamily="34" charset="0"/>
              </a:rPr>
              <a:t> </a:t>
            </a:r>
            <a:r>
              <a:rPr lang="en-US" altLang="en-US" sz="1800" dirty="0" err="1">
                <a:ea typeface="ヒラギノ角ゴ Pro W3"/>
                <a:cs typeface="Arial" panose="020B0604020202020204" pitchFamily="34" charset="0"/>
              </a:rPr>
              <a:t>các</a:t>
            </a:r>
            <a:r>
              <a:rPr lang="en-US" altLang="en-US" sz="1800" dirty="0">
                <a:ea typeface="ヒラギノ角ゴ Pro W3"/>
                <a:cs typeface="Arial" panose="020B0604020202020204" pitchFamily="34" charset="0"/>
              </a:rPr>
              <a:t> </a:t>
            </a:r>
            <a:r>
              <a:rPr lang="en-US" altLang="en-US" sz="1800" dirty="0" err="1">
                <a:ea typeface="ヒラギノ角ゴ Pro W3"/>
                <a:cs typeface="Arial" panose="020B0604020202020204" pitchFamily="34" charset="0"/>
              </a:rPr>
              <a:t>kiến</a:t>
            </a:r>
            <a:r>
              <a:rPr lang="en-US" altLang="en-US" sz="1800" dirty="0">
                <a:ea typeface="ヒラギノ角ゴ Pro W3"/>
                <a:cs typeface="Arial" panose="020B0604020202020204" pitchFamily="34" charset="0"/>
              </a:rPr>
              <a:t> </a:t>
            </a:r>
            <a:r>
              <a:rPr lang="en-US" altLang="en-US" sz="1800" dirty="0" err="1">
                <a:ea typeface="ヒラギノ角ゴ Pro W3"/>
                <a:cs typeface="Arial" panose="020B0604020202020204" pitchFamily="34" charset="0"/>
              </a:rPr>
              <a:t>thức</a:t>
            </a:r>
            <a:r>
              <a:rPr lang="en-US" altLang="en-US" sz="1800" dirty="0">
                <a:ea typeface="ヒラギノ角ゴ Pro W3"/>
                <a:cs typeface="Arial" panose="020B0604020202020204" pitchFamily="34" charset="0"/>
              </a:rPr>
              <a:t> c</a:t>
            </a:r>
            <a:r>
              <a:rPr lang="vi-VN" altLang="en-US" sz="1800" dirty="0">
                <a:ea typeface="ヒラギノ角ゴ Pro W3"/>
                <a:cs typeface="Arial" panose="020B0604020202020204" pitchFamily="34" charset="0"/>
              </a:rPr>
              <a:t>ơ</a:t>
            </a:r>
            <a:r>
              <a:rPr lang="en-US" altLang="en-US" sz="1800" dirty="0">
                <a:ea typeface="ヒラギノ角ゴ Pro W3"/>
                <a:cs typeface="Arial" panose="020B0604020202020204" pitchFamily="34" charset="0"/>
              </a:rPr>
              <a:t> </a:t>
            </a:r>
            <a:r>
              <a:rPr lang="en-US" altLang="en-US" sz="1800" dirty="0" err="1">
                <a:ea typeface="ヒラギノ角ゴ Pro W3"/>
                <a:cs typeface="Arial" panose="020B0604020202020204" pitchFamily="34" charset="0"/>
              </a:rPr>
              <a:t>bản</a:t>
            </a:r>
            <a:r>
              <a:rPr lang="en-US" altLang="en-US" sz="1800" dirty="0">
                <a:ea typeface="ヒラギノ角ゴ Pro W3"/>
                <a:cs typeface="Arial" panose="020B0604020202020204" pitchFamily="34" charset="0"/>
              </a:rPr>
              <a:t> </a:t>
            </a:r>
            <a:r>
              <a:rPr lang="en-US" altLang="en-US" sz="1800" dirty="0" err="1">
                <a:ea typeface="ヒラギノ角ゴ Pro W3"/>
                <a:cs typeface="Arial" panose="020B0604020202020204" pitchFamily="34" charset="0"/>
              </a:rPr>
              <a:t>về</a:t>
            </a:r>
            <a:r>
              <a:rPr lang="en-US" altLang="en-US" sz="1800" dirty="0">
                <a:ea typeface="ヒラギノ角ゴ Pro W3"/>
                <a:cs typeface="Arial" panose="020B0604020202020204" pitchFamily="34" charset="0"/>
              </a:rPr>
              <a:t> TKNL</a:t>
            </a:r>
          </a:p>
          <a:p>
            <a:pPr algn="just"/>
            <a:r>
              <a:rPr lang="en-US" altLang="en-US" sz="1800" dirty="0">
                <a:ea typeface="ヒラギノ角ゴ Pro W3"/>
                <a:cs typeface="Arial" panose="020B0604020202020204" pitchFamily="34" charset="0"/>
              </a:rPr>
              <a:t>H</a:t>
            </a:r>
            <a:r>
              <a:rPr lang="vi-VN" altLang="en-US" sz="1800" dirty="0">
                <a:ea typeface="ヒラギノ角ゴ Pro W3"/>
                <a:cs typeface="Arial" panose="020B0604020202020204" pitchFamily="34" charset="0"/>
              </a:rPr>
              <a:t>ướ</a:t>
            </a:r>
            <a:r>
              <a:rPr lang="en-US" altLang="en-US" sz="1800" dirty="0">
                <a:ea typeface="ヒラギノ角ゴ Pro W3"/>
                <a:cs typeface="Arial" panose="020B0604020202020204" pitchFamily="34" charset="0"/>
              </a:rPr>
              <a:t>ng </a:t>
            </a:r>
            <a:r>
              <a:rPr lang="en-US" altLang="en-US" sz="1800" dirty="0" err="1">
                <a:ea typeface="ヒラギノ角ゴ Pro W3"/>
                <a:cs typeface="Arial" panose="020B0604020202020204" pitchFamily="34" charset="0"/>
              </a:rPr>
              <a:t>dẫn</a:t>
            </a:r>
            <a:r>
              <a:rPr lang="en-US" altLang="en-US" sz="1800" dirty="0">
                <a:ea typeface="ヒラギノ角ゴ Pro W3"/>
                <a:cs typeface="Arial" panose="020B0604020202020204" pitchFamily="34" charset="0"/>
              </a:rPr>
              <a:t> </a:t>
            </a:r>
            <a:r>
              <a:rPr lang="en-US" altLang="en-US" sz="1800" dirty="0" err="1">
                <a:ea typeface="ヒラギノ角ゴ Pro W3"/>
                <a:cs typeface="Arial" panose="020B0604020202020204" pitchFamily="34" charset="0"/>
              </a:rPr>
              <a:t>vận</a:t>
            </a:r>
            <a:r>
              <a:rPr lang="en-US" altLang="en-US" sz="1800" dirty="0">
                <a:ea typeface="ヒラギノ角ゴ Pro W3"/>
                <a:cs typeface="Arial" panose="020B0604020202020204" pitchFamily="34" charset="0"/>
              </a:rPr>
              <a:t> </a:t>
            </a:r>
            <a:r>
              <a:rPr lang="en-US" altLang="en-US" sz="1800" dirty="0" err="1">
                <a:ea typeface="ヒラギノ角ゴ Pro W3"/>
                <a:cs typeface="Arial" panose="020B0604020202020204" pitchFamily="34" charset="0"/>
              </a:rPr>
              <a:t>hành</a:t>
            </a:r>
            <a:r>
              <a:rPr lang="en-US" altLang="en-US" sz="1800" dirty="0">
                <a:ea typeface="ヒラギノ角ゴ Pro W3"/>
                <a:cs typeface="Arial" panose="020B0604020202020204" pitchFamily="34" charset="0"/>
              </a:rPr>
              <a:t>, </a:t>
            </a:r>
            <a:r>
              <a:rPr lang="en-US" altLang="en-US" sz="1800" dirty="0" err="1">
                <a:ea typeface="ヒラギノ角ゴ Pro W3"/>
                <a:cs typeface="Arial" panose="020B0604020202020204" pitchFamily="34" charset="0"/>
              </a:rPr>
              <a:t>thao</a:t>
            </a:r>
            <a:r>
              <a:rPr lang="en-US" altLang="en-US" sz="1800" dirty="0">
                <a:ea typeface="ヒラギノ角ゴ Pro W3"/>
                <a:cs typeface="Arial" panose="020B0604020202020204" pitchFamily="34" charset="0"/>
              </a:rPr>
              <a:t> </a:t>
            </a:r>
            <a:r>
              <a:rPr lang="en-US" altLang="en-US" sz="1800" dirty="0" err="1">
                <a:ea typeface="ヒラギノ角ゴ Pro W3"/>
                <a:cs typeface="Arial" panose="020B0604020202020204" pitchFamily="34" charset="0"/>
              </a:rPr>
              <a:t>tác</a:t>
            </a:r>
            <a:r>
              <a:rPr lang="en-US" altLang="en-US" sz="1800" dirty="0">
                <a:ea typeface="ヒラギノ角ゴ Pro W3"/>
                <a:cs typeface="Arial" panose="020B0604020202020204" pitchFamily="34" charset="0"/>
              </a:rPr>
              <a:t> </a:t>
            </a:r>
            <a:r>
              <a:rPr lang="en-US" altLang="en-US" sz="1800" dirty="0" err="1">
                <a:ea typeface="ヒラギノ角ゴ Pro W3"/>
                <a:cs typeface="Arial" panose="020B0604020202020204" pitchFamily="34" charset="0"/>
              </a:rPr>
              <a:t>mới</a:t>
            </a:r>
            <a:endParaRPr lang="en-US" altLang="en-US" sz="1800" dirty="0">
              <a:ea typeface="ヒラギノ角ゴ Pro W3"/>
              <a:cs typeface="Arial" panose="020B0604020202020204" pitchFamily="34" charset="0"/>
            </a:endParaRPr>
          </a:p>
          <a:p>
            <a:pPr algn="just"/>
            <a:r>
              <a:rPr lang="vi-VN" altLang="en-US" sz="1800" dirty="0">
                <a:ea typeface="ヒラギノ角ゴ Pro W3"/>
                <a:cs typeface="Arial" panose="020B0604020202020204" pitchFamily="34" charset="0"/>
              </a:rPr>
              <a:t>Đà</a:t>
            </a:r>
            <a:r>
              <a:rPr lang="en-US" altLang="en-US" sz="1800" dirty="0">
                <a:ea typeface="ヒラギノ角ゴ Pro W3"/>
                <a:cs typeface="Arial" panose="020B0604020202020204" pitchFamily="34" charset="0"/>
              </a:rPr>
              <a:t>o </a:t>
            </a:r>
            <a:r>
              <a:rPr lang="en-US" altLang="en-US" sz="1800" dirty="0" err="1">
                <a:ea typeface="ヒラギノ角ゴ Pro W3"/>
                <a:cs typeface="Arial" panose="020B0604020202020204" pitchFamily="34" charset="0"/>
              </a:rPr>
              <a:t>tạo</a:t>
            </a:r>
            <a:r>
              <a:rPr lang="en-US" altLang="en-US" sz="1800" dirty="0">
                <a:ea typeface="ヒラギノ角ゴ Pro W3"/>
                <a:cs typeface="Arial" panose="020B0604020202020204" pitchFamily="34" charset="0"/>
              </a:rPr>
              <a:t> </a:t>
            </a:r>
            <a:r>
              <a:rPr lang="en-US" altLang="en-US" sz="1800" dirty="0" err="1">
                <a:ea typeface="ヒラギノ角ゴ Pro W3"/>
                <a:cs typeface="Arial" panose="020B0604020202020204" pitchFamily="34" charset="0"/>
              </a:rPr>
              <a:t>kiến</a:t>
            </a:r>
            <a:r>
              <a:rPr lang="en-US" altLang="en-US" sz="1800" dirty="0">
                <a:ea typeface="ヒラギノ角ゴ Pro W3"/>
                <a:cs typeface="Arial" panose="020B0604020202020204" pitchFamily="34" charset="0"/>
              </a:rPr>
              <a:t> </a:t>
            </a:r>
            <a:r>
              <a:rPr lang="en-US" altLang="en-US" sz="1800" dirty="0" err="1">
                <a:ea typeface="ヒラギノ角ゴ Pro W3"/>
                <a:cs typeface="Arial" panose="020B0604020202020204" pitchFamily="34" charset="0"/>
              </a:rPr>
              <a:t>thức</a:t>
            </a:r>
            <a:r>
              <a:rPr lang="en-US" altLang="en-US" sz="1800" dirty="0">
                <a:ea typeface="ヒラギノ角ゴ Pro W3"/>
                <a:cs typeface="Arial" panose="020B0604020202020204" pitchFamily="34" charset="0"/>
              </a:rPr>
              <a:t> </a:t>
            </a:r>
            <a:r>
              <a:rPr lang="en-US" altLang="en-US" sz="1800" dirty="0" err="1">
                <a:ea typeface="ヒラギノ角ゴ Pro W3"/>
                <a:cs typeface="Arial" panose="020B0604020202020204" pitchFamily="34" charset="0"/>
              </a:rPr>
              <a:t>và</a:t>
            </a:r>
            <a:r>
              <a:rPr lang="en-US" altLang="en-US" sz="1800" dirty="0">
                <a:ea typeface="ヒラギノ角ゴ Pro W3"/>
                <a:cs typeface="Arial" panose="020B0604020202020204" pitchFamily="34" charset="0"/>
              </a:rPr>
              <a:t> </a:t>
            </a:r>
            <a:r>
              <a:rPr lang="en-US" altLang="en-US" sz="1800" dirty="0" err="1">
                <a:ea typeface="ヒラギノ角ゴ Pro W3"/>
                <a:cs typeface="Arial" panose="020B0604020202020204" pitchFamily="34" charset="0"/>
              </a:rPr>
              <a:t>kỹ</a:t>
            </a:r>
            <a:r>
              <a:rPr lang="en-US" altLang="en-US" sz="1800" dirty="0">
                <a:ea typeface="ヒラギノ角ゴ Pro W3"/>
                <a:cs typeface="Arial" panose="020B0604020202020204" pitchFamily="34" charset="0"/>
              </a:rPr>
              <a:t> n</a:t>
            </a:r>
            <a:r>
              <a:rPr lang="vi-VN" altLang="en-US" sz="1800" dirty="0">
                <a:ea typeface="ヒラギノ角ゴ Pro W3"/>
                <a:cs typeface="Arial" panose="020B0604020202020204" pitchFamily="34" charset="0"/>
              </a:rPr>
              <a:t>ă</a:t>
            </a:r>
            <a:r>
              <a:rPr lang="en-US" altLang="en-US" sz="1800" dirty="0">
                <a:ea typeface="ヒラギノ角ゴ Pro W3"/>
                <a:cs typeface="Arial" panose="020B0604020202020204" pitchFamily="34" charset="0"/>
              </a:rPr>
              <a:t>ng TKNL, HTQLNL (</a:t>
            </a:r>
            <a:r>
              <a:rPr lang="en-US" altLang="en-US" sz="1800" dirty="0" err="1">
                <a:ea typeface="ヒラギノ角ゴ Pro W3"/>
                <a:cs typeface="Arial" panose="020B0604020202020204" pitchFamily="34" charset="0"/>
              </a:rPr>
              <a:t>cho</a:t>
            </a:r>
            <a:r>
              <a:rPr lang="en-US" altLang="en-US" sz="1800" dirty="0">
                <a:ea typeface="ヒラギノ角ゴ Pro W3"/>
                <a:cs typeface="Arial" panose="020B0604020202020204" pitchFamily="34" charset="0"/>
              </a:rPr>
              <a:t> KTV, </a:t>
            </a:r>
            <a:r>
              <a:rPr lang="en-US" altLang="en-US" sz="1800" dirty="0" err="1">
                <a:ea typeface="ヒラギノ角ゴ Pro W3"/>
                <a:cs typeface="Arial" panose="020B0604020202020204" pitchFamily="34" charset="0"/>
              </a:rPr>
              <a:t>cho</a:t>
            </a:r>
            <a:r>
              <a:rPr lang="en-US" altLang="en-US" sz="1800" dirty="0">
                <a:ea typeface="ヒラギノ角ゴ Pro W3"/>
                <a:cs typeface="Arial" panose="020B0604020202020204" pitchFamily="34" charset="0"/>
              </a:rPr>
              <a:t> ng</a:t>
            </a:r>
            <a:r>
              <a:rPr lang="vi-VN" altLang="en-US" sz="1800" dirty="0">
                <a:ea typeface="ヒラギノ角ゴ Pro W3"/>
                <a:cs typeface="Arial" panose="020B0604020202020204" pitchFamily="34" charset="0"/>
              </a:rPr>
              <a:t>ườ</a:t>
            </a:r>
            <a:r>
              <a:rPr lang="en-US" altLang="en-US" sz="1800" dirty="0" err="1">
                <a:ea typeface="ヒラギノ角ゴ Pro W3"/>
                <a:cs typeface="Arial" panose="020B0604020202020204" pitchFamily="34" charset="0"/>
              </a:rPr>
              <a:t>i</a:t>
            </a:r>
            <a:r>
              <a:rPr lang="en-US" altLang="en-US" sz="1800" dirty="0">
                <a:ea typeface="ヒラギノ角ゴ Pro W3"/>
                <a:cs typeface="Arial" panose="020B0604020202020204" pitchFamily="34" charset="0"/>
              </a:rPr>
              <a:t> </a:t>
            </a:r>
            <a:r>
              <a:rPr lang="vi-VN" altLang="en-US" sz="1800" dirty="0">
                <a:ea typeface="ヒラギノ角ゴ Pro W3"/>
                <a:cs typeface="Arial" panose="020B0604020202020204" pitchFamily="34" charset="0"/>
              </a:rPr>
              <a:t>đ</a:t>
            </a:r>
            <a:r>
              <a:rPr lang="en-US" altLang="en-US" sz="1800" dirty="0" err="1">
                <a:ea typeface="ヒラギノ角ゴ Pro W3"/>
                <a:cs typeface="Arial" panose="020B0604020202020204" pitchFamily="34" charset="0"/>
              </a:rPr>
              <a:t>iều</a:t>
            </a:r>
            <a:r>
              <a:rPr lang="en-US" altLang="en-US" sz="1800" dirty="0">
                <a:ea typeface="ヒラギノ角ゴ Pro W3"/>
                <a:cs typeface="Arial" panose="020B0604020202020204" pitchFamily="34" charset="0"/>
              </a:rPr>
              <a:t> </a:t>
            </a:r>
            <a:r>
              <a:rPr lang="en-US" altLang="en-US" sz="1800" dirty="0" err="1">
                <a:ea typeface="ヒラギノ角ゴ Pro W3"/>
                <a:cs typeface="Arial" panose="020B0604020202020204" pitchFamily="34" charset="0"/>
              </a:rPr>
              <a:t>hành</a:t>
            </a:r>
            <a:r>
              <a:rPr lang="en-US" altLang="en-US" sz="1800" dirty="0">
                <a:ea typeface="ヒラギノ角ゴ Pro W3"/>
                <a:cs typeface="Arial" panose="020B0604020202020204" pitchFamily="34" charset="0"/>
              </a:rPr>
              <a:t> </a:t>
            </a:r>
            <a:r>
              <a:rPr lang="en-US" altLang="en-US" sz="1800" dirty="0" err="1">
                <a:ea typeface="ヒラギノ角ゴ Pro W3"/>
                <a:cs typeface="Arial" panose="020B0604020202020204" pitchFamily="34" charset="0"/>
              </a:rPr>
              <a:t>hệ</a:t>
            </a:r>
            <a:r>
              <a:rPr lang="en-US" altLang="en-US" sz="1800" dirty="0">
                <a:ea typeface="ヒラギノ角ゴ Pro W3"/>
                <a:cs typeface="Arial" panose="020B0604020202020204" pitchFamily="34" charset="0"/>
              </a:rPr>
              <a:t> </a:t>
            </a:r>
            <a:r>
              <a:rPr lang="en-US" altLang="en-US" sz="1800" dirty="0" err="1">
                <a:ea typeface="ヒラギノ角ゴ Pro W3"/>
                <a:cs typeface="Arial" panose="020B0604020202020204" pitchFamily="34" charset="0"/>
              </a:rPr>
              <a:t>thống</a:t>
            </a:r>
            <a:r>
              <a:rPr lang="en-US" altLang="en-US" sz="1800" dirty="0">
                <a:ea typeface="ヒラギノ角ゴ Pro W3"/>
                <a:cs typeface="Arial" panose="020B0604020202020204" pitchFamily="34" charset="0"/>
              </a:rPr>
              <a:t>)</a:t>
            </a:r>
          </a:p>
        </p:txBody>
      </p:sp>
      <p:graphicFrame>
        <p:nvGraphicFramePr>
          <p:cNvPr id="3" name="Content Placeholder 4">
            <a:extLst>
              <a:ext uri="{FF2B5EF4-FFF2-40B4-BE49-F238E27FC236}">
                <a16:creationId xmlns:a16="http://schemas.microsoft.com/office/drawing/2014/main" id="{8C5FC7B2-BC28-17DD-A8F0-34CCF339B251}"/>
              </a:ext>
            </a:extLst>
          </p:cNvPr>
          <p:cNvGraphicFramePr>
            <a:graphicFrameLocks/>
          </p:cNvGraphicFramePr>
          <p:nvPr>
            <p:extLst>
              <p:ext uri="{D42A27DB-BD31-4B8C-83A1-F6EECF244321}">
                <p14:modId xmlns:p14="http://schemas.microsoft.com/office/powerpoint/2010/main" val="1885481564"/>
              </p:ext>
            </p:extLst>
          </p:nvPr>
        </p:nvGraphicFramePr>
        <p:xfrm>
          <a:off x="7521148" y="4292792"/>
          <a:ext cx="2970755" cy="2360384"/>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4" name="TextBox 3">
            <a:extLst>
              <a:ext uri="{FF2B5EF4-FFF2-40B4-BE49-F238E27FC236}">
                <a16:creationId xmlns:a16="http://schemas.microsoft.com/office/drawing/2014/main" id="{F5EDB90C-9FCF-E706-06ED-94ABF96A3746}"/>
              </a:ext>
            </a:extLst>
          </p:cNvPr>
          <p:cNvSpPr txBox="1"/>
          <p:nvPr/>
        </p:nvSpPr>
        <p:spPr>
          <a:xfrm>
            <a:off x="980661" y="4182312"/>
            <a:ext cx="5436615" cy="646331"/>
          </a:xfrm>
          <a:prstGeom prst="rect">
            <a:avLst/>
          </a:prstGeom>
          <a:solidFill>
            <a:schemeClr val="accent3">
              <a:lumMod val="20000"/>
              <a:lumOff val="80000"/>
            </a:schemeClr>
          </a:solidFill>
        </p:spPr>
        <p:txBody>
          <a:bodyPr wrap="square">
            <a:spAutoFit/>
          </a:bodyPr>
          <a:lstStyle/>
          <a:p>
            <a:pPr algn="just" eaLnBrk="1" hangingPunct="1">
              <a:defRPr/>
            </a:pPr>
            <a:r>
              <a:rPr lang="en-US" sz="1800" dirty="0" err="1">
                <a:solidFill>
                  <a:srgbClr val="FF0000"/>
                </a:solidFill>
                <a:latin typeface="+mn-lt"/>
                <a:cs typeface="Arial" panose="020B0604020202020204" pitchFamily="34" charset="0"/>
              </a:rPr>
              <a:t>Đảm</a:t>
            </a:r>
            <a:r>
              <a:rPr lang="en-US" sz="1800" dirty="0">
                <a:solidFill>
                  <a:srgbClr val="FF0000"/>
                </a:solidFill>
                <a:latin typeface="+mn-lt"/>
                <a:cs typeface="Arial" panose="020B0604020202020204" pitchFamily="34" charset="0"/>
              </a:rPr>
              <a:t> </a:t>
            </a:r>
            <a:r>
              <a:rPr lang="en-US" sz="1800" dirty="0" err="1">
                <a:solidFill>
                  <a:srgbClr val="FF0000"/>
                </a:solidFill>
                <a:latin typeface="+mn-lt"/>
                <a:cs typeface="Arial" panose="020B0604020202020204" pitchFamily="34" charset="0"/>
              </a:rPr>
              <a:t>bảo</a:t>
            </a:r>
            <a:r>
              <a:rPr lang="en-US" sz="1800" dirty="0">
                <a:solidFill>
                  <a:srgbClr val="FF0000"/>
                </a:solidFill>
                <a:latin typeface="+mn-lt"/>
                <a:cs typeface="Arial" panose="020B0604020202020204" pitchFamily="34" charset="0"/>
              </a:rPr>
              <a:t> </a:t>
            </a:r>
            <a:r>
              <a:rPr lang="en-US" sz="1800" dirty="0" err="1">
                <a:solidFill>
                  <a:srgbClr val="FF0000"/>
                </a:solidFill>
                <a:latin typeface="+mn-lt"/>
                <a:cs typeface="Arial" panose="020B0604020202020204" pitchFamily="34" charset="0"/>
              </a:rPr>
              <a:t>mọi</a:t>
            </a:r>
            <a:r>
              <a:rPr lang="en-US" sz="1800" dirty="0">
                <a:solidFill>
                  <a:srgbClr val="FF0000"/>
                </a:solidFill>
                <a:latin typeface="+mn-lt"/>
                <a:cs typeface="Arial" panose="020B0604020202020204" pitchFamily="34" charset="0"/>
              </a:rPr>
              <a:t> </a:t>
            </a:r>
            <a:r>
              <a:rPr lang="en-US" sz="1800" dirty="0" err="1">
                <a:solidFill>
                  <a:srgbClr val="FF0000"/>
                </a:solidFill>
                <a:latin typeface="+mn-lt"/>
                <a:cs typeface="Arial" panose="020B0604020202020204" pitchFamily="34" charset="0"/>
              </a:rPr>
              <a:t>cá</a:t>
            </a:r>
            <a:r>
              <a:rPr lang="en-US" sz="1800" dirty="0">
                <a:solidFill>
                  <a:srgbClr val="FF0000"/>
                </a:solidFill>
                <a:latin typeface="+mn-lt"/>
                <a:cs typeface="Arial" panose="020B0604020202020204" pitchFamily="34" charset="0"/>
              </a:rPr>
              <a:t> </a:t>
            </a:r>
            <a:r>
              <a:rPr lang="en-US" sz="1800" dirty="0" err="1">
                <a:solidFill>
                  <a:srgbClr val="FF0000"/>
                </a:solidFill>
                <a:latin typeface="+mn-lt"/>
                <a:cs typeface="Arial" panose="020B0604020202020204" pitchFamily="34" charset="0"/>
              </a:rPr>
              <a:t>nhân</a:t>
            </a:r>
            <a:r>
              <a:rPr lang="en-US" sz="1800" dirty="0">
                <a:solidFill>
                  <a:srgbClr val="FF0000"/>
                </a:solidFill>
                <a:latin typeface="+mn-lt"/>
                <a:cs typeface="Arial" panose="020B0604020202020204" pitchFamily="34" charset="0"/>
              </a:rPr>
              <a:t> </a:t>
            </a:r>
            <a:r>
              <a:rPr lang="en-US" sz="1800" dirty="0" err="1">
                <a:solidFill>
                  <a:srgbClr val="FF0000"/>
                </a:solidFill>
                <a:latin typeface="+mn-lt"/>
                <a:cs typeface="Arial" panose="020B0604020202020204" pitchFamily="34" charset="0"/>
              </a:rPr>
              <a:t>làm</a:t>
            </a:r>
            <a:r>
              <a:rPr lang="en-US" sz="1800" dirty="0">
                <a:solidFill>
                  <a:srgbClr val="FF0000"/>
                </a:solidFill>
                <a:latin typeface="+mn-lt"/>
                <a:cs typeface="Arial" panose="020B0604020202020204" pitchFamily="34" charset="0"/>
              </a:rPr>
              <a:t> </a:t>
            </a:r>
            <a:r>
              <a:rPr lang="en-US" sz="1800" dirty="0" err="1">
                <a:solidFill>
                  <a:srgbClr val="FF0000"/>
                </a:solidFill>
                <a:latin typeface="+mn-lt"/>
                <a:cs typeface="Arial" panose="020B0604020202020204" pitchFamily="34" charset="0"/>
              </a:rPr>
              <a:t>việc</a:t>
            </a:r>
            <a:r>
              <a:rPr lang="en-US" sz="1800" dirty="0">
                <a:solidFill>
                  <a:srgbClr val="FF0000"/>
                </a:solidFill>
                <a:latin typeface="+mn-lt"/>
                <a:cs typeface="Arial" panose="020B0604020202020204" pitchFamily="34" charset="0"/>
              </a:rPr>
              <a:t> </a:t>
            </a:r>
            <a:r>
              <a:rPr lang="en-US" sz="1800" dirty="0" err="1">
                <a:solidFill>
                  <a:srgbClr val="FF0000"/>
                </a:solidFill>
                <a:latin typeface="+mn-lt"/>
                <a:cs typeface="Arial" panose="020B0604020202020204" pitchFamily="34" charset="0"/>
              </a:rPr>
              <a:t>tại</a:t>
            </a:r>
            <a:r>
              <a:rPr lang="en-US" sz="1800" dirty="0">
                <a:solidFill>
                  <a:srgbClr val="FF0000"/>
                </a:solidFill>
                <a:latin typeface="+mn-lt"/>
                <a:cs typeface="Arial" panose="020B0604020202020204" pitchFamily="34" charset="0"/>
              </a:rPr>
              <a:t> </a:t>
            </a:r>
            <a:r>
              <a:rPr lang="en-US" sz="1800" dirty="0" err="1">
                <a:solidFill>
                  <a:srgbClr val="FF0000"/>
                </a:solidFill>
                <a:latin typeface="+mn-lt"/>
                <a:cs typeface="Arial" panose="020B0604020202020204" pitchFamily="34" charset="0"/>
              </a:rPr>
              <a:t>các</a:t>
            </a:r>
            <a:r>
              <a:rPr lang="en-US" sz="1800" dirty="0">
                <a:solidFill>
                  <a:srgbClr val="FF0000"/>
                </a:solidFill>
                <a:latin typeface="+mn-lt"/>
                <a:cs typeface="Arial" panose="020B0604020202020204" pitchFamily="34" charset="0"/>
              </a:rPr>
              <a:t> </a:t>
            </a:r>
            <a:r>
              <a:rPr lang="en-US" sz="1800" dirty="0" err="1">
                <a:solidFill>
                  <a:srgbClr val="FF0000"/>
                </a:solidFill>
                <a:latin typeface="+mn-lt"/>
                <a:cs typeface="Arial" panose="020B0604020202020204" pitchFamily="34" charset="0"/>
              </a:rPr>
              <a:t>khu</a:t>
            </a:r>
            <a:r>
              <a:rPr lang="en-US" sz="1800" dirty="0">
                <a:solidFill>
                  <a:srgbClr val="FF0000"/>
                </a:solidFill>
                <a:latin typeface="+mn-lt"/>
                <a:cs typeface="Arial" panose="020B0604020202020204" pitchFamily="34" charset="0"/>
              </a:rPr>
              <a:t> </a:t>
            </a:r>
            <a:r>
              <a:rPr lang="en-US" sz="1800" dirty="0" err="1">
                <a:solidFill>
                  <a:srgbClr val="FF0000"/>
                </a:solidFill>
                <a:latin typeface="+mn-lt"/>
                <a:cs typeface="Arial" panose="020B0604020202020204" pitchFamily="34" charset="0"/>
              </a:rPr>
              <a:t>vực</a:t>
            </a:r>
            <a:r>
              <a:rPr lang="en-US" sz="1800" dirty="0">
                <a:solidFill>
                  <a:srgbClr val="FF0000"/>
                </a:solidFill>
                <a:latin typeface="+mn-lt"/>
                <a:cs typeface="Arial" panose="020B0604020202020204" pitchFamily="34" charset="0"/>
              </a:rPr>
              <a:t> </a:t>
            </a:r>
            <a:r>
              <a:rPr lang="en-US" sz="1800" dirty="0" err="1">
                <a:solidFill>
                  <a:srgbClr val="FF0000"/>
                </a:solidFill>
                <a:latin typeface="+mn-lt"/>
                <a:cs typeface="Arial" panose="020B0604020202020204" pitchFamily="34" charset="0"/>
              </a:rPr>
              <a:t>sử</a:t>
            </a:r>
            <a:r>
              <a:rPr lang="en-US" sz="1800" dirty="0">
                <a:solidFill>
                  <a:srgbClr val="FF0000"/>
                </a:solidFill>
                <a:latin typeface="+mn-lt"/>
                <a:cs typeface="Arial" panose="020B0604020202020204" pitchFamily="34" charset="0"/>
              </a:rPr>
              <a:t> </a:t>
            </a:r>
            <a:r>
              <a:rPr lang="en-US" sz="1800" dirty="0" err="1">
                <a:solidFill>
                  <a:srgbClr val="FF0000"/>
                </a:solidFill>
                <a:latin typeface="+mn-lt"/>
                <a:cs typeface="Arial" panose="020B0604020202020204" pitchFamily="34" charset="0"/>
              </a:rPr>
              <a:t>dụng</a:t>
            </a:r>
            <a:r>
              <a:rPr lang="en-US" sz="1800" dirty="0">
                <a:solidFill>
                  <a:srgbClr val="FF0000"/>
                </a:solidFill>
                <a:latin typeface="+mn-lt"/>
                <a:cs typeface="Arial" panose="020B0604020202020204" pitchFamily="34" charset="0"/>
              </a:rPr>
              <a:t> </a:t>
            </a:r>
            <a:r>
              <a:rPr lang="en-US" sz="1800" dirty="0" err="1">
                <a:solidFill>
                  <a:srgbClr val="FF0000"/>
                </a:solidFill>
                <a:latin typeface="+mn-lt"/>
                <a:cs typeface="Arial" panose="020B0604020202020204" pitchFamily="34" charset="0"/>
              </a:rPr>
              <a:t>năng</a:t>
            </a:r>
            <a:r>
              <a:rPr lang="en-US" sz="1800" dirty="0">
                <a:solidFill>
                  <a:srgbClr val="FF0000"/>
                </a:solidFill>
                <a:latin typeface="+mn-lt"/>
                <a:cs typeface="Arial" panose="020B0604020202020204" pitchFamily="34" charset="0"/>
              </a:rPr>
              <a:t> </a:t>
            </a:r>
            <a:r>
              <a:rPr lang="en-US" sz="1800" dirty="0" err="1">
                <a:solidFill>
                  <a:srgbClr val="FF0000"/>
                </a:solidFill>
                <a:latin typeface="+mn-lt"/>
                <a:cs typeface="Arial" panose="020B0604020202020204" pitchFamily="34" charset="0"/>
              </a:rPr>
              <a:t>lượng</a:t>
            </a:r>
            <a:r>
              <a:rPr lang="en-US" sz="1800" dirty="0">
                <a:solidFill>
                  <a:srgbClr val="FF0000"/>
                </a:solidFill>
                <a:latin typeface="+mn-lt"/>
                <a:cs typeface="Arial" panose="020B0604020202020204" pitchFamily="34" charset="0"/>
              </a:rPr>
              <a:t> </a:t>
            </a:r>
            <a:r>
              <a:rPr lang="en-US" sz="1800" dirty="0" err="1">
                <a:solidFill>
                  <a:srgbClr val="FF0000"/>
                </a:solidFill>
                <a:latin typeface="+mn-lt"/>
                <a:cs typeface="Arial" panose="020B0604020202020204" pitchFamily="34" charset="0"/>
              </a:rPr>
              <a:t>đáng</a:t>
            </a:r>
            <a:r>
              <a:rPr lang="en-US" sz="1800" dirty="0">
                <a:solidFill>
                  <a:srgbClr val="FF0000"/>
                </a:solidFill>
                <a:latin typeface="+mn-lt"/>
                <a:cs typeface="Arial" panose="020B0604020202020204" pitchFamily="34" charset="0"/>
              </a:rPr>
              <a:t> </a:t>
            </a:r>
            <a:r>
              <a:rPr lang="en-US" sz="1800" dirty="0" err="1">
                <a:solidFill>
                  <a:srgbClr val="FF0000"/>
                </a:solidFill>
                <a:latin typeface="+mn-lt"/>
                <a:cs typeface="Arial" panose="020B0604020202020204" pitchFamily="34" charset="0"/>
              </a:rPr>
              <a:t>kể</a:t>
            </a:r>
            <a:r>
              <a:rPr lang="en-US" sz="1800" dirty="0">
                <a:solidFill>
                  <a:srgbClr val="FF0000"/>
                </a:solidFill>
                <a:latin typeface="+mn-lt"/>
                <a:cs typeface="Arial" panose="020B0604020202020204" pitchFamily="34" charset="0"/>
              </a:rPr>
              <a:t> </a:t>
            </a:r>
            <a:r>
              <a:rPr lang="en-US" sz="1800" dirty="0" err="1">
                <a:solidFill>
                  <a:srgbClr val="FF0000"/>
                </a:solidFill>
                <a:latin typeface="+mn-lt"/>
                <a:cs typeface="Arial" panose="020B0604020202020204" pitchFamily="34" charset="0"/>
              </a:rPr>
              <a:t>có</a:t>
            </a:r>
            <a:r>
              <a:rPr lang="en-US" sz="1800" dirty="0">
                <a:solidFill>
                  <a:srgbClr val="FF0000"/>
                </a:solidFill>
                <a:latin typeface="+mn-lt"/>
                <a:cs typeface="Arial" panose="020B0604020202020204" pitchFamily="34" charset="0"/>
              </a:rPr>
              <a:t> </a:t>
            </a:r>
            <a:r>
              <a:rPr lang="en-US" sz="1800" dirty="0" err="1">
                <a:solidFill>
                  <a:srgbClr val="FF0000"/>
                </a:solidFill>
                <a:latin typeface="+mn-lt"/>
                <a:cs typeface="Arial" panose="020B0604020202020204" pitchFamily="34" charset="0"/>
              </a:rPr>
              <a:t>năng</a:t>
            </a:r>
            <a:r>
              <a:rPr lang="en-US" sz="1800" dirty="0">
                <a:solidFill>
                  <a:srgbClr val="FF0000"/>
                </a:solidFill>
                <a:latin typeface="+mn-lt"/>
                <a:cs typeface="Arial" panose="020B0604020202020204" pitchFamily="34" charset="0"/>
              </a:rPr>
              <a:t> </a:t>
            </a:r>
            <a:r>
              <a:rPr lang="en-US" sz="1800" dirty="0" err="1">
                <a:solidFill>
                  <a:srgbClr val="FF0000"/>
                </a:solidFill>
                <a:latin typeface="+mn-lt"/>
                <a:cs typeface="Arial" panose="020B0604020202020204" pitchFamily="34" charset="0"/>
              </a:rPr>
              <a:t>lực</a:t>
            </a:r>
            <a:r>
              <a:rPr lang="en-US" sz="1800" dirty="0">
                <a:solidFill>
                  <a:srgbClr val="FF0000"/>
                </a:solidFill>
                <a:latin typeface="+mn-lt"/>
                <a:cs typeface="Arial" panose="020B0604020202020204" pitchFamily="34" charset="0"/>
              </a:rPr>
              <a:t> </a:t>
            </a:r>
            <a:r>
              <a:rPr lang="en-US" sz="1800" dirty="0" err="1">
                <a:solidFill>
                  <a:srgbClr val="FF0000"/>
                </a:solidFill>
                <a:latin typeface="+mn-lt"/>
                <a:cs typeface="Arial" panose="020B0604020202020204" pitchFamily="34" charset="0"/>
              </a:rPr>
              <a:t>phù</a:t>
            </a:r>
            <a:r>
              <a:rPr lang="en-US" sz="1800" dirty="0">
                <a:solidFill>
                  <a:srgbClr val="FF0000"/>
                </a:solidFill>
                <a:latin typeface="+mn-lt"/>
                <a:cs typeface="Arial" panose="020B0604020202020204" pitchFamily="34" charset="0"/>
              </a:rPr>
              <a:t> </a:t>
            </a:r>
            <a:r>
              <a:rPr lang="en-US" sz="1800" dirty="0" err="1">
                <a:solidFill>
                  <a:srgbClr val="FF0000"/>
                </a:solidFill>
                <a:latin typeface="+mn-lt"/>
                <a:cs typeface="Arial" panose="020B0604020202020204" pitchFamily="34" charset="0"/>
              </a:rPr>
              <a:t>hợp</a:t>
            </a:r>
            <a:r>
              <a:rPr lang="en-US" sz="1800" dirty="0">
                <a:solidFill>
                  <a:srgbClr val="FF0000"/>
                </a:solidFill>
                <a:latin typeface="+mn-lt"/>
                <a:cs typeface="Arial" panose="020B0604020202020204" pitchFamily="34" charset="0"/>
              </a:rPr>
              <a:t>.</a:t>
            </a:r>
          </a:p>
        </p:txBody>
      </p:sp>
      <p:sp>
        <p:nvSpPr>
          <p:cNvPr id="12" name="Title 1">
            <a:extLst>
              <a:ext uri="{FF2B5EF4-FFF2-40B4-BE49-F238E27FC236}">
                <a16:creationId xmlns:a16="http://schemas.microsoft.com/office/drawing/2014/main" id="{243B5DDC-410A-1014-DA9C-51764A4A403D}"/>
              </a:ext>
            </a:extLst>
          </p:cNvPr>
          <p:cNvSpPr txBox="1">
            <a:spLocks/>
          </p:cNvSpPr>
          <p:nvPr/>
        </p:nvSpPr>
        <p:spPr>
          <a:xfrm>
            <a:off x="620486" y="457201"/>
            <a:ext cx="10923814" cy="639233"/>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pPr algn="ctr"/>
            <a:r>
              <a:rPr lang="en-US" altLang="en-US" sz="3200">
                <a:solidFill>
                  <a:schemeClr val="accent1">
                    <a:lumMod val="50000"/>
                  </a:schemeClr>
                </a:solidFill>
                <a:latin typeface="+mn-lt"/>
                <a:ea typeface="ヒラギノ角ゴ Pro W3"/>
              </a:rPr>
              <a:t>(3) Tạo </a:t>
            </a:r>
            <a:r>
              <a:rPr lang="vi-VN" altLang="en-US" sz="3200">
                <a:solidFill>
                  <a:schemeClr val="accent1">
                    <a:lumMod val="50000"/>
                  </a:schemeClr>
                </a:solidFill>
                <a:latin typeface="+mn-lt"/>
                <a:ea typeface="ヒラギノ角ゴ Pro W3"/>
              </a:rPr>
              <a:t>độ</a:t>
            </a:r>
            <a:r>
              <a:rPr lang="en-US" altLang="en-US" sz="3200">
                <a:solidFill>
                  <a:schemeClr val="accent1">
                    <a:lumMod val="50000"/>
                  </a:schemeClr>
                </a:solidFill>
                <a:latin typeface="+mn-lt"/>
                <a:ea typeface="ヒラギノ角ゴ Pro W3"/>
              </a:rPr>
              <a:t>ng lực và </a:t>
            </a:r>
            <a:r>
              <a:rPr lang="vi-VN" altLang="en-US" sz="3200">
                <a:solidFill>
                  <a:schemeClr val="accent1">
                    <a:lumMod val="50000"/>
                  </a:schemeClr>
                </a:solidFill>
                <a:latin typeface="+mn-lt"/>
                <a:ea typeface="ヒラギノ角ゴ Pro W3"/>
              </a:rPr>
              <a:t>đà</a:t>
            </a:r>
            <a:r>
              <a:rPr lang="en-US" altLang="en-US" sz="3200">
                <a:solidFill>
                  <a:schemeClr val="accent1">
                    <a:lumMod val="50000"/>
                  </a:schemeClr>
                </a:solidFill>
                <a:latin typeface="+mn-lt"/>
                <a:ea typeface="ヒラギノ角ゴ Pro W3"/>
              </a:rPr>
              <a:t>o tạo</a:t>
            </a:r>
            <a:endParaRPr lang="en-US" altLang="en-US" sz="3200" dirty="0">
              <a:solidFill>
                <a:schemeClr val="accent1">
                  <a:lumMod val="50000"/>
                </a:schemeClr>
              </a:solidFill>
              <a:latin typeface="+mn-lt"/>
              <a:ea typeface="ヒラギノ角ゴ Pro W3"/>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8"/>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4"/>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6"/>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1" grpId="0" animBg="1"/>
      <p:bldP spid="14" grpId="0" animBg="1"/>
      <p:bldGraphic spid="3" grpId="0">
        <p:bldAsOne/>
      </p:bldGraphic>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Title 1">
            <a:extLst>
              <a:ext uri="{FF2B5EF4-FFF2-40B4-BE49-F238E27FC236}">
                <a16:creationId xmlns:a16="http://schemas.microsoft.com/office/drawing/2014/main" id="{A87764BE-AD10-66EB-E7BE-8A1D2A0F162C}"/>
              </a:ext>
            </a:extLst>
          </p:cNvPr>
          <p:cNvSpPr>
            <a:spLocks noGrp="1"/>
          </p:cNvSpPr>
          <p:nvPr>
            <p:ph type="title"/>
          </p:nvPr>
        </p:nvSpPr>
        <p:spPr>
          <a:xfrm>
            <a:off x="535890" y="494270"/>
            <a:ext cx="11090053" cy="624408"/>
          </a:xfrm>
        </p:spPr>
        <p:txBody>
          <a:bodyPr>
            <a:noAutofit/>
          </a:bodyPr>
          <a:lstStyle/>
          <a:p>
            <a:pPr marL="1140826" indent="-1140826" algn="ctr">
              <a:defRPr/>
            </a:pPr>
            <a:r>
              <a:rPr lang="en-US" altLang="en-US" sz="3200" dirty="0">
                <a:solidFill>
                  <a:schemeClr val="accent1">
                    <a:lumMod val="50000"/>
                  </a:schemeClr>
                </a:solidFill>
                <a:latin typeface="+mn-lt"/>
                <a:ea typeface="ヒラギノ角ゴ Pro W3"/>
              </a:rPr>
              <a:t>(4) </a:t>
            </a:r>
            <a:r>
              <a:rPr lang="en-US" altLang="en-US" sz="3200" dirty="0" err="1">
                <a:solidFill>
                  <a:schemeClr val="accent1">
                    <a:lumMod val="50000"/>
                  </a:schemeClr>
                </a:solidFill>
                <a:latin typeface="+mn-lt"/>
                <a:ea typeface="ヒラギノ角ゴ Pro W3"/>
              </a:rPr>
              <a:t>Đo</a:t>
            </a:r>
            <a:r>
              <a:rPr lang="en-US" altLang="en-US" sz="3200" dirty="0">
                <a:solidFill>
                  <a:schemeClr val="accent1">
                    <a:lumMod val="50000"/>
                  </a:schemeClr>
                </a:solidFill>
                <a:latin typeface="+mn-lt"/>
                <a:ea typeface="ヒラギノ角ゴ Pro W3"/>
              </a:rPr>
              <a:t> l</a:t>
            </a:r>
            <a:r>
              <a:rPr lang="vi-VN" altLang="en-US" sz="3200" dirty="0">
                <a:solidFill>
                  <a:schemeClr val="accent1">
                    <a:lumMod val="50000"/>
                  </a:schemeClr>
                </a:solidFill>
                <a:latin typeface="+mn-lt"/>
                <a:ea typeface="ヒラギノ角ゴ Pro W3"/>
              </a:rPr>
              <a:t>ườ</a:t>
            </a:r>
            <a:r>
              <a:rPr lang="en-US" altLang="en-US" sz="3200" dirty="0">
                <a:solidFill>
                  <a:schemeClr val="accent1">
                    <a:lumMod val="50000"/>
                  </a:schemeClr>
                </a:solidFill>
                <a:latin typeface="+mn-lt"/>
                <a:ea typeface="ヒラギノ角ゴ Pro W3"/>
              </a:rPr>
              <a:t>ng, </a:t>
            </a:r>
            <a:r>
              <a:rPr lang="en-US" altLang="en-US" sz="3200" dirty="0" err="1">
                <a:solidFill>
                  <a:schemeClr val="accent1">
                    <a:lumMod val="50000"/>
                  </a:schemeClr>
                </a:solidFill>
                <a:latin typeface="+mn-lt"/>
                <a:ea typeface="ヒラギノ角ゴ Pro W3"/>
              </a:rPr>
              <a:t>giám</a:t>
            </a:r>
            <a:r>
              <a:rPr lang="en-US" altLang="en-US" sz="3200" dirty="0">
                <a:solidFill>
                  <a:schemeClr val="accent1">
                    <a:lumMod val="50000"/>
                  </a:schemeClr>
                </a:solidFill>
                <a:latin typeface="+mn-lt"/>
                <a:ea typeface="ヒラギノ角ゴ Pro W3"/>
              </a:rPr>
              <a:t> </a:t>
            </a:r>
            <a:r>
              <a:rPr lang="en-US" altLang="en-US" sz="3200" dirty="0" err="1">
                <a:solidFill>
                  <a:schemeClr val="accent1">
                    <a:lumMod val="50000"/>
                  </a:schemeClr>
                </a:solidFill>
                <a:latin typeface="+mn-lt"/>
                <a:ea typeface="ヒラギノ角ゴ Pro W3"/>
              </a:rPr>
              <a:t>sát</a:t>
            </a:r>
            <a:r>
              <a:rPr lang="en-US" altLang="en-US" sz="3200" dirty="0">
                <a:solidFill>
                  <a:schemeClr val="accent1">
                    <a:lumMod val="50000"/>
                  </a:schemeClr>
                </a:solidFill>
                <a:latin typeface="+mn-lt"/>
                <a:ea typeface="ヒラギノ角ゴ Pro W3"/>
              </a:rPr>
              <a:t> </a:t>
            </a:r>
            <a:r>
              <a:rPr lang="en-US" altLang="en-US" sz="3200" dirty="0" err="1">
                <a:solidFill>
                  <a:schemeClr val="accent1">
                    <a:lumMod val="50000"/>
                  </a:schemeClr>
                </a:solidFill>
                <a:latin typeface="+mn-lt"/>
                <a:ea typeface="ヒラギノ角ゴ Pro W3"/>
              </a:rPr>
              <a:t>tiêu</a:t>
            </a:r>
            <a:r>
              <a:rPr lang="en-US" altLang="en-US" sz="3200" dirty="0">
                <a:solidFill>
                  <a:schemeClr val="accent1">
                    <a:lumMod val="50000"/>
                  </a:schemeClr>
                </a:solidFill>
                <a:latin typeface="+mn-lt"/>
                <a:ea typeface="ヒラギノ角ゴ Pro W3"/>
              </a:rPr>
              <a:t> </a:t>
            </a:r>
            <a:r>
              <a:rPr lang="en-US" altLang="en-US" sz="3200" dirty="0" err="1">
                <a:solidFill>
                  <a:schemeClr val="accent1">
                    <a:lumMod val="50000"/>
                  </a:schemeClr>
                </a:solidFill>
                <a:latin typeface="+mn-lt"/>
                <a:ea typeface="ヒラギノ角ゴ Pro W3"/>
              </a:rPr>
              <a:t>thụ</a:t>
            </a:r>
            <a:r>
              <a:rPr lang="en-US" altLang="en-US" sz="3200" dirty="0">
                <a:solidFill>
                  <a:schemeClr val="accent1">
                    <a:lumMod val="50000"/>
                  </a:schemeClr>
                </a:solidFill>
                <a:latin typeface="+mn-lt"/>
                <a:ea typeface="ヒラギノ角ゴ Pro W3"/>
              </a:rPr>
              <a:t> n</a:t>
            </a:r>
            <a:r>
              <a:rPr lang="vi-VN" altLang="en-US" sz="3200" dirty="0">
                <a:solidFill>
                  <a:schemeClr val="accent1">
                    <a:lumMod val="50000"/>
                  </a:schemeClr>
                </a:solidFill>
                <a:latin typeface="+mn-lt"/>
                <a:ea typeface="ヒラギノ角ゴ Pro W3"/>
              </a:rPr>
              <a:t>ă</a:t>
            </a:r>
            <a:r>
              <a:rPr lang="en-US" altLang="en-US" sz="3200" dirty="0">
                <a:solidFill>
                  <a:schemeClr val="accent1">
                    <a:lumMod val="50000"/>
                  </a:schemeClr>
                </a:solidFill>
                <a:latin typeface="+mn-lt"/>
                <a:ea typeface="ヒラギノ角ゴ Pro W3"/>
              </a:rPr>
              <a:t>ng l</a:t>
            </a:r>
            <a:r>
              <a:rPr lang="vi-VN" altLang="en-US" sz="3200" dirty="0">
                <a:solidFill>
                  <a:schemeClr val="accent1">
                    <a:lumMod val="50000"/>
                  </a:schemeClr>
                </a:solidFill>
                <a:latin typeface="+mn-lt"/>
                <a:ea typeface="ヒラギノ角ゴ Pro W3"/>
              </a:rPr>
              <a:t>ượ</a:t>
            </a:r>
            <a:r>
              <a:rPr lang="en-US" altLang="en-US" sz="3200" dirty="0">
                <a:solidFill>
                  <a:schemeClr val="accent1">
                    <a:lumMod val="50000"/>
                  </a:schemeClr>
                </a:solidFill>
                <a:latin typeface="+mn-lt"/>
                <a:ea typeface="ヒラギノ角ゴ Pro W3"/>
              </a:rPr>
              <a:t>ng</a:t>
            </a:r>
          </a:p>
        </p:txBody>
      </p:sp>
      <p:sp>
        <p:nvSpPr>
          <p:cNvPr id="3" name="Content Placeholder 2">
            <a:extLst>
              <a:ext uri="{FF2B5EF4-FFF2-40B4-BE49-F238E27FC236}">
                <a16:creationId xmlns:a16="http://schemas.microsoft.com/office/drawing/2014/main" id="{ECB8D084-3723-E1A3-9340-BAD2E1C1F713}"/>
              </a:ext>
            </a:extLst>
          </p:cNvPr>
          <p:cNvSpPr>
            <a:spLocks noGrp="1"/>
          </p:cNvSpPr>
          <p:nvPr>
            <p:ph idx="1"/>
          </p:nvPr>
        </p:nvSpPr>
        <p:spPr>
          <a:xfrm>
            <a:off x="535890" y="1452310"/>
            <a:ext cx="7429500" cy="4000500"/>
          </a:xfrm>
        </p:spPr>
        <p:txBody>
          <a:bodyPr>
            <a:normAutofit/>
          </a:bodyPr>
          <a:lstStyle/>
          <a:p>
            <a:pPr eaLnBrk="1" hangingPunct="1">
              <a:lnSpc>
                <a:spcPct val="160000"/>
              </a:lnSpc>
              <a:defRPr/>
            </a:pPr>
            <a:r>
              <a:rPr lang="en-US" sz="1800" dirty="0" err="1">
                <a:latin typeface="+mn-lt"/>
                <a:cs typeface="Arial" panose="020B0604020202020204" pitchFamily="34" charset="0"/>
              </a:rPr>
              <a:t>Nhận</a:t>
            </a:r>
            <a:r>
              <a:rPr lang="en-US" sz="1800" dirty="0">
                <a:latin typeface="+mn-lt"/>
                <a:cs typeface="Arial" panose="020B0604020202020204" pitchFamily="34" charset="0"/>
              </a:rPr>
              <a:t> </a:t>
            </a:r>
            <a:r>
              <a:rPr lang="en-US" sz="1800" dirty="0" err="1">
                <a:latin typeface="+mn-lt"/>
                <a:cs typeface="Arial" panose="020B0604020202020204" pitchFamily="34" charset="0"/>
              </a:rPr>
              <a:t>dạng</a:t>
            </a:r>
            <a:r>
              <a:rPr lang="en-US" sz="1800" dirty="0">
                <a:latin typeface="+mn-lt"/>
                <a:cs typeface="Arial" panose="020B0604020202020204" pitchFamily="34" charset="0"/>
              </a:rPr>
              <a:t> </a:t>
            </a:r>
            <a:r>
              <a:rPr lang="en-US" sz="1800" dirty="0" err="1">
                <a:latin typeface="+mn-lt"/>
                <a:cs typeface="Arial" panose="020B0604020202020204" pitchFamily="34" charset="0"/>
              </a:rPr>
              <a:t>các</a:t>
            </a:r>
            <a:r>
              <a:rPr lang="en-US" sz="1800" dirty="0">
                <a:latin typeface="+mn-lt"/>
                <a:cs typeface="Arial" panose="020B0604020202020204" pitchFamily="34" charset="0"/>
              </a:rPr>
              <a:t> </a:t>
            </a:r>
            <a:r>
              <a:rPr lang="en-US" sz="1800" dirty="0" err="1">
                <a:latin typeface="+mn-lt"/>
                <a:cs typeface="Arial" panose="020B0604020202020204" pitchFamily="34" charset="0"/>
              </a:rPr>
              <a:t>loại</a:t>
            </a:r>
            <a:r>
              <a:rPr lang="en-US" sz="1800" dirty="0">
                <a:latin typeface="+mn-lt"/>
                <a:cs typeface="Arial" panose="020B0604020202020204" pitchFamily="34" charset="0"/>
              </a:rPr>
              <a:t> n</a:t>
            </a:r>
            <a:r>
              <a:rPr lang="vi-VN" sz="1800" dirty="0">
                <a:latin typeface="+mn-lt"/>
                <a:cs typeface="Arial" panose="020B0604020202020204" pitchFamily="34" charset="0"/>
              </a:rPr>
              <a:t>ă</a:t>
            </a:r>
            <a:r>
              <a:rPr lang="en-US" sz="1800" dirty="0" err="1">
                <a:latin typeface="+mn-lt"/>
                <a:cs typeface="Arial" panose="020B0604020202020204" pitchFamily="34" charset="0"/>
              </a:rPr>
              <a:t>ng</a:t>
            </a:r>
            <a:r>
              <a:rPr lang="en-US" sz="1800" dirty="0">
                <a:latin typeface="+mn-lt"/>
                <a:cs typeface="Arial" panose="020B0604020202020204" pitchFamily="34" charset="0"/>
              </a:rPr>
              <a:t> l</a:t>
            </a:r>
            <a:r>
              <a:rPr lang="vi-VN" sz="1800" dirty="0">
                <a:latin typeface="+mn-lt"/>
                <a:cs typeface="Arial" panose="020B0604020202020204" pitchFamily="34" charset="0"/>
              </a:rPr>
              <a:t>ượn</a:t>
            </a:r>
            <a:r>
              <a:rPr lang="en-US" sz="1800" dirty="0">
                <a:latin typeface="+mn-lt"/>
                <a:cs typeface="Arial" panose="020B0604020202020204" pitchFamily="34" charset="0"/>
              </a:rPr>
              <a:t>g </a:t>
            </a:r>
            <a:r>
              <a:rPr lang="en-US" sz="1800" dirty="0" err="1">
                <a:latin typeface="+mn-lt"/>
                <a:cs typeface="Arial" panose="020B0604020202020204" pitchFamily="34" charset="0"/>
              </a:rPr>
              <a:t>sử</a:t>
            </a:r>
            <a:r>
              <a:rPr lang="en-US" sz="1800" dirty="0">
                <a:latin typeface="+mn-lt"/>
                <a:cs typeface="Arial" panose="020B0604020202020204" pitchFamily="34" charset="0"/>
              </a:rPr>
              <a:t> </a:t>
            </a:r>
            <a:r>
              <a:rPr lang="en-US" sz="1800" dirty="0" err="1">
                <a:latin typeface="+mn-lt"/>
                <a:cs typeface="Arial" panose="020B0604020202020204" pitchFamily="34" charset="0"/>
              </a:rPr>
              <a:t>dụng</a:t>
            </a:r>
            <a:endParaRPr lang="en-US" sz="1800" dirty="0">
              <a:latin typeface="+mn-lt"/>
              <a:cs typeface="Arial" panose="020B0604020202020204" pitchFamily="34" charset="0"/>
            </a:endParaRPr>
          </a:p>
          <a:p>
            <a:pPr eaLnBrk="1" hangingPunct="1">
              <a:lnSpc>
                <a:spcPct val="160000"/>
              </a:lnSpc>
              <a:defRPr/>
            </a:pPr>
            <a:r>
              <a:rPr lang="en-US" sz="1800" dirty="0" err="1">
                <a:latin typeface="+mn-lt"/>
                <a:cs typeface="Arial" panose="020B0604020202020204" pitchFamily="34" charset="0"/>
              </a:rPr>
              <a:t>Xác</a:t>
            </a:r>
            <a:r>
              <a:rPr lang="en-US" sz="1800" dirty="0">
                <a:latin typeface="+mn-lt"/>
                <a:cs typeface="Arial" panose="020B0604020202020204" pitchFamily="34" charset="0"/>
              </a:rPr>
              <a:t> </a:t>
            </a:r>
            <a:r>
              <a:rPr lang="vi-VN" sz="1800" dirty="0">
                <a:latin typeface="+mn-lt"/>
                <a:cs typeface="Arial" panose="020B0604020202020204" pitchFamily="34" charset="0"/>
              </a:rPr>
              <a:t>đị</a:t>
            </a:r>
            <a:r>
              <a:rPr lang="en-US" sz="1800" dirty="0" err="1">
                <a:latin typeface="+mn-lt"/>
                <a:cs typeface="Arial" panose="020B0604020202020204" pitchFamily="34" charset="0"/>
              </a:rPr>
              <a:t>nh</a:t>
            </a:r>
            <a:r>
              <a:rPr lang="en-US" sz="1800" dirty="0">
                <a:latin typeface="+mn-lt"/>
                <a:cs typeface="Arial" panose="020B0604020202020204" pitchFamily="34" charset="0"/>
              </a:rPr>
              <a:t> c</a:t>
            </a:r>
            <a:r>
              <a:rPr lang="vi-VN" sz="1800" dirty="0">
                <a:latin typeface="+mn-lt"/>
                <a:cs typeface="Arial" panose="020B0604020202020204" pitchFamily="34" charset="0"/>
              </a:rPr>
              <a:t>ơ</a:t>
            </a:r>
            <a:r>
              <a:rPr lang="en-US" sz="1800" dirty="0">
                <a:latin typeface="+mn-lt"/>
                <a:cs typeface="Arial" panose="020B0604020202020204" pitchFamily="34" charset="0"/>
              </a:rPr>
              <a:t> </a:t>
            </a:r>
            <a:r>
              <a:rPr lang="en-US" sz="1800" dirty="0" err="1">
                <a:latin typeface="+mn-lt"/>
                <a:cs typeface="Arial" panose="020B0604020202020204" pitchFamily="34" charset="0"/>
              </a:rPr>
              <a:t>cấu</a:t>
            </a:r>
            <a:r>
              <a:rPr lang="en-US" sz="1800" dirty="0">
                <a:latin typeface="+mn-lt"/>
                <a:cs typeface="Arial" panose="020B0604020202020204" pitchFamily="34" charset="0"/>
              </a:rPr>
              <a:t> </a:t>
            </a:r>
            <a:r>
              <a:rPr lang="en-US" sz="1800" dirty="0" err="1">
                <a:latin typeface="+mn-lt"/>
                <a:cs typeface="Arial" panose="020B0604020202020204" pitchFamily="34" charset="0"/>
              </a:rPr>
              <a:t>tiêu</a:t>
            </a:r>
            <a:r>
              <a:rPr lang="en-US" sz="1800" dirty="0">
                <a:latin typeface="+mn-lt"/>
                <a:cs typeface="Arial" panose="020B0604020202020204" pitchFamily="34" charset="0"/>
              </a:rPr>
              <a:t> </a:t>
            </a:r>
            <a:r>
              <a:rPr lang="en-US" sz="1800" dirty="0" err="1">
                <a:latin typeface="+mn-lt"/>
                <a:cs typeface="Arial" panose="020B0604020202020204" pitchFamily="34" charset="0"/>
              </a:rPr>
              <a:t>thụ</a:t>
            </a:r>
            <a:r>
              <a:rPr lang="en-US" sz="1800" dirty="0">
                <a:latin typeface="+mn-lt"/>
                <a:cs typeface="Arial" panose="020B0604020202020204" pitchFamily="34" charset="0"/>
              </a:rPr>
              <a:t> n</a:t>
            </a:r>
            <a:r>
              <a:rPr lang="vi-VN" sz="1800" dirty="0">
                <a:latin typeface="+mn-lt"/>
                <a:cs typeface="Arial" panose="020B0604020202020204" pitchFamily="34" charset="0"/>
              </a:rPr>
              <a:t>ă</a:t>
            </a:r>
            <a:r>
              <a:rPr lang="en-US" sz="1800" dirty="0" err="1">
                <a:latin typeface="+mn-lt"/>
                <a:cs typeface="Arial" panose="020B0604020202020204" pitchFamily="34" charset="0"/>
              </a:rPr>
              <a:t>ng</a:t>
            </a:r>
            <a:r>
              <a:rPr lang="en-US" sz="1800" dirty="0">
                <a:latin typeface="+mn-lt"/>
                <a:cs typeface="Arial" panose="020B0604020202020204" pitchFamily="34" charset="0"/>
              </a:rPr>
              <a:t> l</a:t>
            </a:r>
            <a:r>
              <a:rPr lang="vi-VN" sz="1800" dirty="0">
                <a:latin typeface="+mn-lt"/>
                <a:cs typeface="Arial" panose="020B0604020202020204" pitchFamily="34" charset="0"/>
              </a:rPr>
              <a:t>ượn</a:t>
            </a:r>
            <a:r>
              <a:rPr lang="en-US" sz="1800" dirty="0">
                <a:latin typeface="+mn-lt"/>
                <a:cs typeface="Arial" panose="020B0604020202020204" pitchFamily="34" charset="0"/>
              </a:rPr>
              <a:t>g.</a:t>
            </a:r>
          </a:p>
          <a:p>
            <a:pPr eaLnBrk="1" hangingPunct="1">
              <a:lnSpc>
                <a:spcPct val="160000"/>
              </a:lnSpc>
              <a:defRPr/>
            </a:pPr>
            <a:r>
              <a:rPr lang="en-US" sz="1800" dirty="0" err="1">
                <a:latin typeface="+mn-lt"/>
                <a:cs typeface="Arial" panose="020B0604020202020204" pitchFamily="34" charset="0"/>
              </a:rPr>
              <a:t>Xác</a:t>
            </a:r>
            <a:r>
              <a:rPr lang="en-US" sz="1800" dirty="0">
                <a:latin typeface="+mn-lt"/>
                <a:cs typeface="Arial" panose="020B0604020202020204" pitchFamily="34" charset="0"/>
              </a:rPr>
              <a:t> </a:t>
            </a:r>
            <a:r>
              <a:rPr lang="vi-VN" sz="1800" dirty="0">
                <a:latin typeface="+mn-lt"/>
                <a:cs typeface="Arial" panose="020B0604020202020204" pitchFamily="34" charset="0"/>
              </a:rPr>
              <a:t>đị</a:t>
            </a:r>
            <a:r>
              <a:rPr lang="en-US" sz="1800" dirty="0" err="1">
                <a:latin typeface="+mn-lt"/>
                <a:cs typeface="Arial" panose="020B0604020202020204" pitchFamily="34" charset="0"/>
              </a:rPr>
              <a:t>nh</a:t>
            </a:r>
            <a:r>
              <a:rPr lang="en-US" sz="1800" dirty="0">
                <a:latin typeface="+mn-lt"/>
                <a:cs typeface="Arial" panose="020B0604020202020204" pitchFamily="34" charset="0"/>
              </a:rPr>
              <a:t> </a:t>
            </a:r>
            <a:r>
              <a:rPr lang="en-US" sz="1800" dirty="0" err="1">
                <a:latin typeface="+mn-lt"/>
                <a:cs typeface="Arial" panose="020B0604020202020204" pitchFamily="34" charset="0"/>
              </a:rPr>
              <a:t>các</a:t>
            </a:r>
            <a:r>
              <a:rPr lang="en-US" sz="1800" dirty="0">
                <a:latin typeface="+mn-lt"/>
                <a:cs typeface="Arial" panose="020B0604020202020204" pitchFamily="34" charset="0"/>
              </a:rPr>
              <a:t> </a:t>
            </a:r>
            <a:r>
              <a:rPr lang="en-US" sz="1800" dirty="0" err="1">
                <a:latin typeface="+mn-lt"/>
                <a:cs typeface="Arial" panose="020B0604020202020204" pitchFamily="34" charset="0"/>
              </a:rPr>
              <a:t>thành</a:t>
            </a:r>
            <a:r>
              <a:rPr lang="en-US" sz="1800" dirty="0">
                <a:latin typeface="+mn-lt"/>
                <a:cs typeface="Arial" panose="020B0604020202020204" pitchFamily="34" charset="0"/>
              </a:rPr>
              <a:t> </a:t>
            </a:r>
            <a:r>
              <a:rPr lang="en-US" sz="1800" dirty="0" err="1">
                <a:latin typeface="+mn-lt"/>
                <a:cs typeface="Arial" panose="020B0604020202020204" pitchFamily="34" charset="0"/>
              </a:rPr>
              <a:t>phần</a:t>
            </a:r>
            <a:r>
              <a:rPr lang="en-US" sz="1800" dirty="0">
                <a:latin typeface="+mn-lt"/>
                <a:cs typeface="Arial" panose="020B0604020202020204" pitchFamily="34" charset="0"/>
              </a:rPr>
              <a:t> nă</a:t>
            </a:r>
            <a:r>
              <a:rPr lang="vi-VN" sz="1800" dirty="0">
                <a:latin typeface="+mn-lt"/>
                <a:cs typeface="Arial" panose="020B0604020202020204" pitchFamily="34" charset="0"/>
              </a:rPr>
              <a:t>n</a:t>
            </a:r>
            <a:r>
              <a:rPr lang="en-US" sz="1800" dirty="0" err="1">
                <a:latin typeface="+mn-lt"/>
                <a:cs typeface="Arial" panose="020B0604020202020204" pitchFamily="34" charset="0"/>
              </a:rPr>
              <a:t>g </a:t>
            </a:r>
            <a:r>
              <a:rPr lang="en-US" sz="1800" dirty="0">
                <a:latin typeface="+mn-lt"/>
                <a:cs typeface="Arial" panose="020B0604020202020204" pitchFamily="34" charset="0"/>
              </a:rPr>
              <a:t>lư</a:t>
            </a:r>
            <a:r>
              <a:rPr lang="vi-VN" sz="1800" dirty="0">
                <a:latin typeface="+mn-lt"/>
                <a:cs typeface="Arial" panose="020B0604020202020204" pitchFamily="34" charset="0"/>
              </a:rPr>
              <a:t>ợng</a:t>
            </a:r>
            <a:r>
              <a:rPr lang="en-US" sz="1800" dirty="0">
                <a:latin typeface="+mn-lt"/>
                <a:cs typeface="Arial" panose="020B0604020202020204" pitchFamily="34" charset="0"/>
              </a:rPr>
              <a:t> </a:t>
            </a:r>
            <a:r>
              <a:rPr lang="en-US" sz="1800" dirty="0" err="1">
                <a:latin typeface="+mn-lt"/>
                <a:cs typeface="Arial" panose="020B0604020202020204" pitchFamily="34" charset="0"/>
              </a:rPr>
              <a:t>cần</a:t>
            </a:r>
            <a:r>
              <a:rPr lang="en-US" sz="1800" dirty="0">
                <a:latin typeface="+mn-lt"/>
                <a:cs typeface="Arial" panose="020B0604020202020204" pitchFamily="34" charset="0"/>
              </a:rPr>
              <a:t> </a:t>
            </a:r>
            <a:r>
              <a:rPr lang="vi-VN" sz="1800" dirty="0">
                <a:latin typeface="+mn-lt"/>
                <a:cs typeface="Arial" panose="020B0604020202020204" pitchFamily="34" charset="0"/>
              </a:rPr>
              <a:t>được</a:t>
            </a:r>
            <a:r>
              <a:rPr lang="en-US" sz="1800" dirty="0">
                <a:latin typeface="+mn-lt"/>
                <a:cs typeface="Arial" panose="020B0604020202020204" pitchFamily="34" charset="0"/>
              </a:rPr>
              <a:t> </a:t>
            </a:r>
            <a:r>
              <a:rPr lang="en-US" sz="1800" dirty="0" err="1">
                <a:latin typeface="+mn-lt"/>
                <a:cs typeface="Arial" panose="020B0604020202020204" pitchFamily="34" charset="0"/>
              </a:rPr>
              <a:t>kiểm</a:t>
            </a:r>
            <a:r>
              <a:rPr lang="en-US" sz="1800" dirty="0">
                <a:latin typeface="+mn-lt"/>
                <a:cs typeface="Arial" panose="020B0604020202020204" pitchFamily="34" charset="0"/>
              </a:rPr>
              <a:t> </a:t>
            </a:r>
            <a:r>
              <a:rPr lang="en-US" sz="1800" dirty="0" err="1">
                <a:latin typeface="+mn-lt"/>
                <a:cs typeface="Arial" panose="020B0604020202020204" pitchFamily="34" charset="0"/>
              </a:rPr>
              <a:t>soát</a:t>
            </a:r>
            <a:r>
              <a:rPr lang="en-US" sz="1800" dirty="0">
                <a:latin typeface="+mn-lt"/>
                <a:cs typeface="Arial" panose="020B0604020202020204" pitchFamily="34" charset="0"/>
              </a:rPr>
              <a:t>.</a:t>
            </a:r>
          </a:p>
          <a:p>
            <a:pPr eaLnBrk="1" hangingPunct="1">
              <a:lnSpc>
                <a:spcPct val="160000"/>
              </a:lnSpc>
              <a:defRPr/>
            </a:pPr>
            <a:r>
              <a:rPr lang="en-US" sz="1800" dirty="0" err="1">
                <a:latin typeface="+mn-lt"/>
                <a:cs typeface="Arial" panose="020B0604020202020204" pitchFamily="34" charset="0"/>
              </a:rPr>
              <a:t>Các</a:t>
            </a:r>
            <a:r>
              <a:rPr lang="en-US" sz="1800" dirty="0">
                <a:latin typeface="+mn-lt"/>
                <a:cs typeface="Arial" panose="020B0604020202020204" pitchFamily="34" charset="0"/>
              </a:rPr>
              <a:t> </a:t>
            </a:r>
            <a:r>
              <a:rPr lang="en-US" sz="1800" dirty="0" err="1">
                <a:latin typeface="+mn-lt"/>
                <a:cs typeface="Arial" panose="020B0604020202020204" pitchFamily="34" charset="0"/>
              </a:rPr>
              <a:t>thiết</a:t>
            </a:r>
            <a:r>
              <a:rPr lang="en-US" sz="1800" dirty="0">
                <a:latin typeface="+mn-lt"/>
                <a:cs typeface="Arial" panose="020B0604020202020204" pitchFamily="34" charset="0"/>
              </a:rPr>
              <a:t> </a:t>
            </a:r>
            <a:r>
              <a:rPr lang="en-US" sz="1800" dirty="0" err="1">
                <a:latin typeface="+mn-lt"/>
                <a:cs typeface="Arial" panose="020B0604020202020204" pitchFamily="34" charset="0"/>
              </a:rPr>
              <a:t>bị</a:t>
            </a:r>
            <a:r>
              <a:rPr lang="en-US" sz="1800" dirty="0">
                <a:latin typeface="+mn-lt"/>
                <a:cs typeface="Arial" panose="020B0604020202020204" pitchFamily="34" charset="0"/>
              </a:rPr>
              <a:t> </a:t>
            </a:r>
            <a:r>
              <a:rPr lang="vi-VN" sz="1800" dirty="0">
                <a:latin typeface="+mn-lt"/>
                <a:cs typeface="Arial" panose="020B0604020202020204" pitchFamily="34" charset="0"/>
              </a:rPr>
              <a:t>đ</a:t>
            </a:r>
            <a:r>
              <a:rPr lang="en-US" sz="1800" dirty="0">
                <a:latin typeface="+mn-lt"/>
                <a:cs typeface="Arial" panose="020B0604020202020204" pitchFamily="34" charset="0"/>
              </a:rPr>
              <a:t>o </a:t>
            </a:r>
            <a:r>
              <a:rPr lang="en-US" sz="1800" dirty="0" err="1">
                <a:latin typeface="+mn-lt"/>
                <a:cs typeface="Arial" panose="020B0604020202020204" pitchFamily="34" charset="0"/>
              </a:rPr>
              <a:t>tại</a:t>
            </a:r>
            <a:r>
              <a:rPr lang="en-US" sz="1800" dirty="0">
                <a:latin typeface="+mn-lt"/>
                <a:cs typeface="Arial" panose="020B0604020202020204" pitchFamily="34" charset="0"/>
              </a:rPr>
              <a:t> </a:t>
            </a:r>
            <a:r>
              <a:rPr lang="en-US" sz="1800" dirty="0" err="1">
                <a:latin typeface="+mn-lt"/>
                <a:cs typeface="Arial" panose="020B0604020202020204" pitchFamily="34" charset="0"/>
              </a:rPr>
              <a:t>những</a:t>
            </a:r>
            <a:r>
              <a:rPr lang="en-US" sz="1800" dirty="0">
                <a:latin typeface="+mn-lt"/>
                <a:cs typeface="Arial" panose="020B0604020202020204" pitchFamily="34" charset="0"/>
              </a:rPr>
              <a:t> </a:t>
            </a:r>
            <a:r>
              <a:rPr lang="en-US" sz="1800" dirty="0" err="1">
                <a:latin typeface="+mn-lt"/>
                <a:cs typeface="Arial" panose="020B0604020202020204" pitchFamily="34" charset="0"/>
              </a:rPr>
              <a:t>khu</a:t>
            </a:r>
            <a:r>
              <a:rPr lang="en-US" sz="1800" dirty="0">
                <a:latin typeface="+mn-lt"/>
                <a:cs typeface="Arial" panose="020B0604020202020204" pitchFamily="34" charset="0"/>
              </a:rPr>
              <a:t> </a:t>
            </a:r>
            <a:r>
              <a:rPr lang="en-US" sz="1800" dirty="0" err="1">
                <a:latin typeface="+mn-lt"/>
                <a:cs typeface="Arial" panose="020B0604020202020204" pitchFamily="34" charset="0"/>
              </a:rPr>
              <a:t>vực</a:t>
            </a:r>
            <a:r>
              <a:rPr lang="en-US" sz="1800" dirty="0">
                <a:latin typeface="+mn-lt"/>
                <a:cs typeface="Arial" panose="020B0604020202020204" pitchFamily="34" charset="0"/>
              </a:rPr>
              <a:t> </a:t>
            </a:r>
            <a:r>
              <a:rPr lang="en-US" sz="1800" dirty="0" err="1">
                <a:latin typeface="+mn-lt"/>
                <a:cs typeface="Arial" panose="020B0604020202020204" pitchFamily="34" charset="0"/>
              </a:rPr>
              <a:t>thích</a:t>
            </a:r>
            <a:r>
              <a:rPr lang="en-US" sz="1800" dirty="0">
                <a:latin typeface="+mn-lt"/>
                <a:cs typeface="Arial" panose="020B0604020202020204" pitchFamily="34" charset="0"/>
              </a:rPr>
              <a:t> </a:t>
            </a:r>
            <a:r>
              <a:rPr lang="en-US" sz="1800" dirty="0" err="1">
                <a:latin typeface="+mn-lt"/>
                <a:cs typeface="Arial" panose="020B0604020202020204" pitchFamily="34" charset="0"/>
              </a:rPr>
              <a:t>hợp</a:t>
            </a:r>
            <a:endParaRPr lang="en-US" sz="1800" dirty="0">
              <a:latin typeface="+mn-lt"/>
              <a:cs typeface="Arial" panose="020B0604020202020204" pitchFamily="34" charset="0"/>
            </a:endParaRPr>
          </a:p>
          <a:p>
            <a:pPr eaLnBrk="1" hangingPunct="1">
              <a:lnSpc>
                <a:spcPct val="160000"/>
              </a:lnSpc>
              <a:defRPr/>
            </a:pPr>
            <a:r>
              <a:rPr lang="en-US" sz="1800" dirty="0">
                <a:latin typeface="+mn-lt"/>
                <a:cs typeface="Arial" panose="020B0604020202020204" pitchFamily="34" charset="0"/>
              </a:rPr>
              <a:t>Thu </a:t>
            </a:r>
            <a:r>
              <a:rPr lang="en-US" sz="1800" dirty="0" err="1">
                <a:latin typeface="+mn-lt"/>
                <a:cs typeface="Arial" panose="020B0604020202020204" pitchFamily="34" charset="0"/>
              </a:rPr>
              <a:t>thập</a:t>
            </a:r>
            <a:r>
              <a:rPr lang="en-US" sz="1800" dirty="0">
                <a:latin typeface="+mn-lt"/>
                <a:cs typeface="Arial" panose="020B0604020202020204" pitchFamily="34" charset="0"/>
              </a:rPr>
              <a:t> </a:t>
            </a:r>
            <a:r>
              <a:rPr lang="en-US" sz="1800" dirty="0" err="1">
                <a:latin typeface="+mn-lt"/>
                <a:cs typeface="Arial" panose="020B0604020202020204" pitchFamily="34" charset="0"/>
              </a:rPr>
              <a:t>số</a:t>
            </a:r>
            <a:r>
              <a:rPr lang="en-US" sz="1800" dirty="0">
                <a:latin typeface="+mn-lt"/>
                <a:cs typeface="Arial" panose="020B0604020202020204" pitchFamily="34" charset="0"/>
              </a:rPr>
              <a:t> </a:t>
            </a:r>
            <a:r>
              <a:rPr lang="en-US" sz="1800" dirty="0" err="1">
                <a:latin typeface="+mn-lt"/>
                <a:cs typeface="Arial" panose="020B0604020202020204" pitchFamily="34" charset="0"/>
              </a:rPr>
              <a:t>liệu</a:t>
            </a:r>
            <a:r>
              <a:rPr lang="en-US" sz="1800" dirty="0">
                <a:latin typeface="+mn-lt"/>
                <a:cs typeface="Arial" panose="020B0604020202020204" pitchFamily="34" charset="0"/>
              </a:rPr>
              <a:t>/ </a:t>
            </a:r>
            <a:r>
              <a:rPr lang="en-US" sz="1800" dirty="0" err="1">
                <a:latin typeface="+mn-lt"/>
                <a:cs typeface="Arial" panose="020B0604020202020204" pitchFamily="34" charset="0"/>
              </a:rPr>
              <a:t>kết</a:t>
            </a:r>
            <a:r>
              <a:rPr lang="en-US" sz="1800" dirty="0">
                <a:latin typeface="+mn-lt"/>
                <a:cs typeface="Arial" panose="020B0604020202020204" pitchFamily="34" charset="0"/>
              </a:rPr>
              <a:t> </a:t>
            </a:r>
            <a:r>
              <a:rPr lang="en-US" sz="1800" dirty="0" err="1">
                <a:latin typeface="+mn-lt"/>
                <a:cs typeface="Arial" panose="020B0604020202020204" pitchFamily="34" charset="0"/>
              </a:rPr>
              <a:t>quả</a:t>
            </a:r>
            <a:r>
              <a:rPr lang="en-US" sz="1800" dirty="0">
                <a:latin typeface="+mn-lt"/>
                <a:cs typeface="Arial" panose="020B0604020202020204" pitchFamily="34" charset="0"/>
              </a:rPr>
              <a:t> </a:t>
            </a:r>
            <a:r>
              <a:rPr lang="vi-VN" sz="1800" dirty="0">
                <a:latin typeface="+mn-lt"/>
                <a:cs typeface="Arial" panose="020B0604020202020204" pitchFamily="34" charset="0"/>
              </a:rPr>
              <a:t>đ</a:t>
            </a:r>
            <a:r>
              <a:rPr lang="en-US" sz="1800" dirty="0">
                <a:latin typeface="+mn-lt"/>
                <a:cs typeface="Arial" panose="020B0604020202020204" pitchFamily="34" charset="0"/>
              </a:rPr>
              <a:t>o</a:t>
            </a:r>
          </a:p>
          <a:p>
            <a:pPr eaLnBrk="1" hangingPunct="1">
              <a:lnSpc>
                <a:spcPct val="160000"/>
              </a:lnSpc>
              <a:defRPr/>
            </a:pPr>
            <a:r>
              <a:rPr lang="en-US" sz="1800" dirty="0">
                <a:latin typeface="+mn-lt"/>
                <a:cs typeface="Arial" panose="020B0604020202020204" pitchFamily="34" charset="0"/>
              </a:rPr>
              <a:t> </a:t>
            </a:r>
            <a:r>
              <a:rPr lang="en-US" sz="1800" dirty="0" err="1">
                <a:latin typeface="+mn-lt"/>
                <a:cs typeface="Arial" panose="020B0604020202020204" pitchFamily="34" charset="0"/>
              </a:rPr>
              <a:t>Phân</a:t>
            </a:r>
            <a:r>
              <a:rPr lang="en-US" sz="1800" dirty="0">
                <a:latin typeface="+mn-lt"/>
                <a:cs typeface="Arial" panose="020B0604020202020204" pitchFamily="34" charset="0"/>
              </a:rPr>
              <a:t> </a:t>
            </a:r>
            <a:r>
              <a:rPr lang="en-US" sz="1800" dirty="0" err="1">
                <a:latin typeface="+mn-lt"/>
                <a:cs typeface="Arial" panose="020B0604020202020204" pitchFamily="34" charset="0"/>
              </a:rPr>
              <a:t>tích</a:t>
            </a:r>
            <a:r>
              <a:rPr lang="en-US" sz="1800" dirty="0">
                <a:latin typeface="+mn-lt"/>
                <a:cs typeface="Arial" panose="020B0604020202020204" pitchFamily="34" charset="0"/>
              </a:rPr>
              <a:t> </a:t>
            </a:r>
            <a:r>
              <a:rPr lang="en-US" sz="1800" dirty="0" err="1">
                <a:latin typeface="+mn-lt"/>
                <a:cs typeface="Arial" panose="020B0604020202020204" pitchFamily="34" charset="0"/>
              </a:rPr>
              <a:t>số</a:t>
            </a:r>
            <a:r>
              <a:rPr lang="en-US" sz="1800" dirty="0">
                <a:latin typeface="+mn-lt"/>
                <a:cs typeface="Arial" panose="020B0604020202020204" pitchFamily="34" charset="0"/>
              </a:rPr>
              <a:t> </a:t>
            </a:r>
            <a:r>
              <a:rPr lang="en-US" sz="1800" dirty="0" err="1">
                <a:latin typeface="+mn-lt"/>
                <a:cs typeface="Arial" panose="020B0604020202020204" pitchFamily="34" charset="0"/>
              </a:rPr>
              <a:t>liệu</a:t>
            </a:r>
            <a:r>
              <a:rPr lang="en-US" sz="1800" dirty="0">
                <a:latin typeface="+mn-lt"/>
                <a:cs typeface="Arial" panose="020B0604020202020204" pitchFamily="34" charset="0"/>
              </a:rPr>
              <a:t> </a:t>
            </a:r>
            <a:r>
              <a:rPr lang="vi-VN" sz="1800" dirty="0">
                <a:latin typeface="+mn-lt"/>
                <a:cs typeface="Arial" panose="020B0604020202020204" pitchFamily="34" charset="0"/>
              </a:rPr>
              <a:t>đị</a:t>
            </a:r>
            <a:r>
              <a:rPr lang="en-US" sz="1800" dirty="0" err="1">
                <a:latin typeface="+mn-lt"/>
                <a:cs typeface="Arial" panose="020B0604020202020204" pitchFamily="34" charset="0"/>
              </a:rPr>
              <a:t>nh</a:t>
            </a:r>
            <a:r>
              <a:rPr lang="en-US" sz="1800" dirty="0">
                <a:latin typeface="+mn-lt"/>
                <a:cs typeface="Arial" panose="020B0604020202020204" pitchFamily="34" charset="0"/>
              </a:rPr>
              <a:t> </a:t>
            </a:r>
            <a:r>
              <a:rPr lang="en-US" sz="1800" dirty="0" err="1">
                <a:latin typeface="+mn-lt"/>
                <a:cs typeface="Arial" panose="020B0604020202020204" pitchFamily="34" charset="0"/>
              </a:rPr>
              <a:t>kỳ</a:t>
            </a:r>
            <a:endParaRPr lang="en-US" sz="1800" dirty="0">
              <a:latin typeface="+mn-lt"/>
              <a:cs typeface="Arial" panose="020B0604020202020204" pitchFamily="34" charset="0"/>
            </a:endParaRPr>
          </a:p>
          <a:p>
            <a:pPr eaLnBrk="1" hangingPunct="1">
              <a:lnSpc>
                <a:spcPct val="160000"/>
              </a:lnSpc>
              <a:defRPr/>
            </a:pPr>
            <a:r>
              <a:rPr lang="en-US" sz="1800" dirty="0" err="1">
                <a:latin typeface="+mn-lt"/>
                <a:cs typeface="Arial" panose="020B0604020202020204" pitchFamily="34" charset="0"/>
              </a:rPr>
              <a:t>Các</a:t>
            </a:r>
            <a:r>
              <a:rPr lang="en-US" sz="1800" dirty="0">
                <a:latin typeface="+mn-lt"/>
                <a:cs typeface="Arial" panose="020B0604020202020204" pitchFamily="34" charset="0"/>
              </a:rPr>
              <a:t> </a:t>
            </a:r>
            <a:r>
              <a:rPr lang="en-US" sz="1800" dirty="0" err="1">
                <a:latin typeface="+mn-lt"/>
                <a:cs typeface="Arial" panose="020B0604020202020204" pitchFamily="34" charset="0"/>
              </a:rPr>
              <a:t>báo</a:t>
            </a:r>
            <a:r>
              <a:rPr lang="en-US" sz="1800" dirty="0">
                <a:latin typeface="+mn-lt"/>
                <a:cs typeface="Arial" panose="020B0604020202020204" pitchFamily="34" charset="0"/>
              </a:rPr>
              <a:t> </a:t>
            </a:r>
            <a:r>
              <a:rPr lang="en-US" sz="1800" dirty="0" err="1">
                <a:latin typeface="+mn-lt"/>
                <a:cs typeface="Arial" panose="020B0604020202020204" pitchFamily="34" charset="0"/>
              </a:rPr>
              <a:t>cáo</a:t>
            </a:r>
            <a:endParaRPr lang="en-US" sz="1800" dirty="0">
              <a:latin typeface="+mn-lt"/>
              <a:cs typeface="Arial" panose="020B0604020202020204" pitchFamily="34" charset="0"/>
            </a:endParaRPr>
          </a:p>
          <a:p>
            <a:pPr marL="620152" indent="-620152">
              <a:lnSpc>
                <a:spcPct val="160000"/>
              </a:lnSpc>
              <a:buSzPct val="90000"/>
              <a:buFont typeface="Wingdings" pitchFamily="2" charset="2"/>
              <a:buChar char="ð"/>
              <a:defRPr/>
            </a:pPr>
            <a:r>
              <a:rPr lang="en-US" sz="1800" dirty="0" err="1">
                <a:solidFill>
                  <a:srgbClr val="FF0000"/>
                </a:solidFill>
                <a:latin typeface="+mn-lt"/>
                <a:cs typeface="Arial" panose="020B0604020202020204" pitchFamily="34" charset="0"/>
              </a:rPr>
              <a:t>Là</a:t>
            </a:r>
            <a:r>
              <a:rPr lang="en-US" sz="1800" dirty="0">
                <a:solidFill>
                  <a:srgbClr val="FF0000"/>
                </a:solidFill>
                <a:latin typeface="+mn-lt"/>
                <a:cs typeface="Arial" panose="020B0604020202020204" pitchFamily="34" charset="0"/>
              </a:rPr>
              <a:t> c</a:t>
            </a:r>
            <a:r>
              <a:rPr lang="vi-VN" sz="1800" dirty="0">
                <a:solidFill>
                  <a:srgbClr val="FF0000"/>
                </a:solidFill>
                <a:latin typeface="+mn-lt"/>
                <a:cs typeface="Arial" panose="020B0604020202020204" pitchFamily="34" charset="0"/>
              </a:rPr>
              <a:t>ơ</a:t>
            </a:r>
            <a:r>
              <a:rPr lang="en-US" sz="1800" dirty="0">
                <a:solidFill>
                  <a:srgbClr val="FF0000"/>
                </a:solidFill>
                <a:latin typeface="+mn-lt"/>
                <a:cs typeface="Arial" panose="020B0604020202020204" pitchFamily="34" charset="0"/>
              </a:rPr>
              <a:t> </a:t>
            </a:r>
            <a:r>
              <a:rPr lang="en-US" sz="1800" dirty="0" err="1">
                <a:solidFill>
                  <a:srgbClr val="FF0000"/>
                </a:solidFill>
                <a:latin typeface="+mn-lt"/>
                <a:cs typeface="Arial" panose="020B0604020202020204" pitchFamily="34" charset="0"/>
              </a:rPr>
              <a:t>sở</a:t>
            </a:r>
            <a:r>
              <a:rPr lang="en-US" sz="1800" dirty="0">
                <a:solidFill>
                  <a:srgbClr val="FF0000"/>
                </a:solidFill>
                <a:latin typeface="+mn-lt"/>
                <a:cs typeface="Arial" panose="020B0604020202020204" pitchFamily="34" charset="0"/>
              </a:rPr>
              <a:t> </a:t>
            </a:r>
            <a:r>
              <a:rPr lang="en-US" sz="1800" dirty="0" err="1">
                <a:solidFill>
                  <a:srgbClr val="FF0000"/>
                </a:solidFill>
                <a:latin typeface="+mn-lt"/>
                <a:cs typeface="Arial" panose="020B0604020202020204" pitchFamily="34" charset="0"/>
              </a:rPr>
              <a:t>xác</a:t>
            </a:r>
            <a:r>
              <a:rPr lang="en-US" sz="1800" dirty="0">
                <a:solidFill>
                  <a:srgbClr val="FF0000"/>
                </a:solidFill>
                <a:latin typeface="+mn-lt"/>
                <a:cs typeface="Arial" panose="020B0604020202020204" pitchFamily="34" charset="0"/>
              </a:rPr>
              <a:t> </a:t>
            </a:r>
            <a:r>
              <a:rPr lang="vi-VN" sz="1800" dirty="0">
                <a:solidFill>
                  <a:srgbClr val="FF0000"/>
                </a:solidFill>
                <a:latin typeface="+mn-lt"/>
                <a:cs typeface="Arial" panose="020B0604020202020204" pitchFamily="34" charset="0"/>
              </a:rPr>
              <a:t>đị</a:t>
            </a:r>
            <a:r>
              <a:rPr lang="en-US" sz="1800" dirty="0" err="1">
                <a:solidFill>
                  <a:srgbClr val="FF0000"/>
                </a:solidFill>
                <a:latin typeface="+mn-lt"/>
                <a:cs typeface="Arial" panose="020B0604020202020204" pitchFamily="34" charset="0"/>
              </a:rPr>
              <a:t>nh</a:t>
            </a:r>
            <a:r>
              <a:rPr lang="en-US" sz="1800" dirty="0">
                <a:solidFill>
                  <a:srgbClr val="FF0000"/>
                </a:solidFill>
                <a:latin typeface="+mn-lt"/>
                <a:cs typeface="Arial" panose="020B0604020202020204" pitchFamily="34" charset="0"/>
              </a:rPr>
              <a:t> </a:t>
            </a:r>
            <a:r>
              <a:rPr lang="en-US" sz="1800" dirty="0" err="1">
                <a:solidFill>
                  <a:srgbClr val="FF0000"/>
                </a:solidFill>
                <a:latin typeface="+mn-lt"/>
                <a:cs typeface="Arial" panose="020B0604020202020204" pitchFamily="34" charset="0"/>
              </a:rPr>
              <a:t>mục</a:t>
            </a:r>
            <a:r>
              <a:rPr lang="en-US" sz="1800" dirty="0">
                <a:solidFill>
                  <a:srgbClr val="FF0000"/>
                </a:solidFill>
                <a:latin typeface="+mn-lt"/>
                <a:cs typeface="Arial" panose="020B0604020202020204" pitchFamily="34" charset="0"/>
              </a:rPr>
              <a:t> </a:t>
            </a:r>
            <a:r>
              <a:rPr lang="en-US" sz="1800" dirty="0" err="1">
                <a:solidFill>
                  <a:srgbClr val="FF0000"/>
                </a:solidFill>
                <a:latin typeface="+mn-lt"/>
                <a:cs typeface="Arial" panose="020B0604020202020204" pitchFamily="34" charset="0"/>
              </a:rPr>
              <a:t>tiêu</a:t>
            </a:r>
            <a:r>
              <a:rPr lang="en-US" sz="1800" dirty="0">
                <a:solidFill>
                  <a:srgbClr val="FF0000"/>
                </a:solidFill>
                <a:latin typeface="+mn-lt"/>
                <a:cs typeface="Arial" panose="020B0604020202020204" pitchFamily="34" charset="0"/>
              </a:rPr>
              <a:t> </a:t>
            </a:r>
            <a:r>
              <a:rPr lang="en-US" sz="1800" dirty="0" err="1">
                <a:solidFill>
                  <a:srgbClr val="FF0000"/>
                </a:solidFill>
                <a:latin typeface="+mn-lt"/>
                <a:cs typeface="Arial" panose="020B0604020202020204" pitchFamily="34" charset="0"/>
              </a:rPr>
              <a:t>và</a:t>
            </a:r>
            <a:r>
              <a:rPr lang="en-US" sz="1800" dirty="0">
                <a:solidFill>
                  <a:srgbClr val="FF0000"/>
                </a:solidFill>
                <a:latin typeface="+mn-lt"/>
                <a:cs typeface="Arial" panose="020B0604020202020204" pitchFamily="34" charset="0"/>
              </a:rPr>
              <a:t> </a:t>
            </a:r>
            <a:r>
              <a:rPr lang="en-US" sz="1800" dirty="0" err="1">
                <a:solidFill>
                  <a:srgbClr val="FF0000"/>
                </a:solidFill>
                <a:latin typeface="+mn-lt"/>
                <a:cs typeface="Arial" panose="020B0604020202020204" pitchFamily="34" charset="0"/>
              </a:rPr>
              <a:t>giải</a:t>
            </a:r>
            <a:r>
              <a:rPr lang="en-US" sz="1800" dirty="0">
                <a:solidFill>
                  <a:srgbClr val="FF0000"/>
                </a:solidFill>
                <a:latin typeface="+mn-lt"/>
                <a:cs typeface="Arial" panose="020B0604020202020204" pitchFamily="34" charset="0"/>
              </a:rPr>
              <a:t> </a:t>
            </a:r>
            <a:r>
              <a:rPr lang="en-US" sz="1800" dirty="0" err="1">
                <a:solidFill>
                  <a:srgbClr val="FF0000"/>
                </a:solidFill>
                <a:latin typeface="+mn-lt"/>
                <a:cs typeface="Arial" panose="020B0604020202020204" pitchFamily="34" charset="0"/>
              </a:rPr>
              <a:t>pháp</a:t>
            </a:r>
            <a:r>
              <a:rPr lang="en-US" sz="1800" dirty="0">
                <a:solidFill>
                  <a:srgbClr val="FF0000"/>
                </a:solidFill>
                <a:latin typeface="+mn-lt"/>
                <a:cs typeface="Arial" panose="020B0604020202020204" pitchFamily="34" charset="0"/>
              </a:rPr>
              <a:t> TKNL</a:t>
            </a:r>
            <a:endParaRPr lang="en-US" sz="1800" dirty="0">
              <a:latin typeface="+mn-lt"/>
              <a:cs typeface="Arial" panose="020B0604020202020204" pitchFamily="34" charset="0"/>
            </a:endParaRPr>
          </a:p>
        </p:txBody>
      </p:sp>
      <p:pic>
        <p:nvPicPr>
          <p:cNvPr id="110596" name="Picture 2" descr="http://img.directindustry.com/images_di/photo-g/vacuum-measurement-and-analysis-equipment-295779.jpg">
            <a:extLst>
              <a:ext uri="{FF2B5EF4-FFF2-40B4-BE49-F238E27FC236}">
                <a16:creationId xmlns:a16="http://schemas.microsoft.com/office/drawing/2014/main" id="{FD6192B9-D698-1B06-7D5A-791440B5C8B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510652" y="1428750"/>
            <a:ext cx="3526461" cy="37027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0597" name="TextBox 5">
            <a:extLst>
              <a:ext uri="{FF2B5EF4-FFF2-40B4-BE49-F238E27FC236}">
                <a16:creationId xmlns:a16="http://schemas.microsoft.com/office/drawing/2014/main" id="{4C86EE6D-4592-3D06-58BA-20931C05AE48}"/>
              </a:ext>
            </a:extLst>
          </p:cNvPr>
          <p:cNvSpPr txBox="1">
            <a:spLocks noChangeArrowheads="1"/>
          </p:cNvSpPr>
          <p:nvPr/>
        </p:nvSpPr>
        <p:spPr bwMode="auto">
          <a:xfrm>
            <a:off x="8510652" y="4634603"/>
            <a:ext cx="3526461" cy="456472"/>
          </a:xfrm>
          <a:prstGeom prst="rect">
            <a:avLst/>
          </a:prstGeom>
          <a:solidFill>
            <a:schemeClr val="accent1">
              <a:lumMod val="50000"/>
            </a:schemeClr>
          </a:solidFill>
          <a:ln>
            <a:noFill/>
          </a:ln>
        </p:spPr>
        <p:txBody>
          <a:bodyPr wrap="square">
            <a:spAutoFit/>
          </a:bodyPr>
          <a:lstStyle>
            <a:lvl1pPr>
              <a:spcBef>
                <a:spcPts val="400"/>
              </a:spcBef>
              <a:buClr>
                <a:schemeClr val="tx2"/>
              </a:buClr>
              <a:buFont typeface="Arial" panose="020B0604020202020204" pitchFamily="34" charset="0"/>
              <a:buChar char="•"/>
              <a:defRPr sz="3200">
                <a:solidFill>
                  <a:schemeClr val="tx1"/>
                </a:solidFill>
                <a:latin typeface="Tahoma" panose="020B0604030504040204" pitchFamily="34" charset="0"/>
                <a:ea typeface="ヒラギノ角ゴ Pro W3"/>
                <a:cs typeface="ヒラギノ角ゴ Pro W3"/>
              </a:defRPr>
            </a:lvl1pPr>
            <a:lvl2pPr marL="742950" indent="-285750">
              <a:spcBef>
                <a:spcPts val="400"/>
              </a:spcBef>
              <a:buClr>
                <a:schemeClr val="tx2"/>
              </a:buClr>
              <a:buFont typeface="Arial" panose="020B0604020202020204" pitchFamily="34" charset="0"/>
              <a:buChar char="•"/>
              <a:defRPr sz="1400">
                <a:solidFill>
                  <a:schemeClr val="tx1"/>
                </a:solidFill>
                <a:latin typeface="Tahoma" panose="020B0604030504040204" pitchFamily="34" charset="0"/>
                <a:ea typeface="ヒラギノ角ゴ Pro W3"/>
                <a:cs typeface="ヒラギノ角ゴ Pro W3"/>
              </a:defRPr>
            </a:lvl2pPr>
            <a:lvl3pPr marL="1143000" indent="-228600">
              <a:spcBef>
                <a:spcPts val="400"/>
              </a:spcBef>
              <a:buClr>
                <a:schemeClr val="tx2"/>
              </a:buClr>
              <a:buFont typeface="Arial" panose="020B0604020202020204" pitchFamily="34" charset="0"/>
              <a:buChar char="•"/>
              <a:defRPr sz="1200">
                <a:solidFill>
                  <a:schemeClr val="tx1"/>
                </a:solidFill>
                <a:latin typeface="Tahoma" panose="020B0604030504040204" pitchFamily="34" charset="0"/>
                <a:ea typeface="ヒラギノ角ゴ Pro W3"/>
                <a:cs typeface="ヒラギノ角ゴ Pro W3"/>
              </a:defRPr>
            </a:lvl3pPr>
            <a:lvl4pPr marL="1600200" indent="-228600">
              <a:spcBef>
                <a:spcPts val="400"/>
              </a:spcBef>
              <a:buClr>
                <a:schemeClr val="tx2"/>
              </a:buClr>
              <a:buSzPct val="70000"/>
              <a:buFont typeface="Courier New" panose="02070309020205020404" pitchFamily="49" charset="0"/>
              <a:buChar char="o"/>
              <a:defRPr sz="1100">
                <a:solidFill>
                  <a:schemeClr val="tx1"/>
                </a:solidFill>
                <a:latin typeface="Tahoma" panose="020B0604030504040204" pitchFamily="34" charset="0"/>
                <a:ea typeface="ヒラギノ角ゴ Pro W3"/>
                <a:cs typeface="ヒラギノ角ゴ Pro W3"/>
              </a:defRPr>
            </a:lvl4pPr>
            <a:lvl5pPr marL="2057400" indent="-228600">
              <a:spcBef>
                <a:spcPts val="400"/>
              </a:spcBef>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5pPr>
            <a:lvl6pPr marL="25146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6pPr>
            <a:lvl7pPr marL="29718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7pPr>
            <a:lvl8pPr marL="34290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8pPr>
            <a:lvl9pPr marL="38862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9pPr>
          </a:lstStyle>
          <a:p>
            <a:pPr algn="ctr" eaLnBrk="1" hangingPunct="1">
              <a:lnSpc>
                <a:spcPct val="150000"/>
              </a:lnSpc>
              <a:spcBef>
                <a:spcPct val="0"/>
              </a:spcBef>
              <a:buClrTx/>
              <a:buFontTx/>
              <a:buNone/>
            </a:pPr>
            <a:r>
              <a:rPr lang="en-US" altLang="en-US" sz="1800" dirty="0" err="1">
                <a:solidFill>
                  <a:schemeClr val="bg1"/>
                </a:solidFill>
                <a:latin typeface="+mn-lt"/>
                <a:cs typeface="Arial" panose="020B0604020202020204" pitchFamily="34" charset="0"/>
              </a:rPr>
              <a:t>Yêu</a:t>
            </a:r>
            <a:r>
              <a:rPr lang="en-US" altLang="en-US" sz="1800" dirty="0">
                <a:solidFill>
                  <a:schemeClr val="bg1"/>
                </a:solidFill>
                <a:latin typeface="+mn-lt"/>
                <a:cs typeface="Arial" panose="020B0604020202020204" pitchFamily="34" charset="0"/>
              </a:rPr>
              <a:t> </a:t>
            </a:r>
            <a:r>
              <a:rPr lang="en-US" altLang="en-US" sz="1800" dirty="0" err="1">
                <a:solidFill>
                  <a:schemeClr val="bg1"/>
                </a:solidFill>
                <a:latin typeface="+mn-lt"/>
                <a:cs typeface="Arial" panose="020B0604020202020204" pitchFamily="34" charset="0"/>
              </a:rPr>
              <a:t>cầu</a:t>
            </a:r>
            <a:r>
              <a:rPr lang="en-US" altLang="en-US" sz="1800" dirty="0">
                <a:solidFill>
                  <a:schemeClr val="bg1"/>
                </a:solidFill>
                <a:latin typeface="+mn-lt"/>
                <a:cs typeface="Arial" panose="020B0604020202020204" pitchFamily="34" charset="0"/>
              </a:rPr>
              <a:t> </a:t>
            </a:r>
            <a:r>
              <a:rPr lang="en-US" altLang="en-US" sz="1800" dirty="0" err="1">
                <a:solidFill>
                  <a:schemeClr val="bg1"/>
                </a:solidFill>
                <a:latin typeface="+mn-lt"/>
                <a:cs typeface="Arial" panose="020B0604020202020204" pitchFamily="34" charset="0"/>
              </a:rPr>
              <a:t>pháp</a:t>
            </a:r>
            <a:r>
              <a:rPr lang="en-US" altLang="en-US" sz="1800" dirty="0">
                <a:solidFill>
                  <a:schemeClr val="bg1"/>
                </a:solidFill>
                <a:latin typeface="+mn-lt"/>
                <a:cs typeface="Arial" panose="020B0604020202020204" pitchFamily="34" charset="0"/>
              </a:rPr>
              <a:t> </a:t>
            </a:r>
            <a:r>
              <a:rPr lang="en-US" altLang="en-US" sz="1800" dirty="0" err="1">
                <a:solidFill>
                  <a:schemeClr val="bg1"/>
                </a:solidFill>
                <a:latin typeface="+mn-lt"/>
                <a:cs typeface="Arial" panose="020B0604020202020204" pitchFamily="34" charset="0"/>
              </a:rPr>
              <a:t>lý</a:t>
            </a:r>
            <a:endParaRPr lang="en-US" altLang="en-US" sz="1800" dirty="0">
              <a:solidFill>
                <a:schemeClr val="bg1"/>
              </a:solidFill>
              <a:latin typeface="+mn-lt"/>
              <a:cs typeface="Arial" panose="020B0604020202020204" pitchFamily="34" charset="0"/>
            </a:endParaRPr>
          </a:p>
        </p:txBody>
      </p:sp>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748D67-3FDD-2190-729B-93A6DF32A603}"/>
            </a:ext>
          </a:extLst>
        </p:cNvPr>
        <p:cNvGrpSpPr/>
        <p:nvPr/>
      </p:nvGrpSpPr>
      <p:grpSpPr>
        <a:xfrm>
          <a:off x="0" y="0"/>
          <a:ext cx="0" cy="0"/>
          <a:chOff x="0" y="0"/>
          <a:chExt cx="0" cy="0"/>
        </a:xfrm>
      </p:grpSpPr>
      <p:sp>
        <p:nvSpPr>
          <p:cNvPr id="5" name="Title 1">
            <a:extLst>
              <a:ext uri="{FF2B5EF4-FFF2-40B4-BE49-F238E27FC236}">
                <a16:creationId xmlns:a16="http://schemas.microsoft.com/office/drawing/2014/main" id="{3C35245B-F960-BBFA-8622-04E3399A374E}"/>
              </a:ext>
            </a:extLst>
          </p:cNvPr>
          <p:cNvSpPr>
            <a:spLocks noGrp="1"/>
          </p:cNvSpPr>
          <p:nvPr>
            <p:ph type="title"/>
          </p:nvPr>
        </p:nvSpPr>
        <p:spPr>
          <a:xfrm>
            <a:off x="0" y="544392"/>
            <a:ext cx="12192000" cy="654050"/>
          </a:xfrm>
        </p:spPr>
        <p:txBody>
          <a:bodyPr/>
          <a:lstStyle/>
          <a:p>
            <a:pPr algn="ctr"/>
            <a:r>
              <a:rPr lang="en-US" sz="3200" dirty="0" err="1">
                <a:solidFill>
                  <a:schemeClr val="accent1">
                    <a:lumMod val="50000"/>
                  </a:schemeClr>
                </a:solidFill>
              </a:rPr>
              <a:t>MỤC</a:t>
            </a:r>
            <a:r>
              <a:rPr lang="en-US" sz="3200" dirty="0">
                <a:solidFill>
                  <a:schemeClr val="accent1">
                    <a:lumMod val="50000"/>
                  </a:schemeClr>
                </a:solidFill>
              </a:rPr>
              <a:t> </a:t>
            </a:r>
            <a:r>
              <a:rPr lang="en-US" sz="3200" dirty="0" err="1">
                <a:solidFill>
                  <a:schemeClr val="accent1">
                    <a:lumMod val="50000"/>
                  </a:schemeClr>
                </a:solidFill>
              </a:rPr>
              <a:t>TIÊU</a:t>
            </a:r>
            <a:r>
              <a:rPr lang="en-US" sz="3200" dirty="0">
                <a:solidFill>
                  <a:schemeClr val="accent1">
                    <a:lumMod val="50000"/>
                  </a:schemeClr>
                </a:solidFill>
              </a:rPr>
              <a:t> </a:t>
            </a:r>
            <a:r>
              <a:rPr lang="en-US" sz="3200" dirty="0" err="1">
                <a:solidFill>
                  <a:schemeClr val="accent1">
                    <a:lumMod val="50000"/>
                  </a:schemeClr>
                </a:solidFill>
              </a:rPr>
              <a:t>CỦA</a:t>
            </a:r>
            <a:r>
              <a:rPr lang="en-US" sz="3200" dirty="0">
                <a:solidFill>
                  <a:schemeClr val="accent1">
                    <a:lumMod val="50000"/>
                  </a:schemeClr>
                </a:solidFill>
              </a:rPr>
              <a:t> </a:t>
            </a:r>
            <a:r>
              <a:rPr lang="en-US" sz="3200" dirty="0" err="1">
                <a:solidFill>
                  <a:schemeClr val="accent1">
                    <a:lumMod val="50000"/>
                  </a:schemeClr>
                </a:solidFill>
              </a:rPr>
              <a:t>HỢP</a:t>
            </a:r>
            <a:r>
              <a:rPr lang="en-US" sz="3200" dirty="0">
                <a:solidFill>
                  <a:schemeClr val="accent1">
                    <a:lumMod val="50000"/>
                  </a:schemeClr>
                </a:solidFill>
              </a:rPr>
              <a:t> </a:t>
            </a:r>
            <a:r>
              <a:rPr lang="en-US" sz="3200" dirty="0" err="1">
                <a:solidFill>
                  <a:schemeClr val="accent1">
                    <a:lumMod val="50000"/>
                  </a:schemeClr>
                </a:solidFill>
              </a:rPr>
              <a:t>PHẦN</a:t>
            </a:r>
            <a:endParaRPr lang="en-VN" sz="3200" dirty="0">
              <a:solidFill>
                <a:schemeClr val="accent1">
                  <a:lumMod val="50000"/>
                </a:schemeClr>
              </a:solidFill>
            </a:endParaRPr>
          </a:p>
        </p:txBody>
      </p:sp>
      <p:pic>
        <p:nvPicPr>
          <p:cNvPr id="2" name="Picture 1">
            <a:extLst>
              <a:ext uri="{FF2B5EF4-FFF2-40B4-BE49-F238E27FC236}">
                <a16:creationId xmlns:a16="http://schemas.microsoft.com/office/drawing/2014/main" id="{B88528F6-5004-A0E5-9557-2EC98D8A84A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77205" y="1882435"/>
            <a:ext cx="5068151" cy="3578087"/>
          </a:xfrm>
          <a:prstGeom prst="rect">
            <a:avLst/>
          </a:prstGeom>
        </p:spPr>
      </p:pic>
      <p:grpSp>
        <p:nvGrpSpPr>
          <p:cNvPr id="3" name="Group 2">
            <a:extLst>
              <a:ext uri="{FF2B5EF4-FFF2-40B4-BE49-F238E27FC236}">
                <a16:creationId xmlns:a16="http://schemas.microsoft.com/office/drawing/2014/main" id="{FE652691-1E13-4166-407E-F6306747DF63}"/>
              </a:ext>
            </a:extLst>
          </p:cNvPr>
          <p:cNvGrpSpPr/>
          <p:nvPr/>
        </p:nvGrpSpPr>
        <p:grpSpPr>
          <a:xfrm>
            <a:off x="634952" y="1804210"/>
            <a:ext cx="5130739" cy="1283144"/>
            <a:chOff x="810619" y="1727758"/>
            <a:chExt cx="5130739" cy="881688"/>
          </a:xfrm>
        </p:grpSpPr>
        <p:sp>
          <p:nvSpPr>
            <p:cNvPr id="7" name="Title 20">
              <a:extLst>
                <a:ext uri="{FF2B5EF4-FFF2-40B4-BE49-F238E27FC236}">
                  <a16:creationId xmlns:a16="http://schemas.microsoft.com/office/drawing/2014/main" id="{7ED0BBEE-9F93-EFDC-F43B-9CCDCB9712A9}"/>
                </a:ext>
              </a:extLst>
            </p:cNvPr>
            <p:cNvSpPr txBox="1">
              <a:spLocks/>
            </p:cNvSpPr>
            <p:nvPr/>
          </p:nvSpPr>
          <p:spPr>
            <a:xfrm>
              <a:off x="1796568" y="1727758"/>
              <a:ext cx="4144790" cy="881688"/>
            </a:xfrm>
            <a:prstGeom prst="rect">
              <a:avLst/>
            </a:prstGeom>
          </p:spPr>
          <p:txBody>
            <a:bodyPr vert="horz" wrap="square" lIns="121893" tIns="60946" rIns="121893" bIns="60946"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just">
                <a:lnSpc>
                  <a:spcPct val="130000"/>
                </a:lnSpc>
              </a:pPr>
              <a:r>
                <a:rPr lang="pt-BR" sz="2000" dirty="0">
                  <a:solidFill>
                    <a:srgbClr val="0070C0"/>
                  </a:solidFill>
                  <a:latin typeface="Arial" panose="020B0604020202020204" pitchFamily="34" charset="0"/>
                  <a:cs typeface="Arial" panose="020B0604020202020204" pitchFamily="34" charset="0"/>
                </a:rPr>
                <a:t>Hiểu được các thành phần của hệ thống quản lý năng lượng</a:t>
              </a:r>
              <a:endParaRPr lang="en-US" sz="2000" dirty="0">
                <a:solidFill>
                  <a:srgbClr val="0070C0"/>
                </a:solidFill>
                <a:latin typeface="Arial" panose="020B0604020202020204" pitchFamily="34" charset="0"/>
                <a:cs typeface="Arial" panose="020B0604020202020204" pitchFamily="34" charset="0"/>
              </a:endParaRPr>
            </a:p>
          </p:txBody>
        </p:sp>
        <p:sp>
          <p:nvSpPr>
            <p:cNvPr id="19" name="Oval 18">
              <a:extLst>
                <a:ext uri="{FF2B5EF4-FFF2-40B4-BE49-F238E27FC236}">
                  <a16:creationId xmlns:a16="http://schemas.microsoft.com/office/drawing/2014/main" id="{FB43A670-27BC-0C94-6B6A-654F172D7DD2}"/>
                </a:ext>
              </a:extLst>
            </p:cNvPr>
            <p:cNvSpPr/>
            <p:nvPr/>
          </p:nvSpPr>
          <p:spPr>
            <a:xfrm>
              <a:off x="810619" y="1762840"/>
              <a:ext cx="811520" cy="811520"/>
            </a:xfrm>
            <a:prstGeom prst="ellipse">
              <a:avLst/>
            </a:prstGeom>
            <a:solidFill>
              <a:schemeClr val="bg2"/>
            </a:solidFill>
            <a:ln>
              <a:noFill/>
            </a:ln>
            <a:effectLst>
              <a:innerShdw blurRad="635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nvGrpSpPr>
            <p:cNvPr id="20" name="Group 19">
              <a:extLst>
                <a:ext uri="{FF2B5EF4-FFF2-40B4-BE49-F238E27FC236}">
                  <a16:creationId xmlns:a16="http://schemas.microsoft.com/office/drawing/2014/main" id="{58A5C523-67B5-7D9D-3F60-A07B42D614DB}"/>
                </a:ext>
              </a:extLst>
            </p:cNvPr>
            <p:cNvGrpSpPr/>
            <p:nvPr/>
          </p:nvGrpSpPr>
          <p:grpSpPr>
            <a:xfrm>
              <a:off x="985048" y="1966281"/>
              <a:ext cx="462663" cy="404639"/>
              <a:chOff x="2437300" y="2768688"/>
              <a:chExt cx="400024" cy="349856"/>
            </a:xfrm>
            <a:solidFill>
              <a:schemeClr val="accent1"/>
            </a:solidFill>
          </p:grpSpPr>
          <p:sp>
            <p:nvSpPr>
              <p:cNvPr id="21" name="Freeform 104">
                <a:extLst>
                  <a:ext uri="{FF2B5EF4-FFF2-40B4-BE49-F238E27FC236}">
                    <a16:creationId xmlns:a16="http://schemas.microsoft.com/office/drawing/2014/main" id="{A594454C-C0B1-EFF3-CB19-D523AD037AAD}"/>
                  </a:ext>
                </a:extLst>
              </p:cNvPr>
              <p:cNvSpPr>
                <a:spLocks/>
              </p:cNvSpPr>
              <p:nvPr/>
            </p:nvSpPr>
            <p:spPr bwMode="auto">
              <a:xfrm>
                <a:off x="2499350" y="2830738"/>
                <a:ext cx="143903" cy="93735"/>
              </a:xfrm>
              <a:custGeom>
                <a:avLst/>
                <a:gdLst>
                  <a:gd name="T0" fmla="*/ 44 w 46"/>
                  <a:gd name="T1" fmla="*/ 0 h 30"/>
                  <a:gd name="T2" fmla="*/ 0 w 46"/>
                  <a:gd name="T3" fmla="*/ 28 h 30"/>
                  <a:gd name="T4" fmla="*/ 2 w 46"/>
                  <a:gd name="T5" fmla="*/ 30 h 30"/>
                  <a:gd name="T6" fmla="*/ 4 w 46"/>
                  <a:gd name="T7" fmla="*/ 28 h 30"/>
                  <a:gd name="T8" fmla="*/ 44 w 46"/>
                  <a:gd name="T9" fmla="*/ 4 h 30"/>
                  <a:gd name="T10" fmla="*/ 46 w 46"/>
                  <a:gd name="T11" fmla="*/ 2 h 30"/>
                  <a:gd name="T12" fmla="*/ 44 w 46"/>
                  <a:gd name="T13" fmla="*/ 0 h 30"/>
                </a:gdLst>
                <a:ahLst/>
                <a:cxnLst>
                  <a:cxn ang="0">
                    <a:pos x="T0" y="T1"/>
                  </a:cxn>
                  <a:cxn ang="0">
                    <a:pos x="T2" y="T3"/>
                  </a:cxn>
                  <a:cxn ang="0">
                    <a:pos x="T4" y="T5"/>
                  </a:cxn>
                  <a:cxn ang="0">
                    <a:pos x="T6" y="T7"/>
                  </a:cxn>
                  <a:cxn ang="0">
                    <a:pos x="T8" y="T9"/>
                  </a:cxn>
                  <a:cxn ang="0">
                    <a:pos x="T10" y="T11"/>
                  </a:cxn>
                  <a:cxn ang="0">
                    <a:pos x="T12" y="T13"/>
                  </a:cxn>
                </a:cxnLst>
                <a:rect l="0" t="0" r="r" b="b"/>
                <a:pathLst>
                  <a:path w="46" h="30">
                    <a:moveTo>
                      <a:pt x="44" y="0"/>
                    </a:moveTo>
                    <a:cubicBezTo>
                      <a:pt x="20" y="0"/>
                      <a:pt x="0" y="13"/>
                      <a:pt x="0" y="28"/>
                    </a:cubicBezTo>
                    <a:cubicBezTo>
                      <a:pt x="0" y="29"/>
                      <a:pt x="1" y="30"/>
                      <a:pt x="2" y="30"/>
                    </a:cubicBezTo>
                    <a:cubicBezTo>
                      <a:pt x="3" y="30"/>
                      <a:pt x="4" y="29"/>
                      <a:pt x="4" y="28"/>
                    </a:cubicBezTo>
                    <a:cubicBezTo>
                      <a:pt x="4" y="15"/>
                      <a:pt x="23" y="4"/>
                      <a:pt x="44" y="4"/>
                    </a:cubicBezTo>
                    <a:cubicBezTo>
                      <a:pt x="45" y="4"/>
                      <a:pt x="46" y="3"/>
                      <a:pt x="46" y="2"/>
                    </a:cubicBezTo>
                    <a:cubicBezTo>
                      <a:pt x="46" y="1"/>
                      <a:pt x="45" y="0"/>
                      <a:pt x="4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2" name="Freeform 105">
                <a:extLst>
                  <a:ext uri="{FF2B5EF4-FFF2-40B4-BE49-F238E27FC236}">
                    <a16:creationId xmlns:a16="http://schemas.microsoft.com/office/drawing/2014/main" id="{317C745B-A713-AB75-6917-4AD39D3260DD}"/>
                  </a:ext>
                </a:extLst>
              </p:cNvPr>
              <p:cNvSpPr>
                <a:spLocks noEditPoints="1"/>
              </p:cNvSpPr>
              <p:nvPr/>
            </p:nvSpPr>
            <p:spPr bwMode="auto">
              <a:xfrm>
                <a:off x="2437300" y="2768688"/>
                <a:ext cx="400024" cy="349856"/>
              </a:xfrm>
              <a:custGeom>
                <a:avLst/>
                <a:gdLst>
                  <a:gd name="T0" fmla="*/ 64 w 128"/>
                  <a:gd name="T1" fmla="*/ 0 h 112"/>
                  <a:gd name="T2" fmla="*/ 0 w 128"/>
                  <a:gd name="T3" fmla="*/ 48 h 112"/>
                  <a:gd name="T4" fmla="*/ 28 w 128"/>
                  <a:gd name="T5" fmla="*/ 88 h 112"/>
                  <a:gd name="T6" fmla="*/ 28 w 128"/>
                  <a:gd name="T7" fmla="*/ 88 h 112"/>
                  <a:gd name="T8" fmla="*/ 20 w 128"/>
                  <a:gd name="T9" fmla="*/ 107 h 112"/>
                  <a:gd name="T10" fmla="*/ 20 w 128"/>
                  <a:gd name="T11" fmla="*/ 107 h 112"/>
                  <a:gd name="T12" fmla="*/ 20 w 128"/>
                  <a:gd name="T13" fmla="*/ 108 h 112"/>
                  <a:gd name="T14" fmla="*/ 24 w 128"/>
                  <a:gd name="T15" fmla="*/ 112 h 112"/>
                  <a:gd name="T16" fmla="*/ 25 w 128"/>
                  <a:gd name="T17" fmla="*/ 112 h 112"/>
                  <a:gd name="T18" fmla="*/ 52 w 128"/>
                  <a:gd name="T19" fmla="*/ 95 h 112"/>
                  <a:gd name="T20" fmla="*/ 64 w 128"/>
                  <a:gd name="T21" fmla="*/ 96 h 112"/>
                  <a:gd name="T22" fmla="*/ 128 w 128"/>
                  <a:gd name="T23" fmla="*/ 48 h 112"/>
                  <a:gd name="T24" fmla="*/ 64 w 128"/>
                  <a:gd name="T25" fmla="*/ 0 h 112"/>
                  <a:gd name="T26" fmla="*/ 64 w 128"/>
                  <a:gd name="T27" fmla="*/ 88 h 112"/>
                  <a:gd name="T28" fmla="*/ 53 w 128"/>
                  <a:gd name="T29" fmla="*/ 87 h 112"/>
                  <a:gd name="T30" fmla="*/ 52 w 128"/>
                  <a:gd name="T31" fmla="*/ 87 h 112"/>
                  <a:gd name="T32" fmla="*/ 45 w 128"/>
                  <a:gd name="T33" fmla="*/ 90 h 112"/>
                  <a:gd name="T34" fmla="*/ 33 w 128"/>
                  <a:gd name="T35" fmla="*/ 100 h 112"/>
                  <a:gd name="T36" fmla="*/ 36 w 128"/>
                  <a:gd name="T37" fmla="*/ 88 h 112"/>
                  <a:gd name="T38" fmla="*/ 36 w 128"/>
                  <a:gd name="T39" fmla="*/ 88 h 112"/>
                  <a:gd name="T40" fmla="*/ 32 w 128"/>
                  <a:gd name="T41" fmla="*/ 81 h 112"/>
                  <a:gd name="T42" fmla="*/ 8 w 128"/>
                  <a:gd name="T43" fmla="*/ 48 h 112"/>
                  <a:gd name="T44" fmla="*/ 64 w 128"/>
                  <a:gd name="T45" fmla="*/ 8 h 112"/>
                  <a:gd name="T46" fmla="*/ 120 w 128"/>
                  <a:gd name="T47" fmla="*/ 48 h 112"/>
                  <a:gd name="T48" fmla="*/ 64 w 128"/>
                  <a:gd name="T49" fmla="*/ 88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28" h="112">
                    <a:moveTo>
                      <a:pt x="64" y="0"/>
                    </a:moveTo>
                    <a:cubicBezTo>
                      <a:pt x="29" y="0"/>
                      <a:pt x="0" y="21"/>
                      <a:pt x="0" y="48"/>
                    </a:cubicBezTo>
                    <a:cubicBezTo>
                      <a:pt x="0" y="65"/>
                      <a:pt x="11" y="79"/>
                      <a:pt x="28" y="88"/>
                    </a:cubicBezTo>
                    <a:cubicBezTo>
                      <a:pt x="28" y="88"/>
                      <a:pt x="28" y="88"/>
                      <a:pt x="28" y="88"/>
                    </a:cubicBezTo>
                    <a:cubicBezTo>
                      <a:pt x="28" y="95"/>
                      <a:pt x="23" y="103"/>
                      <a:pt x="20" y="107"/>
                    </a:cubicBezTo>
                    <a:cubicBezTo>
                      <a:pt x="20" y="107"/>
                      <a:pt x="20" y="107"/>
                      <a:pt x="20" y="107"/>
                    </a:cubicBezTo>
                    <a:cubicBezTo>
                      <a:pt x="20" y="107"/>
                      <a:pt x="20" y="108"/>
                      <a:pt x="20" y="108"/>
                    </a:cubicBezTo>
                    <a:cubicBezTo>
                      <a:pt x="20" y="110"/>
                      <a:pt x="22" y="112"/>
                      <a:pt x="24" y="112"/>
                    </a:cubicBezTo>
                    <a:cubicBezTo>
                      <a:pt x="24" y="112"/>
                      <a:pt x="25" y="112"/>
                      <a:pt x="25" y="112"/>
                    </a:cubicBezTo>
                    <a:cubicBezTo>
                      <a:pt x="37" y="110"/>
                      <a:pt x="49" y="98"/>
                      <a:pt x="52" y="95"/>
                    </a:cubicBezTo>
                    <a:cubicBezTo>
                      <a:pt x="56" y="96"/>
                      <a:pt x="60" y="96"/>
                      <a:pt x="64" y="96"/>
                    </a:cubicBezTo>
                    <a:cubicBezTo>
                      <a:pt x="99" y="96"/>
                      <a:pt x="128" y="75"/>
                      <a:pt x="128" y="48"/>
                    </a:cubicBezTo>
                    <a:cubicBezTo>
                      <a:pt x="128" y="21"/>
                      <a:pt x="99" y="0"/>
                      <a:pt x="64" y="0"/>
                    </a:cubicBezTo>
                    <a:close/>
                    <a:moveTo>
                      <a:pt x="64" y="88"/>
                    </a:moveTo>
                    <a:cubicBezTo>
                      <a:pt x="60" y="88"/>
                      <a:pt x="57" y="88"/>
                      <a:pt x="53" y="87"/>
                    </a:cubicBezTo>
                    <a:cubicBezTo>
                      <a:pt x="52" y="87"/>
                      <a:pt x="52" y="87"/>
                      <a:pt x="52" y="87"/>
                    </a:cubicBezTo>
                    <a:cubicBezTo>
                      <a:pt x="49" y="87"/>
                      <a:pt x="47" y="88"/>
                      <a:pt x="45" y="90"/>
                    </a:cubicBezTo>
                    <a:cubicBezTo>
                      <a:pt x="44" y="92"/>
                      <a:pt x="39" y="97"/>
                      <a:pt x="33" y="100"/>
                    </a:cubicBezTo>
                    <a:cubicBezTo>
                      <a:pt x="35" y="97"/>
                      <a:pt x="36" y="93"/>
                      <a:pt x="36" y="88"/>
                    </a:cubicBezTo>
                    <a:cubicBezTo>
                      <a:pt x="36" y="88"/>
                      <a:pt x="36" y="88"/>
                      <a:pt x="36" y="88"/>
                    </a:cubicBezTo>
                    <a:cubicBezTo>
                      <a:pt x="36" y="85"/>
                      <a:pt x="34" y="82"/>
                      <a:pt x="32" y="81"/>
                    </a:cubicBezTo>
                    <a:cubicBezTo>
                      <a:pt x="17" y="73"/>
                      <a:pt x="8" y="61"/>
                      <a:pt x="8" y="48"/>
                    </a:cubicBezTo>
                    <a:cubicBezTo>
                      <a:pt x="8" y="26"/>
                      <a:pt x="33" y="8"/>
                      <a:pt x="64" y="8"/>
                    </a:cubicBezTo>
                    <a:cubicBezTo>
                      <a:pt x="95" y="8"/>
                      <a:pt x="120" y="26"/>
                      <a:pt x="120" y="48"/>
                    </a:cubicBezTo>
                    <a:cubicBezTo>
                      <a:pt x="120" y="70"/>
                      <a:pt x="95" y="88"/>
                      <a:pt x="64" y="8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grpSp>
        <p:nvGrpSpPr>
          <p:cNvPr id="23" name="Group 22">
            <a:extLst>
              <a:ext uri="{FF2B5EF4-FFF2-40B4-BE49-F238E27FC236}">
                <a16:creationId xmlns:a16="http://schemas.microsoft.com/office/drawing/2014/main" id="{50A95A93-DDDD-07A3-F7AA-40CB4D0516E7}"/>
              </a:ext>
            </a:extLst>
          </p:cNvPr>
          <p:cNvGrpSpPr/>
          <p:nvPr/>
        </p:nvGrpSpPr>
        <p:grpSpPr>
          <a:xfrm>
            <a:off x="809381" y="3530530"/>
            <a:ext cx="5076324" cy="1929991"/>
            <a:chOff x="810619" y="2961283"/>
            <a:chExt cx="5076324" cy="1283144"/>
          </a:xfrm>
        </p:grpSpPr>
        <p:sp>
          <p:nvSpPr>
            <p:cNvPr id="24" name="Title 20">
              <a:extLst>
                <a:ext uri="{FF2B5EF4-FFF2-40B4-BE49-F238E27FC236}">
                  <a16:creationId xmlns:a16="http://schemas.microsoft.com/office/drawing/2014/main" id="{1DDC51AF-5051-76E4-6D16-348D5102B418}"/>
                </a:ext>
              </a:extLst>
            </p:cNvPr>
            <p:cNvSpPr txBox="1">
              <a:spLocks/>
            </p:cNvSpPr>
            <p:nvPr/>
          </p:nvSpPr>
          <p:spPr>
            <a:xfrm>
              <a:off x="1742153" y="2961283"/>
              <a:ext cx="4144790" cy="1283144"/>
            </a:xfrm>
            <a:prstGeom prst="rect">
              <a:avLst/>
            </a:prstGeom>
          </p:spPr>
          <p:txBody>
            <a:bodyPr vert="horz" wrap="square" lIns="121893" tIns="60946" rIns="121893" bIns="60946"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just">
                <a:lnSpc>
                  <a:spcPct val="130000"/>
                </a:lnSpc>
              </a:pPr>
              <a:r>
                <a:rPr lang="en-US" sz="2000" dirty="0" err="1">
                  <a:solidFill>
                    <a:srgbClr val="0070C0"/>
                  </a:solidFill>
                  <a:latin typeface="Arial" panose="020B0604020202020204" pitchFamily="34" charset="0"/>
                  <a:cs typeface="Arial" panose="020B0604020202020204" pitchFamily="34" charset="0"/>
                </a:rPr>
                <a:t>Xây</a:t>
              </a:r>
              <a:r>
                <a:rPr lang="en-US" sz="2000" dirty="0">
                  <a:solidFill>
                    <a:srgbClr val="0070C0"/>
                  </a:solidFill>
                  <a:latin typeface="Arial" panose="020B0604020202020204" pitchFamily="34" charset="0"/>
                  <a:cs typeface="Arial" panose="020B0604020202020204" pitchFamily="34" charset="0"/>
                </a:rPr>
                <a:t> </a:t>
              </a:r>
              <a:r>
                <a:rPr lang="en-US" sz="2000" dirty="0" err="1">
                  <a:solidFill>
                    <a:srgbClr val="0070C0"/>
                  </a:solidFill>
                  <a:latin typeface="Arial" panose="020B0604020202020204" pitchFamily="34" charset="0"/>
                  <a:cs typeface="Arial" panose="020B0604020202020204" pitchFamily="34" charset="0"/>
                </a:rPr>
                <a:t>dựng</a:t>
              </a:r>
              <a:r>
                <a:rPr lang="en-US" sz="2000" dirty="0">
                  <a:solidFill>
                    <a:srgbClr val="0070C0"/>
                  </a:solidFill>
                  <a:latin typeface="Arial" panose="020B0604020202020204" pitchFamily="34" charset="0"/>
                  <a:cs typeface="Arial" panose="020B0604020202020204" pitchFamily="34" charset="0"/>
                </a:rPr>
                <a:t> </a:t>
              </a:r>
              <a:r>
                <a:rPr lang="en-US" sz="2000" dirty="0" err="1">
                  <a:solidFill>
                    <a:srgbClr val="0070C0"/>
                  </a:solidFill>
                  <a:latin typeface="Arial" panose="020B0604020202020204" pitchFamily="34" charset="0"/>
                  <a:cs typeface="Arial" panose="020B0604020202020204" pitchFamily="34" charset="0"/>
                </a:rPr>
                <a:t>hệ</a:t>
              </a:r>
              <a:r>
                <a:rPr lang="en-US" sz="2000" dirty="0">
                  <a:solidFill>
                    <a:srgbClr val="0070C0"/>
                  </a:solidFill>
                  <a:latin typeface="Arial" panose="020B0604020202020204" pitchFamily="34" charset="0"/>
                  <a:cs typeface="Arial" panose="020B0604020202020204" pitchFamily="34" charset="0"/>
                </a:rPr>
                <a:t> </a:t>
              </a:r>
              <a:r>
                <a:rPr lang="en-US" sz="2000" dirty="0" err="1">
                  <a:solidFill>
                    <a:srgbClr val="0070C0"/>
                  </a:solidFill>
                  <a:latin typeface="Arial" panose="020B0604020202020204" pitchFamily="34" charset="0"/>
                  <a:cs typeface="Arial" panose="020B0604020202020204" pitchFamily="34" charset="0"/>
                </a:rPr>
                <a:t>thống</a:t>
              </a:r>
              <a:r>
                <a:rPr lang="en-US" sz="2000" dirty="0">
                  <a:solidFill>
                    <a:srgbClr val="0070C0"/>
                  </a:solidFill>
                  <a:latin typeface="Arial" panose="020B0604020202020204" pitchFamily="34" charset="0"/>
                  <a:cs typeface="Arial" panose="020B0604020202020204" pitchFamily="34" charset="0"/>
                </a:rPr>
                <a:t> </a:t>
              </a:r>
              <a:r>
                <a:rPr lang="en-US" sz="2000" dirty="0" err="1">
                  <a:solidFill>
                    <a:srgbClr val="0070C0"/>
                  </a:solidFill>
                  <a:latin typeface="Arial" panose="020B0604020202020204" pitchFamily="34" charset="0"/>
                  <a:cs typeface="Arial" panose="020B0604020202020204" pitchFamily="34" charset="0"/>
                </a:rPr>
                <a:t>quản</a:t>
              </a:r>
              <a:r>
                <a:rPr lang="en-US" sz="2000" dirty="0">
                  <a:solidFill>
                    <a:srgbClr val="0070C0"/>
                  </a:solidFill>
                  <a:latin typeface="Arial" panose="020B0604020202020204" pitchFamily="34" charset="0"/>
                  <a:cs typeface="Arial" panose="020B0604020202020204" pitchFamily="34" charset="0"/>
                </a:rPr>
                <a:t> </a:t>
              </a:r>
              <a:r>
                <a:rPr lang="en-US" sz="2000" dirty="0" err="1">
                  <a:solidFill>
                    <a:srgbClr val="0070C0"/>
                  </a:solidFill>
                  <a:latin typeface="Arial" panose="020B0604020202020204" pitchFamily="34" charset="0"/>
                  <a:cs typeface="Arial" panose="020B0604020202020204" pitchFamily="34" charset="0"/>
                </a:rPr>
                <a:t>lý</a:t>
              </a:r>
              <a:r>
                <a:rPr lang="en-US" sz="2000" dirty="0">
                  <a:solidFill>
                    <a:srgbClr val="0070C0"/>
                  </a:solidFill>
                  <a:latin typeface="Arial" panose="020B0604020202020204" pitchFamily="34" charset="0"/>
                  <a:cs typeface="Arial" panose="020B0604020202020204" pitchFamily="34" charset="0"/>
                </a:rPr>
                <a:t> </a:t>
              </a:r>
              <a:r>
                <a:rPr lang="en-US" sz="2000" dirty="0" err="1">
                  <a:solidFill>
                    <a:srgbClr val="0070C0"/>
                  </a:solidFill>
                  <a:latin typeface="Arial" panose="020B0604020202020204" pitchFamily="34" charset="0"/>
                  <a:cs typeface="Arial" panose="020B0604020202020204" pitchFamily="34" charset="0"/>
                </a:rPr>
                <a:t>năng</a:t>
              </a:r>
              <a:r>
                <a:rPr lang="en-US" sz="2000" dirty="0">
                  <a:solidFill>
                    <a:srgbClr val="0070C0"/>
                  </a:solidFill>
                  <a:latin typeface="Arial" panose="020B0604020202020204" pitchFamily="34" charset="0"/>
                  <a:cs typeface="Arial" panose="020B0604020202020204" pitchFamily="34" charset="0"/>
                </a:rPr>
                <a:t> </a:t>
              </a:r>
              <a:r>
                <a:rPr lang="en-US" sz="2000" dirty="0" err="1">
                  <a:solidFill>
                    <a:srgbClr val="0070C0"/>
                  </a:solidFill>
                  <a:latin typeface="Arial" panose="020B0604020202020204" pitchFamily="34" charset="0"/>
                  <a:cs typeface="Arial" panose="020B0604020202020204" pitchFamily="34" charset="0"/>
                </a:rPr>
                <a:t>lượng</a:t>
              </a:r>
              <a:r>
                <a:rPr lang="en-US" sz="2000" dirty="0">
                  <a:solidFill>
                    <a:srgbClr val="0070C0"/>
                  </a:solidFill>
                  <a:latin typeface="Arial" panose="020B0604020202020204" pitchFamily="34" charset="0"/>
                  <a:cs typeface="Arial" panose="020B0604020202020204" pitchFamily="34" charset="0"/>
                </a:rPr>
                <a:t> </a:t>
              </a:r>
              <a:r>
                <a:rPr lang="en-US" sz="2000" dirty="0" err="1">
                  <a:solidFill>
                    <a:srgbClr val="0070C0"/>
                  </a:solidFill>
                  <a:latin typeface="Arial" panose="020B0604020202020204" pitchFamily="34" charset="0"/>
                  <a:cs typeface="Arial" panose="020B0604020202020204" pitchFamily="34" charset="0"/>
                </a:rPr>
                <a:t>cho</a:t>
              </a:r>
              <a:r>
                <a:rPr lang="en-US" sz="2000" dirty="0">
                  <a:solidFill>
                    <a:srgbClr val="0070C0"/>
                  </a:solidFill>
                  <a:latin typeface="Arial" panose="020B0604020202020204" pitchFamily="34" charset="0"/>
                  <a:cs typeface="Arial" panose="020B0604020202020204" pitchFamily="34" charset="0"/>
                </a:rPr>
                <a:t> </a:t>
              </a:r>
              <a:r>
                <a:rPr lang="en-US" sz="2000" dirty="0" err="1">
                  <a:solidFill>
                    <a:srgbClr val="0070C0"/>
                  </a:solidFill>
                  <a:latin typeface="Arial" panose="020B0604020202020204" pitchFamily="34" charset="0"/>
                  <a:cs typeface="Arial" panose="020B0604020202020204" pitchFamily="34" charset="0"/>
                </a:rPr>
                <a:t>Doanh</a:t>
              </a:r>
              <a:r>
                <a:rPr lang="en-US" sz="2000" dirty="0">
                  <a:solidFill>
                    <a:srgbClr val="0070C0"/>
                  </a:solidFill>
                  <a:latin typeface="Arial" panose="020B0604020202020204" pitchFamily="34" charset="0"/>
                  <a:cs typeface="Arial" panose="020B0604020202020204" pitchFamily="34" charset="0"/>
                </a:rPr>
                <a:t> </a:t>
              </a:r>
              <a:r>
                <a:rPr lang="en-US" sz="2000" dirty="0" err="1">
                  <a:solidFill>
                    <a:srgbClr val="0070C0"/>
                  </a:solidFill>
                  <a:latin typeface="Arial" panose="020B0604020202020204" pitchFamily="34" charset="0"/>
                  <a:cs typeface="Arial" panose="020B0604020202020204" pitchFamily="34" charset="0"/>
                </a:rPr>
                <a:t>nghiệp</a:t>
              </a:r>
              <a:r>
                <a:rPr lang="en-US" sz="2000" dirty="0">
                  <a:solidFill>
                    <a:srgbClr val="0070C0"/>
                  </a:solidFill>
                  <a:latin typeface="Arial" panose="020B0604020202020204" pitchFamily="34" charset="0"/>
                  <a:cs typeface="Arial" panose="020B0604020202020204" pitchFamily="34" charset="0"/>
                </a:rPr>
                <a:t> </a:t>
              </a:r>
              <a:r>
                <a:rPr lang="en-US" sz="2000" dirty="0" err="1">
                  <a:solidFill>
                    <a:srgbClr val="0070C0"/>
                  </a:solidFill>
                  <a:latin typeface="Arial" panose="020B0604020202020204" pitchFamily="34" charset="0"/>
                  <a:cs typeface="Arial" panose="020B0604020202020204" pitchFamily="34" charset="0"/>
                </a:rPr>
                <a:t>đáp</a:t>
              </a:r>
              <a:r>
                <a:rPr lang="en-US" sz="2000" dirty="0">
                  <a:solidFill>
                    <a:srgbClr val="0070C0"/>
                  </a:solidFill>
                  <a:latin typeface="Arial" panose="020B0604020202020204" pitchFamily="34" charset="0"/>
                  <a:cs typeface="Arial" panose="020B0604020202020204" pitchFamily="34" charset="0"/>
                </a:rPr>
                <a:t> </a:t>
              </a:r>
              <a:r>
                <a:rPr lang="en-US" sz="2000" dirty="0" err="1">
                  <a:solidFill>
                    <a:srgbClr val="0070C0"/>
                  </a:solidFill>
                  <a:latin typeface="Arial" panose="020B0604020202020204" pitchFamily="34" charset="0"/>
                  <a:cs typeface="Arial" panose="020B0604020202020204" pitchFamily="34" charset="0"/>
                </a:rPr>
                <a:t>ứng</a:t>
              </a:r>
              <a:r>
                <a:rPr lang="en-US" sz="2000" dirty="0">
                  <a:solidFill>
                    <a:srgbClr val="0070C0"/>
                  </a:solidFill>
                  <a:latin typeface="Arial" panose="020B0604020202020204" pitchFamily="34" charset="0"/>
                  <a:cs typeface="Arial" panose="020B0604020202020204" pitchFamily="34" charset="0"/>
                </a:rPr>
                <a:t> </a:t>
              </a:r>
              <a:r>
                <a:rPr lang="en-US" sz="2000" dirty="0" err="1">
                  <a:solidFill>
                    <a:srgbClr val="0070C0"/>
                  </a:solidFill>
                  <a:latin typeface="Arial" panose="020B0604020202020204" pitchFamily="34" charset="0"/>
                  <a:cs typeface="Arial" panose="020B0604020202020204" pitchFamily="34" charset="0"/>
                </a:rPr>
                <a:t>yêu</a:t>
              </a:r>
              <a:r>
                <a:rPr lang="en-US" sz="2000" dirty="0">
                  <a:solidFill>
                    <a:srgbClr val="0070C0"/>
                  </a:solidFill>
                  <a:latin typeface="Arial" panose="020B0604020202020204" pitchFamily="34" charset="0"/>
                  <a:cs typeface="Arial" panose="020B0604020202020204" pitchFamily="34" charset="0"/>
                </a:rPr>
                <a:t> </a:t>
              </a:r>
              <a:r>
                <a:rPr lang="en-US" sz="2000" dirty="0" err="1">
                  <a:solidFill>
                    <a:srgbClr val="0070C0"/>
                  </a:solidFill>
                  <a:latin typeface="Arial" panose="020B0604020202020204" pitchFamily="34" charset="0"/>
                  <a:cs typeface="Arial" panose="020B0604020202020204" pitchFamily="34" charset="0"/>
                </a:rPr>
                <a:t>cầu</a:t>
              </a:r>
              <a:r>
                <a:rPr lang="en-US" sz="2000" dirty="0">
                  <a:solidFill>
                    <a:srgbClr val="0070C0"/>
                  </a:solidFill>
                  <a:latin typeface="Arial" panose="020B0604020202020204" pitchFamily="34" charset="0"/>
                  <a:cs typeface="Arial" panose="020B0604020202020204" pitchFamily="34" charset="0"/>
                </a:rPr>
                <a:t> </a:t>
              </a:r>
              <a:r>
                <a:rPr lang="en-US" sz="2000" dirty="0" err="1">
                  <a:solidFill>
                    <a:srgbClr val="0070C0"/>
                  </a:solidFill>
                  <a:latin typeface="Arial" panose="020B0604020202020204" pitchFamily="34" charset="0"/>
                  <a:cs typeface="Arial" panose="020B0604020202020204" pitchFamily="34" charset="0"/>
                </a:rPr>
                <a:t>của</a:t>
              </a:r>
              <a:r>
                <a:rPr lang="en-US" sz="2000" dirty="0">
                  <a:solidFill>
                    <a:srgbClr val="0070C0"/>
                  </a:solidFill>
                  <a:latin typeface="Arial" panose="020B0604020202020204" pitchFamily="34" charset="0"/>
                  <a:cs typeface="Arial" panose="020B0604020202020204" pitchFamily="34" charset="0"/>
                </a:rPr>
                <a:t> </a:t>
              </a:r>
              <a:r>
                <a:rPr lang="en-US" sz="2000" dirty="0" err="1">
                  <a:solidFill>
                    <a:srgbClr val="0070C0"/>
                  </a:solidFill>
                  <a:latin typeface="Arial" panose="020B0604020202020204" pitchFamily="34" charset="0"/>
                  <a:cs typeface="Arial" panose="020B0604020202020204" pitchFamily="34" charset="0"/>
                </a:rPr>
                <a:t>pháp</a:t>
              </a:r>
              <a:r>
                <a:rPr lang="en-US" sz="2000" dirty="0">
                  <a:solidFill>
                    <a:srgbClr val="0070C0"/>
                  </a:solidFill>
                  <a:latin typeface="Arial" panose="020B0604020202020204" pitchFamily="34" charset="0"/>
                  <a:cs typeface="Arial" panose="020B0604020202020204" pitchFamily="34" charset="0"/>
                </a:rPr>
                <a:t> </a:t>
              </a:r>
              <a:r>
                <a:rPr lang="en-US" sz="2000" dirty="0" err="1">
                  <a:solidFill>
                    <a:srgbClr val="0070C0"/>
                  </a:solidFill>
                  <a:latin typeface="Arial" panose="020B0604020202020204" pitchFamily="34" charset="0"/>
                  <a:cs typeface="Arial" panose="020B0604020202020204" pitchFamily="34" charset="0"/>
                </a:rPr>
                <a:t>luật</a:t>
              </a:r>
              <a:endParaRPr lang="en-US" sz="2000" dirty="0">
                <a:solidFill>
                  <a:srgbClr val="0070C0"/>
                </a:solidFill>
                <a:latin typeface="Arial" panose="020B0604020202020204" pitchFamily="34" charset="0"/>
                <a:cs typeface="Arial" panose="020B0604020202020204" pitchFamily="34" charset="0"/>
              </a:endParaRPr>
            </a:p>
          </p:txBody>
        </p:sp>
        <p:sp>
          <p:nvSpPr>
            <p:cNvPr id="25" name="Oval 24">
              <a:extLst>
                <a:ext uri="{FF2B5EF4-FFF2-40B4-BE49-F238E27FC236}">
                  <a16:creationId xmlns:a16="http://schemas.microsoft.com/office/drawing/2014/main" id="{8A120817-DD9A-DD11-56AE-88350EEC7F78}"/>
                </a:ext>
              </a:extLst>
            </p:cNvPr>
            <p:cNvSpPr/>
            <p:nvPr/>
          </p:nvSpPr>
          <p:spPr>
            <a:xfrm>
              <a:off x="810619" y="3256840"/>
              <a:ext cx="811520" cy="811520"/>
            </a:xfrm>
            <a:prstGeom prst="ellipse">
              <a:avLst/>
            </a:prstGeom>
            <a:solidFill>
              <a:schemeClr val="bg2"/>
            </a:solidFill>
            <a:ln>
              <a:noFill/>
            </a:ln>
            <a:effectLst>
              <a:innerShdw blurRad="635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nvGrpSpPr>
            <p:cNvPr id="26" name="Group 25">
              <a:extLst>
                <a:ext uri="{FF2B5EF4-FFF2-40B4-BE49-F238E27FC236}">
                  <a16:creationId xmlns:a16="http://schemas.microsoft.com/office/drawing/2014/main" id="{A540D637-E735-8080-2057-04D12F9497BD}"/>
                </a:ext>
              </a:extLst>
            </p:cNvPr>
            <p:cNvGrpSpPr/>
            <p:nvPr/>
          </p:nvGrpSpPr>
          <p:grpSpPr>
            <a:xfrm>
              <a:off x="1057577" y="3461550"/>
              <a:ext cx="317604" cy="462663"/>
              <a:chOff x="3299397" y="1943557"/>
              <a:chExt cx="274604" cy="400024"/>
            </a:xfrm>
            <a:solidFill>
              <a:schemeClr val="accent2"/>
            </a:solidFill>
          </p:grpSpPr>
          <p:sp>
            <p:nvSpPr>
              <p:cNvPr id="27" name="Freeform 114">
                <a:extLst>
                  <a:ext uri="{FF2B5EF4-FFF2-40B4-BE49-F238E27FC236}">
                    <a16:creationId xmlns:a16="http://schemas.microsoft.com/office/drawing/2014/main" id="{15177EC7-5B3D-DB15-4B98-29F33E76A15E}"/>
                  </a:ext>
                </a:extLst>
              </p:cNvPr>
              <p:cNvSpPr>
                <a:spLocks noEditPoints="1"/>
              </p:cNvSpPr>
              <p:nvPr/>
            </p:nvSpPr>
            <p:spPr bwMode="auto">
              <a:xfrm>
                <a:off x="3299397" y="1943557"/>
                <a:ext cx="274604" cy="400024"/>
              </a:xfrm>
              <a:custGeom>
                <a:avLst/>
                <a:gdLst>
                  <a:gd name="T0" fmla="*/ 44 w 88"/>
                  <a:gd name="T1" fmla="*/ 0 h 128"/>
                  <a:gd name="T2" fmla="*/ 0 w 88"/>
                  <a:gd name="T3" fmla="*/ 44 h 128"/>
                  <a:gd name="T4" fmla="*/ 20 w 88"/>
                  <a:gd name="T5" fmla="*/ 92 h 128"/>
                  <a:gd name="T6" fmla="*/ 44 w 88"/>
                  <a:gd name="T7" fmla="*/ 128 h 128"/>
                  <a:gd name="T8" fmla="*/ 68 w 88"/>
                  <a:gd name="T9" fmla="*/ 92 h 128"/>
                  <a:gd name="T10" fmla="*/ 88 w 88"/>
                  <a:gd name="T11" fmla="*/ 44 h 128"/>
                  <a:gd name="T12" fmla="*/ 44 w 88"/>
                  <a:gd name="T13" fmla="*/ 0 h 128"/>
                  <a:gd name="T14" fmla="*/ 54 w 88"/>
                  <a:gd name="T15" fmla="*/ 109 h 128"/>
                  <a:gd name="T16" fmla="*/ 35 w 88"/>
                  <a:gd name="T17" fmla="*/ 111 h 128"/>
                  <a:gd name="T18" fmla="*/ 32 w 88"/>
                  <a:gd name="T19" fmla="*/ 104 h 128"/>
                  <a:gd name="T20" fmla="*/ 32 w 88"/>
                  <a:gd name="T21" fmla="*/ 103 h 128"/>
                  <a:gd name="T22" fmla="*/ 57 w 88"/>
                  <a:gd name="T23" fmla="*/ 100 h 128"/>
                  <a:gd name="T24" fmla="*/ 56 w 88"/>
                  <a:gd name="T25" fmla="*/ 104 h 128"/>
                  <a:gd name="T26" fmla="*/ 54 w 88"/>
                  <a:gd name="T27" fmla="*/ 109 h 128"/>
                  <a:gd name="T28" fmla="*/ 31 w 88"/>
                  <a:gd name="T29" fmla="*/ 100 h 128"/>
                  <a:gd name="T30" fmla="*/ 28 w 88"/>
                  <a:gd name="T31" fmla="*/ 92 h 128"/>
                  <a:gd name="T32" fmla="*/ 60 w 88"/>
                  <a:gd name="T33" fmla="*/ 92 h 128"/>
                  <a:gd name="T34" fmla="*/ 58 w 88"/>
                  <a:gd name="T35" fmla="*/ 96 h 128"/>
                  <a:gd name="T36" fmla="*/ 31 w 88"/>
                  <a:gd name="T37" fmla="*/ 100 h 128"/>
                  <a:gd name="T38" fmla="*/ 44 w 88"/>
                  <a:gd name="T39" fmla="*/ 120 h 128"/>
                  <a:gd name="T40" fmla="*/ 36 w 88"/>
                  <a:gd name="T41" fmla="*/ 115 h 128"/>
                  <a:gd name="T42" fmla="*/ 53 w 88"/>
                  <a:gd name="T43" fmla="*/ 113 h 128"/>
                  <a:gd name="T44" fmla="*/ 44 w 88"/>
                  <a:gd name="T45" fmla="*/ 120 h 128"/>
                  <a:gd name="T46" fmla="*/ 63 w 88"/>
                  <a:gd name="T47" fmla="*/ 84 h 128"/>
                  <a:gd name="T48" fmla="*/ 25 w 88"/>
                  <a:gd name="T49" fmla="*/ 84 h 128"/>
                  <a:gd name="T50" fmla="*/ 19 w 88"/>
                  <a:gd name="T51" fmla="*/ 71 h 128"/>
                  <a:gd name="T52" fmla="*/ 8 w 88"/>
                  <a:gd name="T53" fmla="*/ 44 h 128"/>
                  <a:gd name="T54" fmla="*/ 44 w 88"/>
                  <a:gd name="T55" fmla="*/ 8 h 128"/>
                  <a:gd name="T56" fmla="*/ 80 w 88"/>
                  <a:gd name="T57" fmla="*/ 44 h 128"/>
                  <a:gd name="T58" fmla="*/ 69 w 88"/>
                  <a:gd name="T59" fmla="*/ 71 h 128"/>
                  <a:gd name="T60" fmla="*/ 63 w 88"/>
                  <a:gd name="T61" fmla="*/ 8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8" h="128">
                    <a:moveTo>
                      <a:pt x="44" y="0"/>
                    </a:moveTo>
                    <a:cubicBezTo>
                      <a:pt x="20" y="0"/>
                      <a:pt x="0" y="20"/>
                      <a:pt x="0" y="44"/>
                    </a:cubicBezTo>
                    <a:cubicBezTo>
                      <a:pt x="0" y="60"/>
                      <a:pt x="15" y="77"/>
                      <a:pt x="20" y="92"/>
                    </a:cubicBezTo>
                    <a:cubicBezTo>
                      <a:pt x="28" y="115"/>
                      <a:pt x="27" y="128"/>
                      <a:pt x="44" y="128"/>
                    </a:cubicBezTo>
                    <a:cubicBezTo>
                      <a:pt x="61" y="128"/>
                      <a:pt x="60" y="115"/>
                      <a:pt x="68" y="92"/>
                    </a:cubicBezTo>
                    <a:cubicBezTo>
                      <a:pt x="73" y="77"/>
                      <a:pt x="88" y="60"/>
                      <a:pt x="88" y="44"/>
                    </a:cubicBezTo>
                    <a:cubicBezTo>
                      <a:pt x="88" y="20"/>
                      <a:pt x="68" y="0"/>
                      <a:pt x="44" y="0"/>
                    </a:cubicBezTo>
                    <a:close/>
                    <a:moveTo>
                      <a:pt x="54" y="109"/>
                    </a:moveTo>
                    <a:cubicBezTo>
                      <a:pt x="35" y="111"/>
                      <a:pt x="35" y="111"/>
                      <a:pt x="35" y="111"/>
                    </a:cubicBezTo>
                    <a:cubicBezTo>
                      <a:pt x="34" y="109"/>
                      <a:pt x="33" y="107"/>
                      <a:pt x="32" y="104"/>
                    </a:cubicBezTo>
                    <a:cubicBezTo>
                      <a:pt x="32" y="104"/>
                      <a:pt x="32" y="104"/>
                      <a:pt x="32" y="103"/>
                    </a:cubicBezTo>
                    <a:cubicBezTo>
                      <a:pt x="57" y="100"/>
                      <a:pt x="57" y="100"/>
                      <a:pt x="57" y="100"/>
                    </a:cubicBezTo>
                    <a:cubicBezTo>
                      <a:pt x="57" y="102"/>
                      <a:pt x="56" y="103"/>
                      <a:pt x="56" y="104"/>
                    </a:cubicBezTo>
                    <a:cubicBezTo>
                      <a:pt x="55" y="106"/>
                      <a:pt x="55" y="107"/>
                      <a:pt x="54" y="109"/>
                    </a:cubicBezTo>
                    <a:close/>
                    <a:moveTo>
                      <a:pt x="31" y="100"/>
                    </a:moveTo>
                    <a:cubicBezTo>
                      <a:pt x="30" y="97"/>
                      <a:pt x="29" y="95"/>
                      <a:pt x="28" y="92"/>
                    </a:cubicBezTo>
                    <a:cubicBezTo>
                      <a:pt x="60" y="92"/>
                      <a:pt x="60" y="92"/>
                      <a:pt x="60" y="92"/>
                    </a:cubicBezTo>
                    <a:cubicBezTo>
                      <a:pt x="59" y="93"/>
                      <a:pt x="59" y="95"/>
                      <a:pt x="58" y="96"/>
                    </a:cubicBezTo>
                    <a:lnTo>
                      <a:pt x="31" y="100"/>
                    </a:lnTo>
                    <a:close/>
                    <a:moveTo>
                      <a:pt x="44" y="120"/>
                    </a:moveTo>
                    <a:cubicBezTo>
                      <a:pt x="40" y="120"/>
                      <a:pt x="38" y="120"/>
                      <a:pt x="36" y="115"/>
                    </a:cubicBezTo>
                    <a:cubicBezTo>
                      <a:pt x="53" y="113"/>
                      <a:pt x="53" y="113"/>
                      <a:pt x="53" y="113"/>
                    </a:cubicBezTo>
                    <a:cubicBezTo>
                      <a:pt x="51" y="119"/>
                      <a:pt x="49" y="120"/>
                      <a:pt x="44" y="120"/>
                    </a:cubicBezTo>
                    <a:close/>
                    <a:moveTo>
                      <a:pt x="63" y="84"/>
                    </a:moveTo>
                    <a:cubicBezTo>
                      <a:pt x="25" y="84"/>
                      <a:pt x="25" y="84"/>
                      <a:pt x="25" y="84"/>
                    </a:cubicBezTo>
                    <a:cubicBezTo>
                      <a:pt x="23" y="80"/>
                      <a:pt x="21" y="75"/>
                      <a:pt x="19" y="71"/>
                    </a:cubicBezTo>
                    <a:cubicBezTo>
                      <a:pt x="13" y="62"/>
                      <a:pt x="8" y="52"/>
                      <a:pt x="8" y="44"/>
                    </a:cubicBezTo>
                    <a:cubicBezTo>
                      <a:pt x="8" y="24"/>
                      <a:pt x="24" y="8"/>
                      <a:pt x="44" y="8"/>
                    </a:cubicBezTo>
                    <a:cubicBezTo>
                      <a:pt x="64" y="8"/>
                      <a:pt x="80" y="24"/>
                      <a:pt x="80" y="44"/>
                    </a:cubicBezTo>
                    <a:cubicBezTo>
                      <a:pt x="80" y="52"/>
                      <a:pt x="75" y="62"/>
                      <a:pt x="69" y="71"/>
                    </a:cubicBezTo>
                    <a:cubicBezTo>
                      <a:pt x="67" y="75"/>
                      <a:pt x="65" y="80"/>
                      <a:pt x="63"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8" name="Freeform 115">
                <a:extLst>
                  <a:ext uri="{FF2B5EF4-FFF2-40B4-BE49-F238E27FC236}">
                    <a16:creationId xmlns:a16="http://schemas.microsoft.com/office/drawing/2014/main" id="{73403B54-4BE0-5DBD-C3BF-DB05E2194D37}"/>
                  </a:ext>
                </a:extLst>
              </p:cNvPr>
              <p:cNvSpPr>
                <a:spLocks/>
              </p:cNvSpPr>
              <p:nvPr/>
            </p:nvSpPr>
            <p:spPr bwMode="auto">
              <a:xfrm>
                <a:off x="3361447" y="2006927"/>
                <a:ext cx="81853" cy="80533"/>
              </a:xfrm>
              <a:custGeom>
                <a:avLst/>
                <a:gdLst>
                  <a:gd name="T0" fmla="*/ 24 w 26"/>
                  <a:gd name="T1" fmla="*/ 0 h 26"/>
                  <a:gd name="T2" fmla="*/ 0 w 26"/>
                  <a:gd name="T3" fmla="*/ 24 h 26"/>
                  <a:gd name="T4" fmla="*/ 2 w 26"/>
                  <a:gd name="T5" fmla="*/ 26 h 26"/>
                  <a:gd name="T6" fmla="*/ 4 w 26"/>
                  <a:gd name="T7" fmla="*/ 24 h 26"/>
                  <a:gd name="T8" fmla="*/ 24 w 26"/>
                  <a:gd name="T9" fmla="*/ 4 h 26"/>
                  <a:gd name="T10" fmla="*/ 26 w 26"/>
                  <a:gd name="T11" fmla="*/ 2 h 26"/>
                  <a:gd name="T12" fmla="*/ 24 w 26"/>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26" h="26">
                    <a:moveTo>
                      <a:pt x="24" y="0"/>
                    </a:moveTo>
                    <a:cubicBezTo>
                      <a:pt x="11" y="0"/>
                      <a:pt x="0" y="11"/>
                      <a:pt x="0" y="24"/>
                    </a:cubicBezTo>
                    <a:cubicBezTo>
                      <a:pt x="0" y="25"/>
                      <a:pt x="1" y="26"/>
                      <a:pt x="2" y="26"/>
                    </a:cubicBezTo>
                    <a:cubicBezTo>
                      <a:pt x="3" y="26"/>
                      <a:pt x="4" y="25"/>
                      <a:pt x="4" y="24"/>
                    </a:cubicBezTo>
                    <a:cubicBezTo>
                      <a:pt x="4" y="13"/>
                      <a:pt x="13" y="4"/>
                      <a:pt x="24" y="4"/>
                    </a:cubicBezTo>
                    <a:cubicBezTo>
                      <a:pt x="25" y="4"/>
                      <a:pt x="26" y="3"/>
                      <a:pt x="26" y="2"/>
                    </a:cubicBezTo>
                    <a:cubicBezTo>
                      <a:pt x="26" y="1"/>
                      <a:pt x="25" y="0"/>
                      <a:pt x="2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spTree>
    <p:extLst>
      <p:ext uri="{BB962C8B-B14F-4D97-AF65-F5344CB8AC3E}">
        <p14:creationId xmlns:p14="http://schemas.microsoft.com/office/powerpoint/2010/main" val="3865439554"/>
      </p:ext>
    </p:extLst>
  </p:cSld>
  <p:clrMapOvr>
    <a:masterClrMapping/>
  </p:clrMapOvr>
  <p:transition advClick="0"/>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Title 1">
            <a:extLst>
              <a:ext uri="{FF2B5EF4-FFF2-40B4-BE49-F238E27FC236}">
                <a16:creationId xmlns:a16="http://schemas.microsoft.com/office/drawing/2014/main" id="{EE1AB7BB-D906-6771-55C9-0A6C3681801B}"/>
              </a:ext>
            </a:extLst>
          </p:cNvPr>
          <p:cNvSpPr>
            <a:spLocks noGrp="1"/>
          </p:cNvSpPr>
          <p:nvPr>
            <p:ph type="title"/>
          </p:nvPr>
        </p:nvSpPr>
        <p:spPr>
          <a:xfrm>
            <a:off x="604033" y="521217"/>
            <a:ext cx="11010976" cy="565149"/>
          </a:xfrm>
        </p:spPr>
        <p:txBody>
          <a:bodyPr>
            <a:noAutofit/>
          </a:bodyPr>
          <a:lstStyle/>
          <a:p>
            <a:pPr algn="ctr" eaLnBrk="1" hangingPunct="1">
              <a:defRPr/>
            </a:pPr>
            <a:r>
              <a:rPr lang="en-US" altLang="en-US" sz="3200">
                <a:solidFill>
                  <a:schemeClr val="accent1">
                    <a:lumMod val="50000"/>
                  </a:schemeClr>
                </a:solidFill>
                <a:latin typeface="+mn-lt"/>
                <a:ea typeface="ヒラギノ角ゴ Pro W3"/>
              </a:rPr>
              <a:t>(5) Truyền </a:t>
            </a:r>
            <a:r>
              <a:rPr lang="en-US" altLang="en-US" sz="3200" dirty="0" err="1">
                <a:solidFill>
                  <a:schemeClr val="accent1">
                    <a:lumMod val="50000"/>
                  </a:schemeClr>
                </a:solidFill>
                <a:latin typeface="+mn-lt"/>
                <a:ea typeface="ヒラギノ角ゴ Pro W3"/>
              </a:rPr>
              <a:t>thông</a:t>
            </a:r>
            <a:r>
              <a:rPr lang="en-US" altLang="en-US" sz="3200" dirty="0">
                <a:solidFill>
                  <a:schemeClr val="accent1">
                    <a:lumMod val="50000"/>
                  </a:schemeClr>
                </a:solidFill>
                <a:latin typeface="+mn-lt"/>
                <a:ea typeface="ヒラギノ角ゴ Pro W3"/>
              </a:rPr>
              <a:t> </a:t>
            </a:r>
          </a:p>
        </p:txBody>
      </p:sp>
      <p:sp>
        <p:nvSpPr>
          <p:cNvPr id="112643" name="Content Placeholder 2">
            <a:extLst>
              <a:ext uri="{FF2B5EF4-FFF2-40B4-BE49-F238E27FC236}">
                <a16:creationId xmlns:a16="http://schemas.microsoft.com/office/drawing/2014/main" id="{9AEEC697-8FCC-5163-7328-B02CE4461CC2}"/>
              </a:ext>
            </a:extLst>
          </p:cNvPr>
          <p:cNvSpPr>
            <a:spLocks noGrp="1"/>
          </p:cNvSpPr>
          <p:nvPr>
            <p:ph idx="1"/>
          </p:nvPr>
        </p:nvSpPr>
        <p:spPr>
          <a:xfrm>
            <a:off x="604033" y="1351537"/>
            <a:ext cx="6248400" cy="1727609"/>
          </a:xfrm>
        </p:spPr>
        <p:txBody>
          <a:bodyPr>
            <a:normAutofit lnSpcReduction="10000"/>
          </a:bodyPr>
          <a:lstStyle/>
          <a:p>
            <a:pPr algn="just" eaLnBrk="1" hangingPunct="1">
              <a:lnSpc>
                <a:spcPct val="150000"/>
              </a:lnSpc>
              <a:buFont typeface="Wingdings" pitchFamily="2" charset="2"/>
              <a:buChar char="v"/>
            </a:pPr>
            <a:r>
              <a:rPr lang="en-US" altLang="en-US" sz="1800" dirty="0" err="1">
                <a:latin typeface="+mn-lt"/>
                <a:ea typeface="ヒラギノ角ゴ Pro W3"/>
                <a:cs typeface="Arial" panose="020B0604020202020204" pitchFamily="34" charset="0"/>
              </a:rPr>
              <a:t>Kế</a:t>
            </a:r>
            <a:r>
              <a:rPr lang="en-US" altLang="en-US" sz="1800" dirty="0">
                <a:latin typeface="+mn-lt"/>
                <a:ea typeface="ヒラギノ角ゴ Pro W3"/>
                <a:cs typeface="Arial" panose="020B0604020202020204" pitchFamily="34" charset="0"/>
              </a:rPr>
              <a:t> </a:t>
            </a:r>
            <a:r>
              <a:rPr lang="en-US" altLang="en-US" sz="1800" dirty="0" err="1">
                <a:latin typeface="+mn-lt"/>
                <a:ea typeface="ヒラギノ角ゴ Pro W3"/>
                <a:cs typeface="Arial" panose="020B0604020202020204" pitchFamily="34" charset="0"/>
              </a:rPr>
              <a:t>hoạch</a:t>
            </a:r>
            <a:r>
              <a:rPr lang="en-US" altLang="en-US" sz="1800" dirty="0">
                <a:latin typeface="+mn-lt"/>
                <a:ea typeface="ヒラギノ角ゴ Pro W3"/>
                <a:cs typeface="Arial" panose="020B0604020202020204" pitchFamily="34" charset="0"/>
              </a:rPr>
              <a:t> </a:t>
            </a:r>
            <a:r>
              <a:rPr lang="en-US" altLang="en-US" sz="1800" dirty="0" err="1">
                <a:latin typeface="+mn-lt"/>
                <a:ea typeface="ヒラギノ角ゴ Pro W3"/>
                <a:cs typeface="Arial" panose="020B0604020202020204" pitchFamily="34" charset="0"/>
              </a:rPr>
              <a:t>truyền</a:t>
            </a:r>
            <a:r>
              <a:rPr lang="en-US" altLang="en-US" sz="1800" dirty="0">
                <a:latin typeface="+mn-lt"/>
                <a:ea typeface="ヒラギノ角ゴ Pro W3"/>
                <a:cs typeface="Arial" panose="020B0604020202020204" pitchFamily="34" charset="0"/>
              </a:rPr>
              <a:t> </a:t>
            </a:r>
            <a:r>
              <a:rPr lang="en-US" altLang="en-US" sz="1800" dirty="0" err="1">
                <a:latin typeface="+mn-lt"/>
                <a:ea typeface="ヒラギノ角ゴ Pro W3"/>
                <a:cs typeface="Arial" panose="020B0604020202020204" pitchFamily="34" charset="0"/>
              </a:rPr>
              <a:t>thông</a:t>
            </a:r>
            <a:r>
              <a:rPr lang="en-US" altLang="en-US" sz="1800" dirty="0">
                <a:latin typeface="+mn-lt"/>
                <a:ea typeface="ヒラギノ角ゴ Pro W3"/>
                <a:cs typeface="Arial" panose="020B0604020202020204" pitchFamily="34" charset="0"/>
              </a:rPr>
              <a:t> </a:t>
            </a:r>
            <a:r>
              <a:rPr lang="en-US" altLang="en-US" sz="1800" dirty="0" err="1">
                <a:latin typeface="+mn-lt"/>
                <a:ea typeface="ヒラギノ角ゴ Pro W3"/>
                <a:cs typeface="Arial" panose="020B0604020202020204" pitchFamily="34" charset="0"/>
              </a:rPr>
              <a:t>hằng</a:t>
            </a:r>
            <a:r>
              <a:rPr lang="en-US" altLang="en-US" sz="1800" dirty="0">
                <a:latin typeface="+mn-lt"/>
                <a:ea typeface="ヒラギノ角ゴ Pro W3"/>
                <a:cs typeface="Arial" panose="020B0604020202020204" pitchFamily="34" charset="0"/>
              </a:rPr>
              <a:t> n</a:t>
            </a:r>
            <a:r>
              <a:rPr lang="vi-VN" altLang="en-US" sz="1800" dirty="0">
                <a:latin typeface="+mn-lt"/>
                <a:ea typeface="ヒラギノ角ゴ Pro W3"/>
                <a:cs typeface="Arial" panose="020B0604020202020204" pitchFamily="34" charset="0"/>
              </a:rPr>
              <a:t>ă</a:t>
            </a:r>
            <a:r>
              <a:rPr lang="en-US" altLang="en-US" sz="1800" dirty="0">
                <a:latin typeface="+mn-lt"/>
                <a:ea typeface="ヒラギノ角ゴ Pro W3"/>
                <a:cs typeface="Arial" panose="020B0604020202020204" pitchFamily="34" charset="0"/>
              </a:rPr>
              <a:t>m</a:t>
            </a:r>
          </a:p>
          <a:p>
            <a:pPr lvl="1" algn="just" eaLnBrk="1" hangingPunct="1">
              <a:lnSpc>
                <a:spcPct val="150000"/>
              </a:lnSpc>
              <a:buFont typeface="Arial" panose="020B0604020202020204" pitchFamily="34" charset="0"/>
              <a:buChar char="•"/>
            </a:pPr>
            <a:r>
              <a:rPr lang="en-US" altLang="en-US" sz="1800" dirty="0" err="1">
                <a:latin typeface="+mn-lt"/>
                <a:ea typeface="ヒラギノ角ゴ Pro W3"/>
                <a:cs typeface="Arial" panose="020B0604020202020204" pitchFamily="34" charset="0"/>
              </a:rPr>
              <a:t>Nội</a:t>
            </a:r>
            <a:r>
              <a:rPr lang="en-US" altLang="en-US" sz="1800" dirty="0">
                <a:latin typeface="+mn-lt"/>
                <a:ea typeface="ヒラギノ角ゴ Pro W3"/>
                <a:cs typeface="Arial" panose="020B0604020202020204" pitchFamily="34" charset="0"/>
              </a:rPr>
              <a:t> </a:t>
            </a:r>
            <a:r>
              <a:rPr lang="en-US" altLang="en-US" sz="1800" dirty="0" err="1">
                <a:latin typeface="+mn-lt"/>
                <a:ea typeface="ヒラギノ角ゴ Pro W3"/>
                <a:cs typeface="Arial" panose="020B0604020202020204" pitchFamily="34" charset="0"/>
              </a:rPr>
              <a:t>bộ</a:t>
            </a:r>
            <a:endParaRPr lang="en-US" altLang="en-US" sz="1800" dirty="0">
              <a:latin typeface="+mn-lt"/>
              <a:ea typeface="ヒラギノ角ゴ Pro W3"/>
              <a:cs typeface="Arial" panose="020B0604020202020204" pitchFamily="34" charset="0"/>
            </a:endParaRPr>
          </a:p>
          <a:p>
            <a:pPr lvl="1" algn="just" eaLnBrk="1" hangingPunct="1">
              <a:lnSpc>
                <a:spcPct val="150000"/>
              </a:lnSpc>
              <a:buFont typeface="Arial" panose="020B0604020202020204" pitchFamily="34" charset="0"/>
              <a:buChar char="•"/>
            </a:pPr>
            <a:r>
              <a:rPr lang="en-US" altLang="en-US" sz="1800" dirty="0" err="1">
                <a:latin typeface="+mn-lt"/>
                <a:ea typeface="ヒラギノ角ゴ Pro W3"/>
                <a:cs typeface="Arial" panose="020B0604020202020204" pitchFamily="34" charset="0"/>
              </a:rPr>
              <a:t>Bên</a:t>
            </a:r>
            <a:r>
              <a:rPr lang="en-US" altLang="en-US" sz="1800" dirty="0">
                <a:latin typeface="+mn-lt"/>
                <a:ea typeface="ヒラギノ角ゴ Pro W3"/>
                <a:cs typeface="Arial" panose="020B0604020202020204" pitchFamily="34" charset="0"/>
              </a:rPr>
              <a:t> </a:t>
            </a:r>
            <a:r>
              <a:rPr lang="en-US" altLang="en-US" sz="1800" dirty="0" err="1">
                <a:latin typeface="+mn-lt"/>
                <a:ea typeface="ヒラギノ角ゴ Pro W3"/>
                <a:cs typeface="Arial" panose="020B0604020202020204" pitchFamily="34" charset="0"/>
              </a:rPr>
              <a:t>ngoài</a:t>
            </a:r>
            <a:endParaRPr lang="en-US" altLang="en-US" sz="1800" dirty="0">
              <a:latin typeface="+mn-lt"/>
              <a:ea typeface="ヒラギノ角ゴ Pro W3"/>
              <a:cs typeface="Arial" panose="020B0604020202020204" pitchFamily="34" charset="0"/>
            </a:endParaRPr>
          </a:p>
          <a:p>
            <a:pPr algn="just" eaLnBrk="1" hangingPunct="1">
              <a:lnSpc>
                <a:spcPct val="150000"/>
              </a:lnSpc>
              <a:buFont typeface="Wingdings" pitchFamily="2" charset="2"/>
              <a:buChar char="v"/>
            </a:pPr>
            <a:r>
              <a:rPr lang="en-US" altLang="en-US" sz="1800" dirty="0">
                <a:latin typeface="+mn-lt"/>
                <a:ea typeface="ヒラギノ角ゴ Pro W3"/>
                <a:cs typeface="Arial" panose="020B0604020202020204" pitchFamily="34" charset="0"/>
              </a:rPr>
              <a:t>Ph</a:t>
            </a:r>
            <a:r>
              <a:rPr lang="vi-VN" altLang="en-US" sz="1800" dirty="0">
                <a:latin typeface="+mn-lt"/>
                <a:ea typeface="ヒラギノ角ゴ Pro W3"/>
                <a:cs typeface="Arial" panose="020B0604020202020204" pitchFamily="34" charset="0"/>
              </a:rPr>
              <a:t>ươ</a:t>
            </a:r>
            <a:r>
              <a:rPr lang="en-US" altLang="en-US" sz="1800" dirty="0">
                <a:latin typeface="+mn-lt"/>
                <a:ea typeface="ヒラギノ角ゴ Pro W3"/>
                <a:cs typeface="Arial" panose="020B0604020202020204" pitchFamily="34" charset="0"/>
              </a:rPr>
              <a:t>ng </a:t>
            </a:r>
            <a:r>
              <a:rPr lang="en-US" altLang="en-US" sz="1800" dirty="0" err="1">
                <a:latin typeface="+mn-lt"/>
                <a:ea typeface="ヒラギノ角ゴ Pro W3"/>
                <a:cs typeface="Arial" panose="020B0604020202020204" pitchFamily="34" charset="0"/>
              </a:rPr>
              <a:t>pháp</a:t>
            </a:r>
            <a:r>
              <a:rPr lang="en-US" altLang="en-US" sz="1800" dirty="0">
                <a:latin typeface="+mn-lt"/>
                <a:ea typeface="ヒラギノ角ゴ Pro W3"/>
                <a:cs typeface="Arial" panose="020B0604020202020204" pitchFamily="34" charset="0"/>
              </a:rPr>
              <a:t> </a:t>
            </a:r>
            <a:r>
              <a:rPr lang="en-US" altLang="en-US" sz="1800" dirty="0" err="1">
                <a:latin typeface="+mn-lt"/>
                <a:ea typeface="ヒラギノ角ゴ Pro W3"/>
                <a:cs typeface="Arial" panose="020B0604020202020204" pitchFamily="34" charset="0"/>
              </a:rPr>
              <a:t>truyền</a:t>
            </a:r>
            <a:r>
              <a:rPr lang="en-US" altLang="en-US" sz="1800" dirty="0">
                <a:latin typeface="+mn-lt"/>
                <a:ea typeface="ヒラギノ角ゴ Pro W3"/>
                <a:cs typeface="Arial" panose="020B0604020202020204" pitchFamily="34" charset="0"/>
              </a:rPr>
              <a:t> </a:t>
            </a:r>
            <a:r>
              <a:rPr lang="en-US" altLang="en-US" sz="1800" dirty="0" err="1">
                <a:latin typeface="+mn-lt"/>
                <a:ea typeface="ヒラギノ角ゴ Pro W3"/>
                <a:cs typeface="Arial" panose="020B0604020202020204" pitchFamily="34" charset="0"/>
              </a:rPr>
              <a:t>thông</a:t>
            </a:r>
            <a:r>
              <a:rPr lang="en-US" altLang="en-US" sz="1800" dirty="0">
                <a:latin typeface="+mn-lt"/>
                <a:ea typeface="ヒラギノ角ゴ Pro W3"/>
                <a:cs typeface="Arial" panose="020B0604020202020204" pitchFamily="34" charset="0"/>
              </a:rPr>
              <a:t> </a:t>
            </a:r>
            <a:r>
              <a:rPr lang="vi-VN" altLang="en-US" sz="1800" dirty="0">
                <a:latin typeface="+mn-lt"/>
                <a:ea typeface="ヒラギノ角ゴ Pro W3"/>
                <a:cs typeface="Arial" panose="020B0604020202020204" pitchFamily="34" charset="0"/>
              </a:rPr>
              <a:t>đ</a:t>
            </a:r>
            <a:r>
              <a:rPr lang="en-US" altLang="en-US" sz="1800" dirty="0">
                <a:latin typeface="+mn-lt"/>
                <a:ea typeface="ヒラギノ角ゴ Pro W3"/>
                <a:cs typeface="Arial" panose="020B0604020202020204" pitchFamily="34" charset="0"/>
              </a:rPr>
              <a:t>a </a:t>
            </a:r>
            <a:r>
              <a:rPr lang="vi-VN" altLang="en-US" sz="1800" dirty="0">
                <a:latin typeface="+mn-lt"/>
                <a:ea typeface="ヒラギノ角ゴ Pro W3"/>
                <a:cs typeface="Arial" panose="020B0604020202020204" pitchFamily="34" charset="0"/>
              </a:rPr>
              <a:t>đạ</a:t>
            </a:r>
            <a:r>
              <a:rPr lang="en-US" altLang="en-US" sz="1800" dirty="0">
                <a:latin typeface="+mn-lt"/>
                <a:ea typeface="ヒラギノ角ゴ Pro W3"/>
                <a:cs typeface="Arial" panose="020B0604020202020204" pitchFamily="34" charset="0"/>
              </a:rPr>
              <a:t>ng</a:t>
            </a:r>
          </a:p>
        </p:txBody>
      </p:sp>
      <p:sp>
        <p:nvSpPr>
          <p:cNvPr id="2" name="Rectangle 7">
            <a:extLst>
              <a:ext uri="{FF2B5EF4-FFF2-40B4-BE49-F238E27FC236}">
                <a16:creationId xmlns:a16="http://schemas.microsoft.com/office/drawing/2014/main" id="{E07987AC-CF69-6608-3C1E-F61CE98F8D4C}"/>
              </a:ext>
            </a:extLst>
          </p:cNvPr>
          <p:cNvSpPr>
            <a:spLocks noChangeArrowheads="1"/>
          </p:cNvSpPr>
          <p:nvPr/>
        </p:nvSpPr>
        <p:spPr bwMode="auto">
          <a:xfrm>
            <a:off x="735137" y="5799247"/>
            <a:ext cx="1072172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ts val="400"/>
              </a:spcBef>
              <a:buClr>
                <a:schemeClr val="tx2"/>
              </a:buClr>
              <a:buFont typeface="Arial" panose="020B0604020202020204" pitchFamily="34" charset="0"/>
              <a:buChar char="•"/>
              <a:defRPr sz="3200">
                <a:solidFill>
                  <a:schemeClr val="tx1"/>
                </a:solidFill>
                <a:latin typeface="Tahoma" panose="020B0604030504040204" pitchFamily="34" charset="0"/>
                <a:ea typeface="ヒラギノ角ゴ Pro W3"/>
                <a:cs typeface="ヒラギノ角ゴ Pro W3"/>
              </a:defRPr>
            </a:lvl1pPr>
            <a:lvl2pPr marL="742950" indent="-285750">
              <a:spcBef>
                <a:spcPts val="400"/>
              </a:spcBef>
              <a:buClr>
                <a:schemeClr val="tx2"/>
              </a:buClr>
              <a:buFont typeface="Arial" panose="020B0604020202020204" pitchFamily="34" charset="0"/>
              <a:buChar char="•"/>
              <a:defRPr sz="1400">
                <a:solidFill>
                  <a:schemeClr val="tx1"/>
                </a:solidFill>
                <a:latin typeface="Tahoma" panose="020B0604030504040204" pitchFamily="34" charset="0"/>
                <a:ea typeface="ヒラギノ角ゴ Pro W3"/>
                <a:cs typeface="ヒラギノ角ゴ Pro W3"/>
              </a:defRPr>
            </a:lvl2pPr>
            <a:lvl3pPr marL="1143000" indent="-228600">
              <a:spcBef>
                <a:spcPts val="400"/>
              </a:spcBef>
              <a:buClr>
                <a:schemeClr val="tx2"/>
              </a:buClr>
              <a:buFont typeface="Arial" panose="020B0604020202020204" pitchFamily="34" charset="0"/>
              <a:buChar char="•"/>
              <a:defRPr sz="1200">
                <a:solidFill>
                  <a:schemeClr val="tx1"/>
                </a:solidFill>
                <a:latin typeface="Tahoma" panose="020B0604030504040204" pitchFamily="34" charset="0"/>
                <a:ea typeface="ヒラギノ角ゴ Pro W3"/>
                <a:cs typeface="ヒラギノ角ゴ Pro W3"/>
              </a:defRPr>
            </a:lvl3pPr>
            <a:lvl4pPr marL="1600200" indent="-228600">
              <a:spcBef>
                <a:spcPts val="400"/>
              </a:spcBef>
              <a:buClr>
                <a:schemeClr val="tx2"/>
              </a:buClr>
              <a:buSzPct val="70000"/>
              <a:buFont typeface="Courier New" panose="02070309020205020404" pitchFamily="49" charset="0"/>
              <a:buChar char="o"/>
              <a:defRPr sz="1100">
                <a:solidFill>
                  <a:schemeClr val="tx1"/>
                </a:solidFill>
                <a:latin typeface="Tahoma" panose="020B0604030504040204" pitchFamily="34" charset="0"/>
                <a:ea typeface="ヒラギノ角ゴ Pro W3"/>
                <a:cs typeface="ヒラギノ角ゴ Pro W3"/>
              </a:defRPr>
            </a:lvl4pPr>
            <a:lvl5pPr marL="2057400" indent="-228600">
              <a:spcBef>
                <a:spcPts val="400"/>
              </a:spcBef>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5pPr>
            <a:lvl6pPr marL="25146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6pPr>
            <a:lvl7pPr marL="29718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7pPr>
            <a:lvl8pPr marL="34290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8pPr>
            <a:lvl9pPr marL="38862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9pPr>
          </a:lstStyle>
          <a:p>
            <a:pPr algn="just" eaLnBrk="1" hangingPunct="1">
              <a:spcBef>
                <a:spcPct val="0"/>
              </a:spcBef>
              <a:buClrTx/>
              <a:buFontTx/>
              <a:buNone/>
            </a:pPr>
            <a:r>
              <a:rPr lang="en-US" altLang="en-US" sz="1800" dirty="0" err="1">
                <a:latin typeface="+mn-lt"/>
                <a:cs typeface="Arial" panose="020B0604020202020204" pitchFamily="34" charset="0"/>
              </a:rPr>
              <a:t>Những</a:t>
            </a:r>
            <a:r>
              <a:rPr lang="en-US" altLang="en-US" sz="1800" dirty="0">
                <a:latin typeface="+mn-lt"/>
                <a:cs typeface="Arial" panose="020B0604020202020204" pitchFamily="34" charset="0"/>
              </a:rPr>
              <a:t> poster, </a:t>
            </a:r>
            <a:r>
              <a:rPr lang="en-US" altLang="en-US" sz="1800" dirty="0" err="1">
                <a:latin typeface="+mn-lt"/>
                <a:cs typeface="Arial" panose="020B0604020202020204" pitchFamily="34" charset="0"/>
              </a:rPr>
              <a:t>khẩu</a:t>
            </a:r>
            <a:r>
              <a:rPr lang="en-US" altLang="en-US" sz="1800" dirty="0">
                <a:latin typeface="+mn-lt"/>
                <a:cs typeface="Arial" panose="020B0604020202020204" pitchFamily="34" charset="0"/>
              </a:rPr>
              <a:t> </a:t>
            </a:r>
            <a:r>
              <a:rPr lang="en-US" altLang="en-US" sz="1800" dirty="0" err="1">
                <a:latin typeface="+mn-lt"/>
                <a:cs typeface="Arial" panose="020B0604020202020204" pitchFamily="34" charset="0"/>
              </a:rPr>
              <a:t>hiệu</a:t>
            </a:r>
            <a:r>
              <a:rPr lang="en-US" altLang="en-US" sz="1800" dirty="0">
                <a:latin typeface="+mn-lt"/>
                <a:cs typeface="Arial" panose="020B0604020202020204" pitchFamily="34" charset="0"/>
              </a:rPr>
              <a:t> </a:t>
            </a:r>
            <a:r>
              <a:rPr lang="en-US" altLang="en-US" sz="1800" dirty="0" err="1">
                <a:latin typeface="+mn-lt"/>
                <a:cs typeface="Arial" panose="020B0604020202020204" pitchFamily="34" charset="0"/>
              </a:rPr>
              <a:t>kêu</a:t>
            </a:r>
            <a:r>
              <a:rPr lang="en-US" altLang="en-US" sz="1800" dirty="0">
                <a:latin typeface="+mn-lt"/>
                <a:cs typeface="Arial" panose="020B0604020202020204" pitchFamily="34" charset="0"/>
              </a:rPr>
              <a:t> </a:t>
            </a:r>
            <a:r>
              <a:rPr lang="en-US" altLang="en-US" sz="1800" dirty="0" err="1">
                <a:latin typeface="+mn-lt"/>
                <a:cs typeface="Arial" panose="020B0604020202020204" pitchFamily="34" charset="0"/>
              </a:rPr>
              <a:t>gọi</a:t>
            </a:r>
            <a:r>
              <a:rPr lang="en-US" altLang="en-US" sz="1800" dirty="0">
                <a:latin typeface="+mn-lt"/>
                <a:cs typeface="Arial" panose="020B0604020202020204" pitchFamily="34" charset="0"/>
              </a:rPr>
              <a:t> </a:t>
            </a:r>
            <a:r>
              <a:rPr lang="en-US" altLang="en-US" sz="1800" dirty="0" err="1">
                <a:latin typeface="+mn-lt"/>
                <a:cs typeface="Arial" panose="020B0604020202020204" pitchFamily="34" charset="0"/>
              </a:rPr>
              <a:t>tiết</a:t>
            </a:r>
            <a:r>
              <a:rPr lang="en-US" altLang="en-US" sz="1800" dirty="0">
                <a:latin typeface="+mn-lt"/>
                <a:cs typeface="Arial" panose="020B0604020202020204" pitchFamily="34" charset="0"/>
              </a:rPr>
              <a:t> </a:t>
            </a:r>
            <a:r>
              <a:rPr lang="en-US" altLang="en-US" sz="1800" dirty="0" err="1">
                <a:latin typeface="+mn-lt"/>
                <a:cs typeface="Arial" panose="020B0604020202020204" pitchFamily="34" charset="0"/>
              </a:rPr>
              <a:t>kiệm</a:t>
            </a:r>
            <a:r>
              <a:rPr lang="en-US" altLang="en-US" sz="1800" dirty="0">
                <a:latin typeface="+mn-lt"/>
                <a:cs typeface="Arial" panose="020B0604020202020204" pitchFamily="34" charset="0"/>
              </a:rPr>
              <a:t> </a:t>
            </a:r>
            <a:r>
              <a:rPr lang="en-US" altLang="en-US" sz="1800" dirty="0" err="1">
                <a:latin typeface="+mn-lt"/>
                <a:cs typeface="Arial" panose="020B0604020202020204" pitchFamily="34" charset="0"/>
              </a:rPr>
              <a:t>năng</a:t>
            </a:r>
            <a:r>
              <a:rPr lang="en-US" altLang="en-US" sz="1800" dirty="0">
                <a:latin typeface="+mn-lt"/>
                <a:cs typeface="Arial" panose="020B0604020202020204" pitchFamily="34" charset="0"/>
              </a:rPr>
              <a:t> </a:t>
            </a:r>
            <a:r>
              <a:rPr lang="en-US" altLang="en-US" sz="1800" dirty="0" err="1">
                <a:latin typeface="+mn-lt"/>
                <a:cs typeface="Arial" panose="020B0604020202020204" pitchFamily="34" charset="0"/>
              </a:rPr>
              <a:t>lượng</a:t>
            </a:r>
            <a:r>
              <a:rPr lang="en-US" altLang="en-US" sz="1800" dirty="0">
                <a:latin typeface="+mn-lt"/>
                <a:cs typeface="Arial" panose="020B0604020202020204" pitchFamily="34" charset="0"/>
              </a:rPr>
              <a:t> </a:t>
            </a:r>
            <a:r>
              <a:rPr lang="vi-VN" altLang="en-US" sz="1800" dirty="0">
                <a:latin typeface="+mn-lt"/>
                <a:cs typeface="Arial" panose="020B0604020202020204" pitchFamily="34" charset="0"/>
              </a:rPr>
              <a:t>được</a:t>
            </a:r>
            <a:r>
              <a:rPr lang="en-US" altLang="en-US" sz="1800" dirty="0">
                <a:latin typeface="+mn-lt"/>
                <a:cs typeface="Arial" panose="020B0604020202020204" pitchFamily="34" charset="0"/>
              </a:rPr>
              <a:t> </a:t>
            </a:r>
            <a:r>
              <a:rPr lang="en-US" altLang="en-US" sz="1800" dirty="0" err="1">
                <a:latin typeface="+mn-lt"/>
                <a:cs typeface="Arial" panose="020B0604020202020204" pitchFamily="34" charset="0"/>
              </a:rPr>
              <a:t>dán</a:t>
            </a:r>
            <a:r>
              <a:rPr lang="en-US" altLang="en-US" sz="1800" dirty="0">
                <a:latin typeface="+mn-lt"/>
                <a:cs typeface="Arial" panose="020B0604020202020204" pitchFamily="34" charset="0"/>
              </a:rPr>
              <a:t> </a:t>
            </a:r>
            <a:r>
              <a:rPr lang="vi-VN" altLang="en-US" sz="1800" dirty="0">
                <a:latin typeface="+mn-lt"/>
                <a:cs typeface="Arial" panose="020B0604020202020204" pitchFamily="34" charset="0"/>
              </a:rPr>
              <a:t>ở </a:t>
            </a:r>
            <a:r>
              <a:rPr lang="en-US" altLang="en-US" sz="1800" dirty="0" err="1">
                <a:latin typeface="+mn-lt"/>
                <a:cs typeface="Arial" panose="020B0604020202020204" pitchFamily="34" charset="0"/>
              </a:rPr>
              <a:t>văn</a:t>
            </a:r>
            <a:r>
              <a:rPr lang="en-US" altLang="en-US" sz="1800" dirty="0">
                <a:latin typeface="+mn-lt"/>
                <a:cs typeface="Arial" panose="020B0604020202020204" pitchFamily="34" charset="0"/>
              </a:rPr>
              <a:t> </a:t>
            </a:r>
            <a:r>
              <a:rPr lang="en-US" altLang="en-US" sz="1800" dirty="0" err="1">
                <a:latin typeface="+mn-lt"/>
                <a:cs typeface="Arial" panose="020B0604020202020204" pitchFamily="34" charset="0"/>
              </a:rPr>
              <a:t>phòng</a:t>
            </a:r>
            <a:r>
              <a:rPr lang="en-US" altLang="en-US" sz="1800" dirty="0">
                <a:latin typeface="+mn-lt"/>
                <a:cs typeface="Arial" panose="020B0604020202020204" pitchFamily="34" charset="0"/>
              </a:rPr>
              <a:t> </a:t>
            </a:r>
            <a:r>
              <a:rPr lang="en-US" altLang="en-US" sz="1800" dirty="0" err="1">
                <a:latin typeface="+mn-lt"/>
                <a:cs typeface="Arial" panose="020B0604020202020204" pitchFamily="34" charset="0"/>
              </a:rPr>
              <a:t>làm</a:t>
            </a:r>
            <a:r>
              <a:rPr lang="en-US" altLang="en-US" sz="1800" dirty="0">
                <a:latin typeface="+mn-lt"/>
                <a:cs typeface="Arial" panose="020B0604020202020204" pitchFamily="34" charset="0"/>
              </a:rPr>
              <a:t> </a:t>
            </a:r>
            <a:r>
              <a:rPr lang="en-US" altLang="en-US" sz="1800" dirty="0" err="1">
                <a:latin typeface="+mn-lt"/>
                <a:cs typeface="Arial" panose="020B0604020202020204" pitchFamily="34" charset="0"/>
              </a:rPr>
              <a:t>việc</a:t>
            </a:r>
            <a:r>
              <a:rPr lang="en-US" altLang="en-US" sz="1800" dirty="0">
                <a:latin typeface="+mn-lt"/>
                <a:cs typeface="Arial" panose="020B0604020202020204" pitchFamily="34" charset="0"/>
              </a:rPr>
              <a:t>, </a:t>
            </a:r>
            <a:r>
              <a:rPr lang="en-US" altLang="en-US" sz="1800" dirty="0" err="1">
                <a:latin typeface="+mn-lt"/>
                <a:cs typeface="Arial" panose="020B0604020202020204" pitchFamily="34" charset="0"/>
              </a:rPr>
              <a:t>hành</a:t>
            </a:r>
            <a:r>
              <a:rPr lang="en-US" altLang="en-US" sz="1800" dirty="0">
                <a:latin typeface="+mn-lt"/>
                <a:cs typeface="Arial" panose="020B0604020202020204" pitchFamily="34" charset="0"/>
              </a:rPr>
              <a:t> lang...</a:t>
            </a:r>
          </a:p>
        </p:txBody>
      </p:sp>
      <p:pic>
        <p:nvPicPr>
          <p:cNvPr id="4" name="Picture 7">
            <a:extLst>
              <a:ext uri="{FF2B5EF4-FFF2-40B4-BE49-F238E27FC236}">
                <a16:creationId xmlns:a16="http://schemas.microsoft.com/office/drawing/2014/main" id="{35798B12-73EA-1F7E-7CAF-36BC6192D19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5137" y="3321706"/>
            <a:ext cx="3064660" cy="23968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8">
            <a:extLst>
              <a:ext uri="{FF2B5EF4-FFF2-40B4-BE49-F238E27FC236}">
                <a16:creationId xmlns:a16="http://schemas.microsoft.com/office/drawing/2014/main" id="{1ED2BA04-08D5-31E8-2948-1D961888577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90120" y="3344318"/>
            <a:ext cx="3109392" cy="23968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9">
            <a:extLst>
              <a:ext uri="{FF2B5EF4-FFF2-40B4-BE49-F238E27FC236}">
                <a16:creationId xmlns:a16="http://schemas.microsoft.com/office/drawing/2014/main" id="{CD6D0603-EFCB-F6B9-29A3-6794D1E622B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674606" y="3321706"/>
            <a:ext cx="2940403" cy="23968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Title 1">
            <a:extLst>
              <a:ext uri="{FF2B5EF4-FFF2-40B4-BE49-F238E27FC236}">
                <a16:creationId xmlns:a16="http://schemas.microsoft.com/office/drawing/2014/main" id="{3545803C-B5D4-AC34-7FC7-2DD63BB7DEAD}"/>
              </a:ext>
            </a:extLst>
          </p:cNvPr>
          <p:cNvSpPr>
            <a:spLocks noGrp="1"/>
          </p:cNvSpPr>
          <p:nvPr>
            <p:ph type="title"/>
          </p:nvPr>
        </p:nvSpPr>
        <p:spPr>
          <a:xfrm>
            <a:off x="688572" y="562128"/>
            <a:ext cx="10804927" cy="563033"/>
          </a:xfrm>
        </p:spPr>
        <p:txBody>
          <a:bodyPr>
            <a:noAutofit/>
          </a:bodyPr>
          <a:lstStyle/>
          <a:p>
            <a:pPr algn="ctr" eaLnBrk="1" hangingPunct="1">
              <a:defRPr/>
            </a:pPr>
            <a:r>
              <a:rPr lang="en-US" altLang="en-US" sz="3200" dirty="0">
                <a:solidFill>
                  <a:schemeClr val="accent1">
                    <a:lumMod val="50000"/>
                  </a:schemeClr>
                </a:solidFill>
                <a:latin typeface="+mn-lt"/>
                <a:ea typeface="ヒラギノ角ゴ Pro W3"/>
              </a:rPr>
              <a:t>(6) </a:t>
            </a:r>
            <a:r>
              <a:rPr lang="en-US" altLang="en-US" sz="3200" dirty="0" err="1">
                <a:solidFill>
                  <a:schemeClr val="accent1">
                    <a:lumMod val="50000"/>
                  </a:schemeClr>
                </a:solidFill>
                <a:latin typeface="+mn-lt"/>
                <a:ea typeface="ヒラギノ角ゴ Pro W3"/>
              </a:rPr>
              <a:t>Đầu</a:t>
            </a:r>
            <a:r>
              <a:rPr lang="en-US" altLang="en-US" sz="3200" dirty="0">
                <a:solidFill>
                  <a:schemeClr val="accent1">
                    <a:lumMod val="50000"/>
                  </a:schemeClr>
                </a:solidFill>
                <a:latin typeface="+mn-lt"/>
                <a:ea typeface="ヒラギノ角ゴ Pro W3"/>
              </a:rPr>
              <a:t> t</a:t>
            </a:r>
            <a:r>
              <a:rPr lang="vi-VN" altLang="en-US" sz="3200" dirty="0">
                <a:solidFill>
                  <a:schemeClr val="accent1">
                    <a:lumMod val="50000"/>
                  </a:schemeClr>
                </a:solidFill>
                <a:latin typeface="+mn-lt"/>
                <a:ea typeface="ヒラギノ角ゴ Pro W3"/>
              </a:rPr>
              <a:t>ư</a:t>
            </a:r>
            <a:r>
              <a:rPr lang="en-US" altLang="en-US" sz="3200" dirty="0">
                <a:solidFill>
                  <a:schemeClr val="accent1">
                    <a:lumMod val="50000"/>
                  </a:schemeClr>
                </a:solidFill>
                <a:latin typeface="+mn-lt"/>
                <a:ea typeface="ヒラギノ角ゴ Pro W3"/>
              </a:rPr>
              <a:t> TKNL </a:t>
            </a:r>
          </a:p>
        </p:txBody>
      </p:sp>
      <p:sp>
        <p:nvSpPr>
          <p:cNvPr id="117763" name="Content Placeholder 2">
            <a:extLst>
              <a:ext uri="{FF2B5EF4-FFF2-40B4-BE49-F238E27FC236}">
                <a16:creationId xmlns:a16="http://schemas.microsoft.com/office/drawing/2014/main" id="{047428B9-0362-5A7A-ECEC-4F61562A8D28}"/>
              </a:ext>
            </a:extLst>
          </p:cNvPr>
          <p:cNvSpPr>
            <a:spLocks noGrp="1"/>
          </p:cNvSpPr>
          <p:nvPr>
            <p:ph idx="1"/>
          </p:nvPr>
        </p:nvSpPr>
        <p:spPr>
          <a:xfrm>
            <a:off x="537862" y="1820637"/>
            <a:ext cx="6819900" cy="2357453"/>
          </a:xfrm>
        </p:spPr>
        <p:txBody>
          <a:bodyPr>
            <a:normAutofit/>
          </a:bodyPr>
          <a:lstStyle/>
          <a:p>
            <a:pPr algn="just" eaLnBrk="1" hangingPunct="1">
              <a:lnSpc>
                <a:spcPct val="150000"/>
              </a:lnSpc>
              <a:buFont typeface="Wingdings" pitchFamily="2" charset="2"/>
              <a:buChar char="v"/>
            </a:pPr>
            <a:r>
              <a:rPr lang="en-US" altLang="en-US" sz="1800" dirty="0" err="1">
                <a:latin typeface="+mn-lt"/>
                <a:ea typeface="ヒラギノ角ゴ Pro W3"/>
                <a:cs typeface="Arial" panose="020B0604020202020204" pitchFamily="34" charset="0"/>
              </a:rPr>
              <a:t>Có</a:t>
            </a:r>
            <a:r>
              <a:rPr lang="en-US" altLang="en-US" sz="1800" dirty="0">
                <a:latin typeface="+mn-lt"/>
                <a:ea typeface="ヒラギノ角ゴ Pro W3"/>
                <a:cs typeface="Arial" panose="020B0604020202020204" pitchFamily="34" charset="0"/>
              </a:rPr>
              <a:t> </a:t>
            </a:r>
            <a:r>
              <a:rPr lang="en-US" altLang="en-US" sz="1800" dirty="0" err="1">
                <a:latin typeface="+mn-lt"/>
                <a:ea typeface="ヒラギノ角ゴ Pro W3"/>
                <a:cs typeface="Arial" panose="020B0604020202020204" pitchFamily="34" charset="0"/>
              </a:rPr>
              <a:t>cân</a:t>
            </a:r>
            <a:r>
              <a:rPr lang="en-US" altLang="en-US" sz="1800" dirty="0">
                <a:latin typeface="+mn-lt"/>
                <a:ea typeface="ヒラギノ角ゴ Pro W3"/>
                <a:cs typeface="Arial" panose="020B0604020202020204" pitchFamily="34" charset="0"/>
              </a:rPr>
              <a:t> </a:t>
            </a:r>
            <a:r>
              <a:rPr lang="en-US" altLang="en-US" sz="1800" dirty="0" err="1">
                <a:latin typeface="+mn-lt"/>
                <a:ea typeface="ヒラギノ角ゴ Pro W3"/>
                <a:cs typeface="Arial" panose="020B0604020202020204" pitchFamily="34" charset="0"/>
              </a:rPr>
              <a:t>nhắc</a:t>
            </a:r>
            <a:r>
              <a:rPr lang="en-US" altLang="en-US" sz="1800" dirty="0">
                <a:latin typeface="+mn-lt"/>
                <a:ea typeface="ヒラギノ角ゴ Pro W3"/>
                <a:cs typeface="Arial" panose="020B0604020202020204" pitchFamily="34" charset="0"/>
              </a:rPr>
              <a:t> chi </a:t>
            </a:r>
            <a:r>
              <a:rPr lang="en-US" altLang="en-US" sz="1800" dirty="0" err="1">
                <a:latin typeface="+mn-lt"/>
                <a:ea typeface="ヒラギノ角ゴ Pro W3"/>
                <a:cs typeface="Arial" panose="020B0604020202020204" pitchFamily="34" charset="0"/>
              </a:rPr>
              <a:t>phí</a:t>
            </a:r>
            <a:r>
              <a:rPr lang="en-US" altLang="en-US" sz="1800" dirty="0">
                <a:latin typeface="+mn-lt"/>
                <a:ea typeface="ヒラギノ角ゴ Pro W3"/>
                <a:cs typeface="Arial" panose="020B0604020202020204" pitchFamily="34" charset="0"/>
              </a:rPr>
              <a:t> TKNL </a:t>
            </a:r>
            <a:r>
              <a:rPr lang="en-US" altLang="en-US" sz="1800" dirty="0" err="1">
                <a:latin typeface="+mn-lt"/>
                <a:ea typeface="ヒラギノ角ゴ Pro W3"/>
                <a:cs typeface="Arial" panose="020B0604020202020204" pitchFamily="34" charset="0"/>
              </a:rPr>
              <a:t>trong</a:t>
            </a:r>
            <a:r>
              <a:rPr lang="en-US" altLang="en-US" sz="1800" dirty="0">
                <a:latin typeface="+mn-lt"/>
                <a:ea typeface="ヒラギノ角ゴ Pro W3"/>
                <a:cs typeface="Arial" panose="020B0604020202020204" pitchFamily="34" charset="0"/>
              </a:rPr>
              <a:t> </a:t>
            </a:r>
            <a:r>
              <a:rPr lang="vi-VN" altLang="en-US" sz="1800" dirty="0">
                <a:latin typeface="+mn-lt"/>
                <a:ea typeface="ヒラギノ角ゴ Pro W3"/>
                <a:cs typeface="Arial" panose="020B0604020202020204" pitchFamily="34" charset="0"/>
              </a:rPr>
              <a:t>đầ</a:t>
            </a:r>
            <a:r>
              <a:rPr lang="en-US" altLang="en-US" sz="1800" dirty="0">
                <a:latin typeface="+mn-lt"/>
                <a:ea typeface="ヒラギノ角ゴ Pro W3"/>
                <a:cs typeface="Arial" panose="020B0604020202020204" pitchFamily="34" charset="0"/>
              </a:rPr>
              <a:t>u t</a:t>
            </a:r>
            <a:r>
              <a:rPr lang="vi-VN" altLang="en-US" sz="1800" dirty="0">
                <a:latin typeface="+mn-lt"/>
                <a:ea typeface="ヒラギノ角ゴ Pro W3"/>
                <a:cs typeface="Arial" panose="020B0604020202020204" pitchFamily="34" charset="0"/>
              </a:rPr>
              <a:t>ư</a:t>
            </a:r>
            <a:endParaRPr lang="en-US" altLang="en-US" sz="1800" dirty="0">
              <a:latin typeface="+mn-lt"/>
              <a:ea typeface="ヒラギノ角ゴ Pro W3"/>
              <a:cs typeface="Arial" panose="020B0604020202020204" pitchFamily="34" charset="0"/>
            </a:endParaRPr>
          </a:p>
          <a:p>
            <a:pPr lvl="1" algn="just" eaLnBrk="1" hangingPunct="1">
              <a:lnSpc>
                <a:spcPct val="150000"/>
              </a:lnSpc>
              <a:buFont typeface="Arial" panose="020B0604020202020204" pitchFamily="34" charset="0"/>
              <a:buChar char="•"/>
            </a:pPr>
            <a:r>
              <a:rPr lang="vi-VN" altLang="en-US" sz="1800" dirty="0">
                <a:latin typeface="+mn-lt"/>
                <a:ea typeface="ヒラギノ角ゴ Pro W3"/>
                <a:cs typeface="Arial" panose="020B0604020202020204" pitchFamily="34" charset="0"/>
              </a:rPr>
              <a:t>Đầ</a:t>
            </a:r>
            <a:r>
              <a:rPr lang="en-US" altLang="en-US" sz="1800" dirty="0">
                <a:latin typeface="+mn-lt"/>
                <a:ea typeface="ヒラギノ角ゴ Pro W3"/>
                <a:cs typeface="Arial" panose="020B0604020202020204" pitchFamily="34" charset="0"/>
              </a:rPr>
              <a:t>u t</a:t>
            </a:r>
            <a:r>
              <a:rPr lang="vi-VN" altLang="en-US" sz="1800" dirty="0">
                <a:latin typeface="+mn-lt"/>
                <a:ea typeface="ヒラギノ角ゴ Pro W3"/>
                <a:cs typeface="Arial" panose="020B0604020202020204" pitchFamily="34" charset="0"/>
              </a:rPr>
              <a:t>ư</a:t>
            </a:r>
            <a:r>
              <a:rPr lang="en-US" altLang="en-US" sz="1800" dirty="0">
                <a:latin typeface="+mn-lt"/>
                <a:ea typeface="ヒラギノ角ゴ Pro W3"/>
                <a:cs typeface="Arial" panose="020B0604020202020204" pitchFamily="34" charset="0"/>
              </a:rPr>
              <a:t> </a:t>
            </a:r>
            <a:r>
              <a:rPr lang="en-US" altLang="en-US" sz="1800" dirty="0" err="1">
                <a:latin typeface="+mn-lt"/>
                <a:ea typeface="ヒラギノ角ゴ Pro W3"/>
                <a:cs typeface="Arial" panose="020B0604020202020204" pitchFamily="34" charset="0"/>
              </a:rPr>
              <a:t>giải</a:t>
            </a:r>
            <a:r>
              <a:rPr lang="en-US" altLang="en-US" sz="1800" dirty="0">
                <a:latin typeface="+mn-lt"/>
                <a:ea typeface="ヒラギノ角ゴ Pro W3"/>
                <a:cs typeface="Arial" panose="020B0604020202020204" pitchFamily="34" charset="0"/>
              </a:rPr>
              <a:t> </a:t>
            </a:r>
            <a:r>
              <a:rPr lang="en-US" altLang="en-US" sz="1800" dirty="0" err="1">
                <a:latin typeface="+mn-lt"/>
                <a:ea typeface="ヒラギノ角ゴ Pro W3"/>
                <a:cs typeface="Arial" panose="020B0604020202020204" pitchFamily="34" charset="0"/>
              </a:rPr>
              <a:t>pháp</a:t>
            </a:r>
            <a:r>
              <a:rPr lang="en-US" altLang="en-US" sz="1800" dirty="0">
                <a:latin typeface="+mn-lt"/>
                <a:ea typeface="ヒラギノ角ゴ Pro W3"/>
                <a:cs typeface="Arial" panose="020B0604020202020204" pitchFamily="34" charset="0"/>
              </a:rPr>
              <a:t> TKNL</a:t>
            </a:r>
          </a:p>
          <a:p>
            <a:pPr lvl="1" algn="just" eaLnBrk="1" hangingPunct="1">
              <a:lnSpc>
                <a:spcPct val="150000"/>
              </a:lnSpc>
              <a:buFont typeface="Arial" panose="020B0604020202020204" pitchFamily="34" charset="0"/>
              <a:buChar char="•"/>
            </a:pPr>
            <a:r>
              <a:rPr lang="en-US" altLang="en-US" sz="1800" dirty="0">
                <a:latin typeface="+mn-lt"/>
                <a:ea typeface="ヒラギノ角ゴ Pro W3"/>
                <a:cs typeface="Arial" panose="020B0604020202020204" pitchFamily="34" charset="0"/>
              </a:rPr>
              <a:t>Quan </a:t>
            </a:r>
            <a:r>
              <a:rPr lang="en-US" altLang="en-US" sz="1800" dirty="0" err="1">
                <a:latin typeface="+mn-lt"/>
                <a:ea typeface="ヒラギノ角ゴ Pro W3"/>
                <a:cs typeface="Arial" panose="020B0604020202020204" pitchFamily="34" charset="0"/>
              </a:rPr>
              <a:t>tâm</a:t>
            </a:r>
            <a:r>
              <a:rPr lang="en-US" altLang="en-US" sz="1800" dirty="0">
                <a:latin typeface="+mn-lt"/>
                <a:ea typeface="ヒラギノ角ゴ Pro W3"/>
                <a:cs typeface="Arial" panose="020B0604020202020204" pitchFamily="34" charset="0"/>
              </a:rPr>
              <a:t> </a:t>
            </a:r>
            <a:r>
              <a:rPr lang="en-US" altLang="en-US" sz="1800" dirty="0" err="1">
                <a:latin typeface="+mn-lt"/>
                <a:ea typeface="ヒラギノ角ゴ Pro W3"/>
                <a:cs typeface="Arial" panose="020B0604020202020204" pitchFamily="34" charset="0"/>
              </a:rPr>
              <a:t>tiêu</a:t>
            </a:r>
            <a:r>
              <a:rPr lang="en-US" altLang="en-US" sz="1800" dirty="0">
                <a:latin typeface="+mn-lt"/>
                <a:ea typeface="ヒラギノ角ゴ Pro W3"/>
                <a:cs typeface="Arial" panose="020B0604020202020204" pitchFamily="34" charset="0"/>
              </a:rPr>
              <a:t> </a:t>
            </a:r>
            <a:r>
              <a:rPr lang="en-US" altLang="en-US" sz="1800" dirty="0" err="1">
                <a:latin typeface="+mn-lt"/>
                <a:ea typeface="ヒラギノ角ゴ Pro W3"/>
                <a:cs typeface="Arial" panose="020B0604020202020204" pitchFamily="34" charset="0"/>
              </a:rPr>
              <a:t>chí</a:t>
            </a:r>
            <a:r>
              <a:rPr lang="en-US" altLang="en-US" sz="1800" dirty="0">
                <a:latin typeface="+mn-lt"/>
                <a:ea typeface="ヒラギノ角ゴ Pro W3"/>
                <a:cs typeface="Arial" panose="020B0604020202020204" pitchFamily="34" charset="0"/>
              </a:rPr>
              <a:t> TKNL </a:t>
            </a:r>
            <a:r>
              <a:rPr lang="en-US" altLang="en-US" sz="1800" dirty="0" err="1">
                <a:latin typeface="+mn-lt"/>
                <a:ea typeface="ヒラギノ角ゴ Pro W3"/>
                <a:cs typeface="Arial" panose="020B0604020202020204" pitchFamily="34" charset="0"/>
              </a:rPr>
              <a:t>trong</a:t>
            </a:r>
            <a:r>
              <a:rPr lang="en-US" altLang="en-US" sz="1800" dirty="0">
                <a:latin typeface="+mn-lt"/>
                <a:ea typeface="ヒラギノ角ゴ Pro W3"/>
                <a:cs typeface="Arial" panose="020B0604020202020204" pitchFamily="34" charset="0"/>
              </a:rPr>
              <a:t> </a:t>
            </a:r>
            <a:r>
              <a:rPr lang="en-US" altLang="en-US" sz="1800" dirty="0" err="1">
                <a:latin typeface="+mn-lt"/>
                <a:ea typeface="ヒラギノ角ゴ Pro W3"/>
                <a:cs typeface="Arial" panose="020B0604020202020204" pitchFamily="34" charset="0"/>
              </a:rPr>
              <a:t>các</a:t>
            </a:r>
            <a:r>
              <a:rPr lang="en-US" altLang="en-US" sz="1800" dirty="0">
                <a:latin typeface="+mn-lt"/>
                <a:ea typeface="ヒラギノ角ゴ Pro W3"/>
                <a:cs typeface="Arial" panose="020B0604020202020204" pitchFamily="34" charset="0"/>
              </a:rPr>
              <a:t> </a:t>
            </a:r>
            <a:r>
              <a:rPr lang="en-US" altLang="en-US" sz="1800" dirty="0" err="1">
                <a:latin typeface="+mn-lt"/>
                <a:ea typeface="ヒラギノ角ゴ Pro W3"/>
                <a:cs typeface="Arial" panose="020B0604020202020204" pitchFamily="34" charset="0"/>
              </a:rPr>
              <a:t>dự</a:t>
            </a:r>
            <a:r>
              <a:rPr lang="en-US" altLang="en-US" sz="1800" dirty="0">
                <a:latin typeface="+mn-lt"/>
                <a:ea typeface="ヒラギノ角ゴ Pro W3"/>
                <a:cs typeface="Arial" panose="020B0604020202020204" pitchFamily="34" charset="0"/>
              </a:rPr>
              <a:t> </a:t>
            </a:r>
            <a:r>
              <a:rPr lang="en-US" altLang="en-US" sz="1800" dirty="0" err="1">
                <a:latin typeface="+mn-lt"/>
                <a:ea typeface="ヒラギノ角ゴ Pro W3"/>
                <a:cs typeface="Arial" panose="020B0604020202020204" pitchFamily="34" charset="0"/>
              </a:rPr>
              <a:t>án</a:t>
            </a:r>
            <a:r>
              <a:rPr lang="en-US" altLang="en-US" sz="1800" dirty="0">
                <a:latin typeface="+mn-lt"/>
                <a:ea typeface="ヒラギノ角ゴ Pro W3"/>
                <a:cs typeface="Arial" panose="020B0604020202020204" pitchFamily="34" charset="0"/>
              </a:rPr>
              <a:t> </a:t>
            </a:r>
            <a:r>
              <a:rPr lang="vi-VN" altLang="en-US" sz="1800" dirty="0">
                <a:latin typeface="+mn-lt"/>
                <a:ea typeface="ヒラギノ角ゴ Pro W3"/>
                <a:cs typeface="Arial" panose="020B0604020202020204" pitchFamily="34" charset="0"/>
              </a:rPr>
              <a:t>đầ</a:t>
            </a:r>
            <a:r>
              <a:rPr lang="en-US" altLang="en-US" sz="1800" dirty="0">
                <a:latin typeface="+mn-lt"/>
                <a:ea typeface="ヒラギノ角ゴ Pro W3"/>
                <a:cs typeface="Arial" panose="020B0604020202020204" pitchFamily="34" charset="0"/>
              </a:rPr>
              <a:t>u t</a:t>
            </a:r>
            <a:r>
              <a:rPr lang="vi-VN" altLang="en-US" sz="1800" dirty="0">
                <a:latin typeface="+mn-lt"/>
                <a:ea typeface="ヒラギノ角ゴ Pro W3"/>
                <a:cs typeface="Arial" panose="020B0604020202020204" pitchFamily="34" charset="0"/>
              </a:rPr>
              <a:t>ư</a:t>
            </a:r>
            <a:endParaRPr lang="en-US" altLang="en-US" sz="1800" dirty="0">
              <a:latin typeface="+mn-lt"/>
              <a:ea typeface="ヒラギノ角ゴ Pro W3"/>
              <a:cs typeface="Arial" panose="020B0604020202020204" pitchFamily="34" charset="0"/>
            </a:endParaRPr>
          </a:p>
          <a:p>
            <a:pPr algn="just" eaLnBrk="1" hangingPunct="1">
              <a:lnSpc>
                <a:spcPct val="150000"/>
              </a:lnSpc>
              <a:buFont typeface="Wingdings" pitchFamily="2" charset="2"/>
              <a:buChar char="v"/>
            </a:pPr>
            <a:r>
              <a:rPr lang="en-US" altLang="en-US" sz="1800" dirty="0" err="1">
                <a:latin typeface="+mn-lt"/>
                <a:ea typeface="ヒラギノ角ゴ Pro W3"/>
                <a:cs typeface="Arial" panose="020B0604020202020204" pitchFamily="34" charset="0"/>
              </a:rPr>
              <a:t>Có</a:t>
            </a:r>
            <a:r>
              <a:rPr lang="en-US" altLang="en-US" sz="1800" dirty="0">
                <a:latin typeface="+mn-lt"/>
                <a:ea typeface="ヒラギノ角ゴ Pro W3"/>
                <a:cs typeface="Arial" panose="020B0604020202020204" pitchFamily="34" charset="0"/>
              </a:rPr>
              <a:t> </a:t>
            </a:r>
            <a:r>
              <a:rPr lang="en-US" altLang="en-US" sz="1800" dirty="0" err="1">
                <a:latin typeface="+mn-lt"/>
                <a:ea typeface="ヒラギノ角ゴ Pro W3"/>
                <a:cs typeface="Arial" panose="020B0604020202020204" pitchFamily="34" charset="0"/>
              </a:rPr>
              <a:t>kế</a:t>
            </a:r>
            <a:r>
              <a:rPr lang="en-US" altLang="en-US" sz="1800" dirty="0">
                <a:latin typeface="+mn-lt"/>
                <a:ea typeface="ヒラギノ角ゴ Pro W3"/>
                <a:cs typeface="Arial" panose="020B0604020202020204" pitchFamily="34" charset="0"/>
              </a:rPr>
              <a:t> </a:t>
            </a:r>
            <a:r>
              <a:rPr lang="en-US" altLang="en-US" sz="1800" dirty="0" err="1">
                <a:latin typeface="+mn-lt"/>
                <a:ea typeface="ヒラギノ角ゴ Pro W3"/>
                <a:cs typeface="Arial" panose="020B0604020202020204" pitchFamily="34" charset="0"/>
              </a:rPr>
              <a:t>hoạch</a:t>
            </a:r>
            <a:r>
              <a:rPr lang="en-US" altLang="en-US" sz="1800" dirty="0">
                <a:latin typeface="+mn-lt"/>
                <a:ea typeface="ヒラギノ角ゴ Pro W3"/>
                <a:cs typeface="Arial" panose="020B0604020202020204" pitchFamily="34" charset="0"/>
              </a:rPr>
              <a:t> </a:t>
            </a:r>
            <a:r>
              <a:rPr lang="vi-VN" altLang="en-US" sz="1800" dirty="0">
                <a:latin typeface="+mn-lt"/>
                <a:ea typeface="ヒラギノ角ゴ Pro W3"/>
                <a:cs typeface="Arial" panose="020B0604020202020204" pitchFamily="34" charset="0"/>
              </a:rPr>
              <a:t>đầ</a:t>
            </a:r>
            <a:r>
              <a:rPr lang="en-US" altLang="en-US" sz="1800" dirty="0">
                <a:latin typeface="+mn-lt"/>
                <a:ea typeface="ヒラギノ角ゴ Pro W3"/>
                <a:cs typeface="Arial" panose="020B0604020202020204" pitchFamily="34" charset="0"/>
              </a:rPr>
              <a:t>u t</a:t>
            </a:r>
            <a:r>
              <a:rPr lang="vi-VN" altLang="en-US" sz="1800" dirty="0">
                <a:latin typeface="+mn-lt"/>
                <a:ea typeface="ヒラギノ角ゴ Pro W3"/>
                <a:cs typeface="Arial" panose="020B0604020202020204" pitchFamily="34" charset="0"/>
              </a:rPr>
              <a:t>ư</a:t>
            </a:r>
            <a:r>
              <a:rPr lang="en-US" altLang="en-US" sz="1800" dirty="0">
                <a:latin typeface="+mn-lt"/>
                <a:ea typeface="ヒラギノ角ゴ Pro W3"/>
                <a:cs typeface="Arial" panose="020B0604020202020204" pitchFamily="34" charset="0"/>
              </a:rPr>
              <a:t> </a:t>
            </a:r>
            <a:r>
              <a:rPr lang="en-US" altLang="en-US" sz="1800" dirty="0" err="1">
                <a:latin typeface="+mn-lt"/>
                <a:ea typeface="ヒラギノ角ゴ Pro W3"/>
                <a:cs typeface="Arial" panose="020B0604020202020204" pitchFamily="34" charset="0"/>
              </a:rPr>
              <a:t>mới</a:t>
            </a:r>
            <a:r>
              <a:rPr lang="en-US" altLang="en-US" sz="1800" dirty="0">
                <a:latin typeface="+mn-lt"/>
                <a:ea typeface="ヒラギノ角ゴ Pro W3"/>
                <a:cs typeface="Arial" panose="020B0604020202020204" pitchFamily="34" charset="0"/>
              </a:rPr>
              <a:t>/ </a:t>
            </a:r>
            <a:r>
              <a:rPr lang="en-US" altLang="en-US" sz="1800" dirty="0" err="1">
                <a:latin typeface="+mn-lt"/>
                <a:ea typeface="ヒラギノ角ゴ Pro W3"/>
                <a:cs typeface="Arial" panose="020B0604020202020204" pitchFamily="34" charset="0"/>
              </a:rPr>
              <a:t>cải</a:t>
            </a:r>
            <a:r>
              <a:rPr lang="en-US" altLang="en-US" sz="1800" dirty="0">
                <a:latin typeface="+mn-lt"/>
                <a:ea typeface="ヒラギノ角ゴ Pro W3"/>
                <a:cs typeface="Arial" panose="020B0604020202020204" pitchFamily="34" charset="0"/>
              </a:rPr>
              <a:t> </a:t>
            </a:r>
            <a:r>
              <a:rPr lang="en-US" altLang="en-US" sz="1800" dirty="0" err="1">
                <a:latin typeface="+mn-lt"/>
                <a:ea typeface="ヒラギノ角ゴ Pro W3"/>
                <a:cs typeface="Arial" panose="020B0604020202020204" pitchFamily="34" charset="0"/>
              </a:rPr>
              <a:t>thiện</a:t>
            </a:r>
            <a:r>
              <a:rPr lang="en-US" altLang="en-US" sz="1800" dirty="0">
                <a:latin typeface="+mn-lt"/>
                <a:ea typeface="ヒラギノ角ゴ Pro W3"/>
                <a:cs typeface="Arial" panose="020B0604020202020204" pitchFamily="34" charset="0"/>
              </a:rPr>
              <a:t> </a:t>
            </a:r>
            <a:r>
              <a:rPr lang="en-US" altLang="en-US" sz="1800" dirty="0" err="1">
                <a:latin typeface="+mn-lt"/>
                <a:ea typeface="ヒラギノ角ゴ Pro W3"/>
                <a:cs typeface="Arial" panose="020B0604020202020204" pitchFamily="34" charset="0"/>
              </a:rPr>
              <a:t>hệ</a:t>
            </a:r>
            <a:r>
              <a:rPr lang="en-US" altLang="en-US" sz="1800" dirty="0">
                <a:latin typeface="+mn-lt"/>
                <a:ea typeface="ヒラギノ角ゴ Pro W3"/>
                <a:cs typeface="Arial" panose="020B0604020202020204" pitchFamily="34" charset="0"/>
              </a:rPr>
              <a:t> </a:t>
            </a:r>
            <a:r>
              <a:rPr lang="en-US" altLang="en-US" sz="1800" dirty="0" err="1">
                <a:latin typeface="+mn-lt"/>
                <a:ea typeface="ヒラギノ角ゴ Pro W3"/>
                <a:cs typeface="Arial" panose="020B0604020202020204" pitchFamily="34" charset="0"/>
              </a:rPr>
              <a:t>thống</a:t>
            </a:r>
            <a:endParaRPr lang="en-US" altLang="en-US" sz="1800" dirty="0">
              <a:latin typeface="+mn-lt"/>
              <a:ea typeface="ヒラギノ角ゴ Pro W3"/>
              <a:cs typeface="Arial" panose="020B0604020202020204" pitchFamily="34" charset="0"/>
            </a:endParaRPr>
          </a:p>
          <a:p>
            <a:pPr algn="just" eaLnBrk="1" hangingPunct="1">
              <a:lnSpc>
                <a:spcPct val="150000"/>
              </a:lnSpc>
              <a:buFont typeface="Wingdings" pitchFamily="2" charset="2"/>
              <a:buChar char="v"/>
            </a:pPr>
            <a:r>
              <a:rPr lang="en-US" altLang="en-US" sz="1800" dirty="0">
                <a:latin typeface="+mn-lt"/>
                <a:ea typeface="ヒラギノ角ゴ Pro W3"/>
                <a:cs typeface="Arial" panose="020B0604020202020204" pitchFamily="34" charset="0"/>
              </a:rPr>
              <a:t> </a:t>
            </a:r>
            <a:r>
              <a:rPr lang="en-US" altLang="en-US" sz="1800" dirty="0" err="1">
                <a:latin typeface="+mn-lt"/>
                <a:ea typeface="ヒラギノ角ゴ Pro W3"/>
                <a:cs typeface="Arial" panose="020B0604020202020204" pitchFamily="34" charset="0"/>
              </a:rPr>
              <a:t>Kiểm</a:t>
            </a:r>
            <a:r>
              <a:rPr lang="en-US" altLang="en-US" sz="1800" dirty="0">
                <a:latin typeface="+mn-lt"/>
                <a:ea typeface="ヒラギノ角ゴ Pro W3"/>
                <a:cs typeface="Arial" panose="020B0604020202020204" pitchFamily="34" charset="0"/>
              </a:rPr>
              <a:t> </a:t>
            </a:r>
            <a:r>
              <a:rPr lang="en-US" altLang="en-US" sz="1800" dirty="0" err="1">
                <a:latin typeface="+mn-lt"/>
                <a:ea typeface="ヒラギノ角ゴ Pro W3"/>
                <a:cs typeface="Arial" panose="020B0604020202020204" pitchFamily="34" charset="0"/>
              </a:rPr>
              <a:t>soát</a:t>
            </a:r>
            <a:r>
              <a:rPr lang="en-US" altLang="en-US" sz="1800" dirty="0">
                <a:latin typeface="+mn-lt"/>
                <a:ea typeface="ヒラギノ角ゴ Pro W3"/>
                <a:cs typeface="Arial" panose="020B0604020202020204" pitchFamily="34" charset="0"/>
              </a:rPr>
              <a:t> </a:t>
            </a:r>
            <a:r>
              <a:rPr lang="en-US" altLang="en-US" sz="1800" dirty="0" err="1">
                <a:latin typeface="+mn-lt"/>
                <a:ea typeface="ヒラギノ角ゴ Pro W3"/>
                <a:cs typeface="Arial" panose="020B0604020202020204" pitchFamily="34" charset="0"/>
              </a:rPr>
              <a:t>thiết</a:t>
            </a:r>
            <a:r>
              <a:rPr lang="en-US" altLang="en-US" sz="1800" dirty="0">
                <a:latin typeface="+mn-lt"/>
                <a:ea typeface="ヒラギノ角ゴ Pro W3"/>
                <a:cs typeface="Arial" panose="020B0604020202020204" pitchFamily="34" charset="0"/>
              </a:rPr>
              <a:t> </a:t>
            </a:r>
            <a:r>
              <a:rPr lang="en-US" altLang="en-US" sz="1800" dirty="0" err="1">
                <a:latin typeface="+mn-lt"/>
                <a:ea typeface="ヒラギノ角ゴ Pro W3"/>
                <a:cs typeface="Arial" panose="020B0604020202020204" pitchFamily="34" charset="0"/>
              </a:rPr>
              <a:t>kế</a:t>
            </a:r>
            <a:r>
              <a:rPr lang="en-US" altLang="en-US" sz="1800" dirty="0">
                <a:latin typeface="+mn-lt"/>
                <a:ea typeface="ヒラギノ角ゴ Pro W3"/>
                <a:cs typeface="Arial" panose="020B0604020202020204" pitchFamily="34" charset="0"/>
              </a:rPr>
              <a:t> </a:t>
            </a:r>
            <a:r>
              <a:rPr lang="en-US" altLang="en-US" sz="1800" dirty="0" err="1">
                <a:latin typeface="+mn-lt"/>
                <a:ea typeface="ヒラギノ角ゴ Pro W3"/>
                <a:cs typeface="Arial" panose="020B0604020202020204" pitchFamily="34" charset="0"/>
              </a:rPr>
              <a:t>và</a:t>
            </a:r>
            <a:r>
              <a:rPr lang="en-US" altLang="en-US" sz="1800" dirty="0">
                <a:latin typeface="+mn-lt"/>
                <a:ea typeface="ヒラギノ角ゴ Pro W3"/>
                <a:cs typeface="Arial" panose="020B0604020202020204" pitchFamily="34" charset="0"/>
              </a:rPr>
              <a:t> </a:t>
            </a:r>
            <a:r>
              <a:rPr lang="en-US" altLang="en-US" sz="1800" dirty="0" err="1">
                <a:latin typeface="+mn-lt"/>
                <a:ea typeface="ヒラギノ角ゴ Pro W3"/>
                <a:cs typeface="Arial" panose="020B0604020202020204" pitchFamily="34" charset="0"/>
              </a:rPr>
              <a:t>mua</a:t>
            </a:r>
            <a:r>
              <a:rPr lang="en-US" altLang="en-US" sz="1800" dirty="0">
                <a:latin typeface="+mn-lt"/>
                <a:ea typeface="ヒラギノ角ゴ Pro W3"/>
                <a:cs typeface="Arial" panose="020B0604020202020204" pitchFamily="34" charset="0"/>
              </a:rPr>
              <a:t> </a:t>
            </a:r>
            <a:r>
              <a:rPr lang="en-US" altLang="en-US" sz="1800" dirty="0" err="1">
                <a:latin typeface="+mn-lt"/>
                <a:ea typeface="ヒラギノ角ゴ Pro W3"/>
                <a:cs typeface="Arial" panose="020B0604020202020204" pitchFamily="34" charset="0"/>
              </a:rPr>
              <a:t>hàng</a:t>
            </a:r>
            <a:r>
              <a:rPr lang="en-US" altLang="en-US" sz="1800" dirty="0">
                <a:latin typeface="+mn-lt"/>
                <a:ea typeface="ヒラギノ角ゴ Pro W3"/>
                <a:cs typeface="Arial" panose="020B0604020202020204" pitchFamily="34" charset="0"/>
              </a:rPr>
              <a:t>.</a:t>
            </a:r>
          </a:p>
          <a:p>
            <a:pPr algn="just" eaLnBrk="1" hangingPunct="1">
              <a:lnSpc>
                <a:spcPct val="150000"/>
              </a:lnSpc>
              <a:buFont typeface="Arial" panose="020B0604020202020204" pitchFamily="34" charset="0"/>
              <a:buNone/>
            </a:pPr>
            <a:endParaRPr lang="en-US" altLang="en-US" sz="1800" dirty="0">
              <a:latin typeface="+mn-lt"/>
              <a:ea typeface="ヒラギノ角ゴ Pro W3"/>
              <a:cs typeface="Arial" panose="020B0604020202020204" pitchFamily="34" charset="0"/>
            </a:endParaRPr>
          </a:p>
        </p:txBody>
      </p:sp>
      <p:pic>
        <p:nvPicPr>
          <p:cNvPr id="117764" name="Picture 1">
            <a:extLst>
              <a:ext uri="{FF2B5EF4-FFF2-40B4-BE49-F238E27FC236}">
                <a16:creationId xmlns:a16="http://schemas.microsoft.com/office/drawing/2014/main" id="{7A92C918-D347-8D1E-52F3-9AF081F065B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905750" y="1820637"/>
            <a:ext cx="3587749" cy="342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utoShape 2" descr="SÁNG KIẾN KINH NGHIỆM | Trường TH&amp;THCS Trung Mỹ">
            <a:extLst>
              <a:ext uri="{FF2B5EF4-FFF2-40B4-BE49-F238E27FC236}">
                <a16:creationId xmlns:a16="http://schemas.microsoft.com/office/drawing/2014/main" id="{0468B3AC-DC24-28F9-4120-07540BDC8912}"/>
              </a:ext>
            </a:extLst>
          </p:cNvPr>
          <p:cNvSpPr>
            <a:spLocks noChangeAspect="1" noChangeArrowheads="1"/>
          </p:cNvSpPr>
          <p:nvPr/>
        </p:nvSpPr>
        <p:spPr bwMode="auto">
          <a:xfrm>
            <a:off x="1678517" y="-143933"/>
            <a:ext cx="304800" cy="304800"/>
          </a:xfrm>
          <a:prstGeom prst="rect">
            <a:avLst/>
          </a:prstGeom>
          <a:noFill/>
        </p:spPr>
        <p:txBody>
          <a:bodyPr lIns="91440" tIns="45720" rIns="91440" bIns="45720"/>
          <a:lstStyle/>
          <a:p>
            <a:pPr>
              <a:defRPr/>
            </a:pPr>
            <a:endParaRPr lang="en-US" sz="1400">
              <a:latin typeface="+mn-lt"/>
            </a:endParaRPr>
          </a:p>
        </p:txBody>
      </p:sp>
      <p:sp>
        <p:nvSpPr>
          <p:cNvPr id="10" name="Title 1">
            <a:extLst>
              <a:ext uri="{FF2B5EF4-FFF2-40B4-BE49-F238E27FC236}">
                <a16:creationId xmlns:a16="http://schemas.microsoft.com/office/drawing/2014/main" id="{155BA4FB-6589-8CFC-E76C-E984BA67AC5A}"/>
              </a:ext>
            </a:extLst>
          </p:cNvPr>
          <p:cNvSpPr txBox="1">
            <a:spLocks/>
          </p:cNvSpPr>
          <p:nvPr/>
        </p:nvSpPr>
        <p:spPr>
          <a:xfrm>
            <a:off x="685800" y="516145"/>
            <a:ext cx="10805984" cy="620048"/>
          </a:xfrm>
          <a:prstGeom prst="rect">
            <a:avLst/>
          </a:prstGeom>
          <a:noFill/>
        </p:spPr>
        <p:txBody>
          <a:bodyPr lIns="91440" tIns="45720" rIns="91440" bIns="45720" anchor="ctr"/>
          <a:lstStyle>
            <a:lvl1pPr algn="l" defTabSz="914400" rtl="0" eaLnBrk="1" latinLnBrk="0" hangingPunct="1">
              <a:spcBef>
                <a:spcPct val="0"/>
              </a:spcBef>
              <a:buNone/>
              <a:defRPr sz="4400" b="1" kern="1200">
                <a:solidFill>
                  <a:srgbClr val="009999"/>
                </a:solidFill>
                <a:latin typeface="Times New Roman" panose="02020603050405020304" pitchFamily="18" charset="0"/>
                <a:ea typeface="+mj-ea"/>
                <a:cs typeface="Times New Roman" panose="02020603050405020304" pitchFamily="18" charset="0"/>
              </a:defRPr>
            </a:lvl1pPr>
          </a:lstStyle>
          <a:p>
            <a:pPr algn="ctr">
              <a:spcBef>
                <a:spcPts val="600"/>
              </a:spcBef>
              <a:defRPr/>
            </a:pPr>
            <a:r>
              <a:rPr lang="en-US" sz="3200" dirty="0" err="1">
                <a:solidFill>
                  <a:schemeClr val="accent1">
                    <a:lumMod val="50000"/>
                  </a:schemeClr>
                </a:solidFill>
                <a:latin typeface="+mn-lt"/>
                <a:cs typeface="Tahoma" panose="020B0604030504040204" pitchFamily="34" charset="0"/>
              </a:rPr>
              <a:t>THẢO</a:t>
            </a:r>
            <a:r>
              <a:rPr lang="en-US" sz="3200" dirty="0">
                <a:solidFill>
                  <a:schemeClr val="accent1">
                    <a:lumMod val="50000"/>
                  </a:schemeClr>
                </a:solidFill>
                <a:latin typeface="+mn-lt"/>
                <a:cs typeface="Tahoma" panose="020B0604030504040204" pitchFamily="34" charset="0"/>
              </a:rPr>
              <a:t> </a:t>
            </a:r>
            <a:r>
              <a:rPr lang="en-US" sz="3200" dirty="0" err="1">
                <a:solidFill>
                  <a:schemeClr val="accent1">
                    <a:lumMod val="50000"/>
                  </a:schemeClr>
                </a:solidFill>
                <a:latin typeface="+mn-lt"/>
                <a:cs typeface="Tahoma" panose="020B0604030504040204" pitchFamily="34" charset="0"/>
              </a:rPr>
              <a:t>LUẬN</a:t>
            </a:r>
            <a:endParaRPr lang="en-US" sz="3200" dirty="0">
              <a:solidFill>
                <a:schemeClr val="accent1">
                  <a:lumMod val="50000"/>
                </a:schemeClr>
              </a:solidFill>
              <a:latin typeface="+mn-lt"/>
              <a:cs typeface="Tahoma" panose="020B0604030504040204" pitchFamily="34" charset="0"/>
            </a:endParaRPr>
          </a:p>
        </p:txBody>
      </p:sp>
      <p:sp>
        <p:nvSpPr>
          <p:cNvPr id="3" name="TextBox 2">
            <a:extLst>
              <a:ext uri="{FF2B5EF4-FFF2-40B4-BE49-F238E27FC236}">
                <a16:creationId xmlns:a16="http://schemas.microsoft.com/office/drawing/2014/main" id="{330D5B63-B6F6-1BA6-A105-4E6B8BDCF58B}"/>
              </a:ext>
            </a:extLst>
          </p:cNvPr>
          <p:cNvSpPr txBox="1"/>
          <p:nvPr/>
        </p:nvSpPr>
        <p:spPr>
          <a:xfrm>
            <a:off x="685799" y="1506999"/>
            <a:ext cx="10805985" cy="3570208"/>
          </a:xfrm>
          <a:prstGeom prst="rect">
            <a:avLst/>
          </a:prstGeom>
          <a:noFill/>
        </p:spPr>
        <p:txBody>
          <a:bodyPr wrap="square">
            <a:spAutoFit/>
          </a:bodyPr>
          <a:lstStyle/>
          <a:p>
            <a:pPr algn="just">
              <a:lnSpc>
                <a:spcPct val="200000"/>
              </a:lnSpc>
              <a:spcAft>
                <a:spcPts val="267"/>
              </a:spcAft>
              <a:defRPr/>
            </a:pPr>
            <a:r>
              <a:rPr lang="en-US" sz="1800" kern="100" dirty="0" err="1">
                <a:solidFill>
                  <a:srgbClr val="000000"/>
                </a:solidFill>
                <a:latin typeface="+mn-lt"/>
                <a:ea typeface="Calibri" panose="020F0502020204030204" pitchFamily="34" charset="0"/>
                <a:cs typeface="Tahoma" panose="020B0604030504040204" pitchFamily="34" charset="0"/>
              </a:rPr>
              <a:t>Câu</a:t>
            </a:r>
            <a:r>
              <a:rPr lang="en-US" sz="1800" kern="100" dirty="0">
                <a:solidFill>
                  <a:srgbClr val="000000"/>
                </a:solidFill>
                <a:latin typeface="+mn-lt"/>
                <a:ea typeface="Calibri" panose="020F0502020204030204" pitchFamily="34" charset="0"/>
                <a:cs typeface="Tahoma" panose="020B0604030504040204" pitchFamily="34" charset="0"/>
              </a:rPr>
              <a:t> 1: </a:t>
            </a:r>
            <a:r>
              <a:rPr lang="en-US" sz="1800" kern="100" dirty="0" err="1">
                <a:solidFill>
                  <a:srgbClr val="000000"/>
                </a:solidFill>
                <a:latin typeface="+mn-lt"/>
                <a:ea typeface="Calibri" panose="020F0502020204030204" pitchFamily="34" charset="0"/>
                <a:cs typeface="Tahoma" panose="020B0604030504040204" pitchFamily="34" charset="0"/>
              </a:rPr>
              <a:t>Hãy</a:t>
            </a:r>
            <a:r>
              <a:rPr lang="en-US" sz="1800" kern="100" dirty="0">
                <a:solidFill>
                  <a:srgbClr val="000000"/>
                </a:solidFill>
                <a:latin typeface="+mn-lt"/>
                <a:ea typeface="Calibri" panose="020F0502020204030204" pitchFamily="34" charset="0"/>
                <a:cs typeface="Tahoma" panose="020B0604030504040204" pitchFamily="34" charset="0"/>
              </a:rPr>
              <a:t> </a:t>
            </a:r>
            <a:r>
              <a:rPr lang="en-US" sz="1800" kern="100" dirty="0" err="1">
                <a:solidFill>
                  <a:srgbClr val="000000"/>
                </a:solidFill>
                <a:latin typeface="+mn-lt"/>
                <a:ea typeface="Calibri" panose="020F0502020204030204" pitchFamily="34" charset="0"/>
                <a:cs typeface="Tahoma" panose="020B0604030504040204" pitchFamily="34" charset="0"/>
              </a:rPr>
              <a:t>nêu</a:t>
            </a:r>
            <a:r>
              <a:rPr lang="en-US" sz="1800" kern="100" dirty="0">
                <a:solidFill>
                  <a:srgbClr val="000000"/>
                </a:solidFill>
                <a:latin typeface="+mn-lt"/>
                <a:ea typeface="Calibri" panose="020F0502020204030204" pitchFamily="34" charset="0"/>
                <a:cs typeface="Tahoma" panose="020B0604030504040204" pitchFamily="34" charset="0"/>
              </a:rPr>
              <a:t> </a:t>
            </a:r>
            <a:r>
              <a:rPr lang="en-US" sz="1800" kern="100" dirty="0" err="1">
                <a:solidFill>
                  <a:srgbClr val="000000"/>
                </a:solidFill>
                <a:latin typeface="+mn-lt"/>
                <a:ea typeface="Calibri" panose="020F0502020204030204" pitchFamily="34" charset="0"/>
                <a:cs typeface="Tahoma" panose="020B0604030504040204" pitchFamily="34" charset="0"/>
              </a:rPr>
              <a:t>năng</a:t>
            </a:r>
            <a:r>
              <a:rPr lang="en-US" sz="1800" kern="100" dirty="0">
                <a:solidFill>
                  <a:srgbClr val="000000"/>
                </a:solidFill>
                <a:latin typeface="+mn-lt"/>
                <a:ea typeface="Calibri" panose="020F0502020204030204" pitchFamily="34" charset="0"/>
                <a:cs typeface="Tahoma" panose="020B0604030504040204" pitchFamily="34" charset="0"/>
              </a:rPr>
              <a:t> </a:t>
            </a:r>
            <a:r>
              <a:rPr lang="en-US" sz="1800" kern="100" dirty="0" err="1">
                <a:solidFill>
                  <a:srgbClr val="000000"/>
                </a:solidFill>
                <a:latin typeface="+mn-lt"/>
                <a:ea typeface="Calibri" panose="020F0502020204030204" pitchFamily="34" charset="0"/>
                <a:cs typeface="Tahoma" panose="020B0604030504040204" pitchFamily="34" charset="0"/>
              </a:rPr>
              <a:t>lực</a:t>
            </a:r>
            <a:r>
              <a:rPr lang="en-US" sz="1800" kern="100" dirty="0">
                <a:solidFill>
                  <a:srgbClr val="000000"/>
                </a:solidFill>
                <a:latin typeface="+mn-lt"/>
                <a:ea typeface="Calibri" panose="020F0502020204030204" pitchFamily="34" charset="0"/>
                <a:cs typeface="Tahoma" panose="020B0604030504040204" pitchFamily="34" charset="0"/>
              </a:rPr>
              <a:t> </a:t>
            </a:r>
            <a:r>
              <a:rPr lang="en-US" sz="1800" kern="100" dirty="0" err="1">
                <a:solidFill>
                  <a:srgbClr val="000000"/>
                </a:solidFill>
                <a:latin typeface="+mn-lt"/>
                <a:ea typeface="Calibri" panose="020F0502020204030204" pitchFamily="34" charset="0"/>
                <a:cs typeface="Tahoma" panose="020B0604030504040204" pitchFamily="34" charset="0"/>
              </a:rPr>
              <a:t>cần</a:t>
            </a:r>
            <a:r>
              <a:rPr lang="en-US" sz="1800" kern="100" dirty="0">
                <a:solidFill>
                  <a:srgbClr val="000000"/>
                </a:solidFill>
                <a:latin typeface="+mn-lt"/>
                <a:ea typeface="Calibri" panose="020F0502020204030204" pitchFamily="34" charset="0"/>
                <a:cs typeface="Tahoma" panose="020B0604030504040204" pitchFamily="34" charset="0"/>
              </a:rPr>
              <a:t> </a:t>
            </a:r>
            <a:r>
              <a:rPr lang="en-US" sz="1800" kern="100" dirty="0" err="1">
                <a:solidFill>
                  <a:srgbClr val="000000"/>
                </a:solidFill>
                <a:latin typeface="+mn-lt"/>
                <a:ea typeface="Calibri" panose="020F0502020204030204" pitchFamily="34" charset="0"/>
                <a:cs typeface="Tahoma" panose="020B0604030504040204" pitchFamily="34" charset="0"/>
              </a:rPr>
              <a:t>thiết</a:t>
            </a:r>
            <a:r>
              <a:rPr lang="en-US" sz="1800" kern="100" dirty="0">
                <a:solidFill>
                  <a:srgbClr val="000000"/>
                </a:solidFill>
                <a:latin typeface="+mn-lt"/>
                <a:ea typeface="Calibri" panose="020F0502020204030204" pitchFamily="34" charset="0"/>
                <a:cs typeface="Tahoma" panose="020B0604030504040204" pitchFamily="34" charset="0"/>
              </a:rPr>
              <a:t> </a:t>
            </a:r>
            <a:r>
              <a:rPr lang="en-US" sz="1800" kern="100" dirty="0" err="1">
                <a:solidFill>
                  <a:srgbClr val="000000"/>
                </a:solidFill>
                <a:latin typeface="+mn-lt"/>
                <a:ea typeface="Calibri" panose="020F0502020204030204" pitchFamily="34" charset="0"/>
                <a:cs typeface="Tahoma" panose="020B0604030504040204" pitchFamily="34" charset="0"/>
              </a:rPr>
              <a:t>của</a:t>
            </a:r>
            <a:r>
              <a:rPr lang="en-US" sz="1800" kern="100" dirty="0">
                <a:solidFill>
                  <a:srgbClr val="000000"/>
                </a:solidFill>
                <a:latin typeface="+mn-lt"/>
                <a:ea typeface="Calibri" panose="020F0502020204030204" pitchFamily="34" charset="0"/>
                <a:cs typeface="Tahoma" panose="020B0604030504040204" pitchFamily="34" charset="0"/>
              </a:rPr>
              <a:t> </a:t>
            </a:r>
            <a:r>
              <a:rPr lang="en-US" sz="1800" kern="100" dirty="0" err="1">
                <a:solidFill>
                  <a:srgbClr val="000000"/>
                </a:solidFill>
                <a:latin typeface="+mn-lt"/>
                <a:ea typeface="Calibri" panose="020F0502020204030204" pitchFamily="34" charset="0"/>
                <a:cs typeface="Tahoma" panose="020B0604030504040204" pitchFamily="34" charset="0"/>
              </a:rPr>
              <a:t>một</a:t>
            </a:r>
            <a:r>
              <a:rPr lang="en-US" sz="1800" kern="100" dirty="0">
                <a:solidFill>
                  <a:srgbClr val="000000"/>
                </a:solidFill>
                <a:latin typeface="+mn-lt"/>
                <a:ea typeface="Calibri" panose="020F0502020204030204" pitchFamily="34" charset="0"/>
                <a:cs typeface="Tahoma" panose="020B0604030504040204" pitchFamily="34" charset="0"/>
              </a:rPr>
              <a:t> </a:t>
            </a:r>
            <a:r>
              <a:rPr lang="en-US" sz="1800" kern="100" dirty="0" err="1">
                <a:solidFill>
                  <a:srgbClr val="000000"/>
                </a:solidFill>
                <a:latin typeface="+mn-lt"/>
                <a:ea typeface="Calibri" panose="020F0502020204030204" pitchFamily="34" charset="0"/>
                <a:cs typeface="Tahoma" panose="020B0604030504040204" pitchFamily="34" charset="0"/>
              </a:rPr>
              <a:t>cán</a:t>
            </a:r>
            <a:r>
              <a:rPr lang="en-US" sz="1800" kern="100" dirty="0">
                <a:solidFill>
                  <a:srgbClr val="000000"/>
                </a:solidFill>
                <a:latin typeface="+mn-lt"/>
                <a:ea typeface="Calibri" panose="020F0502020204030204" pitchFamily="34" charset="0"/>
                <a:cs typeface="Tahoma" panose="020B0604030504040204" pitchFamily="34" charset="0"/>
              </a:rPr>
              <a:t> </a:t>
            </a:r>
            <a:r>
              <a:rPr lang="en-US" sz="1800" kern="100" dirty="0" err="1">
                <a:solidFill>
                  <a:srgbClr val="000000"/>
                </a:solidFill>
                <a:latin typeface="+mn-lt"/>
                <a:ea typeface="Calibri" panose="020F0502020204030204" pitchFamily="34" charset="0"/>
                <a:cs typeface="Tahoma" panose="020B0604030504040204" pitchFamily="34" charset="0"/>
              </a:rPr>
              <a:t>bộ</a:t>
            </a:r>
            <a:r>
              <a:rPr lang="en-US" sz="1800" kern="100" dirty="0">
                <a:solidFill>
                  <a:srgbClr val="000000"/>
                </a:solidFill>
                <a:latin typeface="+mn-lt"/>
                <a:ea typeface="Calibri" panose="020F0502020204030204" pitchFamily="34" charset="0"/>
                <a:cs typeface="Tahoma" panose="020B0604030504040204" pitchFamily="34" charset="0"/>
              </a:rPr>
              <a:t> </a:t>
            </a:r>
            <a:r>
              <a:rPr lang="en-US" sz="1800" kern="100" dirty="0" err="1">
                <a:solidFill>
                  <a:srgbClr val="000000"/>
                </a:solidFill>
                <a:latin typeface="+mn-lt"/>
                <a:ea typeface="Calibri" panose="020F0502020204030204" pitchFamily="34" charset="0"/>
                <a:cs typeface="Tahoma" panose="020B0604030504040204" pitchFamily="34" charset="0"/>
              </a:rPr>
              <a:t>quản</a:t>
            </a:r>
            <a:r>
              <a:rPr lang="en-US" sz="1800" kern="100" dirty="0">
                <a:solidFill>
                  <a:srgbClr val="000000"/>
                </a:solidFill>
                <a:latin typeface="+mn-lt"/>
                <a:ea typeface="Calibri" panose="020F0502020204030204" pitchFamily="34" charset="0"/>
                <a:cs typeface="Tahoma" panose="020B0604030504040204" pitchFamily="34" charset="0"/>
              </a:rPr>
              <a:t> </a:t>
            </a:r>
            <a:r>
              <a:rPr lang="en-US" sz="1800" kern="100" dirty="0" err="1">
                <a:solidFill>
                  <a:srgbClr val="000000"/>
                </a:solidFill>
                <a:latin typeface="+mn-lt"/>
                <a:ea typeface="Calibri" panose="020F0502020204030204" pitchFamily="34" charset="0"/>
                <a:cs typeface="Tahoma" panose="020B0604030504040204" pitchFamily="34" charset="0"/>
              </a:rPr>
              <a:t>lý</a:t>
            </a:r>
            <a:r>
              <a:rPr lang="en-US" sz="1800" kern="100" dirty="0">
                <a:solidFill>
                  <a:srgbClr val="000000"/>
                </a:solidFill>
                <a:latin typeface="+mn-lt"/>
                <a:ea typeface="Calibri" panose="020F0502020204030204" pitchFamily="34" charset="0"/>
                <a:cs typeface="Tahoma" panose="020B0604030504040204" pitchFamily="34" charset="0"/>
              </a:rPr>
              <a:t> </a:t>
            </a:r>
            <a:r>
              <a:rPr lang="en-US" sz="1800" kern="100" dirty="0" err="1">
                <a:solidFill>
                  <a:srgbClr val="000000"/>
                </a:solidFill>
                <a:latin typeface="+mn-lt"/>
                <a:ea typeface="Calibri" panose="020F0502020204030204" pitchFamily="34" charset="0"/>
                <a:cs typeface="Tahoma" panose="020B0604030504040204" pitchFamily="34" charset="0"/>
              </a:rPr>
              <a:t>năng</a:t>
            </a:r>
            <a:r>
              <a:rPr lang="en-US" sz="1800" kern="100" dirty="0">
                <a:solidFill>
                  <a:srgbClr val="000000"/>
                </a:solidFill>
                <a:latin typeface="+mn-lt"/>
                <a:ea typeface="Calibri" panose="020F0502020204030204" pitchFamily="34" charset="0"/>
                <a:cs typeface="Tahoma" panose="020B0604030504040204" pitchFamily="34" charset="0"/>
              </a:rPr>
              <a:t> </a:t>
            </a:r>
            <a:r>
              <a:rPr lang="en-US" sz="1800" kern="100" dirty="0" err="1">
                <a:solidFill>
                  <a:srgbClr val="000000"/>
                </a:solidFill>
                <a:latin typeface="+mn-lt"/>
                <a:ea typeface="Calibri" panose="020F0502020204030204" pitchFamily="34" charset="0"/>
                <a:cs typeface="Tahoma" panose="020B0604030504040204" pitchFamily="34" charset="0"/>
              </a:rPr>
              <a:t>lượng</a:t>
            </a:r>
            <a:r>
              <a:rPr lang="en-US" sz="1800" kern="100" dirty="0">
                <a:solidFill>
                  <a:srgbClr val="000000"/>
                </a:solidFill>
                <a:latin typeface="+mn-lt"/>
                <a:ea typeface="Calibri" panose="020F0502020204030204" pitchFamily="34" charset="0"/>
                <a:cs typeface="Tahoma" panose="020B0604030504040204" pitchFamily="34" charset="0"/>
              </a:rPr>
              <a:t>?</a:t>
            </a:r>
          </a:p>
          <a:p>
            <a:pPr algn="just">
              <a:lnSpc>
                <a:spcPct val="200000"/>
              </a:lnSpc>
              <a:spcAft>
                <a:spcPts val="267"/>
              </a:spcAft>
              <a:defRPr/>
            </a:pPr>
            <a:r>
              <a:rPr lang="en-US" sz="1800" kern="100" dirty="0" err="1">
                <a:solidFill>
                  <a:srgbClr val="000000"/>
                </a:solidFill>
                <a:latin typeface="+mn-lt"/>
                <a:ea typeface="Calibri" panose="020F0502020204030204" pitchFamily="34" charset="0"/>
                <a:cs typeface="Tahoma" panose="020B0604030504040204" pitchFamily="34" charset="0"/>
              </a:rPr>
              <a:t>Câu</a:t>
            </a:r>
            <a:r>
              <a:rPr lang="en-US" sz="1800" kern="100" dirty="0">
                <a:solidFill>
                  <a:srgbClr val="000000"/>
                </a:solidFill>
                <a:latin typeface="+mn-lt"/>
                <a:ea typeface="Calibri" panose="020F0502020204030204" pitchFamily="34" charset="0"/>
                <a:cs typeface="Tahoma" panose="020B0604030504040204" pitchFamily="34" charset="0"/>
              </a:rPr>
              <a:t> 2: </a:t>
            </a:r>
            <a:r>
              <a:rPr lang="en-US" sz="1800" kern="100" dirty="0" err="1">
                <a:solidFill>
                  <a:srgbClr val="000000"/>
                </a:solidFill>
                <a:latin typeface="+mn-lt"/>
                <a:ea typeface="Calibri" panose="020F0502020204030204" pitchFamily="34" charset="0"/>
                <a:cs typeface="Tahoma" panose="020B0604030504040204" pitchFamily="34" charset="0"/>
              </a:rPr>
              <a:t>Hãy</a:t>
            </a:r>
            <a:r>
              <a:rPr lang="en-US" sz="1800" kern="100" dirty="0">
                <a:solidFill>
                  <a:srgbClr val="000000"/>
                </a:solidFill>
                <a:latin typeface="+mn-lt"/>
                <a:ea typeface="Calibri" panose="020F0502020204030204" pitchFamily="34" charset="0"/>
                <a:cs typeface="Tahoma" panose="020B0604030504040204" pitchFamily="34" charset="0"/>
              </a:rPr>
              <a:t> </a:t>
            </a:r>
            <a:r>
              <a:rPr lang="en-US" sz="1800" kern="100" dirty="0" err="1">
                <a:solidFill>
                  <a:srgbClr val="000000"/>
                </a:solidFill>
                <a:latin typeface="+mn-lt"/>
                <a:ea typeface="Calibri" panose="020F0502020204030204" pitchFamily="34" charset="0"/>
                <a:cs typeface="Tahoma" panose="020B0604030504040204" pitchFamily="34" charset="0"/>
              </a:rPr>
              <a:t>nêu</a:t>
            </a:r>
            <a:r>
              <a:rPr lang="en-US" sz="1800" kern="100" dirty="0">
                <a:solidFill>
                  <a:srgbClr val="000000"/>
                </a:solidFill>
                <a:latin typeface="+mn-lt"/>
                <a:ea typeface="Calibri" panose="020F0502020204030204" pitchFamily="34" charset="0"/>
                <a:cs typeface="Tahoma" panose="020B0604030504040204" pitchFamily="34" charset="0"/>
              </a:rPr>
              <a:t> </a:t>
            </a:r>
            <a:r>
              <a:rPr lang="en-US" sz="1800" kern="100" dirty="0" err="1">
                <a:solidFill>
                  <a:srgbClr val="000000"/>
                </a:solidFill>
                <a:latin typeface="+mn-lt"/>
                <a:ea typeface="Calibri" panose="020F0502020204030204" pitchFamily="34" charset="0"/>
                <a:cs typeface="Tahoma" panose="020B0604030504040204" pitchFamily="34" charset="0"/>
              </a:rPr>
              <a:t>các</a:t>
            </a:r>
            <a:r>
              <a:rPr lang="en-US" sz="1800" kern="100" dirty="0">
                <a:solidFill>
                  <a:srgbClr val="000000"/>
                </a:solidFill>
                <a:latin typeface="+mn-lt"/>
                <a:ea typeface="Calibri" panose="020F0502020204030204" pitchFamily="34" charset="0"/>
                <a:cs typeface="Tahoma" panose="020B0604030504040204" pitchFamily="34" charset="0"/>
              </a:rPr>
              <a:t> </a:t>
            </a:r>
            <a:r>
              <a:rPr lang="en-US" sz="1800" kern="100" dirty="0" err="1">
                <a:solidFill>
                  <a:srgbClr val="000000"/>
                </a:solidFill>
                <a:latin typeface="+mn-lt"/>
                <a:ea typeface="Calibri" panose="020F0502020204030204" pitchFamily="34" charset="0"/>
                <a:cs typeface="Tahoma" panose="020B0604030504040204" pitchFamily="34" charset="0"/>
              </a:rPr>
              <a:t>thành</a:t>
            </a:r>
            <a:r>
              <a:rPr lang="en-US" sz="1800" kern="100" dirty="0">
                <a:solidFill>
                  <a:srgbClr val="000000"/>
                </a:solidFill>
                <a:latin typeface="+mn-lt"/>
                <a:ea typeface="Calibri" panose="020F0502020204030204" pitchFamily="34" charset="0"/>
                <a:cs typeface="Tahoma" panose="020B0604030504040204" pitchFamily="34" charset="0"/>
              </a:rPr>
              <a:t> </a:t>
            </a:r>
            <a:r>
              <a:rPr lang="en-US" sz="1800" kern="100" dirty="0" err="1">
                <a:solidFill>
                  <a:srgbClr val="000000"/>
                </a:solidFill>
                <a:latin typeface="+mn-lt"/>
                <a:ea typeface="Calibri" panose="020F0502020204030204" pitchFamily="34" charset="0"/>
                <a:cs typeface="Tahoma" panose="020B0604030504040204" pitchFamily="34" charset="0"/>
              </a:rPr>
              <a:t>phần</a:t>
            </a:r>
            <a:r>
              <a:rPr lang="en-US" sz="1800" kern="100" dirty="0">
                <a:solidFill>
                  <a:srgbClr val="000000"/>
                </a:solidFill>
                <a:latin typeface="+mn-lt"/>
                <a:ea typeface="Calibri" panose="020F0502020204030204" pitchFamily="34" charset="0"/>
                <a:cs typeface="Tahoma" panose="020B0604030504040204" pitchFamily="34" charset="0"/>
              </a:rPr>
              <a:t> </a:t>
            </a:r>
            <a:r>
              <a:rPr lang="en-US" sz="1800" kern="100" dirty="0" err="1">
                <a:solidFill>
                  <a:srgbClr val="000000"/>
                </a:solidFill>
                <a:latin typeface="+mn-lt"/>
                <a:ea typeface="Calibri" panose="020F0502020204030204" pitchFamily="34" charset="0"/>
                <a:cs typeface="Tahoma" panose="020B0604030504040204" pitchFamily="34" charset="0"/>
              </a:rPr>
              <a:t>của</a:t>
            </a:r>
            <a:r>
              <a:rPr lang="en-US" sz="1800" kern="100" dirty="0">
                <a:solidFill>
                  <a:srgbClr val="000000"/>
                </a:solidFill>
                <a:latin typeface="+mn-lt"/>
                <a:ea typeface="Calibri" panose="020F0502020204030204" pitchFamily="34" charset="0"/>
                <a:cs typeface="Tahoma" panose="020B0604030504040204" pitchFamily="34" charset="0"/>
              </a:rPr>
              <a:t> </a:t>
            </a:r>
            <a:r>
              <a:rPr lang="en-US" sz="1800" kern="100" dirty="0" err="1">
                <a:solidFill>
                  <a:srgbClr val="000000"/>
                </a:solidFill>
                <a:latin typeface="+mn-lt"/>
                <a:ea typeface="Calibri" panose="020F0502020204030204" pitchFamily="34" charset="0"/>
                <a:cs typeface="Tahoma" panose="020B0604030504040204" pitchFamily="34" charset="0"/>
              </a:rPr>
              <a:t>hệ</a:t>
            </a:r>
            <a:r>
              <a:rPr lang="en-US" sz="1800" kern="100" dirty="0">
                <a:solidFill>
                  <a:srgbClr val="000000"/>
                </a:solidFill>
                <a:latin typeface="+mn-lt"/>
                <a:ea typeface="Calibri" panose="020F0502020204030204" pitchFamily="34" charset="0"/>
                <a:cs typeface="Tahoma" panose="020B0604030504040204" pitchFamily="34" charset="0"/>
              </a:rPr>
              <a:t> </a:t>
            </a:r>
            <a:r>
              <a:rPr lang="en-US" sz="1800" kern="100" dirty="0" err="1">
                <a:solidFill>
                  <a:srgbClr val="000000"/>
                </a:solidFill>
                <a:latin typeface="+mn-lt"/>
                <a:ea typeface="Calibri" panose="020F0502020204030204" pitchFamily="34" charset="0"/>
                <a:cs typeface="Tahoma" panose="020B0604030504040204" pitchFamily="34" charset="0"/>
              </a:rPr>
              <a:t>thống</a:t>
            </a:r>
            <a:r>
              <a:rPr lang="en-US" sz="1800" kern="100" dirty="0">
                <a:solidFill>
                  <a:srgbClr val="000000"/>
                </a:solidFill>
                <a:latin typeface="+mn-lt"/>
                <a:ea typeface="Calibri" panose="020F0502020204030204" pitchFamily="34" charset="0"/>
                <a:cs typeface="Tahoma" panose="020B0604030504040204" pitchFamily="34" charset="0"/>
              </a:rPr>
              <a:t> </a:t>
            </a:r>
            <a:r>
              <a:rPr lang="en-US" sz="1800" kern="100" dirty="0" err="1">
                <a:solidFill>
                  <a:srgbClr val="000000"/>
                </a:solidFill>
                <a:latin typeface="+mn-lt"/>
                <a:ea typeface="Calibri" panose="020F0502020204030204" pitchFamily="34" charset="0"/>
                <a:cs typeface="Tahoma" panose="020B0604030504040204" pitchFamily="34" charset="0"/>
              </a:rPr>
              <a:t>quản</a:t>
            </a:r>
            <a:r>
              <a:rPr lang="en-US" sz="1800" kern="100" dirty="0">
                <a:solidFill>
                  <a:srgbClr val="000000"/>
                </a:solidFill>
                <a:latin typeface="+mn-lt"/>
                <a:ea typeface="Calibri" panose="020F0502020204030204" pitchFamily="34" charset="0"/>
                <a:cs typeface="Tahoma" panose="020B0604030504040204" pitchFamily="34" charset="0"/>
              </a:rPr>
              <a:t> </a:t>
            </a:r>
            <a:r>
              <a:rPr lang="en-US" sz="1800" kern="100" dirty="0" err="1">
                <a:solidFill>
                  <a:srgbClr val="000000"/>
                </a:solidFill>
                <a:latin typeface="+mn-lt"/>
                <a:ea typeface="Calibri" panose="020F0502020204030204" pitchFamily="34" charset="0"/>
                <a:cs typeface="Tahoma" panose="020B0604030504040204" pitchFamily="34" charset="0"/>
              </a:rPr>
              <a:t>lý</a:t>
            </a:r>
            <a:r>
              <a:rPr lang="en-US" sz="1800" kern="100" dirty="0">
                <a:solidFill>
                  <a:srgbClr val="000000"/>
                </a:solidFill>
                <a:latin typeface="+mn-lt"/>
                <a:ea typeface="Calibri" panose="020F0502020204030204" pitchFamily="34" charset="0"/>
                <a:cs typeface="Tahoma" panose="020B0604030504040204" pitchFamily="34" charset="0"/>
              </a:rPr>
              <a:t> </a:t>
            </a:r>
            <a:r>
              <a:rPr lang="en-US" sz="1800" kern="100" dirty="0" err="1">
                <a:solidFill>
                  <a:srgbClr val="000000"/>
                </a:solidFill>
                <a:latin typeface="+mn-lt"/>
                <a:ea typeface="Calibri" panose="020F0502020204030204" pitchFamily="34" charset="0"/>
                <a:cs typeface="Tahoma" panose="020B0604030504040204" pitchFamily="34" charset="0"/>
              </a:rPr>
              <a:t>năng</a:t>
            </a:r>
            <a:r>
              <a:rPr lang="en-US" sz="1800" kern="100" dirty="0">
                <a:solidFill>
                  <a:srgbClr val="000000"/>
                </a:solidFill>
                <a:latin typeface="+mn-lt"/>
                <a:ea typeface="Calibri" panose="020F0502020204030204" pitchFamily="34" charset="0"/>
                <a:cs typeface="Tahoma" panose="020B0604030504040204" pitchFamily="34" charset="0"/>
              </a:rPr>
              <a:t> </a:t>
            </a:r>
            <a:r>
              <a:rPr lang="en-US" sz="1800" kern="100" dirty="0" err="1">
                <a:solidFill>
                  <a:srgbClr val="000000"/>
                </a:solidFill>
                <a:latin typeface="+mn-lt"/>
                <a:ea typeface="Calibri" panose="020F0502020204030204" pitchFamily="34" charset="0"/>
                <a:cs typeface="Tahoma" panose="020B0604030504040204" pitchFamily="34" charset="0"/>
              </a:rPr>
              <a:t>lượng</a:t>
            </a:r>
            <a:r>
              <a:rPr lang="en-US" sz="1800" kern="100" dirty="0">
                <a:solidFill>
                  <a:srgbClr val="000000"/>
                </a:solidFill>
                <a:latin typeface="+mn-lt"/>
                <a:ea typeface="Calibri" panose="020F0502020204030204" pitchFamily="34" charset="0"/>
                <a:cs typeface="Tahoma" panose="020B0604030504040204" pitchFamily="34" charset="0"/>
              </a:rPr>
              <a:t>?</a:t>
            </a:r>
          </a:p>
          <a:p>
            <a:pPr algn="just">
              <a:lnSpc>
                <a:spcPct val="200000"/>
              </a:lnSpc>
              <a:spcAft>
                <a:spcPts val="267"/>
              </a:spcAft>
              <a:defRPr/>
            </a:pPr>
            <a:r>
              <a:rPr lang="en-US" sz="1800" kern="100" dirty="0" err="1">
                <a:solidFill>
                  <a:srgbClr val="000000"/>
                </a:solidFill>
                <a:latin typeface="+mn-lt"/>
                <a:ea typeface="Calibri" panose="020F0502020204030204" pitchFamily="34" charset="0"/>
                <a:cs typeface="Tahoma" panose="020B0604030504040204" pitchFamily="34" charset="0"/>
              </a:rPr>
              <a:t>Câu</a:t>
            </a:r>
            <a:r>
              <a:rPr lang="en-US" sz="1800" kern="100" dirty="0">
                <a:solidFill>
                  <a:srgbClr val="000000"/>
                </a:solidFill>
                <a:latin typeface="+mn-lt"/>
                <a:ea typeface="Calibri" panose="020F0502020204030204" pitchFamily="34" charset="0"/>
                <a:cs typeface="Tahoma" panose="020B0604030504040204" pitchFamily="34" charset="0"/>
              </a:rPr>
              <a:t> 3: </a:t>
            </a:r>
            <a:r>
              <a:rPr lang="en-US" sz="1800" kern="100" dirty="0" err="1">
                <a:solidFill>
                  <a:srgbClr val="000000"/>
                </a:solidFill>
                <a:latin typeface="+mn-lt"/>
                <a:ea typeface="Calibri" panose="020F0502020204030204" pitchFamily="34" charset="0"/>
                <a:cs typeface="Tahoma" panose="020B0604030504040204" pitchFamily="34" charset="0"/>
              </a:rPr>
              <a:t>Hãy</a:t>
            </a:r>
            <a:r>
              <a:rPr lang="en-US" sz="1800" kern="100" dirty="0">
                <a:solidFill>
                  <a:srgbClr val="000000"/>
                </a:solidFill>
                <a:latin typeface="+mn-lt"/>
                <a:ea typeface="Calibri" panose="020F0502020204030204" pitchFamily="34" charset="0"/>
                <a:cs typeface="Tahoma" panose="020B0604030504040204" pitchFamily="34" charset="0"/>
              </a:rPr>
              <a:t> </a:t>
            </a:r>
            <a:r>
              <a:rPr lang="en-US" sz="1800" kern="100" dirty="0" err="1">
                <a:solidFill>
                  <a:srgbClr val="000000"/>
                </a:solidFill>
                <a:latin typeface="+mn-lt"/>
                <a:ea typeface="Calibri" panose="020F0502020204030204" pitchFamily="34" charset="0"/>
                <a:cs typeface="Tahoma" panose="020B0604030504040204" pitchFamily="34" charset="0"/>
              </a:rPr>
              <a:t>nêu</a:t>
            </a:r>
            <a:r>
              <a:rPr lang="en-US" sz="1800" kern="100" dirty="0">
                <a:solidFill>
                  <a:srgbClr val="000000"/>
                </a:solidFill>
                <a:latin typeface="+mn-lt"/>
                <a:ea typeface="Calibri" panose="020F0502020204030204" pitchFamily="34" charset="0"/>
                <a:cs typeface="Tahoma" panose="020B0604030504040204" pitchFamily="34" charset="0"/>
              </a:rPr>
              <a:t> </a:t>
            </a:r>
            <a:r>
              <a:rPr lang="en-US" sz="1800" kern="100" dirty="0" err="1">
                <a:solidFill>
                  <a:srgbClr val="000000"/>
                </a:solidFill>
                <a:latin typeface="+mn-lt"/>
                <a:ea typeface="Calibri" panose="020F0502020204030204" pitchFamily="34" charset="0"/>
                <a:cs typeface="Tahoma" panose="020B0604030504040204" pitchFamily="34" charset="0"/>
              </a:rPr>
              <a:t>các</a:t>
            </a:r>
            <a:r>
              <a:rPr lang="en-US" sz="1800" kern="100" dirty="0">
                <a:solidFill>
                  <a:srgbClr val="000000"/>
                </a:solidFill>
                <a:latin typeface="+mn-lt"/>
                <a:ea typeface="Calibri" panose="020F0502020204030204" pitchFamily="34" charset="0"/>
                <a:cs typeface="Tahoma" panose="020B0604030504040204" pitchFamily="34" charset="0"/>
              </a:rPr>
              <a:t> </a:t>
            </a:r>
            <a:r>
              <a:rPr lang="en-US" sz="1800" kern="100" dirty="0" err="1">
                <a:solidFill>
                  <a:srgbClr val="000000"/>
                </a:solidFill>
                <a:latin typeface="+mn-lt"/>
                <a:ea typeface="Calibri" panose="020F0502020204030204" pitchFamily="34" charset="0"/>
                <a:cs typeface="Tahoma" panose="020B0604030504040204" pitchFamily="34" charset="0"/>
              </a:rPr>
              <a:t>yếu</a:t>
            </a:r>
            <a:r>
              <a:rPr lang="en-US" sz="1800" kern="100" dirty="0">
                <a:solidFill>
                  <a:srgbClr val="000000"/>
                </a:solidFill>
                <a:latin typeface="+mn-lt"/>
                <a:ea typeface="Calibri" panose="020F0502020204030204" pitchFamily="34" charset="0"/>
                <a:cs typeface="Tahoma" panose="020B0604030504040204" pitchFamily="34" charset="0"/>
              </a:rPr>
              <a:t> </a:t>
            </a:r>
            <a:r>
              <a:rPr lang="en-US" sz="1800" kern="100" dirty="0" err="1">
                <a:solidFill>
                  <a:srgbClr val="000000"/>
                </a:solidFill>
                <a:latin typeface="+mn-lt"/>
                <a:ea typeface="Calibri" panose="020F0502020204030204" pitchFamily="34" charset="0"/>
                <a:cs typeface="Tahoma" panose="020B0604030504040204" pitchFamily="34" charset="0"/>
              </a:rPr>
              <a:t>tố</a:t>
            </a:r>
            <a:r>
              <a:rPr lang="en-US" sz="1800" kern="100" dirty="0">
                <a:solidFill>
                  <a:srgbClr val="000000"/>
                </a:solidFill>
                <a:latin typeface="+mn-lt"/>
                <a:ea typeface="Calibri" panose="020F0502020204030204" pitchFamily="34" charset="0"/>
                <a:cs typeface="Tahoma" panose="020B0604030504040204" pitchFamily="34" charset="0"/>
              </a:rPr>
              <a:t> </a:t>
            </a:r>
            <a:r>
              <a:rPr lang="en-US" sz="1800" kern="100" dirty="0" err="1">
                <a:solidFill>
                  <a:srgbClr val="000000"/>
                </a:solidFill>
                <a:latin typeface="+mn-lt"/>
                <a:ea typeface="Calibri" panose="020F0502020204030204" pitchFamily="34" charset="0"/>
                <a:cs typeface="Tahoma" panose="020B0604030504040204" pitchFamily="34" charset="0"/>
              </a:rPr>
              <a:t>để</a:t>
            </a:r>
            <a:r>
              <a:rPr lang="en-US" sz="1800" kern="100" dirty="0">
                <a:solidFill>
                  <a:srgbClr val="000000"/>
                </a:solidFill>
                <a:latin typeface="+mn-lt"/>
                <a:ea typeface="Calibri" panose="020F0502020204030204" pitchFamily="34" charset="0"/>
                <a:cs typeface="Tahoma" panose="020B0604030504040204" pitchFamily="34" charset="0"/>
              </a:rPr>
              <a:t> </a:t>
            </a:r>
            <a:r>
              <a:rPr lang="en-US" sz="1800" kern="100" dirty="0" err="1">
                <a:solidFill>
                  <a:srgbClr val="000000"/>
                </a:solidFill>
                <a:latin typeface="+mn-lt"/>
                <a:ea typeface="Calibri" panose="020F0502020204030204" pitchFamily="34" charset="0"/>
                <a:cs typeface="Tahoma" panose="020B0604030504040204" pitchFamily="34" charset="0"/>
              </a:rPr>
              <a:t>xây</a:t>
            </a:r>
            <a:r>
              <a:rPr lang="en-US" sz="1800" kern="100" dirty="0">
                <a:solidFill>
                  <a:srgbClr val="000000"/>
                </a:solidFill>
                <a:latin typeface="+mn-lt"/>
                <a:ea typeface="Calibri" panose="020F0502020204030204" pitchFamily="34" charset="0"/>
                <a:cs typeface="Tahoma" panose="020B0604030504040204" pitchFamily="34" charset="0"/>
              </a:rPr>
              <a:t> </a:t>
            </a:r>
            <a:r>
              <a:rPr lang="en-US" sz="1800" kern="100" dirty="0" err="1">
                <a:solidFill>
                  <a:srgbClr val="000000"/>
                </a:solidFill>
                <a:latin typeface="+mn-lt"/>
                <a:ea typeface="Calibri" panose="020F0502020204030204" pitchFamily="34" charset="0"/>
                <a:cs typeface="Tahoma" panose="020B0604030504040204" pitchFamily="34" charset="0"/>
              </a:rPr>
              <a:t>dựng</a:t>
            </a:r>
            <a:r>
              <a:rPr lang="en-US" sz="1800" kern="100" dirty="0">
                <a:solidFill>
                  <a:srgbClr val="000000"/>
                </a:solidFill>
                <a:latin typeface="+mn-lt"/>
                <a:ea typeface="Calibri" panose="020F0502020204030204" pitchFamily="34" charset="0"/>
                <a:cs typeface="Tahoma" panose="020B0604030504040204" pitchFamily="34" charset="0"/>
              </a:rPr>
              <a:t> </a:t>
            </a:r>
            <a:r>
              <a:rPr lang="en-US" sz="1800" kern="100" dirty="0" err="1">
                <a:solidFill>
                  <a:srgbClr val="000000"/>
                </a:solidFill>
                <a:latin typeface="+mn-lt"/>
                <a:ea typeface="Calibri" panose="020F0502020204030204" pitchFamily="34" charset="0"/>
                <a:cs typeface="Tahoma" panose="020B0604030504040204" pitchFamily="34" charset="0"/>
              </a:rPr>
              <a:t>thành</a:t>
            </a:r>
            <a:r>
              <a:rPr lang="en-US" sz="1800" kern="100" dirty="0">
                <a:solidFill>
                  <a:srgbClr val="000000"/>
                </a:solidFill>
                <a:latin typeface="+mn-lt"/>
                <a:ea typeface="Calibri" panose="020F0502020204030204" pitchFamily="34" charset="0"/>
                <a:cs typeface="Tahoma" panose="020B0604030504040204" pitchFamily="34" charset="0"/>
              </a:rPr>
              <a:t> </a:t>
            </a:r>
            <a:r>
              <a:rPr lang="en-US" sz="1800" kern="100" dirty="0" err="1">
                <a:solidFill>
                  <a:srgbClr val="000000"/>
                </a:solidFill>
                <a:latin typeface="+mn-lt"/>
                <a:ea typeface="Calibri" panose="020F0502020204030204" pitchFamily="34" charset="0"/>
                <a:cs typeface="Tahoma" panose="020B0604030504040204" pitchFamily="34" charset="0"/>
              </a:rPr>
              <a:t>công</a:t>
            </a:r>
            <a:r>
              <a:rPr lang="en-US" sz="1800" kern="100" dirty="0">
                <a:solidFill>
                  <a:srgbClr val="000000"/>
                </a:solidFill>
                <a:latin typeface="+mn-lt"/>
                <a:ea typeface="Calibri" panose="020F0502020204030204" pitchFamily="34" charset="0"/>
                <a:cs typeface="Tahoma" panose="020B0604030504040204" pitchFamily="34" charset="0"/>
              </a:rPr>
              <a:t> </a:t>
            </a:r>
            <a:r>
              <a:rPr lang="en-US" sz="1800" kern="100" dirty="0" err="1">
                <a:solidFill>
                  <a:srgbClr val="000000"/>
                </a:solidFill>
                <a:latin typeface="+mn-lt"/>
                <a:ea typeface="Calibri" panose="020F0502020204030204" pitchFamily="34" charset="0"/>
                <a:cs typeface="Tahoma" panose="020B0604030504040204" pitchFamily="34" charset="0"/>
              </a:rPr>
              <a:t>hệ</a:t>
            </a:r>
            <a:r>
              <a:rPr lang="en-US" sz="1800" kern="100" dirty="0">
                <a:solidFill>
                  <a:srgbClr val="000000"/>
                </a:solidFill>
                <a:latin typeface="+mn-lt"/>
                <a:ea typeface="Calibri" panose="020F0502020204030204" pitchFamily="34" charset="0"/>
                <a:cs typeface="Tahoma" panose="020B0604030504040204" pitchFamily="34" charset="0"/>
              </a:rPr>
              <a:t> </a:t>
            </a:r>
            <a:r>
              <a:rPr lang="en-US" sz="1800" kern="100" dirty="0" err="1">
                <a:solidFill>
                  <a:srgbClr val="000000"/>
                </a:solidFill>
                <a:latin typeface="+mn-lt"/>
                <a:ea typeface="Calibri" panose="020F0502020204030204" pitchFamily="34" charset="0"/>
                <a:cs typeface="Tahoma" panose="020B0604030504040204" pitchFamily="34" charset="0"/>
              </a:rPr>
              <a:t>thống</a:t>
            </a:r>
            <a:r>
              <a:rPr lang="en-US" sz="1800" kern="100" dirty="0">
                <a:solidFill>
                  <a:srgbClr val="000000"/>
                </a:solidFill>
                <a:latin typeface="+mn-lt"/>
                <a:ea typeface="Calibri" panose="020F0502020204030204" pitchFamily="34" charset="0"/>
                <a:cs typeface="Tahoma" panose="020B0604030504040204" pitchFamily="34" charset="0"/>
              </a:rPr>
              <a:t> </a:t>
            </a:r>
            <a:r>
              <a:rPr lang="en-US" sz="1800" kern="100" dirty="0" err="1">
                <a:solidFill>
                  <a:srgbClr val="000000"/>
                </a:solidFill>
                <a:latin typeface="+mn-lt"/>
                <a:ea typeface="Calibri" panose="020F0502020204030204" pitchFamily="34" charset="0"/>
                <a:cs typeface="Tahoma" panose="020B0604030504040204" pitchFamily="34" charset="0"/>
              </a:rPr>
              <a:t>quản</a:t>
            </a:r>
            <a:r>
              <a:rPr lang="en-US" sz="1800" kern="100" dirty="0">
                <a:solidFill>
                  <a:srgbClr val="000000"/>
                </a:solidFill>
                <a:latin typeface="+mn-lt"/>
                <a:ea typeface="Calibri" panose="020F0502020204030204" pitchFamily="34" charset="0"/>
                <a:cs typeface="Tahoma" panose="020B0604030504040204" pitchFamily="34" charset="0"/>
              </a:rPr>
              <a:t> </a:t>
            </a:r>
            <a:r>
              <a:rPr lang="en-US" sz="1800" kern="100" dirty="0" err="1">
                <a:solidFill>
                  <a:srgbClr val="000000"/>
                </a:solidFill>
                <a:latin typeface="+mn-lt"/>
                <a:ea typeface="Calibri" panose="020F0502020204030204" pitchFamily="34" charset="0"/>
                <a:cs typeface="Tahoma" panose="020B0604030504040204" pitchFamily="34" charset="0"/>
              </a:rPr>
              <a:t>lý</a:t>
            </a:r>
            <a:r>
              <a:rPr lang="en-US" sz="1800" kern="100" dirty="0">
                <a:solidFill>
                  <a:srgbClr val="000000"/>
                </a:solidFill>
                <a:latin typeface="+mn-lt"/>
                <a:ea typeface="Calibri" panose="020F0502020204030204" pitchFamily="34" charset="0"/>
                <a:cs typeface="Tahoma" panose="020B0604030504040204" pitchFamily="34" charset="0"/>
              </a:rPr>
              <a:t> </a:t>
            </a:r>
            <a:r>
              <a:rPr lang="en-US" sz="1800" kern="100" dirty="0" err="1">
                <a:solidFill>
                  <a:srgbClr val="000000"/>
                </a:solidFill>
                <a:latin typeface="+mn-lt"/>
                <a:ea typeface="Calibri" panose="020F0502020204030204" pitchFamily="34" charset="0"/>
                <a:cs typeface="Tahoma" panose="020B0604030504040204" pitchFamily="34" charset="0"/>
              </a:rPr>
              <a:t>năng</a:t>
            </a:r>
            <a:r>
              <a:rPr lang="en-US" sz="1800" kern="100" dirty="0">
                <a:solidFill>
                  <a:srgbClr val="000000"/>
                </a:solidFill>
                <a:latin typeface="+mn-lt"/>
                <a:ea typeface="Calibri" panose="020F0502020204030204" pitchFamily="34" charset="0"/>
                <a:cs typeface="Tahoma" panose="020B0604030504040204" pitchFamily="34" charset="0"/>
              </a:rPr>
              <a:t> </a:t>
            </a:r>
            <a:r>
              <a:rPr lang="en-US" sz="1800" kern="100" dirty="0" err="1">
                <a:solidFill>
                  <a:srgbClr val="000000"/>
                </a:solidFill>
                <a:latin typeface="+mn-lt"/>
                <a:ea typeface="Calibri" panose="020F0502020204030204" pitchFamily="34" charset="0"/>
                <a:cs typeface="Tahoma" panose="020B0604030504040204" pitchFamily="34" charset="0"/>
              </a:rPr>
              <a:t>lượng</a:t>
            </a:r>
            <a:r>
              <a:rPr lang="en-US" sz="1800" kern="100" dirty="0">
                <a:solidFill>
                  <a:srgbClr val="000000"/>
                </a:solidFill>
                <a:latin typeface="+mn-lt"/>
                <a:ea typeface="Calibri" panose="020F0502020204030204" pitchFamily="34" charset="0"/>
                <a:cs typeface="Tahoma" panose="020B0604030504040204" pitchFamily="34" charset="0"/>
              </a:rPr>
              <a:t>?</a:t>
            </a:r>
          </a:p>
          <a:p>
            <a:pPr algn="just">
              <a:lnSpc>
                <a:spcPct val="200000"/>
              </a:lnSpc>
              <a:spcAft>
                <a:spcPts val="267"/>
              </a:spcAft>
              <a:defRPr/>
            </a:pPr>
            <a:r>
              <a:rPr lang="en-US" sz="1800" kern="100" dirty="0" err="1">
                <a:solidFill>
                  <a:srgbClr val="000000"/>
                </a:solidFill>
                <a:latin typeface="+mn-lt"/>
                <a:ea typeface="Calibri" panose="020F0502020204030204" pitchFamily="34" charset="0"/>
                <a:cs typeface="Tahoma" panose="020B0604030504040204" pitchFamily="34" charset="0"/>
              </a:rPr>
              <a:t>Câu</a:t>
            </a:r>
            <a:r>
              <a:rPr lang="en-US" sz="1800" kern="100" dirty="0">
                <a:solidFill>
                  <a:srgbClr val="000000"/>
                </a:solidFill>
                <a:latin typeface="+mn-lt"/>
                <a:ea typeface="Calibri" panose="020F0502020204030204" pitchFamily="34" charset="0"/>
                <a:cs typeface="Tahoma" panose="020B0604030504040204" pitchFamily="34" charset="0"/>
              </a:rPr>
              <a:t> 4: </a:t>
            </a:r>
            <a:r>
              <a:rPr lang="en-US" sz="1800" kern="100" dirty="0" err="1">
                <a:solidFill>
                  <a:srgbClr val="000000"/>
                </a:solidFill>
                <a:latin typeface="+mn-lt"/>
                <a:ea typeface="Calibri" panose="020F0502020204030204" pitchFamily="34" charset="0"/>
                <a:cs typeface="Tahoma" panose="020B0604030504040204" pitchFamily="34" charset="0"/>
              </a:rPr>
              <a:t>Hãy</a:t>
            </a:r>
            <a:r>
              <a:rPr lang="en-US" sz="1800" kern="100" dirty="0">
                <a:solidFill>
                  <a:srgbClr val="000000"/>
                </a:solidFill>
                <a:latin typeface="+mn-lt"/>
                <a:ea typeface="Calibri" panose="020F0502020204030204" pitchFamily="34" charset="0"/>
                <a:cs typeface="Tahoma" panose="020B0604030504040204" pitchFamily="34" charset="0"/>
              </a:rPr>
              <a:t> </a:t>
            </a:r>
            <a:r>
              <a:rPr lang="en-US" sz="1800" kern="100" dirty="0" err="1">
                <a:solidFill>
                  <a:srgbClr val="000000"/>
                </a:solidFill>
                <a:latin typeface="+mn-lt"/>
                <a:ea typeface="Calibri" panose="020F0502020204030204" pitchFamily="34" charset="0"/>
                <a:cs typeface="Tahoma" panose="020B0604030504040204" pitchFamily="34" charset="0"/>
              </a:rPr>
              <a:t>nêu</a:t>
            </a:r>
            <a:r>
              <a:rPr lang="en-US" sz="1800" kern="100" dirty="0">
                <a:solidFill>
                  <a:srgbClr val="000000"/>
                </a:solidFill>
                <a:latin typeface="+mn-lt"/>
                <a:ea typeface="Calibri" panose="020F0502020204030204" pitchFamily="34" charset="0"/>
                <a:cs typeface="Tahoma" panose="020B0604030504040204" pitchFamily="34" charset="0"/>
              </a:rPr>
              <a:t> </a:t>
            </a:r>
            <a:r>
              <a:rPr lang="en-US" sz="1800" kern="100" dirty="0" err="1">
                <a:solidFill>
                  <a:srgbClr val="000000"/>
                </a:solidFill>
                <a:latin typeface="+mn-lt"/>
                <a:ea typeface="Calibri" panose="020F0502020204030204" pitchFamily="34" charset="0"/>
                <a:cs typeface="Tahoma" panose="020B0604030504040204" pitchFamily="34" charset="0"/>
              </a:rPr>
              <a:t>cấu</a:t>
            </a:r>
            <a:r>
              <a:rPr lang="en-US" sz="1800" kern="100" dirty="0">
                <a:solidFill>
                  <a:srgbClr val="000000"/>
                </a:solidFill>
                <a:latin typeface="+mn-lt"/>
                <a:ea typeface="Calibri" panose="020F0502020204030204" pitchFamily="34" charset="0"/>
                <a:cs typeface="Tahoma" panose="020B0604030504040204" pitchFamily="34" charset="0"/>
              </a:rPr>
              <a:t> </a:t>
            </a:r>
            <a:r>
              <a:rPr lang="en-US" sz="1800" kern="100" dirty="0" err="1">
                <a:solidFill>
                  <a:srgbClr val="000000"/>
                </a:solidFill>
                <a:latin typeface="+mn-lt"/>
                <a:ea typeface="Calibri" panose="020F0502020204030204" pitchFamily="34" charset="0"/>
                <a:cs typeface="Tahoma" panose="020B0604030504040204" pitchFamily="34" charset="0"/>
              </a:rPr>
              <a:t>trúc</a:t>
            </a:r>
            <a:r>
              <a:rPr lang="en-US" sz="1800" kern="100" dirty="0">
                <a:solidFill>
                  <a:srgbClr val="000000"/>
                </a:solidFill>
                <a:latin typeface="+mn-lt"/>
                <a:ea typeface="Calibri" panose="020F0502020204030204" pitchFamily="34" charset="0"/>
                <a:cs typeface="Tahoma" panose="020B0604030504040204" pitchFamily="34" charset="0"/>
              </a:rPr>
              <a:t> </a:t>
            </a:r>
            <a:r>
              <a:rPr lang="en-US" sz="1800" kern="100" dirty="0" err="1">
                <a:solidFill>
                  <a:srgbClr val="000000"/>
                </a:solidFill>
                <a:latin typeface="+mn-lt"/>
                <a:ea typeface="Calibri" panose="020F0502020204030204" pitchFamily="34" charset="0"/>
                <a:cs typeface="Tahoma" panose="020B0604030504040204" pitchFamily="34" charset="0"/>
              </a:rPr>
              <a:t>thành</a:t>
            </a:r>
            <a:r>
              <a:rPr lang="en-US" sz="1800" kern="100" dirty="0">
                <a:solidFill>
                  <a:srgbClr val="000000"/>
                </a:solidFill>
                <a:latin typeface="+mn-lt"/>
                <a:ea typeface="Calibri" panose="020F0502020204030204" pitchFamily="34" charset="0"/>
                <a:cs typeface="Tahoma" panose="020B0604030504040204" pitchFamily="34" charset="0"/>
              </a:rPr>
              <a:t> </a:t>
            </a:r>
            <a:r>
              <a:rPr lang="en-US" sz="1800" kern="100" dirty="0" err="1">
                <a:solidFill>
                  <a:srgbClr val="000000"/>
                </a:solidFill>
                <a:latin typeface="+mn-lt"/>
                <a:ea typeface="Calibri" panose="020F0502020204030204" pitchFamily="34" charset="0"/>
                <a:cs typeface="Tahoma" panose="020B0604030504040204" pitchFamily="34" charset="0"/>
              </a:rPr>
              <a:t>phần</a:t>
            </a:r>
            <a:r>
              <a:rPr lang="en-US" sz="1800" kern="100" dirty="0">
                <a:solidFill>
                  <a:srgbClr val="000000"/>
                </a:solidFill>
                <a:latin typeface="+mn-lt"/>
                <a:ea typeface="Calibri" panose="020F0502020204030204" pitchFamily="34" charset="0"/>
                <a:cs typeface="Tahoma" panose="020B0604030504040204" pitchFamily="34" charset="0"/>
              </a:rPr>
              <a:t> Ban </a:t>
            </a:r>
            <a:r>
              <a:rPr lang="en-US" sz="1800" kern="100" dirty="0" err="1">
                <a:solidFill>
                  <a:srgbClr val="000000"/>
                </a:solidFill>
                <a:latin typeface="+mn-lt"/>
                <a:ea typeface="Calibri" panose="020F0502020204030204" pitchFamily="34" charset="0"/>
                <a:cs typeface="Tahoma" panose="020B0604030504040204" pitchFamily="34" charset="0"/>
              </a:rPr>
              <a:t>quản</a:t>
            </a:r>
            <a:r>
              <a:rPr lang="en-US" sz="1800" kern="100" dirty="0">
                <a:solidFill>
                  <a:srgbClr val="000000"/>
                </a:solidFill>
                <a:latin typeface="+mn-lt"/>
                <a:ea typeface="Calibri" panose="020F0502020204030204" pitchFamily="34" charset="0"/>
                <a:cs typeface="Tahoma" panose="020B0604030504040204" pitchFamily="34" charset="0"/>
              </a:rPr>
              <a:t> </a:t>
            </a:r>
            <a:r>
              <a:rPr lang="en-US" sz="1800" kern="100" dirty="0" err="1">
                <a:solidFill>
                  <a:srgbClr val="000000"/>
                </a:solidFill>
                <a:latin typeface="+mn-lt"/>
                <a:ea typeface="Calibri" panose="020F0502020204030204" pitchFamily="34" charset="0"/>
                <a:cs typeface="Tahoma" panose="020B0604030504040204" pitchFamily="34" charset="0"/>
              </a:rPr>
              <a:t>lý</a:t>
            </a:r>
            <a:r>
              <a:rPr lang="en-US" sz="1800" kern="100" dirty="0">
                <a:solidFill>
                  <a:srgbClr val="000000"/>
                </a:solidFill>
                <a:latin typeface="+mn-lt"/>
                <a:ea typeface="Calibri" panose="020F0502020204030204" pitchFamily="34" charset="0"/>
                <a:cs typeface="Tahoma" panose="020B0604030504040204" pitchFamily="34" charset="0"/>
              </a:rPr>
              <a:t> </a:t>
            </a:r>
            <a:r>
              <a:rPr lang="en-US" sz="1800" kern="100" dirty="0" err="1">
                <a:solidFill>
                  <a:srgbClr val="000000"/>
                </a:solidFill>
                <a:latin typeface="+mn-lt"/>
                <a:ea typeface="Calibri" panose="020F0502020204030204" pitchFamily="34" charset="0"/>
                <a:cs typeface="Tahoma" panose="020B0604030504040204" pitchFamily="34" charset="0"/>
              </a:rPr>
              <a:t>năng</a:t>
            </a:r>
            <a:r>
              <a:rPr lang="en-US" sz="1800" kern="100" dirty="0">
                <a:solidFill>
                  <a:srgbClr val="000000"/>
                </a:solidFill>
                <a:latin typeface="+mn-lt"/>
                <a:ea typeface="Calibri" panose="020F0502020204030204" pitchFamily="34" charset="0"/>
                <a:cs typeface="Tahoma" panose="020B0604030504040204" pitchFamily="34" charset="0"/>
              </a:rPr>
              <a:t> </a:t>
            </a:r>
            <a:r>
              <a:rPr lang="en-US" sz="1800" kern="100" dirty="0" err="1">
                <a:solidFill>
                  <a:srgbClr val="000000"/>
                </a:solidFill>
                <a:latin typeface="+mn-lt"/>
                <a:ea typeface="Calibri" panose="020F0502020204030204" pitchFamily="34" charset="0"/>
                <a:cs typeface="Tahoma" panose="020B0604030504040204" pitchFamily="34" charset="0"/>
              </a:rPr>
              <a:t>lượng</a:t>
            </a:r>
            <a:r>
              <a:rPr lang="en-US" sz="1800" kern="100" dirty="0">
                <a:solidFill>
                  <a:srgbClr val="000000"/>
                </a:solidFill>
                <a:latin typeface="+mn-lt"/>
                <a:ea typeface="Calibri" panose="020F0502020204030204" pitchFamily="34" charset="0"/>
                <a:cs typeface="Tahoma" panose="020B0604030504040204" pitchFamily="34" charset="0"/>
              </a:rPr>
              <a:t>?</a:t>
            </a:r>
          </a:p>
          <a:p>
            <a:pPr algn="just">
              <a:lnSpc>
                <a:spcPct val="200000"/>
              </a:lnSpc>
              <a:spcAft>
                <a:spcPts val="267"/>
              </a:spcAft>
              <a:defRPr/>
            </a:pPr>
            <a:r>
              <a:rPr lang="en-US" sz="1800" kern="100" dirty="0" err="1">
                <a:solidFill>
                  <a:srgbClr val="000000"/>
                </a:solidFill>
                <a:latin typeface="+mn-lt"/>
                <a:ea typeface="Calibri" panose="020F0502020204030204" pitchFamily="34" charset="0"/>
                <a:cs typeface="Tahoma" panose="020B0604030504040204" pitchFamily="34" charset="0"/>
              </a:rPr>
              <a:t>Câu</a:t>
            </a:r>
            <a:r>
              <a:rPr lang="en-US" sz="1800" kern="100" dirty="0">
                <a:solidFill>
                  <a:srgbClr val="000000"/>
                </a:solidFill>
                <a:latin typeface="+mn-lt"/>
                <a:ea typeface="Calibri" panose="020F0502020204030204" pitchFamily="34" charset="0"/>
                <a:cs typeface="Tahoma" panose="020B0604030504040204" pitchFamily="34" charset="0"/>
              </a:rPr>
              <a:t> 5: </a:t>
            </a:r>
            <a:r>
              <a:rPr lang="en-US" sz="1800" kern="100" dirty="0" err="1">
                <a:solidFill>
                  <a:srgbClr val="000000"/>
                </a:solidFill>
                <a:latin typeface="+mn-lt"/>
                <a:ea typeface="Calibri" panose="020F0502020204030204" pitchFamily="34" charset="0"/>
                <a:cs typeface="Tahoma" panose="020B0604030504040204" pitchFamily="34" charset="0"/>
              </a:rPr>
              <a:t>Hãy</a:t>
            </a:r>
            <a:r>
              <a:rPr lang="en-US" sz="1800" kern="100" dirty="0">
                <a:solidFill>
                  <a:srgbClr val="000000"/>
                </a:solidFill>
                <a:latin typeface="+mn-lt"/>
                <a:ea typeface="Calibri" panose="020F0502020204030204" pitchFamily="34" charset="0"/>
                <a:cs typeface="Tahoma" panose="020B0604030504040204" pitchFamily="34" charset="0"/>
              </a:rPr>
              <a:t> </a:t>
            </a:r>
            <a:r>
              <a:rPr lang="en-US" sz="1800" kern="100" dirty="0" err="1">
                <a:solidFill>
                  <a:srgbClr val="000000"/>
                </a:solidFill>
                <a:latin typeface="+mn-lt"/>
                <a:ea typeface="Calibri" panose="020F0502020204030204" pitchFamily="34" charset="0"/>
                <a:cs typeface="Tahoma" panose="020B0604030504040204" pitchFamily="34" charset="0"/>
              </a:rPr>
              <a:t>đánh</a:t>
            </a:r>
            <a:r>
              <a:rPr lang="en-US" sz="1800" kern="100" dirty="0">
                <a:solidFill>
                  <a:srgbClr val="000000"/>
                </a:solidFill>
                <a:latin typeface="+mn-lt"/>
                <a:ea typeface="Calibri" panose="020F0502020204030204" pitchFamily="34" charset="0"/>
                <a:cs typeface="Tahoma" panose="020B0604030504040204" pitchFamily="34" charset="0"/>
              </a:rPr>
              <a:t> </a:t>
            </a:r>
            <a:r>
              <a:rPr lang="en-US" sz="1800" kern="100" dirty="0" err="1">
                <a:solidFill>
                  <a:srgbClr val="000000"/>
                </a:solidFill>
                <a:latin typeface="+mn-lt"/>
                <a:ea typeface="Calibri" panose="020F0502020204030204" pitchFamily="34" charset="0"/>
                <a:cs typeface="Tahoma" panose="020B0604030504040204" pitchFamily="34" charset="0"/>
              </a:rPr>
              <a:t>giá</a:t>
            </a:r>
            <a:r>
              <a:rPr lang="en-US" sz="1800" kern="100" dirty="0">
                <a:solidFill>
                  <a:srgbClr val="000000"/>
                </a:solidFill>
                <a:latin typeface="+mn-lt"/>
                <a:ea typeface="Calibri" panose="020F0502020204030204" pitchFamily="34" charset="0"/>
                <a:cs typeface="Tahoma" panose="020B0604030504040204" pitchFamily="34" charset="0"/>
              </a:rPr>
              <a:t> </a:t>
            </a:r>
            <a:r>
              <a:rPr lang="en-US" sz="1800" kern="100" dirty="0" err="1">
                <a:solidFill>
                  <a:srgbClr val="000000"/>
                </a:solidFill>
                <a:latin typeface="+mn-lt"/>
                <a:ea typeface="Calibri" panose="020F0502020204030204" pitchFamily="34" charset="0"/>
                <a:cs typeface="Tahoma" panose="020B0604030504040204" pitchFamily="34" charset="0"/>
              </a:rPr>
              <a:t>hiện</a:t>
            </a:r>
            <a:r>
              <a:rPr lang="en-US" sz="1800" kern="100" dirty="0">
                <a:solidFill>
                  <a:srgbClr val="000000"/>
                </a:solidFill>
                <a:latin typeface="+mn-lt"/>
                <a:ea typeface="Calibri" panose="020F0502020204030204" pitchFamily="34" charset="0"/>
                <a:cs typeface="Tahoma" panose="020B0604030504040204" pitchFamily="34" charset="0"/>
              </a:rPr>
              <a:t> </a:t>
            </a:r>
            <a:r>
              <a:rPr lang="en-US" sz="1800" kern="100" dirty="0" err="1">
                <a:solidFill>
                  <a:srgbClr val="000000"/>
                </a:solidFill>
                <a:latin typeface="+mn-lt"/>
                <a:ea typeface="Calibri" panose="020F0502020204030204" pitchFamily="34" charset="0"/>
                <a:cs typeface="Tahoma" panose="020B0604030504040204" pitchFamily="34" charset="0"/>
              </a:rPr>
              <a:t>trạng</a:t>
            </a:r>
            <a:r>
              <a:rPr lang="en-US" sz="1800" kern="100" dirty="0">
                <a:solidFill>
                  <a:srgbClr val="000000"/>
                </a:solidFill>
                <a:latin typeface="+mn-lt"/>
                <a:ea typeface="Calibri" panose="020F0502020204030204" pitchFamily="34" charset="0"/>
                <a:cs typeface="Tahoma" panose="020B0604030504040204" pitchFamily="34" charset="0"/>
              </a:rPr>
              <a:t> </a:t>
            </a:r>
            <a:r>
              <a:rPr lang="en-US" sz="1800" kern="100" dirty="0" err="1">
                <a:solidFill>
                  <a:srgbClr val="000000"/>
                </a:solidFill>
                <a:latin typeface="+mn-lt"/>
                <a:ea typeface="Calibri" panose="020F0502020204030204" pitchFamily="34" charset="0"/>
                <a:cs typeface="Tahoma" panose="020B0604030504040204" pitchFamily="34" charset="0"/>
              </a:rPr>
              <a:t>QLNL</a:t>
            </a:r>
            <a:r>
              <a:rPr lang="en-US" sz="1800" kern="100" dirty="0">
                <a:solidFill>
                  <a:srgbClr val="000000"/>
                </a:solidFill>
                <a:latin typeface="+mn-lt"/>
                <a:ea typeface="Calibri" panose="020F0502020204030204" pitchFamily="34" charset="0"/>
                <a:cs typeface="Tahoma" panose="020B0604030504040204" pitchFamily="34" charset="0"/>
              </a:rPr>
              <a:t> </a:t>
            </a:r>
            <a:r>
              <a:rPr lang="en-US" sz="1800" kern="100" dirty="0" err="1">
                <a:solidFill>
                  <a:srgbClr val="000000"/>
                </a:solidFill>
                <a:latin typeface="+mn-lt"/>
                <a:ea typeface="Calibri" panose="020F0502020204030204" pitchFamily="34" charset="0"/>
                <a:cs typeface="Tahoma" panose="020B0604030504040204" pitchFamily="34" charset="0"/>
              </a:rPr>
              <a:t>tại</a:t>
            </a:r>
            <a:r>
              <a:rPr lang="en-US" sz="1800" kern="100" dirty="0">
                <a:solidFill>
                  <a:srgbClr val="000000"/>
                </a:solidFill>
                <a:latin typeface="+mn-lt"/>
                <a:ea typeface="Calibri" panose="020F0502020204030204" pitchFamily="34" charset="0"/>
                <a:cs typeface="Tahoma" panose="020B0604030504040204" pitchFamily="34" charset="0"/>
              </a:rPr>
              <a:t>  </a:t>
            </a:r>
            <a:r>
              <a:rPr lang="en-US" sz="1800" kern="100" dirty="0" err="1">
                <a:solidFill>
                  <a:srgbClr val="000000"/>
                </a:solidFill>
                <a:latin typeface="+mn-lt"/>
                <a:ea typeface="Calibri" panose="020F0502020204030204" pitchFamily="34" charset="0"/>
                <a:cs typeface="Tahoma" panose="020B0604030504040204" pitchFamily="34" charset="0"/>
              </a:rPr>
              <a:t>Doanh</a:t>
            </a:r>
            <a:r>
              <a:rPr lang="en-US" sz="1800" kern="100" dirty="0">
                <a:solidFill>
                  <a:srgbClr val="000000"/>
                </a:solidFill>
                <a:latin typeface="+mn-lt"/>
                <a:ea typeface="Calibri" panose="020F0502020204030204" pitchFamily="34" charset="0"/>
                <a:cs typeface="Tahoma" panose="020B0604030504040204" pitchFamily="34" charset="0"/>
              </a:rPr>
              <a:t> </a:t>
            </a:r>
            <a:r>
              <a:rPr lang="en-US" sz="1800" kern="100" dirty="0" err="1">
                <a:solidFill>
                  <a:srgbClr val="000000"/>
                </a:solidFill>
                <a:latin typeface="+mn-lt"/>
                <a:ea typeface="Calibri" panose="020F0502020204030204" pitchFamily="34" charset="0"/>
                <a:cs typeface="Tahoma" panose="020B0604030504040204" pitchFamily="34" charset="0"/>
              </a:rPr>
              <a:t>nghiệp</a:t>
            </a:r>
            <a:r>
              <a:rPr lang="en-US" sz="1800" kern="100" dirty="0">
                <a:solidFill>
                  <a:srgbClr val="000000"/>
                </a:solidFill>
                <a:latin typeface="+mn-lt"/>
                <a:ea typeface="Calibri" panose="020F0502020204030204" pitchFamily="34" charset="0"/>
                <a:cs typeface="Tahoma" panose="020B0604030504040204" pitchFamily="34" charset="0"/>
              </a:rPr>
              <a:t> </a:t>
            </a:r>
            <a:r>
              <a:rPr lang="en-US" sz="1800" kern="100" dirty="0" err="1">
                <a:solidFill>
                  <a:srgbClr val="000000"/>
                </a:solidFill>
                <a:latin typeface="+mn-lt"/>
                <a:ea typeface="Calibri" panose="020F0502020204030204" pitchFamily="34" charset="0"/>
                <a:cs typeface="Tahoma" panose="020B0604030504040204" pitchFamily="34" charset="0"/>
              </a:rPr>
              <a:t>của</a:t>
            </a:r>
            <a:r>
              <a:rPr lang="en-US" sz="1800" kern="100" dirty="0">
                <a:solidFill>
                  <a:srgbClr val="000000"/>
                </a:solidFill>
                <a:latin typeface="+mn-lt"/>
                <a:ea typeface="Calibri" panose="020F0502020204030204" pitchFamily="34" charset="0"/>
                <a:cs typeface="Tahoma" panose="020B0604030504040204" pitchFamily="34" charset="0"/>
              </a:rPr>
              <a:t> </a:t>
            </a:r>
            <a:r>
              <a:rPr lang="en-US" sz="1800" kern="100" dirty="0" err="1">
                <a:solidFill>
                  <a:srgbClr val="000000"/>
                </a:solidFill>
                <a:latin typeface="+mn-lt"/>
                <a:ea typeface="Calibri" panose="020F0502020204030204" pitchFamily="34" charset="0"/>
                <a:cs typeface="Tahoma" panose="020B0604030504040204" pitchFamily="34" charset="0"/>
              </a:rPr>
              <a:t>anh</a:t>
            </a:r>
            <a:r>
              <a:rPr lang="en-US" sz="1800" kern="100" dirty="0">
                <a:solidFill>
                  <a:srgbClr val="000000"/>
                </a:solidFill>
                <a:latin typeface="+mn-lt"/>
                <a:ea typeface="Calibri" panose="020F0502020204030204" pitchFamily="34" charset="0"/>
                <a:cs typeface="Tahoma" panose="020B0604030504040204" pitchFamily="34" charset="0"/>
              </a:rPr>
              <a:t> </a:t>
            </a:r>
            <a:r>
              <a:rPr lang="en-US" sz="1800" kern="100" dirty="0" err="1">
                <a:solidFill>
                  <a:srgbClr val="000000"/>
                </a:solidFill>
                <a:latin typeface="+mn-lt"/>
                <a:ea typeface="Calibri" panose="020F0502020204030204" pitchFamily="34" charset="0"/>
                <a:cs typeface="Tahoma" panose="020B0604030504040204" pitchFamily="34" charset="0"/>
              </a:rPr>
              <a:t>chị</a:t>
            </a:r>
            <a:r>
              <a:rPr lang="en-US" sz="1800" kern="100" dirty="0">
                <a:solidFill>
                  <a:srgbClr val="000000"/>
                </a:solidFill>
                <a:latin typeface="+mn-lt"/>
                <a:ea typeface="Calibri" panose="020F0502020204030204" pitchFamily="34" charset="0"/>
                <a:cs typeface="Tahoma" panose="020B0604030504040204" pitchFamily="34" charset="0"/>
              </a:rPr>
              <a:t>? </a:t>
            </a:r>
            <a:r>
              <a:rPr lang="en-US" sz="1800" kern="100" dirty="0" err="1">
                <a:solidFill>
                  <a:srgbClr val="000000"/>
                </a:solidFill>
                <a:latin typeface="+mn-lt"/>
                <a:ea typeface="Calibri" panose="020F0502020204030204" pitchFamily="34" charset="0"/>
                <a:cs typeface="Tahoma" panose="020B0604030504040204" pitchFamily="34" charset="0"/>
              </a:rPr>
              <a:t>Và</a:t>
            </a:r>
            <a:r>
              <a:rPr lang="en-US" sz="1800" kern="100" dirty="0">
                <a:solidFill>
                  <a:srgbClr val="000000"/>
                </a:solidFill>
                <a:latin typeface="+mn-lt"/>
                <a:ea typeface="Calibri" panose="020F0502020204030204" pitchFamily="34" charset="0"/>
                <a:cs typeface="Tahoma" panose="020B0604030504040204" pitchFamily="34" charset="0"/>
              </a:rPr>
              <a:t> </a:t>
            </a:r>
            <a:r>
              <a:rPr lang="en-US" sz="1800" kern="100" dirty="0" err="1">
                <a:solidFill>
                  <a:srgbClr val="000000"/>
                </a:solidFill>
                <a:latin typeface="+mn-lt"/>
                <a:ea typeface="Calibri" panose="020F0502020204030204" pitchFamily="34" charset="0"/>
                <a:cs typeface="Tahoma" panose="020B0604030504040204" pitchFamily="34" charset="0"/>
              </a:rPr>
              <a:t>hãy</a:t>
            </a:r>
            <a:r>
              <a:rPr lang="en-US" sz="1800" kern="100" dirty="0">
                <a:solidFill>
                  <a:srgbClr val="000000"/>
                </a:solidFill>
                <a:latin typeface="+mn-lt"/>
                <a:ea typeface="Calibri" panose="020F0502020204030204" pitchFamily="34" charset="0"/>
                <a:cs typeface="Tahoma" panose="020B0604030504040204" pitchFamily="34" charset="0"/>
              </a:rPr>
              <a:t> </a:t>
            </a:r>
            <a:r>
              <a:rPr lang="en-US" sz="1800" kern="100" dirty="0" err="1">
                <a:solidFill>
                  <a:srgbClr val="000000"/>
                </a:solidFill>
                <a:latin typeface="+mn-lt"/>
                <a:ea typeface="Calibri" panose="020F0502020204030204" pitchFamily="34" charset="0"/>
                <a:cs typeface="Tahoma" panose="020B0604030504040204" pitchFamily="34" charset="0"/>
              </a:rPr>
              <a:t>giải</a:t>
            </a:r>
            <a:r>
              <a:rPr lang="en-US" sz="1800" kern="100" dirty="0">
                <a:solidFill>
                  <a:srgbClr val="000000"/>
                </a:solidFill>
                <a:latin typeface="+mn-lt"/>
                <a:ea typeface="Calibri" panose="020F0502020204030204" pitchFamily="34" charset="0"/>
                <a:cs typeface="Tahoma" panose="020B0604030504040204" pitchFamily="34" charset="0"/>
              </a:rPr>
              <a:t> </a:t>
            </a:r>
            <a:r>
              <a:rPr lang="en-US" sz="1800" kern="100" dirty="0" err="1">
                <a:solidFill>
                  <a:srgbClr val="000000"/>
                </a:solidFill>
                <a:latin typeface="+mn-lt"/>
                <a:ea typeface="Calibri" panose="020F0502020204030204" pitchFamily="34" charset="0"/>
                <a:cs typeface="Tahoma" panose="020B0604030504040204" pitchFamily="34" charset="0"/>
              </a:rPr>
              <a:t>thích</a:t>
            </a:r>
            <a:r>
              <a:rPr lang="en-US" sz="1800" kern="100" dirty="0">
                <a:solidFill>
                  <a:srgbClr val="000000"/>
                </a:solidFill>
                <a:latin typeface="+mn-lt"/>
                <a:ea typeface="Calibri" panose="020F0502020204030204" pitchFamily="34" charset="0"/>
                <a:cs typeface="Tahoma" panose="020B0604030504040204" pitchFamily="34" charset="0"/>
              </a:rPr>
              <a:t> </a:t>
            </a:r>
            <a:r>
              <a:rPr lang="en-US" sz="1800" kern="100" dirty="0" err="1">
                <a:solidFill>
                  <a:srgbClr val="000000"/>
                </a:solidFill>
                <a:latin typeface="+mn-lt"/>
                <a:ea typeface="Calibri" panose="020F0502020204030204" pitchFamily="34" charset="0"/>
                <a:cs typeface="Tahoma" panose="020B0604030504040204" pitchFamily="34" charset="0"/>
              </a:rPr>
              <a:t>lý</a:t>
            </a:r>
            <a:r>
              <a:rPr lang="en-US" sz="1800" kern="100" dirty="0">
                <a:solidFill>
                  <a:srgbClr val="000000"/>
                </a:solidFill>
                <a:latin typeface="+mn-lt"/>
                <a:ea typeface="Calibri" panose="020F0502020204030204" pitchFamily="34" charset="0"/>
                <a:cs typeface="Tahoma" panose="020B0604030504040204" pitchFamily="34" charset="0"/>
              </a:rPr>
              <a:t> do </a:t>
            </a:r>
            <a:r>
              <a:rPr lang="en-US" sz="1800" kern="100" dirty="0" err="1">
                <a:solidFill>
                  <a:srgbClr val="000000"/>
                </a:solidFill>
                <a:latin typeface="+mn-lt"/>
                <a:ea typeface="Calibri" panose="020F0502020204030204" pitchFamily="34" charset="0"/>
                <a:cs typeface="Tahoma" panose="020B0604030504040204" pitchFamily="34" charset="0"/>
              </a:rPr>
              <a:t>lựa</a:t>
            </a:r>
            <a:r>
              <a:rPr lang="en-US" sz="1800" kern="100" dirty="0">
                <a:solidFill>
                  <a:srgbClr val="000000"/>
                </a:solidFill>
                <a:latin typeface="+mn-lt"/>
                <a:ea typeface="Calibri" panose="020F0502020204030204" pitchFamily="34" charset="0"/>
                <a:cs typeface="Tahoma" panose="020B0604030504040204" pitchFamily="34" charset="0"/>
              </a:rPr>
              <a:t> </a:t>
            </a:r>
            <a:r>
              <a:rPr lang="en-US" sz="1800" kern="100" dirty="0" err="1">
                <a:solidFill>
                  <a:srgbClr val="000000"/>
                </a:solidFill>
                <a:latin typeface="+mn-lt"/>
                <a:ea typeface="Calibri" panose="020F0502020204030204" pitchFamily="34" charset="0"/>
                <a:cs typeface="Tahoma" panose="020B0604030504040204" pitchFamily="34" charset="0"/>
              </a:rPr>
              <a:t>chọn</a:t>
            </a:r>
            <a:r>
              <a:rPr lang="en-US" sz="1800" kern="100" dirty="0">
                <a:solidFill>
                  <a:srgbClr val="000000"/>
                </a:solidFill>
                <a:latin typeface="+mn-lt"/>
                <a:ea typeface="Calibri" panose="020F0502020204030204" pitchFamily="34" charset="0"/>
                <a:cs typeface="Tahoma" panose="020B0604030504040204" pitchFamily="34" charset="0"/>
              </a:rPr>
              <a:t> </a:t>
            </a:r>
            <a:r>
              <a:rPr lang="en-US" sz="1800" kern="100" dirty="0" err="1">
                <a:solidFill>
                  <a:srgbClr val="000000"/>
                </a:solidFill>
                <a:latin typeface="+mn-lt"/>
                <a:ea typeface="Calibri" panose="020F0502020204030204" pitchFamily="34" charset="0"/>
                <a:cs typeface="Tahoma" panose="020B0604030504040204" pitchFamily="34" charset="0"/>
              </a:rPr>
              <a:t>cấp</a:t>
            </a:r>
            <a:r>
              <a:rPr lang="en-US" sz="1800" kern="100" dirty="0">
                <a:solidFill>
                  <a:srgbClr val="000000"/>
                </a:solidFill>
                <a:latin typeface="+mn-lt"/>
                <a:ea typeface="Calibri" panose="020F0502020204030204" pitchFamily="34" charset="0"/>
                <a:cs typeface="Tahoma" panose="020B0604030504040204" pitchFamily="34" charset="0"/>
              </a:rPr>
              <a:t> </a:t>
            </a:r>
            <a:r>
              <a:rPr lang="en-US" sz="1800" kern="100" dirty="0" err="1">
                <a:solidFill>
                  <a:srgbClr val="000000"/>
                </a:solidFill>
                <a:latin typeface="+mn-lt"/>
                <a:ea typeface="Calibri" panose="020F0502020204030204" pitchFamily="34" charset="0"/>
                <a:cs typeface="Tahoma" panose="020B0604030504040204" pitchFamily="34" charset="0"/>
              </a:rPr>
              <a:t>độ</a:t>
            </a:r>
            <a:r>
              <a:rPr lang="en-US" sz="1800" kern="100" dirty="0">
                <a:solidFill>
                  <a:srgbClr val="000000"/>
                </a:solidFill>
                <a:latin typeface="+mn-lt"/>
                <a:ea typeface="Calibri" panose="020F0502020204030204" pitchFamily="34" charset="0"/>
                <a:cs typeface="Tahoma" panose="020B0604030504040204" pitchFamily="34" charset="0"/>
              </a:rPr>
              <a:t> </a:t>
            </a:r>
            <a:r>
              <a:rPr lang="en-US" sz="1800" kern="100" dirty="0" err="1">
                <a:solidFill>
                  <a:srgbClr val="000000"/>
                </a:solidFill>
                <a:latin typeface="+mn-lt"/>
                <a:ea typeface="Calibri" panose="020F0502020204030204" pitchFamily="34" charset="0"/>
                <a:cs typeface="Tahoma" panose="020B0604030504040204" pitchFamily="34" charset="0"/>
              </a:rPr>
              <a:t>cho</a:t>
            </a:r>
            <a:r>
              <a:rPr lang="en-US" sz="1800" kern="100" dirty="0">
                <a:solidFill>
                  <a:srgbClr val="000000"/>
                </a:solidFill>
                <a:latin typeface="+mn-lt"/>
                <a:ea typeface="Calibri" panose="020F0502020204030204" pitchFamily="34" charset="0"/>
                <a:cs typeface="Tahoma" panose="020B0604030504040204" pitchFamily="34" charset="0"/>
              </a:rPr>
              <a:t> </a:t>
            </a:r>
            <a:r>
              <a:rPr lang="en-US" sz="1800" kern="100" dirty="0" err="1">
                <a:solidFill>
                  <a:srgbClr val="000000"/>
                </a:solidFill>
                <a:latin typeface="+mn-lt"/>
                <a:ea typeface="Calibri" panose="020F0502020204030204" pitchFamily="34" charset="0"/>
                <a:cs typeface="Tahoma" panose="020B0604030504040204" pitchFamily="34" charset="0"/>
              </a:rPr>
              <a:t>từng</a:t>
            </a:r>
            <a:r>
              <a:rPr lang="en-US" sz="1800" kern="100" dirty="0">
                <a:solidFill>
                  <a:srgbClr val="000000"/>
                </a:solidFill>
                <a:latin typeface="+mn-lt"/>
                <a:ea typeface="Calibri" panose="020F0502020204030204" pitchFamily="34" charset="0"/>
                <a:cs typeface="Tahoma" panose="020B0604030504040204" pitchFamily="34" charset="0"/>
              </a:rPr>
              <a:t> </a:t>
            </a:r>
            <a:r>
              <a:rPr lang="en-US" sz="1800" kern="100" dirty="0" err="1">
                <a:solidFill>
                  <a:srgbClr val="000000"/>
                </a:solidFill>
                <a:latin typeface="+mn-lt"/>
                <a:ea typeface="Calibri" panose="020F0502020204030204" pitchFamily="34" charset="0"/>
                <a:cs typeface="Tahoma" panose="020B0604030504040204" pitchFamily="34" charset="0"/>
              </a:rPr>
              <a:t>thành</a:t>
            </a:r>
            <a:r>
              <a:rPr lang="en-US" sz="1800" kern="100" dirty="0">
                <a:solidFill>
                  <a:srgbClr val="000000"/>
                </a:solidFill>
                <a:latin typeface="+mn-lt"/>
                <a:ea typeface="Calibri" panose="020F0502020204030204" pitchFamily="34" charset="0"/>
                <a:cs typeface="Tahoma" panose="020B0604030504040204" pitchFamily="34" charset="0"/>
              </a:rPr>
              <a:t> </a:t>
            </a:r>
            <a:r>
              <a:rPr lang="en-US" sz="1800" kern="100" dirty="0" err="1">
                <a:solidFill>
                  <a:srgbClr val="000000"/>
                </a:solidFill>
                <a:latin typeface="+mn-lt"/>
                <a:ea typeface="Calibri" panose="020F0502020204030204" pitchFamily="34" charset="0"/>
                <a:cs typeface="Tahoma" panose="020B0604030504040204" pitchFamily="34" charset="0"/>
              </a:rPr>
              <a:t>phần</a:t>
            </a:r>
            <a:r>
              <a:rPr lang="en-US" sz="1800" kern="100" dirty="0">
                <a:solidFill>
                  <a:srgbClr val="000000"/>
                </a:solidFill>
                <a:latin typeface="+mn-lt"/>
                <a:ea typeface="Calibri" panose="020F0502020204030204" pitchFamily="34" charset="0"/>
                <a:cs typeface="Tahoma" panose="020B0604030504040204" pitchFamily="34" charset="0"/>
              </a:rPr>
              <a:t>?</a:t>
            </a:r>
          </a:p>
        </p:txBody>
      </p:sp>
    </p:spTree>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45">
          <a:extLst>
            <a:ext uri="{FF2B5EF4-FFF2-40B4-BE49-F238E27FC236}">
              <a16:creationId xmlns:a16="http://schemas.microsoft.com/office/drawing/2014/main" id="{0233A686-9F9E-16D5-49DE-511275AD662A}"/>
            </a:ext>
          </a:extLst>
        </p:cNvPr>
        <p:cNvGrpSpPr/>
        <p:nvPr/>
      </p:nvGrpSpPr>
      <p:grpSpPr>
        <a:xfrm>
          <a:off x="0" y="0"/>
          <a:ext cx="0" cy="0"/>
          <a:chOff x="0" y="0"/>
          <a:chExt cx="0" cy="0"/>
        </a:xfrm>
      </p:grpSpPr>
      <p:grpSp>
        <p:nvGrpSpPr>
          <p:cNvPr id="48" name="Google Shape;48;p15">
            <a:extLst>
              <a:ext uri="{FF2B5EF4-FFF2-40B4-BE49-F238E27FC236}">
                <a16:creationId xmlns:a16="http://schemas.microsoft.com/office/drawing/2014/main" id="{F858F9F5-80BC-256E-6B39-BEAA9CFB4895}"/>
              </a:ext>
            </a:extLst>
          </p:cNvPr>
          <p:cNvGrpSpPr/>
          <p:nvPr/>
        </p:nvGrpSpPr>
        <p:grpSpPr>
          <a:xfrm>
            <a:off x="6102673" y="1155628"/>
            <a:ext cx="5486761" cy="4546744"/>
            <a:chOff x="1079350" y="238125"/>
            <a:chExt cx="5461275" cy="4525625"/>
          </a:xfrm>
        </p:grpSpPr>
        <p:sp>
          <p:nvSpPr>
            <p:cNvPr id="49" name="Google Shape;49;p15">
              <a:extLst>
                <a:ext uri="{FF2B5EF4-FFF2-40B4-BE49-F238E27FC236}">
                  <a16:creationId xmlns:a16="http://schemas.microsoft.com/office/drawing/2014/main" id="{6AD74FC0-0F05-8BD2-7429-3D509B64F572}"/>
                </a:ext>
              </a:extLst>
            </p:cNvPr>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50" name="Google Shape;50;p15">
              <a:extLst>
                <a:ext uri="{FF2B5EF4-FFF2-40B4-BE49-F238E27FC236}">
                  <a16:creationId xmlns:a16="http://schemas.microsoft.com/office/drawing/2014/main" id="{98193548-ECE9-A2EA-916F-2D2B234FA21F}"/>
                </a:ext>
              </a:extLst>
            </p:cNvPr>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51" name="Google Shape;51;p15">
              <a:extLst>
                <a:ext uri="{FF2B5EF4-FFF2-40B4-BE49-F238E27FC236}">
                  <a16:creationId xmlns:a16="http://schemas.microsoft.com/office/drawing/2014/main" id="{9BBCF16B-1B5B-96BF-EFF5-F44761D66E99}"/>
                </a:ext>
              </a:extLst>
            </p:cNvPr>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121900" tIns="121900" rIns="121900" bIns="121900" anchor="ctr" anchorCtr="0">
              <a:noAutofit/>
            </a:bodyPr>
            <a:lstStyle/>
            <a:p>
              <a:endParaRPr sz="2489"/>
            </a:p>
          </p:txBody>
        </p:sp>
        <p:sp>
          <p:nvSpPr>
            <p:cNvPr id="52" name="Google Shape;52;p15">
              <a:extLst>
                <a:ext uri="{FF2B5EF4-FFF2-40B4-BE49-F238E27FC236}">
                  <a16:creationId xmlns:a16="http://schemas.microsoft.com/office/drawing/2014/main" id="{7A1839E1-6746-87C7-8B40-DDBDC91D50E6}"/>
                </a:ext>
              </a:extLst>
            </p:cNvPr>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53" name="Google Shape;53;p15">
              <a:extLst>
                <a:ext uri="{FF2B5EF4-FFF2-40B4-BE49-F238E27FC236}">
                  <a16:creationId xmlns:a16="http://schemas.microsoft.com/office/drawing/2014/main" id="{359FBBFC-8467-4A89-A124-8774AFEB56A9}"/>
                </a:ext>
              </a:extLst>
            </p:cNvPr>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54" name="Google Shape;54;p15">
              <a:extLst>
                <a:ext uri="{FF2B5EF4-FFF2-40B4-BE49-F238E27FC236}">
                  <a16:creationId xmlns:a16="http://schemas.microsoft.com/office/drawing/2014/main" id="{C051F442-6334-C180-168A-D54206DCD3DA}"/>
                </a:ext>
              </a:extLst>
            </p:cNvPr>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5" name="Google Shape;55;p15">
              <a:extLst>
                <a:ext uri="{FF2B5EF4-FFF2-40B4-BE49-F238E27FC236}">
                  <a16:creationId xmlns:a16="http://schemas.microsoft.com/office/drawing/2014/main" id="{45C017BB-4A84-8E42-06D1-EC67571D9871}"/>
                </a:ext>
              </a:extLst>
            </p:cNvPr>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6" name="Google Shape;56;p15">
              <a:extLst>
                <a:ext uri="{FF2B5EF4-FFF2-40B4-BE49-F238E27FC236}">
                  <a16:creationId xmlns:a16="http://schemas.microsoft.com/office/drawing/2014/main" id="{186D1CF6-0587-29C5-F435-55CD6319C07D}"/>
                </a:ext>
              </a:extLst>
            </p:cNvPr>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7" name="Google Shape;57;p15">
              <a:extLst>
                <a:ext uri="{FF2B5EF4-FFF2-40B4-BE49-F238E27FC236}">
                  <a16:creationId xmlns:a16="http://schemas.microsoft.com/office/drawing/2014/main" id="{B13C3498-DD75-BF62-8DC5-406681F4D3BB}"/>
                </a:ext>
              </a:extLst>
            </p:cNvPr>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8" name="Google Shape;58;p15">
              <a:extLst>
                <a:ext uri="{FF2B5EF4-FFF2-40B4-BE49-F238E27FC236}">
                  <a16:creationId xmlns:a16="http://schemas.microsoft.com/office/drawing/2014/main" id="{12C33D09-133F-C73F-F19B-ED922478D14D}"/>
                </a:ext>
              </a:extLst>
            </p:cNvPr>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9" name="Google Shape;59;p15">
              <a:extLst>
                <a:ext uri="{FF2B5EF4-FFF2-40B4-BE49-F238E27FC236}">
                  <a16:creationId xmlns:a16="http://schemas.microsoft.com/office/drawing/2014/main" id="{40CA5F6F-A0FB-3961-5DA8-A3B622090EFA}"/>
                </a:ext>
              </a:extLst>
            </p:cNvPr>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0" name="Google Shape;60;p15">
              <a:extLst>
                <a:ext uri="{FF2B5EF4-FFF2-40B4-BE49-F238E27FC236}">
                  <a16:creationId xmlns:a16="http://schemas.microsoft.com/office/drawing/2014/main" id="{A3AFD96D-C35A-7E4C-9F77-9AC144ECB828}"/>
                </a:ext>
              </a:extLst>
            </p:cNvPr>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1" name="Google Shape;61;p15">
              <a:extLst>
                <a:ext uri="{FF2B5EF4-FFF2-40B4-BE49-F238E27FC236}">
                  <a16:creationId xmlns:a16="http://schemas.microsoft.com/office/drawing/2014/main" id="{EDBA855C-4889-81F6-78D5-DFBB7DFC3641}"/>
                </a:ext>
              </a:extLst>
            </p:cNvPr>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2" name="Google Shape;62;p15">
              <a:extLst>
                <a:ext uri="{FF2B5EF4-FFF2-40B4-BE49-F238E27FC236}">
                  <a16:creationId xmlns:a16="http://schemas.microsoft.com/office/drawing/2014/main" id="{609285CE-E36E-49D1-5924-C3C5DA72C3FF}"/>
                </a:ext>
              </a:extLst>
            </p:cNvPr>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3" name="Google Shape;63;p15">
              <a:extLst>
                <a:ext uri="{FF2B5EF4-FFF2-40B4-BE49-F238E27FC236}">
                  <a16:creationId xmlns:a16="http://schemas.microsoft.com/office/drawing/2014/main" id="{58E5444B-7E69-A891-A2F6-0A3AC6F23781}"/>
                </a:ext>
              </a:extLst>
            </p:cNvPr>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4" name="Google Shape;64;p15">
              <a:extLst>
                <a:ext uri="{FF2B5EF4-FFF2-40B4-BE49-F238E27FC236}">
                  <a16:creationId xmlns:a16="http://schemas.microsoft.com/office/drawing/2014/main" id="{617C7931-535D-50E7-9D88-C9F13D074436}"/>
                </a:ext>
              </a:extLst>
            </p:cNvPr>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5" name="Google Shape;65;p15">
              <a:extLst>
                <a:ext uri="{FF2B5EF4-FFF2-40B4-BE49-F238E27FC236}">
                  <a16:creationId xmlns:a16="http://schemas.microsoft.com/office/drawing/2014/main" id="{ECA397D4-C0B6-7A4E-FE0C-7FD627003B0C}"/>
                </a:ext>
              </a:extLst>
            </p:cNvPr>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6" name="Google Shape;66;p15">
              <a:extLst>
                <a:ext uri="{FF2B5EF4-FFF2-40B4-BE49-F238E27FC236}">
                  <a16:creationId xmlns:a16="http://schemas.microsoft.com/office/drawing/2014/main" id="{D728D495-0AD4-80BE-5936-90F6A683F023}"/>
                </a:ext>
              </a:extLst>
            </p:cNvPr>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67" name="Google Shape;67;p15">
              <a:extLst>
                <a:ext uri="{FF2B5EF4-FFF2-40B4-BE49-F238E27FC236}">
                  <a16:creationId xmlns:a16="http://schemas.microsoft.com/office/drawing/2014/main" id="{16AEA904-B618-B928-7923-EFA91A843DE5}"/>
                </a:ext>
              </a:extLst>
            </p:cNvPr>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68" name="Google Shape;68;p15">
              <a:extLst>
                <a:ext uri="{FF2B5EF4-FFF2-40B4-BE49-F238E27FC236}">
                  <a16:creationId xmlns:a16="http://schemas.microsoft.com/office/drawing/2014/main" id="{6DBF6338-6342-B109-FC25-A47CF44F04B6}"/>
                </a:ext>
              </a:extLst>
            </p:cNvPr>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69" name="Google Shape;69;p15">
              <a:extLst>
                <a:ext uri="{FF2B5EF4-FFF2-40B4-BE49-F238E27FC236}">
                  <a16:creationId xmlns:a16="http://schemas.microsoft.com/office/drawing/2014/main" id="{DEF697D8-9AFB-A3A4-0995-FE2E264006C5}"/>
                </a:ext>
              </a:extLst>
            </p:cNvPr>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0" name="Google Shape;70;p15">
              <a:extLst>
                <a:ext uri="{FF2B5EF4-FFF2-40B4-BE49-F238E27FC236}">
                  <a16:creationId xmlns:a16="http://schemas.microsoft.com/office/drawing/2014/main" id="{2C105734-9980-07D9-9056-26081C1F3245}"/>
                </a:ext>
              </a:extLst>
            </p:cNvPr>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1" name="Google Shape;71;p15">
              <a:extLst>
                <a:ext uri="{FF2B5EF4-FFF2-40B4-BE49-F238E27FC236}">
                  <a16:creationId xmlns:a16="http://schemas.microsoft.com/office/drawing/2014/main" id="{A42D6B70-97C6-6E63-BBE4-CB337671BF6B}"/>
                </a:ext>
              </a:extLst>
            </p:cNvPr>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2" name="Google Shape;72;p15">
              <a:extLst>
                <a:ext uri="{FF2B5EF4-FFF2-40B4-BE49-F238E27FC236}">
                  <a16:creationId xmlns:a16="http://schemas.microsoft.com/office/drawing/2014/main" id="{FCB62343-1AEE-1962-ECBC-29F74684F301}"/>
                </a:ext>
              </a:extLst>
            </p:cNvPr>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3" name="Google Shape;73;p15">
              <a:extLst>
                <a:ext uri="{FF2B5EF4-FFF2-40B4-BE49-F238E27FC236}">
                  <a16:creationId xmlns:a16="http://schemas.microsoft.com/office/drawing/2014/main" id="{E74F1125-B520-48F3-DAEA-0421CA54380A}"/>
                </a:ext>
              </a:extLst>
            </p:cNvPr>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4" name="Google Shape;74;p15">
              <a:extLst>
                <a:ext uri="{FF2B5EF4-FFF2-40B4-BE49-F238E27FC236}">
                  <a16:creationId xmlns:a16="http://schemas.microsoft.com/office/drawing/2014/main" id="{DB7196E2-CA89-27FA-6EC1-8A60D98CA659}"/>
                </a:ext>
              </a:extLst>
            </p:cNvPr>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5" name="Google Shape;75;p15">
              <a:extLst>
                <a:ext uri="{FF2B5EF4-FFF2-40B4-BE49-F238E27FC236}">
                  <a16:creationId xmlns:a16="http://schemas.microsoft.com/office/drawing/2014/main" id="{8AAF1B38-CA29-589D-8A31-3F1CFAD4F6A7}"/>
                </a:ext>
              </a:extLst>
            </p:cNvPr>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6" name="Google Shape;76;p15">
              <a:extLst>
                <a:ext uri="{FF2B5EF4-FFF2-40B4-BE49-F238E27FC236}">
                  <a16:creationId xmlns:a16="http://schemas.microsoft.com/office/drawing/2014/main" id="{87B8EBFA-5C51-7E3E-2490-E4435E9168CD}"/>
                </a:ext>
              </a:extLst>
            </p:cNvPr>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7" name="Google Shape;77;p15">
              <a:extLst>
                <a:ext uri="{FF2B5EF4-FFF2-40B4-BE49-F238E27FC236}">
                  <a16:creationId xmlns:a16="http://schemas.microsoft.com/office/drawing/2014/main" id="{EDB797C4-50E1-ACD8-1DE6-DA4BAFA01895}"/>
                </a:ext>
              </a:extLst>
            </p:cNvPr>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8" name="Google Shape;78;p15">
              <a:extLst>
                <a:ext uri="{FF2B5EF4-FFF2-40B4-BE49-F238E27FC236}">
                  <a16:creationId xmlns:a16="http://schemas.microsoft.com/office/drawing/2014/main" id="{8A191AD8-C1F4-BE68-40C9-6046BDB420DA}"/>
                </a:ext>
              </a:extLst>
            </p:cNvPr>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9" name="Google Shape;79;p15">
              <a:extLst>
                <a:ext uri="{FF2B5EF4-FFF2-40B4-BE49-F238E27FC236}">
                  <a16:creationId xmlns:a16="http://schemas.microsoft.com/office/drawing/2014/main" id="{85C15861-D3A4-0267-4F8E-D6EB287AADA4}"/>
                </a:ext>
              </a:extLst>
            </p:cNvPr>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80" name="Google Shape;80;p15">
              <a:extLst>
                <a:ext uri="{FF2B5EF4-FFF2-40B4-BE49-F238E27FC236}">
                  <a16:creationId xmlns:a16="http://schemas.microsoft.com/office/drawing/2014/main" id="{E47FD89C-DFE4-DF95-536C-4EBA32DA998A}"/>
                </a:ext>
              </a:extLst>
            </p:cNvPr>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81" name="Google Shape;81;p15">
              <a:extLst>
                <a:ext uri="{FF2B5EF4-FFF2-40B4-BE49-F238E27FC236}">
                  <a16:creationId xmlns:a16="http://schemas.microsoft.com/office/drawing/2014/main" id="{2584985C-FAFD-01DA-A2E9-C75736179B04}"/>
                </a:ext>
              </a:extLst>
            </p:cNvPr>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2" name="Google Shape;82;p15">
              <a:extLst>
                <a:ext uri="{FF2B5EF4-FFF2-40B4-BE49-F238E27FC236}">
                  <a16:creationId xmlns:a16="http://schemas.microsoft.com/office/drawing/2014/main" id="{4A13E4C8-C388-2105-4F82-A5FA58607F73}"/>
                </a:ext>
              </a:extLst>
            </p:cNvPr>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3" name="Google Shape;83;p15">
              <a:extLst>
                <a:ext uri="{FF2B5EF4-FFF2-40B4-BE49-F238E27FC236}">
                  <a16:creationId xmlns:a16="http://schemas.microsoft.com/office/drawing/2014/main" id="{88FB01BD-1BC9-134D-150F-520FAFD40CE1}"/>
                </a:ext>
              </a:extLst>
            </p:cNvPr>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4" name="Google Shape;84;p15">
              <a:extLst>
                <a:ext uri="{FF2B5EF4-FFF2-40B4-BE49-F238E27FC236}">
                  <a16:creationId xmlns:a16="http://schemas.microsoft.com/office/drawing/2014/main" id="{1BEDAA8E-F53F-63D9-DDEE-C4D225F39FCE}"/>
                </a:ext>
              </a:extLst>
            </p:cNvPr>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5" name="Google Shape;85;p15">
              <a:extLst>
                <a:ext uri="{FF2B5EF4-FFF2-40B4-BE49-F238E27FC236}">
                  <a16:creationId xmlns:a16="http://schemas.microsoft.com/office/drawing/2014/main" id="{D9AC169F-090F-2FEF-F3E1-509A9C5596C7}"/>
                </a:ext>
              </a:extLst>
            </p:cNvPr>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6" name="Google Shape;86;p15">
              <a:extLst>
                <a:ext uri="{FF2B5EF4-FFF2-40B4-BE49-F238E27FC236}">
                  <a16:creationId xmlns:a16="http://schemas.microsoft.com/office/drawing/2014/main" id="{49B6E404-98AA-22B6-A982-6BF6E6C8390F}"/>
                </a:ext>
              </a:extLst>
            </p:cNvPr>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7" name="Google Shape;87;p15">
              <a:extLst>
                <a:ext uri="{FF2B5EF4-FFF2-40B4-BE49-F238E27FC236}">
                  <a16:creationId xmlns:a16="http://schemas.microsoft.com/office/drawing/2014/main" id="{0F7EB5F7-237B-85FD-0309-F72B8EC7F3C2}"/>
                </a:ext>
              </a:extLst>
            </p:cNvPr>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8" name="Google Shape;88;p15">
              <a:extLst>
                <a:ext uri="{FF2B5EF4-FFF2-40B4-BE49-F238E27FC236}">
                  <a16:creationId xmlns:a16="http://schemas.microsoft.com/office/drawing/2014/main" id="{50DC965A-D730-5C58-D9F5-B2B222392F03}"/>
                </a:ext>
              </a:extLst>
            </p:cNvPr>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89" name="Google Shape;89;p15">
              <a:extLst>
                <a:ext uri="{FF2B5EF4-FFF2-40B4-BE49-F238E27FC236}">
                  <a16:creationId xmlns:a16="http://schemas.microsoft.com/office/drawing/2014/main" id="{3D33E54D-E960-1BE2-D96C-ED7246B17C4C}"/>
                </a:ext>
              </a:extLst>
            </p:cNvPr>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0" name="Google Shape;90;p15">
              <a:extLst>
                <a:ext uri="{FF2B5EF4-FFF2-40B4-BE49-F238E27FC236}">
                  <a16:creationId xmlns:a16="http://schemas.microsoft.com/office/drawing/2014/main" id="{8A8E6957-739E-CDDC-225B-980AB4D3547A}"/>
                </a:ext>
              </a:extLst>
            </p:cNvPr>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1" name="Google Shape;91;p15">
              <a:extLst>
                <a:ext uri="{FF2B5EF4-FFF2-40B4-BE49-F238E27FC236}">
                  <a16:creationId xmlns:a16="http://schemas.microsoft.com/office/drawing/2014/main" id="{2179DA42-9DF6-F37B-DE71-4856A159A23E}"/>
                </a:ext>
              </a:extLst>
            </p:cNvPr>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2" name="Google Shape;92;p15">
              <a:extLst>
                <a:ext uri="{FF2B5EF4-FFF2-40B4-BE49-F238E27FC236}">
                  <a16:creationId xmlns:a16="http://schemas.microsoft.com/office/drawing/2014/main" id="{EBDD59DF-0268-AC10-0C15-08393E113BAF}"/>
                </a:ext>
              </a:extLst>
            </p:cNvPr>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3" name="Google Shape;93;p15">
              <a:extLst>
                <a:ext uri="{FF2B5EF4-FFF2-40B4-BE49-F238E27FC236}">
                  <a16:creationId xmlns:a16="http://schemas.microsoft.com/office/drawing/2014/main" id="{68E6050D-A2C2-2445-8A2F-17813207EAEE}"/>
                </a:ext>
              </a:extLst>
            </p:cNvPr>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4" name="Google Shape;94;p15">
              <a:extLst>
                <a:ext uri="{FF2B5EF4-FFF2-40B4-BE49-F238E27FC236}">
                  <a16:creationId xmlns:a16="http://schemas.microsoft.com/office/drawing/2014/main" id="{9C4AFA68-C8E9-CCB5-D584-779E57C3F945}"/>
                </a:ext>
              </a:extLst>
            </p:cNvPr>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5" name="Google Shape;95;p15">
              <a:extLst>
                <a:ext uri="{FF2B5EF4-FFF2-40B4-BE49-F238E27FC236}">
                  <a16:creationId xmlns:a16="http://schemas.microsoft.com/office/drawing/2014/main" id="{8C599EE8-B8DF-926B-895A-7834EE1A82CE}"/>
                </a:ext>
              </a:extLst>
            </p:cNvPr>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6" name="Google Shape;96;p15">
              <a:extLst>
                <a:ext uri="{FF2B5EF4-FFF2-40B4-BE49-F238E27FC236}">
                  <a16:creationId xmlns:a16="http://schemas.microsoft.com/office/drawing/2014/main" id="{8EBDCDA5-1DA2-03EC-E92C-06562824A67D}"/>
                </a:ext>
              </a:extLst>
            </p:cNvPr>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7" name="Google Shape;97;p15">
              <a:extLst>
                <a:ext uri="{FF2B5EF4-FFF2-40B4-BE49-F238E27FC236}">
                  <a16:creationId xmlns:a16="http://schemas.microsoft.com/office/drawing/2014/main" id="{27B1E59C-EC2E-9493-4DCF-9E4FEF3E323D}"/>
                </a:ext>
              </a:extLst>
            </p:cNvPr>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8" name="Google Shape;98;p15">
              <a:extLst>
                <a:ext uri="{FF2B5EF4-FFF2-40B4-BE49-F238E27FC236}">
                  <a16:creationId xmlns:a16="http://schemas.microsoft.com/office/drawing/2014/main" id="{C4AA307C-EDD3-E12D-633C-511EBA2C2F3E}"/>
                </a:ext>
              </a:extLst>
            </p:cNvPr>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9" name="Google Shape;99;p15">
              <a:extLst>
                <a:ext uri="{FF2B5EF4-FFF2-40B4-BE49-F238E27FC236}">
                  <a16:creationId xmlns:a16="http://schemas.microsoft.com/office/drawing/2014/main" id="{DECDC7C8-ABBD-216A-BE93-2B0A353B4A44}"/>
                </a:ext>
              </a:extLst>
            </p:cNvPr>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100" name="Google Shape;100;p15">
              <a:extLst>
                <a:ext uri="{FF2B5EF4-FFF2-40B4-BE49-F238E27FC236}">
                  <a16:creationId xmlns:a16="http://schemas.microsoft.com/office/drawing/2014/main" id="{BE8FBAA3-C14B-F2E8-B332-BE7CEC048F42}"/>
                </a:ext>
              </a:extLst>
            </p:cNvPr>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1" name="Google Shape;101;p15">
              <a:extLst>
                <a:ext uri="{FF2B5EF4-FFF2-40B4-BE49-F238E27FC236}">
                  <a16:creationId xmlns:a16="http://schemas.microsoft.com/office/drawing/2014/main" id="{1DE66112-D454-BBD5-B623-C3FB3BB3438B}"/>
                </a:ext>
              </a:extLst>
            </p:cNvPr>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2" name="Google Shape;102;p15">
              <a:extLst>
                <a:ext uri="{FF2B5EF4-FFF2-40B4-BE49-F238E27FC236}">
                  <a16:creationId xmlns:a16="http://schemas.microsoft.com/office/drawing/2014/main" id="{0212B744-33BA-E23A-6652-DD33E64CB5B1}"/>
                </a:ext>
              </a:extLst>
            </p:cNvPr>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3" name="Google Shape;103;p15">
              <a:extLst>
                <a:ext uri="{FF2B5EF4-FFF2-40B4-BE49-F238E27FC236}">
                  <a16:creationId xmlns:a16="http://schemas.microsoft.com/office/drawing/2014/main" id="{CEC11DCF-ED88-78D2-0E4E-0EF544EBC35D}"/>
                </a:ext>
              </a:extLst>
            </p:cNvPr>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4" name="Google Shape;104;p15">
              <a:extLst>
                <a:ext uri="{FF2B5EF4-FFF2-40B4-BE49-F238E27FC236}">
                  <a16:creationId xmlns:a16="http://schemas.microsoft.com/office/drawing/2014/main" id="{5173CFA6-2EE8-718C-50B5-7D1CE96E65D7}"/>
                </a:ext>
              </a:extLst>
            </p:cNvPr>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5" name="Google Shape;105;p15">
              <a:extLst>
                <a:ext uri="{FF2B5EF4-FFF2-40B4-BE49-F238E27FC236}">
                  <a16:creationId xmlns:a16="http://schemas.microsoft.com/office/drawing/2014/main" id="{59AE12F2-D213-91D6-01BD-6C1ECFAF7E43}"/>
                </a:ext>
              </a:extLst>
            </p:cNvPr>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6" name="Google Shape;106;p15">
              <a:extLst>
                <a:ext uri="{FF2B5EF4-FFF2-40B4-BE49-F238E27FC236}">
                  <a16:creationId xmlns:a16="http://schemas.microsoft.com/office/drawing/2014/main" id="{DBC257E2-F1EE-0200-D8CE-C5986A4CF02B}"/>
                </a:ext>
              </a:extLst>
            </p:cNvPr>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7" name="Google Shape;107;p15">
              <a:extLst>
                <a:ext uri="{FF2B5EF4-FFF2-40B4-BE49-F238E27FC236}">
                  <a16:creationId xmlns:a16="http://schemas.microsoft.com/office/drawing/2014/main" id="{3FC9F793-1917-FB5B-FD97-BBC3A0B9E6B1}"/>
                </a:ext>
              </a:extLst>
            </p:cNvPr>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8" name="Google Shape;108;p15">
              <a:extLst>
                <a:ext uri="{FF2B5EF4-FFF2-40B4-BE49-F238E27FC236}">
                  <a16:creationId xmlns:a16="http://schemas.microsoft.com/office/drawing/2014/main" id="{8F38A7F6-D0FF-94A4-6F94-DDDEA12D0152}"/>
                </a:ext>
              </a:extLst>
            </p:cNvPr>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9" name="Google Shape;109;p15">
              <a:extLst>
                <a:ext uri="{FF2B5EF4-FFF2-40B4-BE49-F238E27FC236}">
                  <a16:creationId xmlns:a16="http://schemas.microsoft.com/office/drawing/2014/main" id="{1EB08D3D-8302-E35E-C20D-45FF553CB136}"/>
                </a:ext>
              </a:extLst>
            </p:cNvPr>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10" name="Google Shape;110;p15">
              <a:extLst>
                <a:ext uri="{FF2B5EF4-FFF2-40B4-BE49-F238E27FC236}">
                  <a16:creationId xmlns:a16="http://schemas.microsoft.com/office/drawing/2014/main" id="{02011AF9-43AA-9486-5BF5-599ACDCDB087}"/>
                </a:ext>
              </a:extLst>
            </p:cNvPr>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11" name="Google Shape;111;p15">
              <a:extLst>
                <a:ext uri="{FF2B5EF4-FFF2-40B4-BE49-F238E27FC236}">
                  <a16:creationId xmlns:a16="http://schemas.microsoft.com/office/drawing/2014/main" id="{76470DD2-9D37-B01A-23B6-A12A784F88A8}"/>
                </a:ext>
              </a:extLst>
            </p:cNvPr>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12" name="Google Shape;112;p15">
              <a:extLst>
                <a:ext uri="{FF2B5EF4-FFF2-40B4-BE49-F238E27FC236}">
                  <a16:creationId xmlns:a16="http://schemas.microsoft.com/office/drawing/2014/main" id="{5EA04A3F-236C-0804-7864-1E2BFC99CD6C}"/>
                </a:ext>
              </a:extLst>
            </p:cNvPr>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3" name="Google Shape;113;p15">
              <a:extLst>
                <a:ext uri="{FF2B5EF4-FFF2-40B4-BE49-F238E27FC236}">
                  <a16:creationId xmlns:a16="http://schemas.microsoft.com/office/drawing/2014/main" id="{1FA0B450-CB1E-9E03-D2BA-B86B6886265A}"/>
                </a:ext>
              </a:extLst>
            </p:cNvPr>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4" name="Google Shape;114;p15">
              <a:extLst>
                <a:ext uri="{FF2B5EF4-FFF2-40B4-BE49-F238E27FC236}">
                  <a16:creationId xmlns:a16="http://schemas.microsoft.com/office/drawing/2014/main" id="{66014A4E-2FD0-84B9-C649-E2CB52554B80}"/>
                </a:ext>
              </a:extLst>
            </p:cNvPr>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5" name="Google Shape;115;p15">
              <a:extLst>
                <a:ext uri="{FF2B5EF4-FFF2-40B4-BE49-F238E27FC236}">
                  <a16:creationId xmlns:a16="http://schemas.microsoft.com/office/drawing/2014/main" id="{D21D1486-7988-0440-DA4B-B9D6282618D5}"/>
                </a:ext>
              </a:extLst>
            </p:cNvPr>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6" name="Google Shape;116;p15">
              <a:extLst>
                <a:ext uri="{FF2B5EF4-FFF2-40B4-BE49-F238E27FC236}">
                  <a16:creationId xmlns:a16="http://schemas.microsoft.com/office/drawing/2014/main" id="{D80C9D0C-690D-2864-37B6-8600F20DC343}"/>
                </a:ext>
              </a:extLst>
            </p:cNvPr>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7" name="Google Shape;117;p15">
              <a:extLst>
                <a:ext uri="{FF2B5EF4-FFF2-40B4-BE49-F238E27FC236}">
                  <a16:creationId xmlns:a16="http://schemas.microsoft.com/office/drawing/2014/main" id="{DA1B04F7-BEB9-8594-BD71-4E519A5F9EA1}"/>
                </a:ext>
              </a:extLst>
            </p:cNvPr>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8" name="Google Shape;118;p15">
              <a:extLst>
                <a:ext uri="{FF2B5EF4-FFF2-40B4-BE49-F238E27FC236}">
                  <a16:creationId xmlns:a16="http://schemas.microsoft.com/office/drawing/2014/main" id="{4C3AB2C3-C989-9E09-CEDC-4539A8664E27}"/>
                </a:ext>
              </a:extLst>
            </p:cNvPr>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9" name="Google Shape;119;p15">
              <a:extLst>
                <a:ext uri="{FF2B5EF4-FFF2-40B4-BE49-F238E27FC236}">
                  <a16:creationId xmlns:a16="http://schemas.microsoft.com/office/drawing/2014/main" id="{A9C78FCB-B977-5BAD-7328-20B4E21D8AF2}"/>
                </a:ext>
              </a:extLst>
            </p:cNvPr>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0" name="Google Shape;120;p15">
              <a:extLst>
                <a:ext uri="{FF2B5EF4-FFF2-40B4-BE49-F238E27FC236}">
                  <a16:creationId xmlns:a16="http://schemas.microsoft.com/office/drawing/2014/main" id="{2BF34062-83F9-F6C0-1C4C-40F3088BEBF2}"/>
                </a:ext>
              </a:extLst>
            </p:cNvPr>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1" name="Google Shape;121;p15">
              <a:extLst>
                <a:ext uri="{FF2B5EF4-FFF2-40B4-BE49-F238E27FC236}">
                  <a16:creationId xmlns:a16="http://schemas.microsoft.com/office/drawing/2014/main" id="{2F9FD241-5568-A4AC-8B95-9831D4CFBB05}"/>
                </a:ext>
              </a:extLst>
            </p:cNvPr>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2" name="Google Shape;122;p15">
              <a:extLst>
                <a:ext uri="{FF2B5EF4-FFF2-40B4-BE49-F238E27FC236}">
                  <a16:creationId xmlns:a16="http://schemas.microsoft.com/office/drawing/2014/main" id="{7A6CC45E-BDA5-2EA5-7E61-AFE924FBBCFC}"/>
                </a:ext>
              </a:extLst>
            </p:cNvPr>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23" name="Google Shape;123;p15">
              <a:extLst>
                <a:ext uri="{FF2B5EF4-FFF2-40B4-BE49-F238E27FC236}">
                  <a16:creationId xmlns:a16="http://schemas.microsoft.com/office/drawing/2014/main" id="{D9C9132E-1450-F566-0E9C-89739A985683}"/>
                </a:ext>
              </a:extLst>
            </p:cNvPr>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24" name="Google Shape;124;p15">
              <a:extLst>
                <a:ext uri="{FF2B5EF4-FFF2-40B4-BE49-F238E27FC236}">
                  <a16:creationId xmlns:a16="http://schemas.microsoft.com/office/drawing/2014/main" id="{706C815E-468F-A349-1581-FB0FB0EBA671}"/>
                </a:ext>
              </a:extLst>
            </p:cNvPr>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5" name="Google Shape;125;p15">
              <a:extLst>
                <a:ext uri="{FF2B5EF4-FFF2-40B4-BE49-F238E27FC236}">
                  <a16:creationId xmlns:a16="http://schemas.microsoft.com/office/drawing/2014/main" id="{F562174F-CBC4-7173-083E-A261C7CB21F3}"/>
                </a:ext>
              </a:extLst>
            </p:cNvPr>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6" name="Google Shape;126;p15">
              <a:extLst>
                <a:ext uri="{FF2B5EF4-FFF2-40B4-BE49-F238E27FC236}">
                  <a16:creationId xmlns:a16="http://schemas.microsoft.com/office/drawing/2014/main" id="{AD91D83A-630F-5378-2595-F57F87DD699D}"/>
                </a:ext>
              </a:extLst>
            </p:cNvPr>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7" name="Google Shape;127;p15">
              <a:extLst>
                <a:ext uri="{FF2B5EF4-FFF2-40B4-BE49-F238E27FC236}">
                  <a16:creationId xmlns:a16="http://schemas.microsoft.com/office/drawing/2014/main" id="{94FF5952-8AF6-DE5E-0B1B-F8878A71F528}"/>
                </a:ext>
              </a:extLst>
            </p:cNvPr>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8" name="Google Shape;128;p15">
              <a:extLst>
                <a:ext uri="{FF2B5EF4-FFF2-40B4-BE49-F238E27FC236}">
                  <a16:creationId xmlns:a16="http://schemas.microsoft.com/office/drawing/2014/main" id="{04FE91FA-EFD5-638A-63BC-F3DB8E2F899B}"/>
                </a:ext>
              </a:extLst>
            </p:cNvPr>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9" name="Google Shape;129;p15">
              <a:extLst>
                <a:ext uri="{FF2B5EF4-FFF2-40B4-BE49-F238E27FC236}">
                  <a16:creationId xmlns:a16="http://schemas.microsoft.com/office/drawing/2014/main" id="{2DCD4B95-43E1-1957-2083-C14748886143}"/>
                </a:ext>
              </a:extLst>
            </p:cNvPr>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0" name="Google Shape;130;p15">
              <a:extLst>
                <a:ext uri="{FF2B5EF4-FFF2-40B4-BE49-F238E27FC236}">
                  <a16:creationId xmlns:a16="http://schemas.microsoft.com/office/drawing/2014/main" id="{0C624AA5-EFA9-6DDC-40E9-3E61D3F7D099}"/>
                </a:ext>
              </a:extLst>
            </p:cNvPr>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1" name="Google Shape;131;p15">
              <a:extLst>
                <a:ext uri="{FF2B5EF4-FFF2-40B4-BE49-F238E27FC236}">
                  <a16:creationId xmlns:a16="http://schemas.microsoft.com/office/drawing/2014/main" id="{3D8A3584-7717-2BAF-270C-76CF90C7203E}"/>
                </a:ext>
              </a:extLst>
            </p:cNvPr>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2" name="Google Shape;132;p15">
              <a:extLst>
                <a:ext uri="{FF2B5EF4-FFF2-40B4-BE49-F238E27FC236}">
                  <a16:creationId xmlns:a16="http://schemas.microsoft.com/office/drawing/2014/main" id="{1958D3F2-9A41-D8F2-FAEB-C083F069B215}"/>
                </a:ext>
              </a:extLst>
            </p:cNvPr>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3" name="Google Shape;133;p15">
              <a:extLst>
                <a:ext uri="{FF2B5EF4-FFF2-40B4-BE49-F238E27FC236}">
                  <a16:creationId xmlns:a16="http://schemas.microsoft.com/office/drawing/2014/main" id="{8EA0D121-3DE0-0F1C-4BF1-519469E9D4AE}"/>
                </a:ext>
              </a:extLst>
            </p:cNvPr>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4" name="Google Shape;134;p15">
              <a:extLst>
                <a:ext uri="{FF2B5EF4-FFF2-40B4-BE49-F238E27FC236}">
                  <a16:creationId xmlns:a16="http://schemas.microsoft.com/office/drawing/2014/main" id="{1011A392-78E9-166B-ED07-7C34519317FE}"/>
                </a:ext>
              </a:extLst>
            </p:cNvPr>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35" name="Google Shape;135;p15">
              <a:extLst>
                <a:ext uri="{FF2B5EF4-FFF2-40B4-BE49-F238E27FC236}">
                  <a16:creationId xmlns:a16="http://schemas.microsoft.com/office/drawing/2014/main" id="{FD4B3B09-0920-2E0F-5365-D0EF315B46A0}"/>
                </a:ext>
              </a:extLst>
            </p:cNvPr>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36" name="Google Shape;136;p15">
              <a:extLst>
                <a:ext uri="{FF2B5EF4-FFF2-40B4-BE49-F238E27FC236}">
                  <a16:creationId xmlns:a16="http://schemas.microsoft.com/office/drawing/2014/main" id="{DAC0B640-38F0-457D-9E49-70220AB20D15}"/>
                </a:ext>
              </a:extLst>
            </p:cNvPr>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7" name="Google Shape;137;p15">
              <a:extLst>
                <a:ext uri="{FF2B5EF4-FFF2-40B4-BE49-F238E27FC236}">
                  <a16:creationId xmlns:a16="http://schemas.microsoft.com/office/drawing/2014/main" id="{95E18B96-033B-B063-23FE-8AF46C6B257C}"/>
                </a:ext>
              </a:extLst>
            </p:cNvPr>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8" name="Google Shape;138;p15">
              <a:extLst>
                <a:ext uri="{FF2B5EF4-FFF2-40B4-BE49-F238E27FC236}">
                  <a16:creationId xmlns:a16="http://schemas.microsoft.com/office/drawing/2014/main" id="{1D0D3155-E728-5399-9E0B-1E308FC5AAAE}"/>
                </a:ext>
              </a:extLst>
            </p:cNvPr>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9" name="Google Shape;139;p15">
              <a:extLst>
                <a:ext uri="{FF2B5EF4-FFF2-40B4-BE49-F238E27FC236}">
                  <a16:creationId xmlns:a16="http://schemas.microsoft.com/office/drawing/2014/main" id="{64C28AC3-BF68-4EFF-BC64-CD2EA734837D}"/>
                </a:ext>
              </a:extLst>
            </p:cNvPr>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0" name="Google Shape;140;p15">
              <a:extLst>
                <a:ext uri="{FF2B5EF4-FFF2-40B4-BE49-F238E27FC236}">
                  <a16:creationId xmlns:a16="http://schemas.microsoft.com/office/drawing/2014/main" id="{6F992CF4-DE5D-503E-BC12-875D9A3017CE}"/>
                </a:ext>
              </a:extLst>
            </p:cNvPr>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1" name="Google Shape;141;p15">
              <a:extLst>
                <a:ext uri="{FF2B5EF4-FFF2-40B4-BE49-F238E27FC236}">
                  <a16:creationId xmlns:a16="http://schemas.microsoft.com/office/drawing/2014/main" id="{771606BD-7F5C-3932-E0AA-EFA6E933CAA7}"/>
                </a:ext>
              </a:extLst>
            </p:cNvPr>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2" name="Google Shape;142;p15">
              <a:extLst>
                <a:ext uri="{FF2B5EF4-FFF2-40B4-BE49-F238E27FC236}">
                  <a16:creationId xmlns:a16="http://schemas.microsoft.com/office/drawing/2014/main" id="{219A7DBE-6888-C312-877C-8FA7807B98A9}"/>
                </a:ext>
              </a:extLst>
            </p:cNvPr>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3" name="Google Shape;143;p15">
              <a:extLst>
                <a:ext uri="{FF2B5EF4-FFF2-40B4-BE49-F238E27FC236}">
                  <a16:creationId xmlns:a16="http://schemas.microsoft.com/office/drawing/2014/main" id="{8E4E67FF-9C97-3FDE-1109-7FEEB71B1F60}"/>
                </a:ext>
              </a:extLst>
            </p:cNvPr>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4" name="Google Shape;144;p15">
              <a:extLst>
                <a:ext uri="{FF2B5EF4-FFF2-40B4-BE49-F238E27FC236}">
                  <a16:creationId xmlns:a16="http://schemas.microsoft.com/office/drawing/2014/main" id="{DA178217-81FE-C4CA-56F0-C2D5AEB270B1}"/>
                </a:ext>
              </a:extLst>
            </p:cNvPr>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5" name="Google Shape;145;p15">
              <a:extLst>
                <a:ext uri="{FF2B5EF4-FFF2-40B4-BE49-F238E27FC236}">
                  <a16:creationId xmlns:a16="http://schemas.microsoft.com/office/drawing/2014/main" id="{8D2425A5-08CE-DDDC-57DB-BAD70678F2B9}"/>
                </a:ext>
              </a:extLst>
            </p:cNvPr>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6" name="Google Shape;146;p15">
              <a:extLst>
                <a:ext uri="{FF2B5EF4-FFF2-40B4-BE49-F238E27FC236}">
                  <a16:creationId xmlns:a16="http://schemas.microsoft.com/office/drawing/2014/main" id="{946323F5-44F2-F598-F555-E75E77ED93FF}"/>
                </a:ext>
              </a:extLst>
            </p:cNvPr>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7" name="Google Shape;147;p15">
              <a:extLst>
                <a:ext uri="{FF2B5EF4-FFF2-40B4-BE49-F238E27FC236}">
                  <a16:creationId xmlns:a16="http://schemas.microsoft.com/office/drawing/2014/main" id="{72985D67-5848-F3B6-F433-32917F9179D7}"/>
                </a:ext>
              </a:extLst>
            </p:cNvPr>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48" name="Google Shape;148;p15">
              <a:extLst>
                <a:ext uri="{FF2B5EF4-FFF2-40B4-BE49-F238E27FC236}">
                  <a16:creationId xmlns:a16="http://schemas.microsoft.com/office/drawing/2014/main" id="{E9CA75C4-F28D-89F8-154C-B80B974E0C6D}"/>
                </a:ext>
              </a:extLst>
            </p:cNvPr>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49" name="Google Shape;149;p15">
              <a:extLst>
                <a:ext uri="{FF2B5EF4-FFF2-40B4-BE49-F238E27FC236}">
                  <a16:creationId xmlns:a16="http://schemas.microsoft.com/office/drawing/2014/main" id="{C11D2E4D-3BD6-0308-60BC-767564B319B6}"/>
                </a:ext>
              </a:extLst>
            </p:cNvPr>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0" name="Google Shape;150;p15">
              <a:extLst>
                <a:ext uri="{FF2B5EF4-FFF2-40B4-BE49-F238E27FC236}">
                  <a16:creationId xmlns:a16="http://schemas.microsoft.com/office/drawing/2014/main" id="{B0EFC24F-A81C-C274-D80B-79C8443E219C}"/>
                </a:ext>
              </a:extLst>
            </p:cNvPr>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1" name="Google Shape;151;p15">
              <a:extLst>
                <a:ext uri="{FF2B5EF4-FFF2-40B4-BE49-F238E27FC236}">
                  <a16:creationId xmlns:a16="http://schemas.microsoft.com/office/drawing/2014/main" id="{5C7A1FF9-2080-90A2-74A0-15709991ACA7}"/>
                </a:ext>
              </a:extLst>
            </p:cNvPr>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2" name="Google Shape;152;p15">
              <a:extLst>
                <a:ext uri="{FF2B5EF4-FFF2-40B4-BE49-F238E27FC236}">
                  <a16:creationId xmlns:a16="http://schemas.microsoft.com/office/drawing/2014/main" id="{4AD9A857-7938-409D-7227-27B459841801}"/>
                </a:ext>
              </a:extLst>
            </p:cNvPr>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3" name="Google Shape;153;p15">
              <a:extLst>
                <a:ext uri="{FF2B5EF4-FFF2-40B4-BE49-F238E27FC236}">
                  <a16:creationId xmlns:a16="http://schemas.microsoft.com/office/drawing/2014/main" id="{6C136DFA-B2A0-AB0C-33FC-610EA7390EB7}"/>
                </a:ext>
              </a:extLst>
            </p:cNvPr>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4" name="Google Shape;154;p15">
              <a:extLst>
                <a:ext uri="{FF2B5EF4-FFF2-40B4-BE49-F238E27FC236}">
                  <a16:creationId xmlns:a16="http://schemas.microsoft.com/office/drawing/2014/main" id="{E669A1E2-F171-5CB5-508F-E3B64D4903F1}"/>
                </a:ext>
              </a:extLst>
            </p:cNvPr>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5" name="Google Shape;155;p15">
              <a:extLst>
                <a:ext uri="{FF2B5EF4-FFF2-40B4-BE49-F238E27FC236}">
                  <a16:creationId xmlns:a16="http://schemas.microsoft.com/office/drawing/2014/main" id="{4CF47CD2-B5F1-B70F-63D2-D664DCB80E28}"/>
                </a:ext>
              </a:extLst>
            </p:cNvPr>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6" name="Google Shape;156;p15">
              <a:extLst>
                <a:ext uri="{FF2B5EF4-FFF2-40B4-BE49-F238E27FC236}">
                  <a16:creationId xmlns:a16="http://schemas.microsoft.com/office/drawing/2014/main" id="{D8BBDF15-8122-035F-FC0A-31E358A67C70}"/>
                </a:ext>
              </a:extLst>
            </p:cNvPr>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7" name="Google Shape;157;p15">
              <a:extLst>
                <a:ext uri="{FF2B5EF4-FFF2-40B4-BE49-F238E27FC236}">
                  <a16:creationId xmlns:a16="http://schemas.microsoft.com/office/drawing/2014/main" id="{5DE78DE8-7AA8-3020-3835-CE1E0B324B96}"/>
                </a:ext>
              </a:extLst>
            </p:cNvPr>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8" name="Google Shape;158;p15">
              <a:extLst>
                <a:ext uri="{FF2B5EF4-FFF2-40B4-BE49-F238E27FC236}">
                  <a16:creationId xmlns:a16="http://schemas.microsoft.com/office/drawing/2014/main" id="{4DC3DFFD-4DE0-3A7A-04BA-DE6976D223EF}"/>
                </a:ext>
              </a:extLst>
            </p:cNvPr>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9" name="Google Shape;159;p15">
              <a:extLst>
                <a:ext uri="{FF2B5EF4-FFF2-40B4-BE49-F238E27FC236}">
                  <a16:creationId xmlns:a16="http://schemas.microsoft.com/office/drawing/2014/main" id="{4FE332E5-0B19-8E05-39A1-B8D2D00647FD}"/>
                </a:ext>
              </a:extLst>
            </p:cNvPr>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60" name="Google Shape;160;p15">
              <a:extLst>
                <a:ext uri="{FF2B5EF4-FFF2-40B4-BE49-F238E27FC236}">
                  <a16:creationId xmlns:a16="http://schemas.microsoft.com/office/drawing/2014/main" id="{1AA5B35D-8C81-8AFF-ACEE-DBF7867A7849}"/>
                </a:ext>
              </a:extLst>
            </p:cNvPr>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61" name="Google Shape;161;p15">
              <a:extLst>
                <a:ext uri="{FF2B5EF4-FFF2-40B4-BE49-F238E27FC236}">
                  <a16:creationId xmlns:a16="http://schemas.microsoft.com/office/drawing/2014/main" id="{8BB26665-4818-4FC6-72FF-DA35AD46502D}"/>
                </a:ext>
              </a:extLst>
            </p:cNvPr>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162" name="Google Shape;162;p15">
              <a:extLst>
                <a:ext uri="{FF2B5EF4-FFF2-40B4-BE49-F238E27FC236}">
                  <a16:creationId xmlns:a16="http://schemas.microsoft.com/office/drawing/2014/main" id="{B836C33F-CDCA-BE90-9281-4C50F3A25E50}"/>
                </a:ext>
              </a:extLst>
            </p:cNvPr>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3" name="Google Shape;163;p15">
              <a:extLst>
                <a:ext uri="{FF2B5EF4-FFF2-40B4-BE49-F238E27FC236}">
                  <a16:creationId xmlns:a16="http://schemas.microsoft.com/office/drawing/2014/main" id="{2B943165-B445-55DA-8AC9-202157ABEEF5}"/>
                </a:ext>
              </a:extLst>
            </p:cNvPr>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4" name="Google Shape;164;p15">
              <a:extLst>
                <a:ext uri="{FF2B5EF4-FFF2-40B4-BE49-F238E27FC236}">
                  <a16:creationId xmlns:a16="http://schemas.microsoft.com/office/drawing/2014/main" id="{4E467EE1-A524-03C0-D97C-C7E3C2AAB9A6}"/>
                </a:ext>
              </a:extLst>
            </p:cNvPr>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5" name="Google Shape;165;p15">
              <a:extLst>
                <a:ext uri="{FF2B5EF4-FFF2-40B4-BE49-F238E27FC236}">
                  <a16:creationId xmlns:a16="http://schemas.microsoft.com/office/drawing/2014/main" id="{A11ABD0C-C074-A745-3179-3544F9A3C31E}"/>
                </a:ext>
              </a:extLst>
            </p:cNvPr>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6" name="Google Shape;166;p15">
              <a:extLst>
                <a:ext uri="{FF2B5EF4-FFF2-40B4-BE49-F238E27FC236}">
                  <a16:creationId xmlns:a16="http://schemas.microsoft.com/office/drawing/2014/main" id="{AF8217C9-AC03-4E89-449C-18AC3B14DDED}"/>
                </a:ext>
              </a:extLst>
            </p:cNvPr>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7" name="Google Shape;167;p15">
              <a:extLst>
                <a:ext uri="{FF2B5EF4-FFF2-40B4-BE49-F238E27FC236}">
                  <a16:creationId xmlns:a16="http://schemas.microsoft.com/office/drawing/2014/main" id="{F013EBAD-8356-04F1-43DE-DD26B03A09D7}"/>
                </a:ext>
              </a:extLst>
            </p:cNvPr>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8" name="Google Shape;168;p15">
              <a:extLst>
                <a:ext uri="{FF2B5EF4-FFF2-40B4-BE49-F238E27FC236}">
                  <a16:creationId xmlns:a16="http://schemas.microsoft.com/office/drawing/2014/main" id="{02A9B4C9-81CA-BC1E-E5E6-79715F31B7AF}"/>
                </a:ext>
              </a:extLst>
            </p:cNvPr>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9" name="Google Shape;169;p15">
              <a:extLst>
                <a:ext uri="{FF2B5EF4-FFF2-40B4-BE49-F238E27FC236}">
                  <a16:creationId xmlns:a16="http://schemas.microsoft.com/office/drawing/2014/main" id="{46C984E6-993A-3A95-94F3-78C3B3C8DD1D}"/>
                </a:ext>
              </a:extLst>
            </p:cNvPr>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0" name="Google Shape;170;p15">
              <a:extLst>
                <a:ext uri="{FF2B5EF4-FFF2-40B4-BE49-F238E27FC236}">
                  <a16:creationId xmlns:a16="http://schemas.microsoft.com/office/drawing/2014/main" id="{4D3E2139-9572-4A5A-9220-6272D455A1B6}"/>
                </a:ext>
              </a:extLst>
            </p:cNvPr>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1" name="Google Shape;171;p15">
              <a:extLst>
                <a:ext uri="{FF2B5EF4-FFF2-40B4-BE49-F238E27FC236}">
                  <a16:creationId xmlns:a16="http://schemas.microsoft.com/office/drawing/2014/main" id="{573D2147-B4FC-6B8B-85F3-3B494EE026EC}"/>
                </a:ext>
              </a:extLst>
            </p:cNvPr>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2" name="Google Shape;172;p15">
              <a:extLst>
                <a:ext uri="{FF2B5EF4-FFF2-40B4-BE49-F238E27FC236}">
                  <a16:creationId xmlns:a16="http://schemas.microsoft.com/office/drawing/2014/main" id="{2729D3DC-51DB-A94F-7ED2-518FDE046815}"/>
                </a:ext>
              </a:extLst>
            </p:cNvPr>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3" name="Google Shape;173;p15">
              <a:extLst>
                <a:ext uri="{FF2B5EF4-FFF2-40B4-BE49-F238E27FC236}">
                  <a16:creationId xmlns:a16="http://schemas.microsoft.com/office/drawing/2014/main" id="{9DEF2938-60FE-6FFC-24AB-77B7FD373F9B}"/>
                </a:ext>
              </a:extLst>
            </p:cNvPr>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4" name="Google Shape;174;p15">
              <a:extLst>
                <a:ext uri="{FF2B5EF4-FFF2-40B4-BE49-F238E27FC236}">
                  <a16:creationId xmlns:a16="http://schemas.microsoft.com/office/drawing/2014/main" id="{01347A48-162F-B39A-99A9-11A452E222B2}"/>
                </a:ext>
              </a:extLst>
            </p:cNvPr>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75" name="Google Shape;175;p15">
              <a:extLst>
                <a:ext uri="{FF2B5EF4-FFF2-40B4-BE49-F238E27FC236}">
                  <a16:creationId xmlns:a16="http://schemas.microsoft.com/office/drawing/2014/main" id="{BFC1B48E-04C8-15D1-4EE1-424E07627CBA}"/>
                </a:ext>
              </a:extLst>
            </p:cNvPr>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76" name="Google Shape;176;p15">
              <a:extLst>
                <a:ext uri="{FF2B5EF4-FFF2-40B4-BE49-F238E27FC236}">
                  <a16:creationId xmlns:a16="http://schemas.microsoft.com/office/drawing/2014/main" id="{F5BEA5F5-B169-FDDC-275B-144A25E9D35A}"/>
                </a:ext>
              </a:extLst>
            </p:cNvPr>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7" name="Google Shape;177;p15">
              <a:extLst>
                <a:ext uri="{FF2B5EF4-FFF2-40B4-BE49-F238E27FC236}">
                  <a16:creationId xmlns:a16="http://schemas.microsoft.com/office/drawing/2014/main" id="{3161582D-D687-3394-F8C3-04CD40901F16}"/>
                </a:ext>
              </a:extLst>
            </p:cNvPr>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8" name="Google Shape;178;p15">
              <a:extLst>
                <a:ext uri="{FF2B5EF4-FFF2-40B4-BE49-F238E27FC236}">
                  <a16:creationId xmlns:a16="http://schemas.microsoft.com/office/drawing/2014/main" id="{C23CADAD-8854-BFDA-71B4-269159401235}"/>
                </a:ext>
              </a:extLst>
            </p:cNvPr>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9" name="Google Shape;179;p15">
              <a:extLst>
                <a:ext uri="{FF2B5EF4-FFF2-40B4-BE49-F238E27FC236}">
                  <a16:creationId xmlns:a16="http://schemas.microsoft.com/office/drawing/2014/main" id="{2CA095A0-FE93-B78C-4FAE-64F213A56944}"/>
                </a:ext>
              </a:extLst>
            </p:cNvPr>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0" name="Google Shape;180;p15">
              <a:extLst>
                <a:ext uri="{FF2B5EF4-FFF2-40B4-BE49-F238E27FC236}">
                  <a16:creationId xmlns:a16="http://schemas.microsoft.com/office/drawing/2014/main" id="{3D3DCAD2-0556-CDCD-0B1D-4C28569226B0}"/>
                </a:ext>
              </a:extLst>
            </p:cNvPr>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1" name="Google Shape;181;p15">
              <a:extLst>
                <a:ext uri="{FF2B5EF4-FFF2-40B4-BE49-F238E27FC236}">
                  <a16:creationId xmlns:a16="http://schemas.microsoft.com/office/drawing/2014/main" id="{03D38A33-30BC-986F-A44C-A845BC62A5EC}"/>
                </a:ext>
              </a:extLst>
            </p:cNvPr>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2" name="Google Shape;182;p15">
              <a:extLst>
                <a:ext uri="{FF2B5EF4-FFF2-40B4-BE49-F238E27FC236}">
                  <a16:creationId xmlns:a16="http://schemas.microsoft.com/office/drawing/2014/main" id="{FE8B0E69-113A-886C-25F6-873D417EDACC}"/>
                </a:ext>
              </a:extLst>
            </p:cNvPr>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3" name="Google Shape;183;p15">
              <a:extLst>
                <a:ext uri="{FF2B5EF4-FFF2-40B4-BE49-F238E27FC236}">
                  <a16:creationId xmlns:a16="http://schemas.microsoft.com/office/drawing/2014/main" id="{8C500632-EF48-D426-DB15-100B40E26E4F}"/>
                </a:ext>
              </a:extLst>
            </p:cNvPr>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4" name="Google Shape;184;p15">
              <a:extLst>
                <a:ext uri="{FF2B5EF4-FFF2-40B4-BE49-F238E27FC236}">
                  <a16:creationId xmlns:a16="http://schemas.microsoft.com/office/drawing/2014/main" id="{5C8DF4BC-FCBA-BEF1-5BB1-4D603A4C51C9}"/>
                </a:ext>
              </a:extLst>
            </p:cNvPr>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5" name="Google Shape;185;p15">
              <a:extLst>
                <a:ext uri="{FF2B5EF4-FFF2-40B4-BE49-F238E27FC236}">
                  <a16:creationId xmlns:a16="http://schemas.microsoft.com/office/drawing/2014/main" id="{318827A5-2179-42CB-234D-D0256B4B3630}"/>
                </a:ext>
              </a:extLst>
            </p:cNvPr>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6" name="Google Shape;186;p15">
              <a:extLst>
                <a:ext uri="{FF2B5EF4-FFF2-40B4-BE49-F238E27FC236}">
                  <a16:creationId xmlns:a16="http://schemas.microsoft.com/office/drawing/2014/main" id="{BF566EFA-8E66-2BCE-A02E-B9C8E824CCC9}"/>
                </a:ext>
              </a:extLst>
            </p:cNvPr>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87" name="Google Shape;187;p15">
              <a:extLst>
                <a:ext uri="{FF2B5EF4-FFF2-40B4-BE49-F238E27FC236}">
                  <a16:creationId xmlns:a16="http://schemas.microsoft.com/office/drawing/2014/main" id="{9FBEA60C-115E-2C81-529B-79E3E40D26C0}"/>
                </a:ext>
              </a:extLst>
            </p:cNvPr>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188" name="Google Shape;188;p15">
              <a:extLst>
                <a:ext uri="{FF2B5EF4-FFF2-40B4-BE49-F238E27FC236}">
                  <a16:creationId xmlns:a16="http://schemas.microsoft.com/office/drawing/2014/main" id="{4F246315-E404-0FBD-5251-C04EDABD45D4}"/>
                </a:ext>
              </a:extLst>
            </p:cNvPr>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89" name="Google Shape;189;p15">
              <a:extLst>
                <a:ext uri="{FF2B5EF4-FFF2-40B4-BE49-F238E27FC236}">
                  <a16:creationId xmlns:a16="http://schemas.microsoft.com/office/drawing/2014/main" id="{06AA4827-62D6-C168-09E0-318BC100726A}"/>
                </a:ext>
              </a:extLst>
            </p:cNvPr>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0" name="Google Shape;190;p15">
              <a:extLst>
                <a:ext uri="{FF2B5EF4-FFF2-40B4-BE49-F238E27FC236}">
                  <a16:creationId xmlns:a16="http://schemas.microsoft.com/office/drawing/2014/main" id="{4B46C51D-8868-CEE6-6AAF-F62AC8B1AACE}"/>
                </a:ext>
              </a:extLst>
            </p:cNvPr>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1" name="Google Shape;191;p15">
              <a:extLst>
                <a:ext uri="{FF2B5EF4-FFF2-40B4-BE49-F238E27FC236}">
                  <a16:creationId xmlns:a16="http://schemas.microsoft.com/office/drawing/2014/main" id="{E2D6E4BB-D252-8842-011A-1B54A8309B1C}"/>
                </a:ext>
              </a:extLst>
            </p:cNvPr>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2" name="Google Shape;192;p15">
              <a:extLst>
                <a:ext uri="{FF2B5EF4-FFF2-40B4-BE49-F238E27FC236}">
                  <a16:creationId xmlns:a16="http://schemas.microsoft.com/office/drawing/2014/main" id="{88619959-942B-DF4E-F218-B3EFE70CFA01}"/>
                </a:ext>
              </a:extLst>
            </p:cNvPr>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3" name="Google Shape;193;p15">
              <a:extLst>
                <a:ext uri="{FF2B5EF4-FFF2-40B4-BE49-F238E27FC236}">
                  <a16:creationId xmlns:a16="http://schemas.microsoft.com/office/drawing/2014/main" id="{70C4288F-D1E2-23EB-0604-C2BBB1B7B0F0}"/>
                </a:ext>
              </a:extLst>
            </p:cNvPr>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4" name="Google Shape;194;p15">
              <a:extLst>
                <a:ext uri="{FF2B5EF4-FFF2-40B4-BE49-F238E27FC236}">
                  <a16:creationId xmlns:a16="http://schemas.microsoft.com/office/drawing/2014/main" id="{8477D8D5-8264-F77B-AAE8-31D3D240F9C0}"/>
                </a:ext>
              </a:extLst>
            </p:cNvPr>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5" name="Google Shape;195;p15">
              <a:extLst>
                <a:ext uri="{FF2B5EF4-FFF2-40B4-BE49-F238E27FC236}">
                  <a16:creationId xmlns:a16="http://schemas.microsoft.com/office/drawing/2014/main" id="{D8C66606-BFFE-E241-196D-E788BA6004BF}"/>
                </a:ext>
              </a:extLst>
            </p:cNvPr>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6" name="Google Shape;196;p15">
              <a:extLst>
                <a:ext uri="{FF2B5EF4-FFF2-40B4-BE49-F238E27FC236}">
                  <a16:creationId xmlns:a16="http://schemas.microsoft.com/office/drawing/2014/main" id="{F4C71242-EF1D-CE6D-D3D3-EB6660936672}"/>
                </a:ext>
              </a:extLst>
            </p:cNvPr>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7" name="Google Shape;197;p15">
              <a:extLst>
                <a:ext uri="{FF2B5EF4-FFF2-40B4-BE49-F238E27FC236}">
                  <a16:creationId xmlns:a16="http://schemas.microsoft.com/office/drawing/2014/main" id="{839950CB-7458-9FFD-FE1B-FDE7CAFC52C6}"/>
                </a:ext>
              </a:extLst>
            </p:cNvPr>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8" name="Google Shape;198;p15">
              <a:extLst>
                <a:ext uri="{FF2B5EF4-FFF2-40B4-BE49-F238E27FC236}">
                  <a16:creationId xmlns:a16="http://schemas.microsoft.com/office/drawing/2014/main" id="{6171CC89-CB25-C39A-0174-70FD6E11605B}"/>
                </a:ext>
              </a:extLst>
            </p:cNvPr>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9" name="Google Shape;199;p15">
              <a:extLst>
                <a:ext uri="{FF2B5EF4-FFF2-40B4-BE49-F238E27FC236}">
                  <a16:creationId xmlns:a16="http://schemas.microsoft.com/office/drawing/2014/main" id="{5A4ADEFC-B13C-42DF-BC37-36D7FBA4E9B6}"/>
                </a:ext>
              </a:extLst>
            </p:cNvPr>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00" name="Google Shape;200;p15">
              <a:extLst>
                <a:ext uri="{FF2B5EF4-FFF2-40B4-BE49-F238E27FC236}">
                  <a16:creationId xmlns:a16="http://schemas.microsoft.com/office/drawing/2014/main" id="{327BCF71-DC2A-B42A-0D46-89280BEA1690}"/>
                </a:ext>
              </a:extLst>
            </p:cNvPr>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01" name="Google Shape;201;p15">
              <a:extLst>
                <a:ext uri="{FF2B5EF4-FFF2-40B4-BE49-F238E27FC236}">
                  <a16:creationId xmlns:a16="http://schemas.microsoft.com/office/drawing/2014/main" id="{367AD85D-76E8-A145-C5D7-299178FF8A7F}"/>
                </a:ext>
              </a:extLst>
            </p:cNvPr>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2" name="Google Shape;202;p15">
              <a:extLst>
                <a:ext uri="{FF2B5EF4-FFF2-40B4-BE49-F238E27FC236}">
                  <a16:creationId xmlns:a16="http://schemas.microsoft.com/office/drawing/2014/main" id="{E9B7B804-3755-A634-2352-59872CE254A7}"/>
                </a:ext>
              </a:extLst>
            </p:cNvPr>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3" name="Google Shape;203;p15">
              <a:extLst>
                <a:ext uri="{FF2B5EF4-FFF2-40B4-BE49-F238E27FC236}">
                  <a16:creationId xmlns:a16="http://schemas.microsoft.com/office/drawing/2014/main" id="{5ED23DF3-7F00-6715-0202-3EA1B5BB4D84}"/>
                </a:ext>
              </a:extLst>
            </p:cNvPr>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4" name="Google Shape;204;p15">
              <a:extLst>
                <a:ext uri="{FF2B5EF4-FFF2-40B4-BE49-F238E27FC236}">
                  <a16:creationId xmlns:a16="http://schemas.microsoft.com/office/drawing/2014/main" id="{2239A69C-1829-B4ED-D80A-5A24232D2FE2}"/>
                </a:ext>
              </a:extLst>
            </p:cNvPr>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5" name="Google Shape;205;p15">
              <a:extLst>
                <a:ext uri="{FF2B5EF4-FFF2-40B4-BE49-F238E27FC236}">
                  <a16:creationId xmlns:a16="http://schemas.microsoft.com/office/drawing/2014/main" id="{D7320E8D-64A6-C2A9-0CB9-36DB326B1C4D}"/>
                </a:ext>
              </a:extLst>
            </p:cNvPr>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6" name="Google Shape;206;p15">
              <a:extLst>
                <a:ext uri="{FF2B5EF4-FFF2-40B4-BE49-F238E27FC236}">
                  <a16:creationId xmlns:a16="http://schemas.microsoft.com/office/drawing/2014/main" id="{5DE5FEB7-AFDD-490C-B832-E616A4F6A794}"/>
                </a:ext>
              </a:extLst>
            </p:cNvPr>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7" name="Google Shape;207;p15">
              <a:extLst>
                <a:ext uri="{FF2B5EF4-FFF2-40B4-BE49-F238E27FC236}">
                  <a16:creationId xmlns:a16="http://schemas.microsoft.com/office/drawing/2014/main" id="{AC7A4C7F-2C96-D2A4-6EB1-F7500D37CBE6}"/>
                </a:ext>
              </a:extLst>
            </p:cNvPr>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8" name="Google Shape;208;p15">
              <a:extLst>
                <a:ext uri="{FF2B5EF4-FFF2-40B4-BE49-F238E27FC236}">
                  <a16:creationId xmlns:a16="http://schemas.microsoft.com/office/drawing/2014/main" id="{C9A6DF74-EF8F-00ED-6373-A58E4D1DD152}"/>
                </a:ext>
              </a:extLst>
            </p:cNvPr>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9" name="Google Shape;209;p15">
              <a:extLst>
                <a:ext uri="{FF2B5EF4-FFF2-40B4-BE49-F238E27FC236}">
                  <a16:creationId xmlns:a16="http://schemas.microsoft.com/office/drawing/2014/main" id="{D0B20288-1696-4815-8BE4-2440DDB1533C}"/>
                </a:ext>
              </a:extLst>
            </p:cNvPr>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0" name="Google Shape;210;p15">
              <a:extLst>
                <a:ext uri="{FF2B5EF4-FFF2-40B4-BE49-F238E27FC236}">
                  <a16:creationId xmlns:a16="http://schemas.microsoft.com/office/drawing/2014/main" id="{F0A5FF7D-80EA-F4D0-9468-61B2EF2F1237}"/>
                </a:ext>
              </a:extLst>
            </p:cNvPr>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1" name="Google Shape;211;p15">
              <a:extLst>
                <a:ext uri="{FF2B5EF4-FFF2-40B4-BE49-F238E27FC236}">
                  <a16:creationId xmlns:a16="http://schemas.microsoft.com/office/drawing/2014/main" id="{58E447A8-CB6F-A89B-2AAA-B8D8B23FCDB9}"/>
                </a:ext>
              </a:extLst>
            </p:cNvPr>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2" name="Google Shape;212;p15">
              <a:extLst>
                <a:ext uri="{FF2B5EF4-FFF2-40B4-BE49-F238E27FC236}">
                  <a16:creationId xmlns:a16="http://schemas.microsoft.com/office/drawing/2014/main" id="{E4ADFD50-8AAA-03FA-CDD6-A9518700E489}"/>
                </a:ext>
              </a:extLst>
            </p:cNvPr>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3" name="Google Shape;213;p15">
              <a:extLst>
                <a:ext uri="{FF2B5EF4-FFF2-40B4-BE49-F238E27FC236}">
                  <a16:creationId xmlns:a16="http://schemas.microsoft.com/office/drawing/2014/main" id="{8AD52D81-D77E-5A5D-6801-F2F2D4E36288}"/>
                </a:ext>
              </a:extLst>
            </p:cNvPr>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214" name="Google Shape;214;p15">
              <a:extLst>
                <a:ext uri="{FF2B5EF4-FFF2-40B4-BE49-F238E27FC236}">
                  <a16:creationId xmlns:a16="http://schemas.microsoft.com/office/drawing/2014/main" id="{C6FEB334-50F6-3B27-617A-9DE2C0BE319E}"/>
                </a:ext>
              </a:extLst>
            </p:cNvPr>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5" name="Google Shape;215;p15">
              <a:extLst>
                <a:ext uri="{FF2B5EF4-FFF2-40B4-BE49-F238E27FC236}">
                  <a16:creationId xmlns:a16="http://schemas.microsoft.com/office/drawing/2014/main" id="{0F73A81A-41CC-1EF3-3D2A-AF8B45D4B8FE}"/>
                </a:ext>
              </a:extLst>
            </p:cNvPr>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6" name="Google Shape;216;p15">
              <a:extLst>
                <a:ext uri="{FF2B5EF4-FFF2-40B4-BE49-F238E27FC236}">
                  <a16:creationId xmlns:a16="http://schemas.microsoft.com/office/drawing/2014/main" id="{3B36DF28-F1E3-1B27-1474-4FE0B89B23E7}"/>
                </a:ext>
              </a:extLst>
            </p:cNvPr>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7" name="Google Shape;217;p15">
              <a:extLst>
                <a:ext uri="{FF2B5EF4-FFF2-40B4-BE49-F238E27FC236}">
                  <a16:creationId xmlns:a16="http://schemas.microsoft.com/office/drawing/2014/main" id="{CD39BB78-BE90-2A96-EE23-107740D6425E}"/>
                </a:ext>
              </a:extLst>
            </p:cNvPr>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8" name="Google Shape;218;p15">
              <a:extLst>
                <a:ext uri="{FF2B5EF4-FFF2-40B4-BE49-F238E27FC236}">
                  <a16:creationId xmlns:a16="http://schemas.microsoft.com/office/drawing/2014/main" id="{0112003B-5DA8-EFFF-617F-5F98A4424122}"/>
                </a:ext>
              </a:extLst>
            </p:cNvPr>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9" name="Google Shape;219;p15">
              <a:extLst>
                <a:ext uri="{FF2B5EF4-FFF2-40B4-BE49-F238E27FC236}">
                  <a16:creationId xmlns:a16="http://schemas.microsoft.com/office/drawing/2014/main" id="{53E44F30-A00D-0567-0E1E-4D5158264A20}"/>
                </a:ext>
              </a:extLst>
            </p:cNvPr>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0" name="Google Shape;220;p15">
              <a:extLst>
                <a:ext uri="{FF2B5EF4-FFF2-40B4-BE49-F238E27FC236}">
                  <a16:creationId xmlns:a16="http://schemas.microsoft.com/office/drawing/2014/main" id="{7B3332A5-FC88-D9E9-18E2-C2D51F802811}"/>
                </a:ext>
              </a:extLst>
            </p:cNvPr>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1" name="Google Shape;221;p15">
              <a:extLst>
                <a:ext uri="{FF2B5EF4-FFF2-40B4-BE49-F238E27FC236}">
                  <a16:creationId xmlns:a16="http://schemas.microsoft.com/office/drawing/2014/main" id="{C66C3E87-F76D-19D3-B8E5-62FAEF0244AF}"/>
                </a:ext>
              </a:extLst>
            </p:cNvPr>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222" name="Google Shape;222;p15">
              <a:extLst>
                <a:ext uri="{FF2B5EF4-FFF2-40B4-BE49-F238E27FC236}">
                  <a16:creationId xmlns:a16="http://schemas.microsoft.com/office/drawing/2014/main" id="{DE2749DB-073C-D72D-44BA-F68F51AD681F}"/>
                </a:ext>
              </a:extLst>
            </p:cNvPr>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3" name="Google Shape;223;p15">
              <a:extLst>
                <a:ext uri="{FF2B5EF4-FFF2-40B4-BE49-F238E27FC236}">
                  <a16:creationId xmlns:a16="http://schemas.microsoft.com/office/drawing/2014/main" id="{8B29A4AE-C1F9-FB0E-5C4C-4EBCF23E366F}"/>
                </a:ext>
              </a:extLst>
            </p:cNvPr>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4" name="Google Shape;224;p15">
              <a:extLst>
                <a:ext uri="{FF2B5EF4-FFF2-40B4-BE49-F238E27FC236}">
                  <a16:creationId xmlns:a16="http://schemas.microsoft.com/office/drawing/2014/main" id="{6454CFCE-5B3A-F54C-BEC3-D3B86F6E7ABD}"/>
                </a:ext>
              </a:extLst>
            </p:cNvPr>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5" name="Google Shape;225;p15">
              <a:extLst>
                <a:ext uri="{FF2B5EF4-FFF2-40B4-BE49-F238E27FC236}">
                  <a16:creationId xmlns:a16="http://schemas.microsoft.com/office/drawing/2014/main" id="{AA726767-A294-94A6-4674-2EAAC9ECCB71}"/>
                </a:ext>
              </a:extLst>
            </p:cNvPr>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6" name="Google Shape;226;p15">
              <a:extLst>
                <a:ext uri="{FF2B5EF4-FFF2-40B4-BE49-F238E27FC236}">
                  <a16:creationId xmlns:a16="http://schemas.microsoft.com/office/drawing/2014/main" id="{8F70F7B9-FA08-052D-0F14-182CF09D420B}"/>
                </a:ext>
              </a:extLst>
            </p:cNvPr>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7" name="Google Shape;227;p15">
              <a:extLst>
                <a:ext uri="{FF2B5EF4-FFF2-40B4-BE49-F238E27FC236}">
                  <a16:creationId xmlns:a16="http://schemas.microsoft.com/office/drawing/2014/main" id="{92965702-E8E3-6A26-14CC-9831AD2E43BD}"/>
                </a:ext>
              </a:extLst>
            </p:cNvPr>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8" name="Google Shape;228;p15">
              <a:extLst>
                <a:ext uri="{FF2B5EF4-FFF2-40B4-BE49-F238E27FC236}">
                  <a16:creationId xmlns:a16="http://schemas.microsoft.com/office/drawing/2014/main" id="{309975B5-6910-20B3-BC7B-EF0A4B2ACE8E}"/>
                </a:ext>
              </a:extLst>
            </p:cNvPr>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9" name="Google Shape;229;p15">
              <a:extLst>
                <a:ext uri="{FF2B5EF4-FFF2-40B4-BE49-F238E27FC236}">
                  <a16:creationId xmlns:a16="http://schemas.microsoft.com/office/drawing/2014/main" id="{74AD4875-35B5-52B8-0875-AC6A0A40199D}"/>
                </a:ext>
              </a:extLst>
            </p:cNvPr>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0" name="Google Shape;230;p15">
              <a:extLst>
                <a:ext uri="{FF2B5EF4-FFF2-40B4-BE49-F238E27FC236}">
                  <a16:creationId xmlns:a16="http://schemas.microsoft.com/office/drawing/2014/main" id="{6B879420-2833-274A-B058-7CA3F54A2619}"/>
                </a:ext>
              </a:extLst>
            </p:cNvPr>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1" name="Google Shape;231;p15">
              <a:extLst>
                <a:ext uri="{FF2B5EF4-FFF2-40B4-BE49-F238E27FC236}">
                  <a16:creationId xmlns:a16="http://schemas.microsoft.com/office/drawing/2014/main" id="{054BDD6B-B4C3-C7C9-E4E1-461D27406501}"/>
                </a:ext>
              </a:extLst>
            </p:cNvPr>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2" name="Google Shape;232;p15">
              <a:extLst>
                <a:ext uri="{FF2B5EF4-FFF2-40B4-BE49-F238E27FC236}">
                  <a16:creationId xmlns:a16="http://schemas.microsoft.com/office/drawing/2014/main" id="{41458617-9CC0-87F8-56A5-4F39952D2A79}"/>
                </a:ext>
              </a:extLst>
            </p:cNvPr>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3" name="Google Shape;233;p15">
              <a:extLst>
                <a:ext uri="{FF2B5EF4-FFF2-40B4-BE49-F238E27FC236}">
                  <a16:creationId xmlns:a16="http://schemas.microsoft.com/office/drawing/2014/main" id="{81099500-2361-5380-500C-E0DAA5C44223}"/>
                </a:ext>
              </a:extLst>
            </p:cNvPr>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34" name="Google Shape;234;p15">
              <a:extLst>
                <a:ext uri="{FF2B5EF4-FFF2-40B4-BE49-F238E27FC236}">
                  <a16:creationId xmlns:a16="http://schemas.microsoft.com/office/drawing/2014/main" id="{515CAC3A-8781-D867-4728-6D4B763BD262}"/>
                </a:ext>
              </a:extLst>
            </p:cNvPr>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35" name="Google Shape;235;p15">
              <a:extLst>
                <a:ext uri="{FF2B5EF4-FFF2-40B4-BE49-F238E27FC236}">
                  <a16:creationId xmlns:a16="http://schemas.microsoft.com/office/drawing/2014/main" id="{C0D6BA49-D353-E1AF-BDD8-34ACCD25CA71}"/>
                </a:ext>
              </a:extLst>
            </p:cNvPr>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6" name="Google Shape;236;p15">
              <a:extLst>
                <a:ext uri="{FF2B5EF4-FFF2-40B4-BE49-F238E27FC236}">
                  <a16:creationId xmlns:a16="http://schemas.microsoft.com/office/drawing/2014/main" id="{3B2C9D1E-0BF9-9B91-992D-4E8331A9B1FD}"/>
                </a:ext>
              </a:extLst>
            </p:cNvPr>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7" name="Google Shape;237;p15">
              <a:extLst>
                <a:ext uri="{FF2B5EF4-FFF2-40B4-BE49-F238E27FC236}">
                  <a16:creationId xmlns:a16="http://schemas.microsoft.com/office/drawing/2014/main" id="{EF85281D-B043-3637-966E-B838167DEF96}"/>
                </a:ext>
              </a:extLst>
            </p:cNvPr>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8" name="Google Shape;238;p15">
              <a:extLst>
                <a:ext uri="{FF2B5EF4-FFF2-40B4-BE49-F238E27FC236}">
                  <a16:creationId xmlns:a16="http://schemas.microsoft.com/office/drawing/2014/main" id="{E6BBAA61-1871-4549-EDAA-4C57DB848FB0}"/>
                </a:ext>
              </a:extLst>
            </p:cNvPr>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9" name="Google Shape;239;p15">
              <a:extLst>
                <a:ext uri="{FF2B5EF4-FFF2-40B4-BE49-F238E27FC236}">
                  <a16:creationId xmlns:a16="http://schemas.microsoft.com/office/drawing/2014/main" id="{7C9302DB-A058-A13F-1BF8-FFB6113B5CCE}"/>
                </a:ext>
              </a:extLst>
            </p:cNvPr>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40" name="Google Shape;240;p15">
              <a:extLst>
                <a:ext uri="{FF2B5EF4-FFF2-40B4-BE49-F238E27FC236}">
                  <a16:creationId xmlns:a16="http://schemas.microsoft.com/office/drawing/2014/main" id="{AEC2C19C-D0BB-22D0-A2CC-3DAE58CE4824}"/>
                </a:ext>
              </a:extLst>
            </p:cNvPr>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41" name="Google Shape;241;p15">
              <a:extLst>
                <a:ext uri="{FF2B5EF4-FFF2-40B4-BE49-F238E27FC236}">
                  <a16:creationId xmlns:a16="http://schemas.microsoft.com/office/drawing/2014/main" id="{1A7405BC-DB0C-4516-2630-CC5A1BC6F0BF}"/>
                </a:ext>
              </a:extLst>
            </p:cNvPr>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42" name="Google Shape;242;p15">
              <a:extLst>
                <a:ext uri="{FF2B5EF4-FFF2-40B4-BE49-F238E27FC236}">
                  <a16:creationId xmlns:a16="http://schemas.microsoft.com/office/drawing/2014/main" id="{5F746458-CFF7-FBDD-8771-26074A3A50F8}"/>
                </a:ext>
              </a:extLst>
            </p:cNvPr>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43" name="Google Shape;243;p15">
              <a:extLst>
                <a:ext uri="{FF2B5EF4-FFF2-40B4-BE49-F238E27FC236}">
                  <a16:creationId xmlns:a16="http://schemas.microsoft.com/office/drawing/2014/main" id="{391992E4-D3C6-CF7D-8CEE-D6960463DE14}"/>
                </a:ext>
              </a:extLst>
            </p:cNvPr>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44" name="Google Shape;244;p15">
              <a:extLst>
                <a:ext uri="{FF2B5EF4-FFF2-40B4-BE49-F238E27FC236}">
                  <a16:creationId xmlns:a16="http://schemas.microsoft.com/office/drawing/2014/main" id="{BCEEE47C-7183-287C-C56B-822A9471339B}"/>
                </a:ext>
              </a:extLst>
            </p:cNvPr>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45" name="Google Shape;245;p15">
              <a:extLst>
                <a:ext uri="{FF2B5EF4-FFF2-40B4-BE49-F238E27FC236}">
                  <a16:creationId xmlns:a16="http://schemas.microsoft.com/office/drawing/2014/main" id="{4A1ED6B8-B7DE-5C85-9B41-BE27A6519B79}"/>
                </a:ext>
              </a:extLst>
            </p:cNvPr>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6" name="Google Shape;246;p15">
              <a:extLst>
                <a:ext uri="{FF2B5EF4-FFF2-40B4-BE49-F238E27FC236}">
                  <a16:creationId xmlns:a16="http://schemas.microsoft.com/office/drawing/2014/main" id="{5C67F49C-69AC-B61F-DE65-8BB3B52DE917}"/>
                </a:ext>
              </a:extLst>
            </p:cNvPr>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7" name="Google Shape;247;p15">
              <a:extLst>
                <a:ext uri="{FF2B5EF4-FFF2-40B4-BE49-F238E27FC236}">
                  <a16:creationId xmlns:a16="http://schemas.microsoft.com/office/drawing/2014/main" id="{C44EEB47-90C5-2132-645A-01C3889ACA18}"/>
                </a:ext>
              </a:extLst>
            </p:cNvPr>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8" name="Google Shape;248;p15">
              <a:extLst>
                <a:ext uri="{FF2B5EF4-FFF2-40B4-BE49-F238E27FC236}">
                  <a16:creationId xmlns:a16="http://schemas.microsoft.com/office/drawing/2014/main" id="{35187900-7D22-215C-0F1B-689F8A3AAE46}"/>
                </a:ext>
              </a:extLst>
            </p:cNvPr>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49" name="Google Shape;249;p15">
              <a:extLst>
                <a:ext uri="{FF2B5EF4-FFF2-40B4-BE49-F238E27FC236}">
                  <a16:creationId xmlns:a16="http://schemas.microsoft.com/office/drawing/2014/main" id="{3A9CC8EA-4A38-6077-CC6B-8831E1118160}"/>
                </a:ext>
              </a:extLst>
            </p:cNvPr>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0" name="Google Shape;250;p15">
              <a:extLst>
                <a:ext uri="{FF2B5EF4-FFF2-40B4-BE49-F238E27FC236}">
                  <a16:creationId xmlns:a16="http://schemas.microsoft.com/office/drawing/2014/main" id="{A8D2FA48-9E9C-7FA2-CD93-25540E455214}"/>
                </a:ext>
              </a:extLst>
            </p:cNvPr>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1" name="Google Shape;251;p15">
              <a:extLst>
                <a:ext uri="{FF2B5EF4-FFF2-40B4-BE49-F238E27FC236}">
                  <a16:creationId xmlns:a16="http://schemas.microsoft.com/office/drawing/2014/main" id="{EFE623CE-FF6A-0930-88EF-1290D6276259}"/>
                </a:ext>
              </a:extLst>
            </p:cNvPr>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2" name="Google Shape;252;p15">
              <a:extLst>
                <a:ext uri="{FF2B5EF4-FFF2-40B4-BE49-F238E27FC236}">
                  <a16:creationId xmlns:a16="http://schemas.microsoft.com/office/drawing/2014/main" id="{1268C8D9-9EE0-E24A-C6E4-E487DA061820}"/>
                </a:ext>
              </a:extLst>
            </p:cNvPr>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3" name="Google Shape;253;p15">
              <a:extLst>
                <a:ext uri="{FF2B5EF4-FFF2-40B4-BE49-F238E27FC236}">
                  <a16:creationId xmlns:a16="http://schemas.microsoft.com/office/drawing/2014/main" id="{21D5E4D3-1953-5E98-A475-A71F57A95808}"/>
                </a:ext>
              </a:extLst>
            </p:cNvPr>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4" name="Google Shape;254;p15">
              <a:extLst>
                <a:ext uri="{FF2B5EF4-FFF2-40B4-BE49-F238E27FC236}">
                  <a16:creationId xmlns:a16="http://schemas.microsoft.com/office/drawing/2014/main" id="{ACB41E0D-E9F3-F3F7-4749-3D0A4385A330}"/>
                </a:ext>
              </a:extLst>
            </p:cNvPr>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5" name="Google Shape;255;p15">
              <a:extLst>
                <a:ext uri="{FF2B5EF4-FFF2-40B4-BE49-F238E27FC236}">
                  <a16:creationId xmlns:a16="http://schemas.microsoft.com/office/drawing/2014/main" id="{A2CF6AE0-8392-448F-509C-B8A3D7D25ED7}"/>
                </a:ext>
              </a:extLst>
            </p:cNvPr>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6" name="Google Shape;256;p15">
              <a:extLst>
                <a:ext uri="{FF2B5EF4-FFF2-40B4-BE49-F238E27FC236}">
                  <a16:creationId xmlns:a16="http://schemas.microsoft.com/office/drawing/2014/main" id="{F7D2F0B9-DFC3-79DD-D341-C2ED6B4C6BE2}"/>
                </a:ext>
              </a:extLst>
            </p:cNvPr>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7" name="Google Shape;257;p15">
              <a:extLst>
                <a:ext uri="{FF2B5EF4-FFF2-40B4-BE49-F238E27FC236}">
                  <a16:creationId xmlns:a16="http://schemas.microsoft.com/office/drawing/2014/main" id="{F0F9533F-F14F-B401-77A7-8C01DC07841D}"/>
                </a:ext>
              </a:extLst>
            </p:cNvPr>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121900" tIns="121900" rIns="121900" bIns="121900" anchor="ctr" anchorCtr="0">
              <a:noAutofit/>
            </a:bodyPr>
            <a:lstStyle/>
            <a:p>
              <a:endParaRPr sz="2489"/>
            </a:p>
          </p:txBody>
        </p:sp>
        <p:sp>
          <p:nvSpPr>
            <p:cNvPr id="258" name="Google Shape;258;p15">
              <a:extLst>
                <a:ext uri="{FF2B5EF4-FFF2-40B4-BE49-F238E27FC236}">
                  <a16:creationId xmlns:a16="http://schemas.microsoft.com/office/drawing/2014/main" id="{A789A560-6C05-766F-8B0C-DA2B5D09E433}"/>
                </a:ext>
              </a:extLst>
            </p:cNvPr>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9" name="Google Shape;259;p15">
              <a:extLst>
                <a:ext uri="{FF2B5EF4-FFF2-40B4-BE49-F238E27FC236}">
                  <a16:creationId xmlns:a16="http://schemas.microsoft.com/office/drawing/2014/main" id="{FBBEB223-A4F2-C899-0ED0-CBEFFFC4F6ED}"/>
                </a:ext>
              </a:extLst>
            </p:cNvPr>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0" name="Google Shape;260;p15">
              <a:extLst>
                <a:ext uri="{FF2B5EF4-FFF2-40B4-BE49-F238E27FC236}">
                  <a16:creationId xmlns:a16="http://schemas.microsoft.com/office/drawing/2014/main" id="{1E0F4A53-F32B-27EC-9CFA-6A2C62A07CB0}"/>
                </a:ext>
              </a:extLst>
            </p:cNvPr>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1" name="Google Shape;261;p15">
              <a:extLst>
                <a:ext uri="{FF2B5EF4-FFF2-40B4-BE49-F238E27FC236}">
                  <a16:creationId xmlns:a16="http://schemas.microsoft.com/office/drawing/2014/main" id="{090B091C-7AD0-D349-B28B-01F116C0D6D7}"/>
                </a:ext>
              </a:extLst>
            </p:cNvPr>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2" name="Google Shape;262;p15">
              <a:extLst>
                <a:ext uri="{FF2B5EF4-FFF2-40B4-BE49-F238E27FC236}">
                  <a16:creationId xmlns:a16="http://schemas.microsoft.com/office/drawing/2014/main" id="{B5A1D8A1-ED41-1970-EDBE-C8B4C4AD7BBC}"/>
                </a:ext>
              </a:extLst>
            </p:cNvPr>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63" name="Google Shape;263;p15">
              <a:extLst>
                <a:ext uri="{FF2B5EF4-FFF2-40B4-BE49-F238E27FC236}">
                  <a16:creationId xmlns:a16="http://schemas.microsoft.com/office/drawing/2014/main" id="{9628A3C1-108A-75C5-1A49-3BC635091D2B}"/>
                </a:ext>
              </a:extLst>
            </p:cNvPr>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64" name="Google Shape;264;p15">
              <a:extLst>
                <a:ext uri="{FF2B5EF4-FFF2-40B4-BE49-F238E27FC236}">
                  <a16:creationId xmlns:a16="http://schemas.microsoft.com/office/drawing/2014/main" id="{C64810D0-D36F-EF67-4FCD-5E8AE8D4EC65}"/>
                </a:ext>
              </a:extLst>
            </p:cNvPr>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121900" tIns="121900" rIns="121900" bIns="121900" anchor="ctr" anchorCtr="0">
              <a:noAutofit/>
            </a:bodyPr>
            <a:lstStyle/>
            <a:p>
              <a:endParaRPr sz="2489"/>
            </a:p>
          </p:txBody>
        </p:sp>
        <p:sp>
          <p:nvSpPr>
            <p:cNvPr id="265" name="Google Shape;265;p15">
              <a:extLst>
                <a:ext uri="{FF2B5EF4-FFF2-40B4-BE49-F238E27FC236}">
                  <a16:creationId xmlns:a16="http://schemas.microsoft.com/office/drawing/2014/main" id="{F01C09E3-FD1F-ED09-57AA-9B893AC139FE}"/>
                </a:ext>
              </a:extLst>
            </p:cNvPr>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6" name="Google Shape;266;p15">
              <a:extLst>
                <a:ext uri="{FF2B5EF4-FFF2-40B4-BE49-F238E27FC236}">
                  <a16:creationId xmlns:a16="http://schemas.microsoft.com/office/drawing/2014/main" id="{C5FF545D-B7AE-EB0C-46A2-BB5ADFE3B9A9}"/>
                </a:ext>
              </a:extLst>
            </p:cNvPr>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7" name="Google Shape;267;p15">
              <a:extLst>
                <a:ext uri="{FF2B5EF4-FFF2-40B4-BE49-F238E27FC236}">
                  <a16:creationId xmlns:a16="http://schemas.microsoft.com/office/drawing/2014/main" id="{7EF217B9-0162-65D3-8B53-18CC8C9BE702}"/>
                </a:ext>
              </a:extLst>
            </p:cNvPr>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8" name="Google Shape;268;p15">
              <a:extLst>
                <a:ext uri="{FF2B5EF4-FFF2-40B4-BE49-F238E27FC236}">
                  <a16:creationId xmlns:a16="http://schemas.microsoft.com/office/drawing/2014/main" id="{5E1622D9-EBBD-4ABC-B12E-73E3E4AAAEAB}"/>
                </a:ext>
              </a:extLst>
            </p:cNvPr>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9" name="Google Shape;269;p15">
              <a:extLst>
                <a:ext uri="{FF2B5EF4-FFF2-40B4-BE49-F238E27FC236}">
                  <a16:creationId xmlns:a16="http://schemas.microsoft.com/office/drawing/2014/main" id="{21686D5A-FE61-983B-A02B-D1BAC812F018}"/>
                </a:ext>
              </a:extLst>
            </p:cNvPr>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121900" tIns="121900" rIns="121900" bIns="121900" anchor="ctr" anchorCtr="0">
              <a:noAutofit/>
            </a:bodyPr>
            <a:lstStyle/>
            <a:p>
              <a:endParaRPr sz="2489"/>
            </a:p>
          </p:txBody>
        </p:sp>
        <p:sp>
          <p:nvSpPr>
            <p:cNvPr id="270" name="Google Shape;270;p15">
              <a:extLst>
                <a:ext uri="{FF2B5EF4-FFF2-40B4-BE49-F238E27FC236}">
                  <a16:creationId xmlns:a16="http://schemas.microsoft.com/office/drawing/2014/main" id="{E4F65826-CACA-6003-5EDA-AA9B569DC3B8}"/>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121900" tIns="121900" rIns="121900" bIns="121900" anchor="ctr" anchorCtr="0">
              <a:noAutofit/>
            </a:bodyPr>
            <a:lstStyle/>
            <a:p>
              <a:endParaRPr sz="2489"/>
            </a:p>
          </p:txBody>
        </p:sp>
        <p:sp>
          <p:nvSpPr>
            <p:cNvPr id="271" name="Google Shape;271;p15">
              <a:extLst>
                <a:ext uri="{FF2B5EF4-FFF2-40B4-BE49-F238E27FC236}">
                  <a16:creationId xmlns:a16="http://schemas.microsoft.com/office/drawing/2014/main" id="{46E6868B-4298-9BF4-6CA1-EC2EC83EB66C}"/>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121900" tIns="121900" rIns="121900" bIns="121900" anchor="ctr" anchorCtr="0">
              <a:noAutofit/>
            </a:bodyPr>
            <a:lstStyle/>
            <a:p>
              <a:endParaRPr sz="2489"/>
            </a:p>
          </p:txBody>
        </p:sp>
        <p:sp>
          <p:nvSpPr>
            <p:cNvPr id="272" name="Google Shape;272;p15">
              <a:extLst>
                <a:ext uri="{FF2B5EF4-FFF2-40B4-BE49-F238E27FC236}">
                  <a16:creationId xmlns:a16="http://schemas.microsoft.com/office/drawing/2014/main" id="{EBB873A2-5FAB-D1E1-9311-5E7AA6C93212}"/>
                </a:ext>
              </a:extLst>
            </p:cNvPr>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121900" tIns="121900" rIns="121900" bIns="121900" anchor="ctr" anchorCtr="0">
              <a:noAutofit/>
            </a:bodyPr>
            <a:lstStyle/>
            <a:p>
              <a:endParaRPr sz="2489"/>
            </a:p>
          </p:txBody>
        </p:sp>
        <p:sp>
          <p:nvSpPr>
            <p:cNvPr id="273" name="Google Shape;273;p15">
              <a:extLst>
                <a:ext uri="{FF2B5EF4-FFF2-40B4-BE49-F238E27FC236}">
                  <a16:creationId xmlns:a16="http://schemas.microsoft.com/office/drawing/2014/main" id="{3DB53C69-0979-5266-4658-A7F8BA53CB82}"/>
                </a:ext>
              </a:extLst>
            </p:cNvPr>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121900" tIns="121900" rIns="121900" bIns="121900" anchor="ctr" anchorCtr="0">
              <a:noAutofit/>
            </a:bodyPr>
            <a:lstStyle/>
            <a:p>
              <a:endParaRPr sz="2489"/>
            </a:p>
          </p:txBody>
        </p:sp>
        <p:sp>
          <p:nvSpPr>
            <p:cNvPr id="274" name="Google Shape;274;p15">
              <a:extLst>
                <a:ext uri="{FF2B5EF4-FFF2-40B4-BE49-F238E27FC236}">
                  <a16:creationId xmlns:a16="http://schemas.microsoft.com/office/drawing/2014/main" id="{665F0E97-13BF-2A9F-3D42-A3B439E61FB7}"/>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75" name="Google Shape;275;p15">
              <a:extLst>
                <a:ext uri="{FF2B5EF4-FFF2-40B4-BE49-F238E27FC236}">
                  <a16:creationId xmlns:a16="http://schemas.microsoft.com/office/drawing/2014/main" id="{E9076836-CA0D-6BD4-ADCC-9DA39AB21792}"/>
                </a:ext>
              </a:extLst>
            </p:cNvPr>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76" name="Google Shape;276;p15">
              <a:extLst>
                <a:ext uri="{FF2B5EF4-FFF2-40B4-BE49-F238E27FC236}">
                  <a16:creationId xmlns:a16="http://schemas.microsoft.com/office/drawing/2014/main" id="{CF2B2756-CF0D-4495-DE9B-BEB0C30A45B4}"/>
                </a:ext>
              </a:extLst>
            </p:cNvPr>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77" name="Google Shape;277;p15">
              <a:extLst>
                <a:ext uri="{FF2B5EF4-FFF2-40B4-BE49-F238E27FC236}">
                  <a16:creationId xmlns:a16="http://schemas.microsoft.com/office/drawing/2014/main" id="{DC6D829A-E3F8-DAB2-132E-6A0B38D047A9}"/>
                </a:ext>
              </a:extLst>
            </p:cNvPr>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78" name="Google Shape;278;p15">
              <a:extLst>
                <a:ext uri="{FF2B5EF4-FFF2-40B4-BE49-F238E27FC236}">
                  <a16:creationId xmlns:a16="http://schemas.microsoft.com/office/drawing/2014/main" id="{F06852B2-98F2-1A56-71EB-D92905C24388}"/>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79" name="Google Shape;279;p15">
              <a:extLst>
                <a:ext uri="{FF2B5EF4-FFF2-40B4-BE49-F238E27FC236}">
                  <a16:creationId xmlns:a16="http://schemas.microsoft.com/office/drawing/2014/main" id="{9EB395AC-7FF5-FC50-AD11-A141242DAA0F}"/>
                </a:ext>
              </a:extLst>
            </p:cNvPr>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0" name="Google Shape;280;p15">
              <a:extLst>
                <a:ext uri="{FF2B5EF4-FFF2-40B4-BE49-F238E27FC236}">
                  <a16:creationId xmlns:a16="http://schemas.microsoft.com/office/drawing/2014/main" id="{FB8E6D1F-8638-B0E0-1545-313BF4947E81}"/>
                </a:ext>
              </a:extLst>
            </p:cNvPr>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1" name="Google Shape;281;p15">
              <a:extLst>
                <a:ext uri="{FF2B5EF4-FFF2-40B4-BE49-F238E27FC236}">
                  <a16:creationId xmlns:a16="http://schemas.microsoft.com/office/drawing/2014/main" id="{67A68107-CB38-C293-273B-387381128AE8}"/>
                </a:ext>
              </a:extLst>
            </p:cNvPr>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2" name="Google Shape;282;p15">
              <a:extLst>
                <a:ext uri="{FF2B5EF4-FFF2-40B4-BE49-F238E27FC236}">
                  <a16:creationId xmlns:a16="http://schemas.microsoft.com/office/drawing/2014/main" id="{B48452A6-1B5B-F542-4489-884F54725C82}"/>
                </a:ext>
              </a:extLst>
            </p:cNvPr>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3" name="Google Shape;283;p15">
              <a:extLst>
                <a:ext uri="{FF2B5EF4-FFF2-40B4-BE49-F238E27FC236}">
                  <a16:creationId xmlns:a16="http://schemas.microsoft.com/office/drawing/2014/main" id="{5178A393-4E04-28C4-76CA-91AB165CEFEE}"/>
                </a:ext>
              </a:extLst>
            </p:cNvPr>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4" name="Google Shape;284;p15">
              <a:extLst>
                <a:ext uri="{FF2B5EF4-FFF2-40B4-BE49-F238E27FC236}">
                  <a16:creationId xmlns:a16="http://schemas.microsoft.com/office/drawing/2014/main" id="{A1E31542-0A18-C85F-D4BA-7F314B3F1BE7}"/>
                </a:ext>
              </a:extLst>
            </p:cNvPr>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5" name="Google Shape;285;p15">
              <a:extLst>
                <a:ext uri="{FF2B5EF4-FFF2-40B4-BE49-F238E27FC236}">
                  <a16:creationId xmlns:a16="http://schemas.microsoft.com/office/drawing/2014/main" id="{72AB58BB-C5CB-6CAA-79BB-9528E90C66AC}"/>
                </a:ext>
              </a:extLst>
            </p:cNvPr>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6" name="Google Shape;286;p15">
              <a:extLst>
                <a:ext uri="{FF2B5EF4-FFF2-40B4-BE49-F238E27FC236}">
                  <a16:creationId xmlns:a16="http://schemas.microsoft.com/office/drawing/2014/main" id="{30724A44-7979-A050-B16E-3C082980A159}"/>
                </a:ext>
              </a:extLst>
            </p:cNvPr>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7" name="Google Shape;287;p15">
              <a:extLst>
                <a:ext uri="{FF2B5EF4-FFF2-40B4-BE49-F238E27FC236}">
                  <a16:creationId xmlns:a16="http://schemas.microsoft.com/office/drawing/2014/main" id="{BE950E0D-FB88-FDE4-D000-2D37ADCFF13F}"/>
                </a:ext>
              </a:extLst>
            </p:cNvPr>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8" name="Google Shape;288;p15">
              <a:extLst>
                <a:ext uri="{FF2B5EF4-FFF2-40B4-BE49-F238E27FC236}">
                  <a16:creationId xmlns:a16="http://schemas.microsoft.com/office/drawing/2014/main" id="{9A74C087-B35E-5F39-2BB6-25927568175C}"/>
                </a:ext>
              </a:extLst>
            </p:cNvPr>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9" name="Google Shape;289;p15">
              <a:extLst>
                <a:ext uri="{FF2B5EF4-FFF2-40B4-BE49-F238E27FC236}">
                  <a16:creationId xmlns:a16="http://schemas.microsoft.com/office/drawing/2014/main" id="{ABBEE19C-2836-97D4-0359-8BD3EC738775}"/>
                </a:ext>
              </a:extLst>
            </p:cNvPr>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0" name="Google Shape;290;p15">
              <a:extLst>
                <a:ext uri="{FF2B5EF4-FFF2-40B4-BE49-F238E27FC236}">
                  <a16:creationId xmlns:a16="http://schemas.microsoft.com/office/drawing/2014/main" id="{B73762F3-EE93-2264-EB01-DD98F16CC846}"/>
                </a:ext>
              </a:extLst>
            </p:cNvPr>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1" name="Google Shape;291;p15">
              <a:extLst>
                <a:ext uri="{FF2B5EF4-FFF2-40B4-BE49-F238E27FC236}">
                  <a16:creationId xmlns:a16="http://schemas.microsoft.com/office/drawing/2014/main" id="{589C0ED7-2ECC-76D2-D948-E5FFBB037A0B}"/>
                </a:ext>
              </a:extLst>
            </p:cNvPr>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2" name="Google Shape;292;p15">
              <a:extLst>
                <a:ext uri="{FF2B5EF4-FFF2-40B4-BE49-F238E27FC236}">
                  <a16:creationId xmlns:a16="http://schemas.microsoft.com/office/drawing/2014/main" id="{BC6E9E8C-E6A7-6238-A9BE-19F868EC0542}"/>
                </a:ext>
              </a:extLst>
            </p:cNvPr>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3" name="Google Shape;293;p15">
              <a:extLst>
                <a:ext uri="{FF2B5EF4-FFF2-40B4-BE49-F238E27FC236}">
                  <a16:creationId xmlns:a16="http://schemas.microsoft.com/office/drawing/2014/main" id="{60FC092D-FDDA-B3EA-E361-5BFECBE0D623}"/>
                </a:ext>
              </a:extLst>
            </p:cNvPr>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4" name="Google Shape;294;p15">
              <a:extLst>
                <a:ext uri="{FF2B5EF4-FFF2-40B4-BE49-F238E27FC236}">
                  <a16:creationId xmlns:a16="http://schemas.microsoft.com/office/drawing/2014/main" id="{373EF3CC-F1D4-692C-47F0-DB82FCEEB70F}"/>
                </a:ext>
              </a:extLst>
            </p:cNvPr>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5" name="Google Shape;295;p15">
              <a:extLst>
                <a:ext uri="{FF2B5EF4-FFF2-40B4-BE49-F238E27FC236}">
                  <a16:creationId xmlns:a16="http://schemas.microsoft.com/office/drawing/2014/main" id="{0A648576-8204-39CD-5BE7-2946C527B837}"/>
                </a:ext>
              </a:extLst>
            </p:cNvPr>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6" name="Google Shape;296;p15">
              <a:extLst>
                <a:ext uri="{FF2B5EF4-FFF2-40B4-BE49-F238E27FC236}">
                  <a16:creationId xmlns:a16="http://schemas.microsoft.com/office/drawing/2014/main" id="{B8DB17E4-38EA-8018-8288-5AB2EFFC910C}"/>
                </a:ext>
              </a:extLst>
            </p:cNvPr>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7" name="Google Shape;297;p15">
              <a:extLst>
                <a:ext uri="{FF2B5EF4-FFF2-40B4-BE49-F238E27FC236}">
                  <a16:creationId xmlns:a16="http://schemas.microsoft.com/office/drawing/2014/main" id="{853B34D1-F576-5B3E-987E-D6895F38A2A8}"/>
                </a:ext>
              </a:extLst>
            </p:cNvPr>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8" name="Google Shape;298;p15">
              <a:extLst>
                <a:ext uri="{FF2B5EF4-FFF2-40B4-BE49-F238E27FC236}">
                  <a16:creationId xmlns:a16="http://schemas.microsoft.com/office/drawing/2014/main" id="{EEA45DA1-ACFE-91BD-760E-56B20DBD7266}"/>
                </a:ext>
              </a:extLst>
            </p:cNvPr>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299" name="Google Shape;299;p15">
              <a:extLst>
                <a:ext uri="{FF2B5EF4-FFF2-40B4-BE49-F238E27FC236}">
                  <a16:creationId xmlns:a16="http://schemas.microsoft.com/office/drawing/2014/main" id="{8B6740BB-5795-289F-D73C-024B7351CD9D}"/>
                </a:ext>
              </a:extLst>
            </p:cNvPr>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0" name="Google Shape;300;p15">
              <a:extLst>
                <a:ext uri="{FF2B5EF4-FFF2-40B4-BE49-F238E27FC236}">
                  <a16:creationId xmlns:a16="http://schemas.microsoft.com/office/drawing/2014/main" id="{920B7B03-1368-5F78-B307-15819E11619A}"/>
                </a:ext>
              </a:extLst>
            </p:cNvPr>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1" name="Google Shape;301;p15">
              <a:extLst>
                <a:ext uri="{FF2B5EF4-FFF2-40B4-BE49-F238E27FC236}">
                  <a16:creationId xmlns:a16="http://schemas.microsoft.com/office/drawing/2014/main" id="{5B13334A-02A9-3F1B-0C08-495901903325}"/>
                </a:ext>
              </a:extLst>
            </p:cNvPr>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2" name="Google Shape;302;p15">
              <a:extLst>
                <a:ext uri="{FF2B5EF4-FFF2-40B4-BE49-F238E27FC236}">
                  <a16:creationId xmlns:a16="http://schemas.microsoft.com/office/drawing/2014/main" id="{F4425AAA-2258-88D0-A5A2-8FF774621489}"/>
                </a:ext>
              </a:extLst>
            </p:cNvPr>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3" name="Google Shape;303;p15">
              <a:extLst>
                <a:ext uri="{FF2B5EF4-FFF2-40B4-BE49-F238E27FC236}">
                  <a16:creationId xmlns:a16="http://schemas.microsoft.com/office/drawing/2014/main" id="{49668AB3-090F-BFE1-CCED-652CE1544211}"/>
                </a:ext>
              </a:extLst>
            </p:cNvPr>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4" name="Google Shape;304;p15">
              <a:extLst>
                <a:ext uri="{FF2B5EF4-FFF2-40B4-BE49-F238E27FC236}">
                  <a16:creationId xmlns:a16="http://schemas.microsoft.com/office/drawing/2014/main" id="{2B4C2E1F-1BC3-1BCC-32DE-E000756C3B31}"/>
                </a:ext>
              </a:extLst>
            </p:cNvPr>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5" name="Google Shape;305;p15">
              <a:extLst>
                <a:ext uri="{FF2B5EF4-FFF2-40B4-BE49-F238E27FC236}">
                  <a16:creationId xmlns:a16="http://schemas.microsoft.com/office/drawing/2014/main" id="{759AC5FB-66FC-DFD7-C466-0FB2A9F5C7BA}"/>
                </a:ext>
              </a:extLst>
            </p:cNvPr>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6" name="Google Shape;306;p15">
              <a:extLst>
                <a:ext uri="{FF2B5EF4-FFF2-40B4-BE49-F238E27FC236}">
                  <a16:creationId xmlns:a16="http://schemas.microsoft.com/office/drawing/2014/main" id="{88DA41D1-8957-9191-2D26-D3C3A57E001C}"/>
                </a:ext>
              </a:extLst>
            </p:cNvPr>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7" name="Google Shape;307;p15">
              <a:extLst>
                <a:ext uri="{FF2B5EF4-FFF2-40B4-BE49-F238E27FC236}">
                  <a16:creationId xmlns:a16="http://schemas.microsoft.com/office/drawing/2014/main" id="{5C0B5598-76F0-EAC1-419B-705BAC4062A4}"/>
                </a:ext>
              </a:extLst>
            </p:cNvPr>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08" name="Google Shape;308;p15">
              <a:extLst>
                <a:ext uri="{FF2B5EF4-FFF2-40B4-BE49-F238E27FC236}">
                  <a16:creationId xmlns:a16="http://schemas.microsoft.com/office/drawing/2014/main" id="{D0FD213D-FDF9-50E1-C60F-06BB95CD0DEB}"/>
                </a:ext>
              </a:extLst>
            </p:cNvPr>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09" name="Google Shape;309;p15">
              <a:extLst>
                <a:ext uri="{FF2B5EF4-FFF2-40B4-BE49-F238E27FC236}">
                  <a16:creationId xmlns:a16="http://schemas.microsoft.com/office/drawing/2014/main" id="{87531F11-F411-7D0D-9465-AAF1285EBA34}"/>
                </a:ext>
              </a:extLst>
            </p:cNvPr>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0" name="Google Shape;310;p15">
              <a:extLst>
                <a:ext uri="{FF2B5EF4-FFF2-40B4-BE49-F238E27FC236}">
                  <a16:creationId xmlns:a16="http://schemas.microsoft.com/office/drawing/2014/main" id="{5DCF8AE9-734C-787A-F246-E440D9C64EBE}"/>
                </a:ext>
              </a:extLst>
            </p:cNvPr>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1" name="Google Shape;311;p15">
              <a:extLst>
                <a:ext uri="{FF2B5EF4-FFF2-40B4-BE49-F238E27FC236}">
                  <a16:creationId xmlns:a16="http://schemas.microsoft.com/office/drawing/2014/main" id="{923FBB4C-07FC-2DC3-DF00-2BE8AB678123}"/>
                </a:ext>
              </a:extLst>
            </p:cNvPr>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2" name="Google Shape;312;p15">
              <a:extLst>
                <a:ext uri="{FF2B5EF4-FFF2-40B4-BE49-F238E27FC236}">
                  <a16:creationId xmlns:a16="http://schemas.microsoft.com/office/drawing/2014/main" id="{FC71BEE2-C8B4-9477-80ED-5E93843941D1}"/>
                </a:ext>
              </a:extLst>
            </p:cNvPr>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3" name="Google Shape;313;p15">
              <a:extLst>
                <a:ext uri="{FF2B5EF4-FFF2-40B4-BE49-F238E27FC236}">
                  <a16:creationId xmlns:a16="http://schemas.microsoft.com/office/drawing/2014/main" id="{07A0C833-3206-216B-C59E-846B62FD0BC8}"/>
                </a:ext>
              </a:extLst>
            </p:cNvPr>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4" name="Google Shape;314;p15">
              <a:extLst>
                <a:ext uri="{FF2B5EF4-FFF2-40B4-BE49-F238E27FC236}">
                  <a16:creationId xmlns:a16="http://schemas.microsoft.com/office/drawing/2014/main" id="{92A9C1FF-2FCE-BE07-1323-4097F1EC4F5C}"/>
                </a:ext>
              </a:extLst>
            </p:cNvPr>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5" name="Google Shape;315;p15">
              <a:extLst>
                <a:ext uri="{FF2B5EF4-FFF2-40B4-BE49-F238E27FC236}">
                  <a16:creationId xmlns:a16="http://schemas.microsoft.com/office/drawing/2014/main" id="{CB0373C5-01C9-9CB2-4A2A-B0186238A915}"/>
                </a:ext>
              </a:extLst>
            </p:cNvPr>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6" name="Google Shape;316;p15">
              <a:extLst>
                <a:ext uri="{FF2B5EF4-FFF2-40B4-BE49-F238E27FC236}">
                  <a16:creationId xmlns:a16="http://schemas.microsoft.com/office/drawing/2014/main" id="{9BEE5209-813E-5705-2999-4292EA52B7EF}"/>
                </a:ext>
              </a:extLst>
            </p:cNvPr>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7" name="Google Shape;317;p15">
              <a:extLst>
                <a:ext uri="{FF2B5EF4-FFF2-40B4-BE49-F238E27FC236}">
                  <a16:creationId xmlns:a16="http://schemas.microsoft.com/office/drawing/2014/main" id="{0D1CBD0B-46ED-87F3-82EB-8E932020BDF9}"/>
                </a:ext>
              </a:extLst>
            </p:cNvPr>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8" name="Google Shape;318;p15">
              <a:extLst>
                <a:ext uri="{FF2B5EF4-FFF2-40B4-BE49-F238E27FC236}">
                  <a16:creationId xmlns:a16="http://schemas.microsoft.com/office/drawing/2014/main" id="{81004B10-1731-9B13-2B7D-EB15199B2FB9}"/>
                </a:ext>
              </a:extLst>
            </p:cNvPr>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9" name="Google Shape;319;p15">
              <a:extLst>
                <a:ext uri="{FF2B5EF4-FFF2-40B4-BE49-F238E27FC236}">
                  <a16:creationId xmlns:a16="http://schemas.microsoft.com/office/drawing/2014/main" id="{BDFEEF81-6B38-D7CD-C731-0D8FA4A2EE66}"/>
                </a:ext>
              </a:extLst>
            </p:cNvPr>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0" name="Google Shape;320;p15">
              <a:extLst>
                <a:ext uri="{FF2B5EF4-FFF2-40B4-BE49-F238E27FC236}">
                  <a16:creationId xmlns:a16="http://schemas.microsoft.com/office/drawing/2014/main" id="{F3B54919-CDF8-FCA2-8590-97ECE65BCDF6}"/>
                </a:ext>
              </a:extLst>
            </p:cNvPr>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1" name="Google Shape;321;p15">
              <a:extLst>
                <a:ext uri="{FF2B5EF4-FFF2-40B4-BE49-F238E27FC236}">
                  <a16:creationId xmlns:a16="http://schemas.microsoft.com/office/drawing/2014/main" id="{9CB25776-70FF-3260-C306-2763829D6519}"/>
                </a:ext>
              </a:extLst>
            </p:cNvPr>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2" name="Google Shape;322;p15">
              <a:extLst>
                <a:ext uri="{FF2B5EF4-FFF2-40B4-BE49-F238E27FC236}">
                  <a16:creationId xmlns:a16="http://schemas.microsoft.com/office/drawing/2014/main" id="{70653FA2-57BD-3B52-F6A0-96224AEE3512}"/>
                </a:ext>
              </a:extLst>
            </p:cNvPr>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323" name="Google Shape;323;p15">
              <a:extLst>
                <a:ext uri="{FF2B5EF4-FFF2-40B4-BE49-F238E27FC236}">
                  <a16:creationId xmlns:a16="http://schemas.microsoft.com/office/drawing/2014/main" id="{8A997783-C601-F96E-CC5D-193407808F61}"/>
                </a:ext>
              </a:extLst>
            </p:cNvPr>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324" name="Google Shape;324;p15">
              <a:extLst>
                <a:ext uri="{FF2B5EF4-FFF2-40B4-BE49-F238E27FC236}">
                  <a16:creationId xmlns:a16="http://schemas.microsoft.com/office/drawing/2014/main" id="{8CA71FC3-933A-4A27-358D-D926F145FAE0}"/>
                </a:ext>
              </a:extLst>
            </p:cNvPr>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25" name="Google Shape;325;p15">
              <a:extLst>
                <a:ext uri="{FF2B5EF4-FFF2-40B4-BE49-F238E27FC236}">
                  <a16:creationId xmlns:a16="http://schemas.microsoft.com/office/drawing/2014/main" id="{540BCB6F-F976-3A8C-5AC9-31D898368693}"/>
                </a:ext>
              </a:extLst>
            </p:cNvPr>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26" name="Google Shape;326;p15">
              <a:extLst>
                <a:ext uri="{FF2B5EF4-FFF2-40B4-BE49-F238E27FC236}">
                  <a16:creationId xmlns:a16="http://schemas.microsoft.com/office/drawing/2014/main" id="{EE75633B-43A0-21EB-2919-ACB8626C1628}"/>
                </a:ext>
              </a:extLst>
            </p:cNvPr>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27" name="Google Shape;327;p15">
              <a:extLst>
                <a:ext uri="{FF2B5EF4-FFF2-40B4-BE49-F238E27FC236}">
                  <a16:creationId xmlns:a16="http://schemas.microsoft.com/office/drawing/2014/main" id="{04951685-9F0B-0281-CD16-563460822970}"/>
                </a:ext>
              </a:extLst>
            </p:cNvPr>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28" name="Google Shape;328;p15">
              <a:extLst>
                <a:ext uri="{FF2B5EF4-FFF2-40B4-BE49-F238E27FC236}">
                  <a16:creationId xmlns:a16="http://schemas.microsoft.com/office/drawing/2014/main" id="{CA69CB96-1070-4E0D-DC83-14F3217CF192}"/>
                </a:ext>
              </a:extLst>
            </p:cNvPr>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29" name="Google Shape;329;p15">
              <a:extLst>
                <a:ext uri="{FF2B5EF4-FFF2-40B4-BE49-F238E27FC236}">
                  <a16:creationId xmlns:a16="http://schemas.microsoft.com/office/drawing/2014/main" id="{C7ADE7F9-6067-941F-923B-E2D8919E1C8C}"/>
                </a:ext>
              </a:extLst>
            </p:cNvPr>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0" name="Google Shape;330;p15">
              <a:extLst>
                <a:ext uri="{FF2B5EF4-FFF2-40B4-BE49-F238E27FC236}">
                  <a16:creationId xmlns:a16="http://schemas.microsoft.com/office/drawing/2014/main" id="{DFF633F3-D721-F3D1-D9DF-355AA1825572}"/>
                </a:ext>
              </a:extLst>
            </p:cNvPr>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1" name="Google Shape;331;p15">
              <a:extLst>
                <a:ext uri="{FF2B5EF4-FFF2-40B4-BE49-F238E27FC236}">
                  <a16:creationId xmlns:a16="http://schemas.microsoft.com/office/drawing/2014/main" id="{6CD02D1C-EED2-66C5-CC08-B8AEDC0D95C0}"/>
                </a:ext>
              </a:extLst>
            </p:cNvPr>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2" name="Google Shape;332;p15">
              <a:extLst>
                <a:ext uri="{FF2B5EF4-FFF2-40B4-BE49-F238E27FC236}">
                  <a16:creationId xmlns:a16="http://schemas.microsoft.com/office/drawing/2014/main" id="{E73B867D-2EC6-DB10-840D-D2400AC18D91}"/>
                </a:ext>
              </a:extLst>
            </p:cNvPr>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33" name="Google Shape;333;p15">
              <a:extLst>
                <a:ext uri="{FF2B5EF4-FFF2-40B4-BE49-F238E27FC236}">
                  <a16:creationId xmlns:a16="http://schemas.microsoft.com/office/drawing/2014/main" id="{0628C7A2-20AF-9148-8B30-BF73CD40A0AE}"/>
                </a:ext>
              </a:extLst>
            </p:cNvPr>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34" name="Google Shape;334;p15">
              <a:extLst>
                <a:ext uri="{FF2B5EF4-FFF2-40B4-BE49-F238E27FC236}">
                  <a16:creationId xmlns:a16="http://schemas.microsoft.com/office/drawing/2014/main" id="{F77B6C7E-5C2B-9B90-18FD-456912406A07}"/>
                </a:ext>
              </a:extLst>
            </p:cNvPr>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5" name="Google Shape;335;p15">
              <a:extLst>
                <a:ext uri="{FF2B5EF4-FFF2-40B4-BE49-F238E27FC236}">
                  <a16:creationId xmlns:a16="http://schemas.microsoft.com/office/drawing/2014/main" id="{F6351D80-45EA-01A9-BA88-DEF9C64AEFB2}"/>
                </a:ext>
              </a:extLst>
            </p:cNvPr>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6" name="Google Shape;336;p15">
              <a:extLst>
                <a:ext uri="{FF2B5EF4-FFF2-40B4-BE49-F238E27FC236}">
                  <a16:creationId xmlns:a16="http://schemas.microsoft.com/office/drawing/2014/main" id="{D3A793EE-3704-0337-A261-55D0CF0DCF60}"/>
                </a:ext>
              </a:extLst>
            </p:cNvPr>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7" name="Google Shape;337;p15">
              <a:extLst>
                <a:ext uri="{FF2B5EF4-FFF2-40B4-BE49-F238E27FC236}">
                  <a16:creationId xmlns:a16="http://schemas.microsoft.com/office/drawing/2014/main" id="{1C8C3735-6094-5F53-0C92-E7E55944BBB3}"/>
                </a:ext>
              </a:extLst>
            </p:cNvPr>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38" name="Google Shape;338;p15">
              <a:extLst>
                <a:ext uri="{FF2B5EF4-FFF2-40B4-BE49-F238E27FC236}">
                  <a16:creationId xmlns:a16="http://schemas.microsoft.com/office/drawing/2014/main" id="{B569EDCA-9D53-3E16-83F6-AE18994A6E41}"/>
                </a:ext>
              </a:extLst>
            </p:cNvPr>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9" name="Google Shape;339;p15">
              <a:extLst>
                <a:ext uri="{FF2B5EF4-FFF2-40B4-BE49-F238E27FC236}">
                  <a16:creationId xmlns:a16="http://schemas.microsoft.com/office/drawing/2014/main" id="{0D958948-7B96-FDA5-431E-C60DAA0934E2}"/>
                </a:ext>
              </a:extLst>
            </p:cNvPr>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0" name="Google Shape;340;p15">
              <a:extLst>
                <a:ext uri="{FF2B5EF4-FFF2-40B4-BE49-F238E27FC236}">
                  <a16:creationId xmlns:a16="http://schemas.microsoft.com/office/drawing/2014/main" id="{6F966B6E-4EE3-7B5E-FAE1-E204021993B0}"/>
                </a:ext>
              </a:extLst>
            </p:cNvPr>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1" name="Google Shape;341;p15">
              <a:extLst>
                <a:ext uri="{FF2B5EF4-FFF2-40B4-BE49-F238E27FC236}">
                  <a16:creationId xmlns:a16="http://schemas.microsoft.com/office/drawing/2014/main" id="{D897FA53-0311-4C8B-3D4D-1ED5D3E221B4}"/>
                </a:ext>
              </a:extLst>
            </p:cNvPr>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42" name="Google Shape;342;p15">
              <a:extLst>
                <a:ext uri="{FF2B5EF4-FFF2-40B4-BE49-F238E27FC236}">
                  <a16:creationId xmlns:a16="http://schemas.microsoft.com/office/drawing/2014/main" id="{96051CBB-83F4-DD2B-40B6-078F0A4362E4}"/>
                </a:ext>
              </a:extLst>
            </p:cNvPr>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43" name="Google Shape;343;p15">
              <a:extLst>
                <a:ext uri="{FF2B5EF4-FFF2-40B4-BE49-F238E27FC236}">
                  <a16:creationId xmlns:a16="http://schemas.microsoft.com/office/drawing/2014/main" id="{7D37E372-B813-DB0B-2EF1-8BF6B0CCC84D}"/>
                </a:ext>
              </a:extLst>
            </p:cNvPr>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44" name="Google Shape;344;p15">
              <a:extLst>
                <a:ext uri="{FF2B5EF4-FFF2-40B4-BE49-F238E27FC236}">
                  <a16:creationId xmlns:a16="http://schemas.microsoft.com/office/drawing/2014/main" id="{2AA92E88-8DFA-4BD6-C519-EB07979F0A56}"/>
                </a:ext>
              </a:extLst>
            </p:cNvPr>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5" name="Google Shape;345;p15">
              <a:extLst>
                <a:ext uri="{FF2B5EF4-FFF2-40B4-BE49-F238E27FC236}">
                  <a16:creationId xmlns:a16="http://schemas.microsoft.com/office/drawing/2014/main" id="{C6E14FF1-1600-57F6-3F7B-6EA0E8BCC5C0}"/>
                </a:ext>
              </a:extLst>
            </p:cNvPr>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6" name="Google Shape;346;p15">
              <a:extLst>
                <a:ext uri="{FF2B5EF4-FFF2-40B4-BE49-F238E27FC236}">
                  <a16:creationId xmlns:a16="http://schemas.microsoft.com/office/drawing/2014/main" id="{BBBEBE26-3A53-FE90-C3C8-99F454D9D562}"/>
                </a:ext>
              </a:extLst>
            </p:cNvPr>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47" name="Google Shape;347;p15">
              <a:extLst>
                <a:ext uri="{FF2B5EF4-FFF2-40B4-BE49-F238E27FC236}">
                  <a16:creationId xmlns:a16="http://schemas.microsoft.com/office/drawing/2014/main" id="{18A4D3A9-57D0-DBD5-A5B4-7C27AA5E6DFF}"/>
                </a:ext>
              </a:extLst>
            </p:cNvPr>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48" name="Google Shape;348;p15">
              <a:extLst>
                <a:ext uri="{FF2B5EF4-FFF2-40B4-BE49-F238E27FC236}">
                  <a16:creationId xmlns:a16="http://schemas.microsoft.com/office/drawing/2014/main" id="{5845D33B-EBA0-F289-9A1B-8C3F3E765CEF}"/>
                </a:ext>
              </a:extLst>
            </p:cNvPr>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9" name="Google Shape;349;p15">
              <a:extLst>
                <a:ext uri="{FF2B5EF4-FFF2-40B4-BE49-F238E27FC236}">
                  <a16:creationId xmlns:a16="http://schemas.microsoft.com/office/drawing/2014/main" id="{31C85841-C924-7DEA-A414-35443A8A798B}"/>
                </a:ext>
              </a:extLst>
            </p:cNvPr>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0" name="Google Shape;350;p15">
              <a:extLst>
                <a:ext uri="{FF2B5EF4-FFF2-40B4-BE49-F238E27FC236}">
                  <a16:creationId xmlns:a16="http://schemas.microsoft.com/office/drawing/2014/main" id="{666B3DD9-9374-FCDC-070F-BAF93A9434C0}"/>
                </a:ext>
              </a:extLst>
            </p:cNvPr>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51" name="Google Shape;351;p15">
              <a:extLst>
                <a:ext uri="{FF2B5EF4-FFF2-40B4-BE49-F238E27FC236}">
                  <a16:creationId xmlns:a16="http://schemas.microsoft.com/office/drawing/2014/main" id="{60513737-AED2-BCAA-1DD3-1ADBD66B9B43}"/>
                </a:ext>
              </a:extLst>
            </p:cNvPr>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52" name="Google Shape;352;p15">
              <a:extLst>
                <a:ext uri="{FF2B5EF4-FFF2-40B4-BE49-F238E27FC236}">
                  <a16:creationId xmlns:a16="http://schemas.microsoft.com/office/drawing/2014/main" id="{AEB4F03F-3D2D-8882-11FC-77BAA6FE9B3E}"/>
                </a:ext>
              </a:extLst>
            </p:cNvPr>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53" name="Google Shape;353;p15">
              <a:extLst>
                <a:ext uri="{FF2B5EF4-FFF2-40B4-BE49-F238E27FC236}">
                  <a16:creationId xmlns:a16="http://schemas.microsoft.com/office/drawing/2014/main" id="{2139780E-9E57-979F-77FC-B5BCBD82F5BD}"/>
                </a:ext>
              </a:extLst>
            </p:cNvPr>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4" name="Google Shape;354;p15">
              <a:extLst>
                <a:ext uri="{FF2B5EF4-FFF2-40B4-BE49-F238E27FC236}">
                  <a16:creationId xmlns:a16="http://schemas.microsoft.com/office/drawing/2014/main" id="{2113DBB7-C4E7-8CF7-6897-F84CDB71144E}"/>
                </a:ext>
              </a:extLst>
            </p:cNvPr>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5" name="Google Shape;355;p15">
              <a:extLst>
                <a:ext uri="{FF2B5EF4-FFF2-40B4-BE49-F238E27FC236}">
                  <a16:creationId xmlns:a16="http://schemas.microsoft.com/office/drawing/2014/main" id="{D84D394A-88C7-8703-901A-4E4AF241B6CA}"/>
                </a:ext>
              </a:extLst>
            </p:cNvPr>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56" name="Google Shape;356;p15">
              <a:extLst>
                <a:ext uri="{FF2B5EF4-FFF2-40B4-BE49-F238E27FC236}">
                  <a16:creationId xmlns:a16="http://schemas.microsoft.com/office/drawing/2014/main" id="{908E9358-0961-5687-E68B-C25F3F1A70A4}"/>
                </a:ext>
              </a:extLst>
            </p:cNvPr>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57" name="Google Shape;357;p15">
              <a:extLst>
                <a:ext uri="{FF2B5EF4-FFF2-40B4-BE49-F238E27FC236}">
                  <a16:creationId xmlns:a16="http://schemas.microsoft.com/office/drawing/2014/main" id="{1217232A-A93D-22A6-1F82-38038D2E0841}"/>
                </a:ext>
              </a:extLst>
            </p:cNvPr>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8" name="Google Shape;358;p15">
              <a:extLst>
                <a:ext uri="{FF2B5EF4-FFF2-40B4-BE49-F238E27FC236}">
                  <a16:creationId xmlns:a16="http://schemas.microsoft.com/office/drawing/2014/main" id="{17E25E46-7E5A-21B8-F154-0B54C8EC690C}"/>
                </a:ext>
              </a:extLst>
            </p:cNvPr>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9" name="Google Shape;359;p15">
              <a:extLst>
                <a:ext uri="{FF2B5EF4-FFF2-40B4-BE49-F238E27FC236}">
                  <a16:creationId xmlns:a16="http://schemas.microsoft.com/office/drawing/2014/main" id="{EDF9359E-4E48-434C-68FA-46929F97FE0C}"/>
                </a:ext>
              </a:extLst>
            </p:cNvPr>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60" name="Google Shape;360;p15">
              <a:extLst>
                <a:ext uri="{FF2B5EF4-FFF2-40B4-BE49-F238E27FC236}">
                  <a16:creationId xmlns:a16="http://schemas.microsoft.com/office/drawing/2014/main" id="{BF7F6AC3-1F2C-18AA-A373-25D548B91AA4}"/>
                </a:ext>
              </a:extLst>
            </p:cNvPr>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61" name="Google Shape;361;p15">
              <a:extLst>
                <a:ext uri="{FF2B5EF4-FFF2-40B4-BE49-F238E27FC236}">
                  <a16:creationId xmlns:a16="http://schemas.microsoft.com/office/drawing/2014/main" id="{F27658A3-2E8E-0F85-9767-B336A80C656E}"/>
                </a:ext>
              </a:extLst>
            </p:cNvPr>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362" name="Google Shape;362;p15">
              <a:extLst>
                <a:ext uri="{FF2B5EF4-FFF2-40B4-BE49-F238E27FC236}">
                  <a16:creationId xmlns:a16="http://schemas.microsoft.com/office/drawing/2014/main" id="{BC358CEA-288C-7645-7C4A-C35DC51E8869}"/>
                </a:ext>
              </a:extLst>
            </p:cNvPr>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363" name="Google Shape;363;p15">
              <a:extLst>
                <a:ext uri="{FF2B5EF4-FFF2-40B4-BE49-F238E27FC236}">
                  <a16:creationId xmlns:a16="http://schemas.microsoft.com/office/drawing/2014/main" id="{8BDA2315-8C5D-D5DE-AC3E-1915376327F3}"/>
                </a:ext>
              </a:extLst>
            </p:cNvPr>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grpSp>
      <p:sp>
        <p:nvSpPr>
          <p:cNvPr id="8" name="Google Shape;46;p15">
            <a:extLst>
              <a:ext uri="{FF2B5EF4-FFF2-40B4-BE49-F238E27FC236}">
                <a16:creationId xmlns:a16="http://schemas.microsoft.com/office/drawing/2014/main" id="{048ABF96-2C23-14D6-E8E9-5E3133C725B1}"/>
              </a:ext>
            </a:extLst>
          </p:cNvPr>
          <p:cNvSpPr txBox="1">
            <a:spLocks/>
          </p:cNvSpPr>
          <p:nvPr/>
        </p:nvSpPr>
        <p:spPr>
          <a:xfrm>
            <a:off x="1593920" y="2465195"/>
            <a:ext cx="4687610" cy="1927609"/>
          </a:xfrm>
          <a:prstGeom prst="rect">
            <a:avLst/>
          </a:prstGeom>
          <a:noFill/>
          <a:ln>
            <a:noFill/>
          </a:ln>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5200"/>
              <a:buFont typeface="Fira Sans Extra Condensed"/>
              <a:buNone/>
              <a:defRPr sz="6400" b="0"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9pPr>
          </a:lstStyle>
          <a:p>
            <a:pPr algn="ctr"/>
            <a:r>
              <a:rPr lang="en-US" sz="4800" b="1">
                <a:solidFill>
                  <a:schemeClr val="accent1">
                    <a:lumMod val="50000"/>
                  </a:schemeClr>
                </a:solidFill>
              </a:rPr>
              <a:t>CẢM ƠN</a:t>
            </a:r>
            <a:endParaRPr lang="en-US" sz="4800" b="1" dirty="0">
              <a:solidFill>
                <a:schemeClr val="accent1">
                  <a:lumMod val="50000"/>
                </a:schemeClr>
              </a:solidFill>
            </a:endParaRPr>
          </a:p>
        </p:txBody>
      </p:sp>
    </p:spTree>
    <p:extLst>
      <p:ext uri="{BB962C8B-B14F-4D97-AF65-F5344CB8AC3E}">
        <p14:creationId xmlns:p14="http://schemas.microsoft.com/office/powerpoint/2010/main" val="74585826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Title 1">
            <a:extLst>
              <a:ext uri="{FF2B5EF4-FFF2-40B4-BE49-F238E27FC236}">
                <a16:creationId xmlns:a16="http://schemas.microsoft.com/office/drawing/2014/main" id="{2D1E8B37-74DD-E7EF-FCC8-E4672BE2F990}"/>
              </a:ext>
            </a:extLst>
          </p:cNvPr>
          <p:cNvSpPr>
            <a:spLocks noGrp="1"/>
          </p:cNvSpPr>
          <p:nvPr>
            <p:ph type="title"/>
          </p:nvPr>
        </p:nvSpPr>
        <p:spPr>
          <a:xfrm>
            <a:off x="666751" y="526878"/>
            <a:ext cx="10934665" cy="563033"/>
          </a:xfrm>
        </p:spPr>
        <p:txBody>
          <a:bodyPr>
            <a:noAutofit/>
          </a:bodyPr>
          <a:lstStyle/>
          <a:p>
            <a:pPr algn="ctr" eaLnBrk="1" hangingPunct="1"/>
            <a:r>
              <a:rPr lang="en-US" altLang="en-US" sz="3200">
                <a:solidFill>
                  <a:schemeClr val="accent1">
                    <a:lumMod val="50000"/>
                  </a:schemeClr>
                </a:solidFill>
                <a:latin typeface="+mn-lt"/>
              </a:rPr>
              <a:t>TKNL nh</a:t>
            </a:r>
            <a:r>
              <a:rPr lang="vi-VN" altLang="en-US" sz="3200">
                <a:solidFill>
                  <a:schemeClr val="accent1">
                    <a:lumMod val="50000"/>
                  </a:schemeClr>
                </a:solidFill>
                <a:latin typeface="+mn-lt"/>
              </a:rPr>
              <a:t>ư</a:t>
            </a:r>
            <a:r>
              <a:rPr lang="en-US" altLang="en-US" sz="3200">
                <a:solidFill>
                  <a:schemeClr val="accent1">
                    <a:lumMod val="50000"/>
                  </a:schemeClr>
                </a:solidFill>
                <a:latin typeface="+mn-lt"/>
              </a:rPr>
              <a:t> thế nào</a:t>
            </a:r>
            <a:r>
              <a:rPr lang="en-US" altLang="en-US" sz="3200" dirty="0">
                <a:solidFill>
                  <a:schemeClr val="accent1">
                    <a:lumMod val="50000"/>
                  </a:schemeClr>
                </a:solidFill>
                <a:latin typeface="+mn-lt"/>
              </a:rPr>
              <a:t>?</a:t>
            </a:r>
          </a:p>
        </p:txBody>
      </p:sp>
      <p:graphicFrame>
        <p:nvGraphicFramePr>
          <p:cNvPr id="5" name="Content Placeholder 4">
            <a:extLst>
              <a:ext uri="{FF2B5EF4-FFF2-40B4-BE49-F238E27FC236}">
                <a16:creationId xmlns:a16="http://schemas.microsoft.com/office/drawing/2014/main" id="{28B4BD8F-2C84-15CD-36C5-8D70027F5CFB}"/>
              </a:ext>
            </a:extLst>
          </p:cNvPr>
          <p:cNvGraphicFramePr>
            <a:graphicFrameLocks noGrp="1"/>
          </p:cNvGraphicFramePr>
          <p:nvPr>
            <p:ph idx="1"/>
            <p:extLst>
              <p:ext uri="{D42A27DB-BD31-4B8C-83A1-F6EECF244321}">
                <p14:modId xmlns:p14="http://schemas.microsoft.com/office/powerpoint/2010/main" val="3057823114"/>
              </p:ext>
            </p:extLst>
          </p:nvPr>
        </p:nvGraphicFramePr>
        <p:xfrm>
          <a:off x="1238216" y="1545782"/>
          <a:ext cx="4528041" cy="215319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Rounded Rectangle 5">
            <a:extLst>
              <a:ext uri="{FF2B5EF4-FFF2-40B4-BE49-F238E27FC236}">
                <a16:creationId xmlns:a16="http://schemas.microsoft.com/office/drawing/2014/main" id="{8C5243AB-1B90-37EB-71AD-2AD1F0BCD782}"/>
              </a:ext>
            </a:extLst>
          </p:cNvPr>
          <p:cNvSpPr/>
          <p:nvPr/>
        </p:nvSpPr>
        <p:spPr>
          <a:xfrm>
            <a:off x="666751" y="1332013"/>
            <a:ext cx="9926790" cy="2414658"/>
          </a:xfrm>
          <a:prstGeom prst="roundRect">
            <a:avLst>
              <a:gd name="adj" fmla="val 5259"/>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80429" indent="-80429" algn="ctr">
              <a:defRPr/>
            </a:pPr>
            <a:endParaRPr lang="en-US" sz="1800">
              <a:solidFill>
                <a:srgbClr val="7030A0"/>
              </a:solidFill>
            </a:endParaRPr>
          </a:p>
        </p:txBody>
      </p:sp>
      <p:pic>
        <p:nvPicPr>
          <p:cNvPr id="7" name="Picture 1">
            <a:extLst>
              <a:ext uri="{FF2B5EF4-FFF2-40B4-BE49-F238E27FC236}">
                <a16:creationId xmlns:a16="http://schemas.microsoft.com/office/drawing/2014/main" id="{9502E8D2-822D-BD3C-22D4-B90E7CB054AF}"/>
              </a:ext>
            </a:extLst>
          </p:cNvPr>
          <p:cNvPicPr>
            <a:picLocks noChangeAspect="1" noChangeArrowheads="1"/>
          </p:cNvPicPr>
          <p:nvPr/>
        </p:nvPicPr>
        <p:blipFill>
          <a:blip r:embed="rId8"/>
          <a:srcRect/>
          <a:stretch>
            <a:fillRect/>
          </a:stretch>
        </p:blipFill>
        <p:spPr bwMode="auto">
          <a:xfrm>
            <a:off x="7180784" y="1575006"/>
            <a:ext cx="3326686" cy="2083646"/>
          </a:xfrm>
          <a:prstGeom prst="rect">
            <a:avLst/>
          </a:prstGeom>
          <a:noFill/>
          <a:ln w="9525">
            <a:solidFill>
              <a:schemeClr val="accent6">
                <a:lumMod val="60000"/>
                <a:lumOff val="40000"/>
              </a:schemeClr>
            </a:solidFill>
            <a:miter lim="800000"/>
            <a:headEnd/>
            <a:tailEnd/>
          </a:ln>
          <a:effectLst/>
        </p:spPr>
      </p:pic>
      <p:sp>
        <p:nvSpPr>
          <p:cNvPr id="9" name="Cross 8">
            <a:extLst>
              <a:ext uri="{FF2B5EF4-FFF2-40B4-BE49-F238E27FC236}">
                <a16:creationId xmlns:a16="http://schemas.microsoft.com/office/drawing/2014/main" id="{4E4A89BF-B258-3050-55E0-222D347CC710}"/>
              </a:ext>
            </a:extLst>
          </p:cNvPr>
          <p:cNvSpPr/>
          <p:nvPr/>
        </p:nvSpPr>
        <p:spPr>
          <a:xfrm>
            <a:off x="6572250" y="2616829"/>
            <a:ext cx="522463" cy="392455"/>
          </a:xfrm>
          <a:prstGeom prst="plus">
            <a:avLst>
              <a:gd name="adj" fmla="val 31183"/>
            </a:avLst>
          </a:prstGeom>
          <a:solidFill>
            <a:schemeClr val="accent6">
              <a:lumMod val="20000"/>
              <a:lumOff val="80000"/>
            </a:schemeClr>
          </a:solidFill>
          <a:ln w="44450"/>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sz="1800"/>
          </a:p>
        </p:txBody>
      </p:sp>
      <p:sp>
        <p:nvSpPr>
          <p:cNvPr id="10" name="Down Arrow 9">
            <a:extLst>
              <a:ext uri="{FF2B5EF4-FFF2-40B4-BE49-F238E27FC236}">
                <a16:creationId xmlns:a16="http://schemas.microsoft.com/office/drawing/2014/main" id="{CB4A6325-D468-B704-C63B-9476C69E241E}"/>
              </a:ext>
            </a:extLst>
          </p:cNvPr>
          <p:cNvSpPr/>
          <p:nvPr/>
        </p:nvSpPr>
        <p:spPr>
          <a:xfrm>
            <a:off x="5562600" y="3861200"/>
            <a:ext cx="762000" cy="641350"/>
          </a:xfrm>
          <a:prstGeom prst="downArrow">
            <a:avLst>
              <a:gd name="adj1" fmla="val 62560"/>
              <a:gd name="adj2" fmla="val 46522"/>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sz="1800"/>
          </a:p>
        </p:txBody>
      </p:sp>
      <p:sp>
        <p:nvSpPr>
          <p:cNvPr id="11" name="Rounded Rectangle 10">
            <a:extLst>
              <a:ext uri="{FF2B5EF4-FFF2-40B4-BE49-F238E27FC236}">
                <a16:creationId xmlns:a16="http://schemas.microsoft.com/office/drawing/2014/main" id="{9A2E0FD0-15F5-201C-A193-16C03F2B2DE8}"/>
              </a:ext>
            </a:extLst>
          </p:cNvPr>
          <p:cNvSpPr/>
          <p:nvPr/>
        </p:nvSpPr>
        <p:spPr>
          <a:xfrm>
            <a:off x="2651638" y="4719579"/>
            <a:ext cx="7941903" cy="1611543"/>
          </a:xfrm>
          <a:prstGeom prst="roundRect">
            <a:avLst>
              <a:gd name="adj" fmla="val 5259"/>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hangingPunct="1">
              <a:lnSpc>
                <a:spcPct val="150000"/>
              </a:lnSpc>
              <a:defRPr/>
            </a:pPr>
            <a:r>
              <a:rPr lang="en-US" sz="1800" dirty="0">
                <a:solidFill>
                  <a:schemeClr val="tx1"/>
                </a:solidFill>
                <a:cs typeface="Arial" panose="020B0604020202020204" pitchFamily="34" charset="0"/>
              </a:rPr>
              <a:t>TKNL </a:t>
            </a:r>
            <a:r>
              <a:rPr lang="en-US" sz="1800" dirty="0" err="1">
                <a:solidFill>
                  <a:schemeClr val="tx1"/>
                </a:solidFill>
                <a:cs typeface="Arial" panose="020B0604020202020204" pitchFamily="34" charset="0"/>
              </a:rPr>
              <a:t>một</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cách</a:t>
            </a:r>
            <a:r>
              <a:rPr lang="en-US" sz="1800" dirty="0">
                <a:solidFill>
                  <a:schemeClr val="tx1"/>
                </a:solidFill>
                <a:cs typeface="Arial" panose="020B0604020202020204" pitchFamily="34" charset="0"/>
              </a:rPr>
              <a:t> </a:t>
            </a:r>
            <a:r>
              <a:rPr lang="en-US" sz="1800" u="sng" dirty="0" err="1">
                <a:solidFill>
                  <a:schemeClr val="tx1"/>
                </a:solidFill>
                <a:cs typeface="Arial" panose="020B0604020202020204" pitchFamily="34" charset="0"/>
              </a:rPr>
              <a:t>hệ</a:t>
            </a:r>
            <a:r>
              <a:rPr lang="en-US" sz="1800" u="sng" dirty="0">
                <a:solidFill>
                  <a:schemeClr val="tx1"/>
                </a:solidFill>
                <a:cs typeface="Arial" panose="020B0604020202020204" pitchFamily="34" charset="0"/>
              </a:rPr>
              <a:t> </a:t>
            </a:r>
            <a:r>
              <a:rPr lang="en-US" sz="1800" u="sng" dirty="0" err="1">
                <a:solidFill>
                  <a:schemeClr val="tx1"/>
                </a:solidFill>
                <a:cs typeface="Arial" panose="020B0604020202020204" pitchFamily="34" charset="0"/>
              </a:rPr>
              <a:t>thống</a:t>
            </a:r>
            <a:r>
              <a:rPr lang="en-US" sz="1800" dirty="0">
                <a:solidFill>
                  <a:schemeClr val="tx1"/>
                </a:solidFill>
                <a:cs typeface="Arial" panose="020B0604020202020204" pitchFamily="34" charset="0"/>
              </a:rPr>
              <a:t>: </a:t>
            </a:r>
          </a:p>
          <a:p>
            <a:pPr marL="622268" indent="-622268">
              <a:lnSpc>
                <a:spcPct val="150000"/>
              </a:lnSpc>
              <a:buFont typeface="Wingdings" pitchFamily="2" charset="2"/>
              <a:buChar char="ü"/>
              <a:defRPr/>
            </a:pPr>
            <a:r>
              <a:rPr lang="en-US" sz="1800" dirty="0" err="1">
                <a:solidFill>
                  <a:srgbClr val="006600"/>
                </a:solidFill>
                <a:cs typeface="Arial" panose="020B0604020202020204" pitchFamily="34" charset="0"/>
              </a:rPr>
              <a:t>Không</a:t>
            </a:r>
            <a:r>
              <a:rPr lang="en-US" sz="1800" dirty="0">
                <a:solidFill>
                  <a:srgbClr val="006600"/>
                </a:solidFill>
                <a:cs typeface="Arial" panose="020B0604020202020204" pitchFamily="34" charset="0"/>
              </a:rPr>
              <a:t> </a:t>
            </a:r>
            <a:r>
              <a:rPr lang="en-US" sz="1800" dirty="0" err="1">
                <a:solidFill>
                  <a:srgbClr val="006600"/>
                </a:solidFill>
                <a:cs typeface="Arial" panose="020B0604020202020204" pitchFamily="34" charset="0"/>
              </a:rPr>
              <a:t>phải</a:t>
            </a:r>
            <a:r>
              <a:rPr lang="en-US" sz="1800" dirty="0">
                <a:solidFill>
                  <a:srgbClr val="006600"/>
                </a:solidFill>
                <a:cs typeface="Arial" panose="020B0604020202020204" pitchFamily="34" charset="0"/>
              </a:rPr>
              <a:t> do “</a:t>
            </a:r>
            <a:r>
              <a:rPr lang="en-US" sz="1800" dirty="0" err="1">
                <a:solidFill>
                  <a:srgbClr val="006600"/>
                </a:solidFill>
                <a:cs typeface="Arial" panose="020B0604020202020204" pitchFamily="34" charset="0"/>
              </a:rPr>
              <a:t>ngẫu</a:t>
            </a:r>
            <a:r>
              <a:rPr lang="en-US" sz="1800" dirty="0">
                <a:solidFill>
                  <a:srgbClr val="006600"/>
                </a:solidFill>
                <a:cs typeface="Arial" panose="020B0604020202020204" pitchFamily="34" charset="0"/>
              </a:rPr>
              <a:t> </a:t>
            </a:r>
            <a:r>
              <a:rPr lang="en-US" sz="1800" dirty="0" err="1">
                <a:solidFill>
                  <a:srgbClr val="006600"/>
                </a:solidFill>
                <a:cs typeface="Arial" panose="020B0604020202020204" pitchFamily="34" charset="0"/>
              </a:rPr>
              <a:t>hứng</a:t>
            </a:r>
            <a:r>
              <a:rPr lang="en-US" sz="1800" dirty="0">
                <a:solidFill>
                  <a:srgbClr val="006600"/>
                </a:solidFill>
                <a:cs typeface="Arial" panose="020B0604020202020204" pitchFamily="34" charset="0"/>
              </a:rPr>
              <a:t>”</a:t>
            </a:r>
          </a:p>
          <a:p>
            <a:pPr marL="622268" indent="-622268">
              <a:lnSpc>
                <a:spcPct val="150000"/>
              </a:lnSpc>
              <a:buFont typeface="Wingdings" pitchFamily="2" charset="2"/>
              <a:buChar char="ü"/>
              <a:defRPr/>
            </a:pPr>
            <a:r>
              <a:rPr lang="en-US" sz="1800" dirty="0" err="1">
                <a:solidFill>
                  <a:srgbClr val="006600"/>
                </a:solidFill>
                <a:cs typeface="Arial" panose="020B0604020202020204" pitchFamily="34" charset="0"/>
              </a:rPr>
              <a:t>Là</a:t>
            </a:r>
            <a:r>
              <a:rPr lang="en-US" sz="1800" dirty="0">
                <a:solidFill>
                  <a:srgbClr val="006600"/>
                </a:solidFill>
                <a:cs typeface="Arial" panose="020B0604020202020204" pitchFamily="34" charset="0"/>
              </a:rPr>
              <a:t> </a:t>
            </a:r>
            <a:r>
              <a:rPr lang="en-US" sz="1800" dirty="0" err="1">
                <a:solidFill>
                  <a:srgbClr val="006600"/>
                </a:solidFill>
                <a:cs typeface="Arial" panose="020B0604020202020204" pitchFamily="34" charset="0"/>
              </a:rPr>
              <a:t>hoạt</a:t>
            </a:r>
            <a:r>
              <a:rPr lang="en-US" sz="1800" dirty="0">
                <a:solidFill>
                  <a:srgbClr val="006600"/>
                </a:solidFill>
                <a:cs typeface="Arial" panose="020B0604020202020204" pitchFamily="34" charset="0"/>
              </a:rPr>
              <a:t> </a:t>
            </a:r>
            <a:r>
              <a:rPr lang="vi-VN" sz="1800" dirty="0">
                <a:solidFill>
                  <a:srgbClr val="006600"/>
                </a:solidFill>
                <a:cs typeface="Arial" panose="020B0604020202020204" pitchFamily="34" charset="0"/>
              </a:rPr>
              <a:t>độ</a:t>
            </a:r>
            <a:r>
              <a:rPr lang="en-US" sz="1800" dirty="0" err="1">
                <a:solidFill>
                  <a:srgbClr val="006600"/>
                </a:solidFill>
                <a:cs typeface="Arial" panose="020B0604020202020204" pitchFamily="34" charset="0"/>
              </a:rPr>
              <a:t>ng</a:t>
            </a:r>
            <a:r>
              <a:rPr lang="en-US" sz="1800" dirty="0">
                <a:solidFill>
                  <a:srgbClr val="006600"/>
                </a:solidFill>
                <a:cs typeface="Arial" panose="020B0604020202020204" pitchFamily="34" charset="0"/>
              </a:rPr>
              <a:t> </a:t>
            </a:r>
            <a:r>
              <a:rPr lang="en-US" sz="1800" dirty="0" err="1">
                <a:solidFill>
                  <a:srgbClr val="006600"/>
                </a:solidFill>
                <a:cs typeface="Arial" panose="020B0604020202020204" pitchFamily="34" charset="0"/>
              </a:rPr>
              <a:t>th</a:t>
            </a:r>
            <a:r>
              <a:rPr lang="vi-VN" sz="1800" dirty="0">
                <a:solidFill>
                  <a:srgbClr val="006600"/>
                </a:solidFill>
                <a:cs typeface="Arial" panose="020B0604020202020204" pitchFamily="34" charset="0"/>
              </a:rPr>
              <a:t>ườ</a:t>
            </a:r>
            <a:r>
              <a:rPr lang="en-US" sz="1800" dirty="0" err="1">
                <a:solidFill>
                  <a:srgbClr val="006600"/>
                </a:solidFill>
                <a:cs typeface="Arial" panose="020B0604020202020204" pitchFamily="34" charset="0"/>
              </a:rPr>
              <a:t>ng</a:t>
            </a:r>
            <a:r>
              <a:rPr lang="en-US" sz="1800" dirty="0">
                <a:solidFill>
                  <a:srgbClr val="006600"/>
                </a:solidFill>
                <a:cs typeface="Arial" panose="020B0604020202020204" pitchFamily="34" charset="0"/>
              </a:rPr>
              <a:t> </a:t>
            </a:r>
            <a:r>
              <a:rPr lang="en-US" sz="1800" dirty="0" err="1">
                <a:solidFill>
                  <a:srgbClr val="006600"/>
                </a:solidFill>
                <a:cs typeface="Arial" panose="020B0604020202020204" pitchFamily="34" charset="0"/>
              </a:rPr>
              <a:t>xuyên</a:t>
            </a:r>
            <a:r>
              <a:rPr lang="en-US" sz="1800" dirty="0">
                <a:solidFill>
                  <a:srgbClr val="006600"/>
                </a:solidFill>
                <a:cs typeface="Arial" panose="020B0604020202020204" pitchFamily="34" charset="0"/>
              </a:rPr>
              <a:t> </a:t>
            </a:r>
            <a:r>
              <a:rPr lang="en-US" sz="1800" dirty="0" err="1">
                <a:solidFill>
                  <a:srgbClr val="006600"/>
                </a:solidFill>
                <a:cs typeface="Arial" panose="020B0604020202020204" pitchFamily="34" charset="0"/>
              </a:rPr>
              <a:t>và</a:t>
            </a:r>
            <a:r>
              <a:rPr lang="en-US" sz="1800" dirty="0">
                <a:solidFill>
                  <a:srgbClr val="006600"/>
                </a:solidFill>
                <a:cs typeface="Arial" panose="020B0604020202020204" pitchFamily="34" charset="0"/>
              </a:rPr>
              <a:t> </a:t>
            </a:r>
            <a:r>
              <a:rPr lang="en-US" sz="1800" dirty="0" err="1">
                <a:solidFill>
                  <a:srgbClr val="006600"/>
                </a:solidFill>
                <a:cs typeface="Arial" panose="020B0604020202020204" pitchFamily="34" charset="0"/>
              </a:rPr>
              <a:t>có</a:t>
            </a:r>
            <a:r>
              <a:rPr lang="en-US" sz="1800" dirty="0">
                <a:solidFill>
                  <a:srgbClr val="006600"/>
                </a:solidFill>
                <a:cs typeface="Arial" panose="020B0604020202020204" pitchFamily="34" charset="0"/>
              </a:rPr>
              <a:t> </a:t>
            </a:r>
            <a:r>
              <a:rPr lang="en-US" sz="1800" dirty="0" err="1">
                <a:solidFill>
                  <a:srgbClr val="006600"/>
                </a:solidFill>
                <a:cs typeface="Arial" panose="020B0604020202020204" pitchFamily="34" charset="0"/>
              </a:rPr>
              <a:t>mục</a:t>
            </a:r>
            <a:r>
              <a:rPr lang="en-US" sz="1800" dirty="0">
                <a:solidFill>
                  <a:srgbClr val="006600"/>
                </a:solidFill>
                <a:cs typeface="Arial" panose="020B0604020202020204" pitchFamily="34" charset="0"/>
              </a:rPr>
              <a:t> </a:t>
            </a:r>
            <a:r>
              <a:rPr lang="en-US" sz="1800" dirty="0" err="1">
                <a:solidFill>
                  <a:srgbClr val="006600"/>
                </a:solidFill>
                <a:cs typeface="Arial" panose="020B0604020202020204" pitchFamily="34" charset="0"/>
              </a:rPr>
              <a:t>tiêu</a:t>
            </a:r>
            <a:r>
              <a:rPr lang="en-US" sz="1800" dirty="0">
                <a:solidFill>
                  <a:srgbClr val="006600"/>
                </a:solidFill>
                <a:cs typeface="Arial" panose="020B0604020202020204" pitchFamily="34" charset="0"/>
              </a:rPr>
              <a:t> </a:t>
            </a:r>
            <a:r>
              <a:rPr lang="en-US" sz="1800" dirty="0" err="1">
                <a:solidFill>
                  <a:srgbClr val="006600"/>
                </a:solidFill>
                <a:cs typeface="Arial" panose="020B0604020202020204" pitchFamily="34" charset="0"/>
              </a:rPr>
              <a:t>rõ</a:t>
            </a:r>
            <a:r>
              <a:rPr lang="en-US" sz="1800" dirty="0">
                <a:solidFill>
                  <a:srgbClr val="006600"/>
                </a:solidFill>
                <a:cs typeface="Arial" panose="020B0604020202020204" pitchFamily="34" charset="0"/>
              </a:rPr>
              <a:t> </a:t>
            </a:r>
            <a:r>
              <a:rPr lang="en-US" sz="1800" dirty="0" err="1">
                <a:solidFill>
                  <a:srgbClr val="006600"/>
                </a:solidFill>
                <a:cs typeface="Arial" panose="020B0604020202020204" pitchFamily="34" charset="0"/>
              </a:rPr>
              <a:t>ràng</a:t>
            </a:r>
            <a:endParaRPr lang="en-US" sz="1800" dirty="0">
              <a:solidFill>
                <a:srgbClr val="006600"/>
              </a:solidFill>
              <a:cs typeface="Arial" panose="020B0604020202020204" pitchFamily="34" charset="0"/>
            </a:endParaRPr>
          </a:p>
          <a:p>
            <a:pPr marL="622268" indent="-622268">
              <a:lnSpc>
                <a:spcPct val="150000"/>
              </a:lnSpc>
              <a:buFont typeface="Wingdings" pitchFamily="2" charset="2"/>
              <a:buChar char="ü"/>
              <a:defRPr/>
            </a:pPr>
            <a:r>
              <a:rPr lang="en-US" sz="1800" dirty="0" err="1">
                <a:solidFill>
                  <a:srgbClr val="006600"/>
                </a:solidFill>
                <a:cs typeface="Arial" panose="020B0604020202020204" pitchFamily="34" charset="0"/>
              </a:rPr>
              <a:t>Cần</a:t>
            </a:r>
            <a:r>
              <a:rPr lang="en-US" sz="1800" dirty="0">
                <a:solidFill>
                  <a:srgbClr val="006600"/>
                </a:solidFill>
                <a:cs typeface="Arial" panose="020B0604020202020204" pitchFamily="34" charset="0"/>
              </a:rPr>
              <a:t> </a:t>
            </a:r>
            <a:r>
              <a:rPr lang="en-US" sz="1800" dirty="0" err="1">
                <a:solidFill>
                  <a:srgbClr val="006600"/>
                </a:solidFill>
                <a:cs typeface="Arial" panose="020B0604020202020204" pitchFamily="34" charset="0"/>
              </a:rPr>
              <a:t>nỗ</a:t>
            </a:r>
            <a:r>
              <a:rPr lang="en-US" sz="1800" dirty="0">
                <a:solidFill>
                  <a:srgbClr val="006600"/>
                </a:solidFill>
                <a:cs typeface="Arial" panose="020B0604020202020204" pitchFamily="34" charset="0"/>
              </a:rPr>
              <a:t> </a:t>
            </a:r>
            <a:r>
              <a:rPr lang="en-US" sz="1800" dirty="0" err="1">
                <a:solidFill>
                  <a:srgbClr val="006600"/>
                </a:solidFill>
                <a:cs typeface="Arial" panose="020B0604020202020204" pitchFamily="34" charset="0"/>
              </a:rPr>
              <a:t>lực</a:t>
            </a:r>
            <a:r>
              <a:rPr lang="en-US" sz="1800" dirty="0">
                <a:solidFill>
                  <a:srgbClr val="006600"/>
                </a:solidFill>
                <a:cs typeface="Arial" panose="020B0604020202020204" pitchFamily="34" charset="0"/>
              </a:rPr>
              <a:t> </a:t>
            </a:r>
            <a:r>
              <a:rPr lang="en-US" sz="1800" dirty="0" err="1">
                <a:solidFill>
                  <a:srgbClr val="006600"/>
                </a:solidFill>
                <a:cs typeface="Arial" panose="020B0604020202020204" pitchFamily="34" charset="0"/>
              </a:rPr>
              <a:t>của</a:t>
            </a:r>
            <a:r>
              <a:rPr lang="en-US" sz="1800" dirty="0">
                <a:solidFill>
                  <a:srgbClr val="006600"/>
                </a:solidFill>
                <a:cs typeface="Arial" panose="020B0604020202020204" pitchFamily="34" charset="0"/>
              </a:rPr>
              <a:t> </a:t>
            </a:r>
            <a:r>
              <a:rPr lang="en-US" sz="1800" dirty="0" err="1">
                <a:solidFill>
                  <a:srgbClr val="006600"/>
                </a:solidFill>
                <a:cs typeface="Arial" panose="020B0604020202020204" pitchFamily="34" charset="0"/>
              </a:rPr>
              <a:t>nhiều</a:t>
            </a:r>
            <a:r>
              <a:rPr lang="en-US" sz="1800" dirty="0">
                <a:solidFill>
                  <a:srgbClr val="006600"/>
                </a:solidFill>
                <a:cs typeface="Arial" panose="020B0604020202020204" pitchFamily="34" charset="0"/>
              </a:rPr>
              <a:t> ng</a:t>
            </a:r>
            <a:r>
              <a:rPr lang="vi-VN" sz="1800" dirty="0">
                <a:solidFill>
                  <a:srgbClr val="006600"/>
                </a:solidFill>
                <a:cs typeface="Arial" panose="020B0604020202020204" pitchFamily="34" charset="0"/>
              </a:rPr>
              <a:t>ườ</a:t>
            </a:r>
            <a:r>
              <a:rPr lang="en-US" sz="1800" dirty="0" err="1">
                <a:solidFill>
                  <a:srgbClr val="006600"/>
                </a:solidFill>
                <a:cs typeface="Arial" panose="020B0604020202020204" pitchFamily="34" charset="0"/>
              </a:rPr>
              <a:t>i</a:t>
            </a:r>
            <a:endParaRPr lang="en-US" sz="1800" dirty="0">
              <a:solidFill>
                <a:srgbClr val="7030A0"/>
              </a:solidFill>
              <a:cs typeface="Arial" panose="020B060402020202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9"/>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nodeType="withGroup">
                            <p:stCondLst>
                              <p:cond delay="0"/>
                            </p:stCondLst>
                            <p:childTnLst>
                              <p:par>
                                <p:cTn id="15" presetID="1" presetClass="entr" presetSubtype="0" fill="hold" nodeType="clickEffect">
                                  <p:stCondLst>
                                    <p:cond delay="0"/>
                                  </p:stCondLst>
                                  <p:childTnLst>
                                    <p:set>
                                      <p:cBhvr>
                                        <p:cTn id="1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animBg="1"/>
      <p:bldP spid="10" grpId="0" animBg="1"/>
      <p:bldP spid="11"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Title 1">
            <a:extLst>
              <a:ext uri="{FF2B5EF4-FFF2-40B4-BE49-F238E27FC236}">
                <a16:creationId xmlns:a16="http://schemas.microsoft.com/office/drawing/2014/main" id="{DE198754-75C6-4C7B-D6DB-C56681768197}"/>
              </a:ext>
            </a:extLst>
          </p:cNvPr>
          <p:cNvSpPr>
            <a:spLocks noGrp="1"/>
          </p:cNvSpPr>
          <p:nvPr>
            <p:ph type="title"/>
          </p:nvPr>
        </p:nvSpPr>
        <p:spPr>
          <a:xfrm>
            <a:off x="518564" y="505159"/>
            <a:ext cx="10923794" cy="563033"/>
          </a:xfrm>
        </p:spPr>
        <p:txBody>
          <a:bodyPr>
            <a:noAutofit/>
          </a:bodyPr>
          <a:lstStyle/>
          <a:p>
            <a:pPr algn="ctr" eaLnBrk="1" hangingPunct="1"/>
            <a:r>
              <a:rPr lang="en-US" altLang="en-US" sz="3200" dirty="0">
                <a:solidFill>
                  <a:schemeClr val="accent1">
                    <a:lumMod val="50000"/>
                  </a:schemeClr>
                </a:solidFill>
                <a:latin typeface="+mn-lt"/>
                <a:ea typeface="ヒラギノ角ゴ Pro W3"/>
              </a:rPr>
              <a:t>Chi </a:t>
            </a:r>
            <a:r>
              <a:rPr lang="en-US" altLang="en-US" sz="3200" dirty="0" err="1">
                <a:solidFill>
                  <a:schemeClr val="accent1">
                    <a:lumMod val="50000"/>
                  </a:schemeClr>
                </a:solidFill>
                <a:latin typeface="+mn-lt"/>
                <a:ea typeface="ヒラギノ角ゴ Pro W3"/>
              </a:rPr>
              <a:t>phí</a:t>
            </a:r>
            <a:r>
              <a:rPr lang="en-US" altLang="en-US" sz="3200" dirty="0">
                <a:solidFill>
                  <a:schemeClr val="accent1">
                    <a:lumMod val="50000"/>
                  </a:schemeClr>
                </a:solidFill>
                <a:latin typeface="+mn-lt"/>
                <a:ea typeface="ヒラギノ角ゴ Pro W3"/>
              </a:rPr>
              <a:t> n</a:t>
            </a:r>
            <a:r>
              <a:rPr lang="vi-VN" altLang="en-US" sz="3200" dirty="0">
                <a:solidFill>
                  <a:schemeClr val="accent1">
                    <a:lumMod val="50000"/>
                  </a:schemeClr>
                </a:solidFill>
                <a:latin typeface="+mn-lt"/>
                <a:ea typeface="ヒラギノ角ゴ Pro W3"/>
              </a:rPr>
              <a:t>ă</a:t>
            </a:r>
            <a:r>
              <a:rPr lang="en-US" altLang="en-US" sz="3200" dirty="0">
                <a:solidFill>
                  <a:schemeClr val="accent1">
                    <a:lumMod val="50000"/>
                  </a:schemeClr>
                </a:solidFill>
                <a:latin typeface="+mn-lt"/>
                <a:ea typeface="ヒラギノ角ゴ Pro W3"/>
              </a:rPr>
              <a:t>ng l</a:t>
            </a:r>
            <a:r>
              <a:rPr lang="vi-VN" altLang="en-US" sz="3200" dirty="0">
                <a:solidFill>
                  <a:schemeClr val="accent1">
                    <a:lumMod val="50000"/>
                  </a:schemeClr>
                </a:solidFill>
                <a:latin typeface="+mn-lt"/>
                <a:ea typeface="ヒラギノ角ゴ Pro W3"/>
              </a:rPr>
              <a:t>ượ</a:t>
            </a:r>
            <a:r>
              <a:rPr lang="en-US" altLang="en-US" sz="3200" dirty="0">
                <a:solidFill>
                  <a:schemeClr val="accent1">
                    <a:lumMod val="50000"/>
                  </a:schemeClr>
                </a:solidFill>
                <a:latin typeface="+mn-lt"/>
                <a:ea typeface="ヒラギノ角ゴ Pro W3"/>
              </a:rPr>
              <a:t>ng </a:t>
            </a:r>
            <a:r>
              <a:rPr lang="en-US" altLang="en-US" sz="3200" dirty="0" err="1">
                <a:solidFill>
                  <a:schemeClr val="accent1">
                    <a:lumMod val="50000"/>
                  </a:schemeClr>
                </a:solidFill>
                <a:latin typeface="+mn-lt"/>
                <a:ea typeface="ヒラギノ角ゴ Pro W3"/>
              </a:rPr>
              <a:t>khi</a:t>
            </a:r>
            <a:r>
              <a:rPr lang="en-US" altLang="en-US" sz="3200" dirty="0">
                <a:solidFill>
                  <a:schemeClr val="accent1">
                    <a:lumMod val="50000"/>
                  </a:schemeClr>
                </a:solidFill>
                <a:latin typeface="+mn-lt"/>
                <a:ea typeface="ヒラギノ角ゴ Pro W3"/>
              </a:rPr>
              <a:t> </a:t>
            </a:r>
            <a:r>
              <a:rPr lang="en-US" altLang="en-US" sz="3200" dirty="0" err="1">
                <a:solidFill>
                  <a:schemeClr val="accent1">
                    <a:lumMod val="50000"/>
                  </a:schemeClr>
                </a:solidFill>
                <a:latin typeface="+mn-lt"/>
                <a:ea typeface="ヒラギノ角ゴ Pro W3"/>
              </a:rPr>
              <a:t>không</a:t>
            </a:r>
            <a:r>
              <a:rPr lang="en-US" altLang="en-US" sz="3200" dirty="0">
                <a:solidFill>
                  <a:schemeClr val="accent1">
                    <a:lumMod val="50000"/>
                  </a:schemeClr>
                </a:solidFill>
                <a:latin typeface="+mn-lt"/>
                <a:ea typeface="ヒラギノ角ゴ Pro W3"/>
              </a:rPr>
              <a:t> </a:t>
            </a:r>
            <a:r>
              <a:rPr lang="en-US" altLang="en-US" sz="3200" dirty="0" err="1">
                <a:solidFill>
                  <a:schemeClr val="accent1">
                    <a:lumMod val="50000"/>
                  </a:schemeClr>
                </a:solidFill>
                <a:latin typeface="+mn-lt"/>
                <a:ea typeface="ヒラギノ角ゴ Pro W3"/>
              </a:rPr>
              <a:t>có</a:t>
            </a:r>
            <a:r>
              <a:rPr lang="en-US" altLang="en-US" sz="3200" dirty="0">
                <a:solidFill>
                  <a:schemeClr val="accent1">
                    <a:lumMod val="50000"/>
                  </a:schemeClr>
                </a:solidFill>
                <a:latin typeface="+mn-lt"/>
                <a:ea typeface="ヒラギノ角ゴ Pro W3"/>
              </a:rPr>
              <a:t> </a:t>
            </a:r>
            <a:r>
              <a:rPr lang="en-US" altLang="en-US" sz="3200" dirty="0" err="1">
                <a:solidFill>
                  <a:schemeClr val="accent1">
                    <a:lumMod val="50000"/>
                  </a:schemeClr>
                </a:solidFill>
                <a:latin typeface="+mn-lt"/>
                <a:ea typeface="ヒラギノ角ゴ Pro W3"/>
              </a:rPr>
              <a:t>hệ</a:t>
            </a:r>
            <a:r>
              <a:rPr lang="en-US" altLang="en-US" sz="3200" dirty="0">
                <a:solidFill>
                  <a:schemeClr val="accent1">
                    <a:lumMod val="50000"/>
                  </a:schemeClr>
                </a:solidFill>
                <a:latin typeface="+mn-lt"/>
                <a:ea typeface="ヒラギノ角ゴ Pro W3"/>
              </a:rPr>
              <a:t> </a:t>
            </a:r>
            <a:r>
              <a:rPr lang="en-US" altLang="en-US" sz="3200" dirty="0" err="1">
                <a:solidFill>
                  <a:schemeClr val="accent1">
                    <a:lumMod val="50000"/>
                  </a:schemeClr>
                </a:solidFill>
                <a:latin typeface="+mn-lt"/>
                <a:ea typeface="ヒラギノ角ゴ Pro W3"/>
              </a:rPr>
              <a:t>thống</a:t>
            </a:r>
            <a:endParaRPr lang="en-US" altLang="en-US" sz="3200" dirty="0">
              <a:solidFill>
                <a:schemeClr val="accent1">
                  <a:lumMod val="50000"/>
                </a:schemeClr>
              </a:solidFill>
              <a:latin typeface="+mn-lt"/>
              <a:ea typeface="ヒラギノ角ゴ Pro W3"/>
            </a:endParaRPr>
          </a:p>
        </p:txBody>
      </p:sp>
      <p:pic>
        <p:nvPicPr>
          <p:cNvPr id="71683" name="Picture 21" descr="Chưa đặt tên">
            <a:extLst>
              <a:ext uri="{FF2B5EF4-FFF2-40B4-BE49-F238E27FC236}">
                <a16:creationId xmlns:a16="http://schemas.microsoft.com/office/drawing/2014/main" id="{AB76D533-17FC-29E3-290A-96D2A9EF3C0C}"/>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248776" y="1483055"/>
            <a:ext cx="5760750" cy="3891889"/>
          </a:xfrm>
        </p:spPr>
      </p:pic>
      <p:pic>
        <p:nvPicPr>
          <p:cNvPr id="2" name="Content Placeholder 4" descr="Chưa đặt tên">
            <a:extLst>
              <a:ext uri="{FF2B5EF4-FFF2-40B4-BE49-F238E27FC236}">
                <a16:creationId xmlns:a16="http://schemas.microsoft.com/office/drawing/2014/main" id="{898429C7-C19D-7A9C-B1B9-9C5F4E17507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a:xfrm>
            <a:off x="6096000" y="1770157"/>
            <a:ext cx="5990346" cy="3891888"/>
          </a:xfrm>
          <a:prstGeom prst="rect">
            <a:avLst/>
          </a:prstGeom>
          <a:noFill/>
          <a:ln>
            <a:noFill/>
          </a:ln>
        </p:spPr>
      </p:pic>
      <p:sp>
        <p:nvSpPr>
          <p:cNvPr id="3" name="Title 1">
            <a:extLst>
              <a:ext uri="{FF2B5EF4-FFF2-40B4-BE49-F238E27FC236}">
                <a16:creationId xmlns:a16="http://schemas.microsoft.com/office/drawing/2014/main" id="{C982D597-F25D-409C-C7C4-1308F87D5035}"/>
              </a:ext>
            </a:extLst>
          </p:cNvPr>
          <p:cNvSpPr txBox="1">
            <a:spLocks/>
          </p:cNvSpPr>
          <p:nvPr/>
        </p:nvSpPr>
        <p:spPr>
          <a:xfrm>
            <a:off x="248775" y="5662045"/>
            <a:ext cx="5760751" cy="563033"/>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pPr algn="ctr"/>
            <a:r>
              <a:rPr lang="en-US" altLang="en-US" sz="1800" b="0">
                <a:solidFill>
                  <a:schemeClr val="accent1">
                    <a:lumMod val="50000"/>
                  </a:schemeClr>
                </a:solidFill>
                <a:latin typeface="+mn-lt"/>
                <a:ea typeface="ヒラギノ角ゴ Pro W3"/>
              </a:rPr>
              <a:t>Chi phí n</a:t>
            </a:r>
            <a:r>
              <a:rPr lang="vi-VN" altLang="en-US" sz="1800" b="0">
                <a:solidFill>
                  <a:schemeClr val="accent1">
                    <a:lumMod val="50000"/>
                  </a:schemeClr>
                </a:solidFill>
                <a:latin typeface="+mn-lt"/>
                <a:ea typeface="ヒラギノ角ゴ Pro W3"/>
              </a:rPr>
              <a:t>ă</a:t>
            </a:r>
            <a:r>
              <a:rPr lang="en-US" altLang="en-US" sz="1800" b="0">
                <a:solidFill>
                  <a:schemeClr val="accent1">
                    <a:lumMod val="50000"/>
                  </a:schemeClr>
                </a:solidFill>
                <a:latin typeface="+mn-lt"/>
                <a:ea typeface="ヒラギノ角ゴ Pro W3"/>
              </a:rPr>
              <a:t>ng l</a:t>
            </a:r>
            <a:r>
              <a:rPr lang="vi-VN" altLang="en-US" sz="1800" b="0">
                <a:solidFill>
                  <a:schemeClr val="accent1">
                    <a:lumMod val="50000"/>
                  </a:schemeClr>
                </a:solidFill>
                <a:latin typeface="+mn-lt"/>
                <a:ea typeface="ヒラギノ角ゴ Pro W3"/>
              </a:rPr>
              <a:t>ượ</a:t>
            </a:r>
            <a:r>
              <a:rPr lang="en-US" altLang="en-US" sz="1800" b="0">
                <a:solidFill>
                  <a:schemeClr val="accent1">
                    <a:lumMod val="50000"/>
                  </a:schemeClr>
                </a:solidFill>
                <a:latin typeface="+mn-lt"/>
                <a:ea typeface="ヒラギノ角ゴ Pro W3"/>
              </a:rPr>
              <a:t>ng khi không có hệ thống</a:t>
            </a:r>
            <a:endParaRPr lang="en-US" altLang="en-US" sz="1800" b="0" dirty="0">
              <a:solidFill>
                <a:schemeClr val="accent1">
                  <a:lumMod val="50000"/>
                </a:schemeClr>
              </a:solidFill>
              <a:latin typeface="+mn-lt"/>
              <a:ea typeface="ヒラギノ角ゴ Pro W3"/>
            </a:endParaRPr>
          </a:p>
        </p:txBody>
      </p:sp>
      <p:sp>
        <p:nvSpPr>
          <p:cNvPr id="4" name="Title 1">
            <a:extLst>
              <a:ext uri="{FF2B5EF4-FFF2-40B4-BE49-F238E27FC236}">
                <a16:creationId xmlns:a16="http://schemas.microsoft.com/office/drawing/2014/main" id="{6FC36B6E-C4A4-F4DB-8346-606ABE75EC40}"/>
              </a:ext>
            </a:extLst>
          </p:cNvPr>
          <p:cNvSpPr txBox="1">
            <a:spLocks/>
          </p:cNvSpPr>
          <p:nvPr/>
        </p:nvSpPr>
        <p:spPr>
          <a:xfrm>
            <a:off x="6210797" y="5662045"/>
            <a:ext cx="5760751" cy="563033"/>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pPr algn="ctr"/>
            <a:r>
              <a:rPr lang="en-US" altLang="en-US" sz="1800" b="0" dirty="0">
                <a:solidFill>
                  <a:schemeClr val="accent1">
                    <a:lumMod val="50000"/>
                  </a:schemeClr>
                </a:solidFill>
                <a:latin typeface="+mn-lt"/>
                <a:ea typeface="ヒラギノ角ゴ Pro W3"/>
              </a:rPr>
              <a:t>Chi </a:t>
            </a:r>
            <a:r>
              <a:rPr lang="en-US" altLang="en-US" sz="1800" b="0" dirty="0" err="1">
                <a:solidFill>
                  <a:schemeClr val="accent1">
                    <a:lumMod val="50000"/>
                  </a:schemeClr>
                </a:solidFill>
                <a:latin typeface="+mn-lt"/>
                <a:ea typeface="ヒラギノ角ゴ Pro W3"/>
              </a:rPr>
              <a:t>phí</a:t>
            </a:r>
            <a:r>
              <a:rPr lang="en-US" altLang="en-US" sz="1800" b="0" dirty="0">
                <a:solidFill>
                  <a:schemeClr val="accent1">
                    <a:lumMod val="50000"/>
                  </a:schemeClr>
                </a:solidFill>
                <a:latin typeface="+mn-lt"/>
                <a:ea typeface="ヒラギノ角ゴ Pro W3"/>
              </a:rPr>
              <a:t> n</a:t>
            </a:r>
            <a:r>
              <a:rPr lang="vi-VN" altLang="en-US" sz="1800" b="0" dirty="0">
                <a:solidFill>
                  <a:schemeClr val="accent1">
                    <a:lumMod val="50000"/>
                  </a:schemeClr>
                </a:solidFill>
                <a:latin typeface="+mn-lt"/>
                <a:ea typeface="ヒラギノ角ゴ Pro W3"/>
              </a:rPr>
              <a:t>ă</a:t>
            </a:r>
            <a:r>
              <a:rPr lang="en-US" altLang="en-US" sz="1800" b="0" dirty="0">
                <a:solidFill>
                  <a:schemeClr val="accent1">
                    <a:lumMod val="50000"/>
                  </a:schemeClr>
                </a:solidFill>
                <a:latin typeface="+mn-lt"/>
                <a:ea typeface="ヒラギノ角ゴ Pro W3"/>
              </a:rPr>
              <a:t>ng l</a:t>
            </a:r>
            <a:r>
              <a:rPr lang="vi-VN" altLang="en-US" sz="1800" b="0" dirty="0">
                <a:solidFill>
                  <a:schemeClr val="accent1">
                    <a:lumMod val="50000"/>
                  </a:schemeClr>
                </a:solidFill>
                <a:latin typeface="+mn-lt"/>
                <a:ea typeface="ヒラギノ角ゴ Pro W3"/>
              </a:rPr>
              <a:t>ượ</a:t>
            </a:r>
            <a:r>
              <a:rPr lang="en-US" altLang="en-US" sz="1800" b="0" dirty="0">
                <a:solidFill>
                  <a:schemeClr val="accent1">
                    <a:lumMod val="50000"/>
                  </a:schemeClr>
                </a:solidFill>
                <a:latin typeface="+mn-lt"/>
                <a:ea typeface="ヒラギノ角ゴ Pro W3"/>
              </a:rPr>
              <a:t>ng </a:t>
            </a:r>
            <a:r>
              <a:rPr lang="en-US" altLang="en-US" sz="1800" b="0" dirty="0" err="1">
                <a:solidFill>
                  <a:schemeClr val="accent1">
                    <a:lumMod val="50000"/>
                  </a:schemeClr>
                </a:solidFill>
                <a:latin typeface="+mn-lt"/>
                <a:ea typeface="ヒラギノ角ゴ Pro W3"/>
              </a:rPr>
              <a:t>khi</a:t>
            </a:r>
            <a:r>
              <a:rPr lang="en-US" altLang="en-US" sz="1800" b="0" dirty="0">
                <a:solidFill>
                  <a:schemeClr val="accent1">
                    <a:lumMod val="50000"/>
                  </a:schemeClr>
                </a:solidFill>
                <a:latin typeface="+mn-lt"/>
                <a:ea typeface="ヒラギノ角ゴ Pro W3"/>
              </a:rPr>
              <a:t> </a:t>
            </a:r>
            <a:r>
              <a:rPr lang="en-US" altLang="en-US" sz="1800" b="0" dirty="0" err="1">
                <a:solidFill>
                  <a:schemeClr val="accent1">
                    <a:lumMod val="50000"/>
                  </a:schemeClr>
                </a:solidFill>
                <a:latin typeface="+mn-lt"/>
                <a:ea typeface="ヒラギノ角ゴ Pro W3"/>
              </a:rPr>
              <a:t>có</a:t>
            </a:r>
            <a:r>
              <a:rPr lang="en-US" altLang="en-US" sz="1800" b="0" dirty="0">
                <a:solidFill>
                  <a:schemeClr val="accent1">
                    <a:lumMod val="50000"/>
                  </a:schemeClr>
                </a:solidFill>
                <a:latin typeface="+mn-lt"/>
                <a:ea typeface="ヒラギノ角ゴ Pro W3"/>
              </a:rPr>
              <a:t> </a:t>
            </a:r>
            <a:r>
              <a:rPr lang="en-US" altLang="en-US" sz="1800" b="0" dirty="0" err="1">
                <a:solidFill>
                  <a:schemeClr val="accent1">
                    <a:lumMod val="50000"/>
                  </a:schemeClr>
                </a:solidFill>
                <a:latin typeface="+mn-lt"/>
                <a:ea typeface="ヒラギノ角ゴ Pro W3"/>
              </a:rPr>
              <a:t>hệ</a:t>
            </a:r>
            <a:r>
              <a:rPr lang="en-US" altLang="en-US" sz="1800" b="0" dirty="0">
                <a:solidFill>
                  <a:schemeClr val="accent1">
                    <a:lumMod val="50000"/>
                  </a:schemeClr>
                </a:solidFill>
                <a:latin typeface="+mn-lt"/>
                <a:ea typeface="ヒラギノ角ゴ Pro W3"/>
              </a:rPr>
              <a:t> </a:t>
            </a:r>
            <a:r>
              <a:rPr lang="en-US" altLang="en-US" sz="1800" b="0" dirty="0" err="1">
                <a:solidFill>
                  <a:schemeClr val="accent1">
                    <a:lumMod val="50000"/>
                  </a:schemeClr>
                </a:solidFill>
                <a:latin typeface="+mn-lt"/>
                <a:ea typeface="ヒラギノ角ゴ Pro W3"/>
              </a:rPr>
              <a:t>thống</a:t>
            </a:r>
            <a:endParaRPr lang="en-US" altLang="en-US" sz="1800" b="0" dirty="0">
              <a:solidFill>
                <a:schemeClr val="accent1">
                  <a:lumMod val="50000"/>
                </a:schemeClr>
              </a:solidFill>
              <a:latin typeface="+mn-lt"/>
              <a:ea typeface="ヒラギノ角ゴ Pro W3"/>
            </a:endParaRPr>
          </a:p>
        </p:txBody>
      </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Title 5">
            <a:extLst>
              <a:ext uri="{FF2B5EF4-FFF2-40B4-BE49-F238E27FC236}">
                <a16:creationId xmlns:a16="http://schemas.microsoft.com/office/drawing/2014/main" id="{3E54597D-4ABB-E32A-2704-9E2B94B0224B}"/>
              </a:ext>
            </a:extLst>
          </p:cNvPr>
          <p:cNvSpPr>
            <a:spLocks noGrp="1"/>
          </p:cNvSpPr>
          <p:nvPr>
            <p:ph type="title"/>
          </p:nvPr>
        </p:nvSpPr>
        <p:spPr>
          <a:xfrm>
            <a:off x="581900" y="566438"/>
            <a:ext cx="10962400" cy="563033"/>
          </a:xfrm>
        </p:spPr>
        <p:txBody>
          <a:bodyPr>
            <a:noAutofit/>
          </a:bodyPr>
          <a:lstStyle/>
          <a:p>
            <a:pPr algn="ctr" eaLnBrk="1" hangingPunct="1"/>
            <a:r>
              <a:rPr lang="en-US" altLang="en-US" dirty="0" err="1">
                <a:solidFill>
                  <a:schemeClr val="accent1">
                    <a:lumMod val="50000"/>
                  </a:schemeClr>
                </a:solidFill>
                <a:latin typeface="+mn-lt"/>
                <a:ea typeface="ヒラギノ角ゴ Pro W3"/>
              </a:rPr>
              <a:t>Hệ</a:t>
            </a:r>
            <a:r>
              <a:rPr lang="en-US" altLang="en-US" dirty="0">
                <a:solidFill>
                  <a:schemeClr val="accent1">
                    <a:lumMod val="50000"/>
                  </a:schemeClr>
                </a:solidFill>
                <a:latin typeface="+mn-lt"/>
                <a:ea typeface="ヒラギノ角ゴ Pro W3"/>
              </a:rPr>
              <a:t> </a:t>
            </a:r>
            <a:r>
              <a:rPr lang="en-US" altLang="en-US" dirty="0" err="1">
                <a:solidFill>
                  <a:schemeClr val="accent1">
                    <a:lumMod val="50000"/>
                  </a:schemeClr>
                </a:solidFill>
                <a:latin typeface="+mn-lt"/>
                <a:ea typeface="ヒラギノ角ゴ Pro W3"/>
              </a:rPr>
              <a:t>thống</a:t>
            </a:r>
            <a:r>
              <a:rPr lang="en-US" altLang="en-US" dirty="0">
                <a:solidFill>
                  <a:schemeClr val="accent1">
                    <a:lumMod val="50000"/>
                  </a:schemeClr>
                </a:solidFill>
                <a:latin typeface="+mn-lt"/>
                <a:ea typeface="ヒラギノ角ゴ Pro W3"/>
              </a:rPr>
              <a:t> </a:t>
            </a:r>
            <a:r>
              <a:rPr lang="en-US" altLang="en-US" dirty="0" err="1">
                <a:solidFill>
                  <a:schemeClr val="accent1">
                    <a:lumMod val="50000"/>
                  </a:schemeClr>
                </a:solidFill>
                <a:latin typeface="+mn-lt"/>
                <a:ea typeface="ヒラギノ角ゴ Pro W3"/>
              </a:rPr>
              <a:t>quản</a:t>
            </a:r>
            <a:r>
              <a:rPr lang="en-US" altLang="en-US" dirty="0">
                <a:solidFill>
                  <a:schemeClr val="accent1">
                    <a:lumMod val="50000"/>
                  </a:schemeClr>
                </a:solidFill>
                <a:latin typeface="+mn-lt"/>
                <a:ea typeface="ヒラギノ角ゴ Pro W3"/>
              </a:rPr>
              <a:t> </a:t>
            </a:r>
            <a:r>
              <a:rPr lang="en-US" altLang="en-US" dirty="0" err="1">
                <a:solidFill>
                  <a:schemeClr val="accent1">
                    <a:lumMod val="50000"/>
                  </a:schemeClr>
                </a:solidFill>
                <a:latin typeface="+mn-lt"/>
                <a:ea typeface="ヒラギノ角ゴ Pro W3"/>
              </a:rPr>
              <a:t>lý</a:t>
            </a:r>
            <a:r>
              <a:rPr lang="en-US" altLang="en-US" dirty="0">
                <a:solidFill>
                  <a:schemeClr val="accent1">
                    <a:lumMod val="50000"/>
                  </a:schemeClr>
                </a:solidFill>
                <a:latin typeface="+mn-lt"/>
                <a:ea typeface="ヒラギノ角ゴ Pro W3"/>
              </a:rPr>
              <a:t> n</a:t>
            </a:r>
            <a:r>
              <a:rPr lang="vi-VN" altLang="en-US" dirty="0">
                <a:solidFill>
                  <a:schemeClr val="accent1">
                    <a:lumMod val="50000"/>
                  </a:schemeClr>
                </a:solidFill>
                <a:latin typeface="+mn-lt"/>
                <a:ea typeface="ヒラギノ角ゴ Pro W3"/>
              </a:rPr>
              <a:t>ă</a:t>
            </a:r>
            <a:r>
              <a:rPr lang="en-US" altLang="en-US" dirty="0">
                <a:solidFill>
                  <a:schemeClr val="accent1">
                    <a:lumMod val="50000"/>
                  </a:schemeClr>
                </a:solidFill>
                <a:latin typeface="+mn-lt"/>
                <a:ea typeface="ヒラギノ角ゴ Pro W3"/>
              </a:rPr>
              <a:t>ng l</a:t>
            </a:r>
            <a:r>
              <a:rPr lang="vi-VN" altLang="en-US" dirty="0">
                <a:solidFill>
                  <a:schemeClr val="accent1">
                    <a:lumMod val="50000"/>
                  </a:schemeClr>
                </a:solidFill>
                <a:latin typeface="+mn-lt"/>
                <a:ea typeface="ヒラギノ角ゴ Pro W3"/>
              </a:rPr>
              <a:t>ượ</a:t>
            </a:r>
            <a:r>
              <a:rPr lang="en-US" altLang="en-US" dirty="0">
                <a:solidFill>
                  <a:schemeClr val="accent1">
                    <a:lumMod val="50000"/>
                  </a:schemeClr>
                </a:solidFill>
                <a:latin typeface="+mn-lt"/>
                <a:ea typeface="ヒラギノ角ゴ Pro W3"/>
              </a:rPr>
              <a:t>ng </a:t>
            </a:r>
            <a:r>
              <a:rPr lang="en-US" altLang="en-US" dirty="0" err="1">
                <a:solidFill>
                  <a:schemeClr val="accent1">
                    <a:lumMod val="50000"/>
                  </a:schemeClr>
                </a:solidFill>
                <a:latin typeface="+mn-lt"/>
                <a:ea typeface="ヒラギノ角ゴ Pro W3"/>
              </a:rPr>
              <a:t>là</a:t>
            </a:r>
            <a:r>
              <a:rPr lang="en-US" altLang="en-US" dirty="0">
                <a:solidFill>
                  <a:schemeClr val="accent1">
                    <a:lumMod val="50000"/>
                  </a:schemeClr>
                </a:solidFill>
                <a:latin typeface="+mn-lt"/>
                <a:ea typeface="ヒラギノ角ゴ Pro W3"/>
              </a:rPr>
              <a:t> </a:t>
            </a:r>
            <a:r>
              <a:rPr lang="en-US" altLang="en-US" dirty="0" err="1">
                <a:solidFill>
                  <a:schemeClr val="accent1">
                    <a:lumMod val="50000"/>
                  </a:schemeClr>
                </a:solidFill>
                <a:latin typeface="+mn-lt"/>
                <a:ea typeface="ヒラギノ角ゴ Pro W3"/>
              </a:rPr>
              <a:t>gì</a:t>
            </a:r>
            <a:r>
              <a:rPr lang="en-US" altLang="en-US" dirty="0">
                <a:solidFill>
                  <a:schemeClr val="accent1">
                    <a:lumMod val="50000"/>
                  </a:schemeClr>
                </a:solidFill>
                <a:latin typeface="+mn-lt"/>
                <a:ea typeface="ヒラギノ角ゴ Pro W3"/>
              </a:rPr>
              <a:t>?</a:t>
            </a:r>
          </a:p>
        </p:txBody>
      </p:sp>
      <p:sp>
        <p:nvSpPr>
          <p:cNvPr id="12291" name="Content Placeholder 6">
            <a:extLst>
              <a:ext uri="{FF2B5EF4-FFF2-40B4-BE49-F238E27FC236}">
                <a16:creationId xmlns:a16="http://schemas.microsoft.com/office/drawing/2014/main" id="{CCCE5FEE-11AB-99FC-F373-CFC93FDD69BE}"/>
              </a:ext>
            </a:extLst>
          </p:cNvPr>
          <p:cNvSpPr>
            <a:spLocks noGrp="1"/>
          </p:cNvSpPr>
          <p:nvPr>
            <p:ph idx="1"/>
          </p:nvPr>
        </p:nvSpPr>
        <p:spPr>
          <a:xfrm>
            <a:off x="818171" y="1270452"/>
            <a:ext cx="10363200" cy="2654118"/>
          </a:xfrm>
        </p:spPr>
        <p:txBody>
          <a:bodyPr>
            <a:noAutofit/>
          </a:bodyPr>
          <a:lstStyle/>
          <a:p>
            <a:pPr algn="just" eaLnBrk="1" hangingPunct="1">
              <a:lnSpc>
                <a:spcPct val="150000"/>
              </a:lnSpc>
              <a:buFont typeface="Wingdings" pitchFamily="2" charset="2"/>
              <a:buChar char="v"/>
              <a:defRPr/>
            </a:pPr>
            <a:r>
              <a:rPr lang="en-US" sz="1800" b="1" dirty="0">
                <a:latin typeface="+mn-lt"/>
                <a:cs typeface="Arial" panose="020B0604020202020204" pitchFamily="34" charset="0"/>
              </a:rPr>
              <a:t> </a:t>
            </a:r>
            <a:r>
              <a:rPr lang="en-US" sz="1800" b="1" dirty="0" err="1">
                <a:latin typeface="+mn-lt"/>
                <a:cs typeface="Arial" panose="020B0604020202020204" pitchFamily="34" charset="0"/>
              </a:rPr>
              <a:t>Hệ</a:t>
            </a:r>
            <a:r>
              <a:rPr lang="en-US" sz="1800" b="1" dirty="0">
                <a:latin typeface="+mn-lt"/>
                <a:cs typeface="Arial" panose="020B0604020202020204" pitchFamily="34" charset="0"/>
              </a:rPr>
              <a:t> </a:t>
            </a:r>
            <a:r>
              <a:rPr lang="en-US" sz="1800" b="1" dirty="0" err="1">
                <a:latin typeface="+mn-lt"/>
                <a:cs typeface="Arial" panose="020B0604020202020204" pitchFamily="34" charset="0"/>
              </a:rPr>
              <a:t>thống</a:t>
            </a:r>
            <a:r>
              <a:rPr lang="en-US" sz="1800" b="1" dirty="0">
                <a:latin typeface="+mn-lt"/>
                <a:cs typeface="Arial" panose="020B0604020202020204" pitchFamily="34" charset="0"/>
              </a:rPr>
              <a:t> bao </a:t>
            </a:r>
            <a:r>
              <a:rPr lang="en-US" sz="1800" b="1" dirty="0" err="1">
                <a:latin typeface="+mn-lt"/>
                <a:cs typeface="Arial" panose="020B0604020202020204" pitchFamily="34" charset="0"/>
              </a:rPr>
              <a:t>gồm</a:t>
            </a:r>
            <a:endParaRPr lang="en-US" sz="1800" b="1" dirty="0">
              <a:latin typeface="+mn-lt"/>
              <a:cs typeface="Arial" panose="020B0604020202020204" pitchFamily="34" charset="0"/>
            </a:endParaRPr>
          </a:p>
          <a:p>
            <a:pPr lvl="1" algn="just" eaLnBrk="1" hangingPunct="1">
              <a:lnSpc>
                <a:spcPct val="150000"/>
              </a:lnSpc>
              <a:buFont typeface="Arial" panose="020B0604020202020204" pitchFamily="34" charset="0"/>
              <a:buChar char="•"/>
              <a:defRPr/>
            </a:pPr>
            <a:r>
              <a:rPr lang="en-US" sz="1800" dirty="0" err="1">
                <a:latin typeface="+mn-lt"/>
                <a:cs typeface="Arial" panose="020B0604020202020204" pitchFamily="34" charset="0"/>
              </a:rPr>
              <a:t>Nguồn</a:t>
            </a:r>
            <a:r>
              <a:rPr lang="en-US" sz="1800" dirty="0">
                <a:latin typeface="+mn-lt"/>
                <a:cs typeface="Arial" panose="020B0604020202020204" pitchFamily="34" charset="0"/>
              </a:rPr>
              <a:t> </a:t>
            </a:r>
            <a:r>
              <a:rPr lang="en-US" sz="1800" dirty="0" err="1">
                <a:latin typeface="+mn-lt"/>
                <a:cs typeface="Arial" panose="020B0604020202020204" pitchFamily="34" charset="0"/>
              </a:rPr>
              <a:t>lực</a:t>
            </a:r>
            <a:r>
              <a:rPr lang="en-US" sz="1800" dirty="0">
                <a:latin typeface="+mn-lt"/>
                <a:cs typeface="Arial" panose="020B0604020202020204" pitchFamily="34" charset="0"/>
              </a:rPr>
              <a:t> - </a:t>
            </a:r>
            <a:r>
              <a:rPr lang="en-US" sz="1800" dirty="0" err="1">
                <a:latin typeface="+mn-lt"/>
                <a:cs typeface="Arial" panose="020B0604020202020204" pitchFamily="34" charset="0"/>
              </a:rPr>
              <a:t>vật</a:t>
            </a:r>
            <a:r>
              <a:rPr lang="en-US" sz="1800" dirty="0">
                <a:latin typeface="+mn-lt"/>
                <a:cs typeface="Arial" panose="020B0604020202020204" pitchFamily="34" charset="0"/>
              </a:rPr>
              <a:t> </a:t>
            </a:r>
            <a:r>
              <a:rPr lang="en-US" sz="1800" dirty="0" err="1">
                <a:latin typeface="+mn-lt"/>
                <a:cs typeface="Arial" panose="020B0604020202020204" pitchFamily="34" charset="0"/>
              </a:rPr>
              <a:t>lực</a:t>
            </a:r>
            <a:r>
              <a:rPr lang="en-US" sz="1800" dirty="0">
                <a:latin typeface="+mn-lt"/>
                <a:cs typeface="Arial" panose="020B0604020202020204" pitchFamily="34" charset="0"/>
              </a:rPr>
              <a:t>, </a:t>
            </a:r>
            <a:r>
              <a:rPr lang="en-US" sz="1800" dirty="0" err="1">
                <a:latin typeface="+mn-lt"/>
                <a:cs typeface="Arial" panose="020B0604020202020204" pitchFamily="34" charset="0"/>
              </a:rPr>
              <a:t>tài</a:t>
            </a:r>
            <a:r>
              <a:rPr lang="en-US" sz="1800" dirty="0">
                <a:latin typeface="+mn-lt"/>
                <a:cs typeface="Arial" panose="020B0604020202020204" pitchFamily="34" charset="0"/>
              </a:rPr>
              <a:t> </a:t>
            </a:r>
            <a:r>
              <a:rPr lang="en-US" sz="1800" dirty="0" err="1">
                <a:latin typeface="+mn-lt"/>
                <a:cs typeface="Arial" panose="020B0604020202020204" pitchFamily="34" charset="0"/>
              </a:rPr>
              <a:t>lực</a:t>
            </a:r>
            <a:r>
              <a:rPr lang="en-US" sz="1800" dirty="0">
                <a:latin typeface="+mn-lt"/>
                <a:cs typeface="Arial" panose="020B0604020202020204" pitchFamily="34" charset="0"/>
              </a:rPr>
              <a:t>, </a:t>
            </a:r>
            <a:r>
              <a:rPr lang="en-US" sz="1800" dirty="0" err="1">
                <a:latin typeface="+mn-lt"/>
                <a:cs typeface="Arial" panose="020B0604020202020204" pitchFamily="34" charset="0"/>
              </a:rPr>
              <a:t>nhân</a:t>
            </a:r>
            <a:r>
              <a:rPr lang="en-US" sz="1800" dirty="0">
                <a:latin typeface="+mn-lt"/>
                <a:cs typeface="Arial" panose="020B0604020202020204" pitchFamily="34" charset="0"/>
              </a:rPr>
              <a:t> </a:t>
            </a:r>
            <a:r>
              <a:rPr lang="en-US" sz="1800" dirty="0" err="1">
                <a:latin typeface="+mn-lt"/>
                <a:cs typeface="Arial" panose="020B0604020202020204" pitchFamily="34" charset="0"/>
              </a:rPr>
              <a:t>lực</a:t>
            </a:r>
            <a:endParaRPr lang="en-US" sz="1800" dirty="0">
              <a:latin typeface="+mn-lt"/>
              <a:cs typeface="Arial" panose="020B0604020202020204" pitchFamily="34" charset="0"/>
            </a:endParaRPr>
          </a:p>
          <a:p>
            <a:pPr lvl="1" algn="just" eaLnBrk="1" hangingPunct="1">
              <a:lnSpc>
                <a:spcPct val="150000"/>
              </a:lnSpc>
              <a:buFont typeface="Arial" panose="020B0604020202020204" pitchFamily="34" charset="0"/>
              <a:buChar char="•"/>
              <a:defRPr/>
            </a:pPr>
            <a:r>
              <a:rPr lang="vi-VN" sz="1800" dirty="0">
                <a:latin typeface="+mn-lt"/>
                <a:cs typeface="Arial" panose="020B0604020202020204" pitchFamily="34" charset="0"/>
              </a:rPr>
              <a:t>Các quy trình/ quy định, chương trình để quản lý, thực hiện các hoạt động</a:t>
            </a:r>
            <a:endParaRPr lang="en-US" sz="1800" dirty="0">
              <a:latin typeface="+mn-lt"/>
              <a:cs typeface="Arial" panose="020B0604020202020204" pitchFamily="34" charset="0"/>
            </a:endParaRPr>
          </a:p>
          <a:p>
            <a:pPr algn="just" eaLnBrk="1" hangingPunct="1">
              <a:lnSpc>
                <a:spcPct val="150000"/>
              </a:lnSpc>
              <a:buFont typeface="Wingdings" pitchFamily="2" charset="2"/>
              <a:buChar char="v"/>
              <a:defRPr/>
            </a:pPr>
            <a:r>
              <a:rPr lang="en-US" sz="1800" dirty="0">
                <a:latin typeface="+mn-lt"/>
                <a:cs typeface="Arial" panose="020B0604020202020204" pitchFamily="34" charset="0"/>
              </a:rPr>
              <a:t> </a:t>
            </a:r>
            <a:r>
              <a:rPr lang="en-US" sz="1800" b="1" dirty="0" err="1">
                <a:latin typeface="+mn-lt"/>
                <a:cs typeface="Arial" panose="020B0604020202020204" pitchFamily="34" charset="0"/>
              </a:rPr>
              <a:t>Phạm</a:t>
            </a:r>
            <a:r>
              <a:rPr lang="en-US" sz="1800" b="1" dirty="0">
                <a:latin typeface="+mn-lt"/>
                <a:cs typeface="Arial" panose="020B0604020202020204" pitchFamily="34" charset="0"/>
              </a:rPr>
              <a:t> vi</a:t>
            </a:r>
            <a:r>
              <a:rPr lang="en-US" sz="1800" dirty="0">
                <a:latin typeface="+mn-lt"/>
                <a:cs typeface="Arial" panose="020B0604020202020204" pitchFamily="34" charset="0"/>
              </a:rPr>
              <a:t>: </a:t>
            </a:r>
            <a:r>
              <a:rPr lang="en-US" sz="1800" dirty="0" err="1">
                <a:latin typeface="+mn-lt"/>
                <a:cs typeface="Arial" panose="020B0604020202020204" pitchFamily="34" charset="0"/>
              </a:rPr>
              <a:t>Các</a:t>
            </a:r>
            <a:r>
              <a:rPr lang="en-US" sz="1800" dirty="0">
                <a:latin typeface="+mn-lt"/>
                <a:cs typeface="Arial" panose="020B0604020202020204" pitchFamily="34" charset="0"/>
              </a:rPr>
              <a:t> </a:t>
            </a:r>
            <a:r>
              <a:rPr lang="en-US" sz="1800" dirty="0" err="1">
                <a:latin typeface="+mn-lt"/>
                <a:cs typeface="Arial" panose="020B0604020202020204" pitchFamily="34" charset="0"/>
              </a:rPr>
              <a:t>lĩnh</a:t>
            </a:r>
            <a:r>
              <a:rPr lang="en-US" sz="1800" dirty="0">
                <a:latin typeface="+mn-lt"/>
                <a:cs typeface="Arial" panose="020B0604020202020204" pitchFamily="34" charset="0"/>
              </a:rPr>
              <a:t> </a:t>
            </a:r>
            <a:r>
              <a:rPr lang="en-US" sz="1800" dirty="0" err="1">
                <a:latin typeface="+mn-lt"/>
                <a:cs typeface="Arial" panose="020B0604020202020204" pitchFamily="34" charset="0"/>
              </a:rPr>
              <a:t>vực</a:t>
            </a:r>
            <a:r>
              <a:rPr lang="en-US" sz="1800" dirty="0">
                <a:latin typeface="+mn-lt"/>
                <a:cs typeface="Arial" panose="020B0604020202020204" pitchFamily="34" charset="0"/>
              </a:rPr>
              <a:t> </a:t>
            </a:r>
            <a:r>
              <a:rPr lang="en-US" sz="1800" dirty="0" err="1">
                <a:latin typeface="+mn-lt"/>
                <a:cs typeface="Arial" panose="020B0604020202020204" pitchFamily="34" charset="0"/>
              </a:rPr>
              <a:t>có</a:t>
            </a:r>
            <a:r>
              <a:rPr lang="en-US" sz="1800" dirty="0">
                <a:latin typeface="+mn-lt"/>
                <a:cs typeface="Arial" panose="020B0604020202020204" pitchFamily="34" charset="0"/>
              </a:rPr>
              <a:t> </a:t>
            </a:r>
            <a:r>
              <a:rPr lang="en-US" sz="1800" dirty="0" err="1">
                <a:latin typeface="+mn-lt"/>
                <a:cs typeface="Arial" panose="020B0604020202020204" pitchFamily="34" charset="0"/>
              </a:rPr>
              <a:t>liên</a:t>
            </a:r>
            <a:r>
              <a:rPr lang="en-US" sz="1800" dirty="0">
                <a:latin typeface="+mn-lt"/>
                <a:cs typeface="Arial" panose="020B0604020202020204" pitchFamily="34" charset="0"/>
              </a:rPr>
              <a:t> </a:t>
            </a:r>
            <a:r>
              <a:rPr lang="en-US" sz="1800" dirty="0" err="1">
                <a:latin typeface="+mn-lt"/>
                <a:cs typeface="Arial" panose="020B0604020202020204" pitchFamily="34" charset="0"/>
              </a:rPr>
              <a:t>quan</a:t>
            </a:r>
            <a:r>
              <a:rPr lang="en-US" sz="1800" dirty="0">
                <a:latin typeface="+mn-lt"/>
                <a:cs typeface="Arial" panose="020B0604020202020204" pitchFamily="34" charset="0"/>
              </a:rPr>
              <a:t> </a:t>
            </a:r>
            <a:r>
              <a:rPr lang="en-US" sz="1800" dirty="0" err="1">
                <a:latin typeface="+mn-lt"/>
                <a:cs typeface="Arial" panose="020B0604020202020204" pitchFamily="34" charset="0"/>
              </a:rPr>
              <a:t>đến</a:t>
            </a:r>
            <a:r>
              <a:rPr lang="en-US" sz="1800" dirty="0">
                <a:latin typeface="+mn-lt"/>
                <a:cs typeface="Arial" panose="020B0604020202020204" pitchFamily="34" charset="0"/>
              </a:rPr>
              <a:t> </a:t>
            </a:r>
            <a:r>
              <a:rPr lang="en-US" sz="1800" dirty="0" err="1">
                <a:latin typeface="+mn-lt"/>
                <a:cs typeface="Arial" panose="020B0604020202020204" pitchFamily="34" charset="0"/>
              </a:rPr>
              <a:t>tiêu</a:t>
            </a:r>
            <a:r>
              <a:rPr lang="en-US" sz="1800" dirty="0">
                <a:latin typeface="+mn-lt"/>
                <a:cs typeface="Arial" panose="020B0604020202020204" pitchFamily="34" charset="0"/>
              </a:rPr>
              <a:t> </a:t>
            </a:r>
            <a:r>
              <a:rPr lang="en-US" sz="1800" dirty="0" err="1">
                <a:latin typeface="+mn-lt"/>
                <a:cs typeface="Arial" panose="020B0604020202020204" pitchFamily="34" charset="0"/>
              </a:rPr>
              <a:t>thụ</a:t>
            </a:r>
            <a:r>
              <a:rPr lang="en-US" sz="1800" dirty="0">
                <a:latin typeface="+mn-lt"/>
                <a:cs typeface="Arial" panose="020B0604020202020204" pitchFamily="34" charset="0"/>
              </a:rPr>
              <a:t> </a:t>
            </a:r>
            <a:r>
              <a:rPr lang="en-US" sz="1800" dirty="0" err="1">
                <a:latin typeface="+mn-lt"/>
                <a:cs typeface="Arial" panose="020B0604020202020204" pitchFamily="34" charset="0"/>
              </a:rPr>
              <a:t>năng</a:t>
            </a:r>
            <a:r>
              <a:rPr lang="en-US" sz="1800" dirty="0">
                <a:latin typeface="+mn-lt"/>
                <a:cs typeface="Arial" panose="020B0604020202020204" pitchFamily="34" charset="0"/>
              </a:rPr>
              <a:t> </a:t>
            </a:r>
            <a:r>
              <a:rPr lang="en-US" sz="1800" dirty="0" err="1">
                <a:latin typeface="+mn-lt"/>
                <a:cs typeface="Arial" panose="020B0604020202020204" pitchFamily="34" charset="0"/>
              </a:rPr>
              <a:t>lượng</a:t>
            </a:r>
            <a:r>
              <a:rPr lang="en-US" sz="1800" dirty="0">
                <a:latin typeface="+mn-lt"/>
                <a:cs typeface="Arial" panose="020B0604020202020204" pitchFamily="34" charset="0"/>
              </a:rPr>
              <a:t> </a:t>
            </a:r>
            <a:r>
              <a:rPr lang="en-US" sz="1800" dirty="0" err="1">
                <a:latin typeface="+mn-lt"/>
                <a:cs typeface="Arial" panose="020B0604020202020204" pitchFamily="34" charset="0"/>
              </a:rPr>
              <a:t>tại</a:t>
            </a:r>
            <a:r>
              <a:rPr lang="en-US" sz="1800" dirty="0">
                <a:latin typeface="+mn-lt"/>
                <a:cs typeface="Arial" panose="020B0604020202020204" pitchFamily="34" charset="0"/>
              </a:rPr>
              <a:t> </a:t>
            </a:r>
            <a:r>
              <a:rPr lang="en-US" sz="1800" dirty="0" err="1">
                <a:latin typeface="+mn-lt"/>
                <a:cs typeface="Arial" panose="020B0604020202020204" pitchFamily="34" charset="0"/>
              </a:rPr>
              <a:t>công</a:t>
            </a:r>
            <a:r>
              <a:rPr lang="en-US" sz="1800" dirty="0">
                <a:latin typeface="+mn-lt"/>
                <a:cs typeface="Arial" panose="020B0604020202020204" pitchFamily="34" charset="0"/>
              </a:rPr>
              <a:t> ty</a:t>
            </a:r>
          </a:p>
          <a:p>
            <a:pPr algn="just" eaLnBrk="1" hangingPunct="1">
              <a:lnSpc>
                <a:spcPct val="150000"/>
              </a:lnSpc>
              <a:buFont typeface="Wingdings" pitchFamily="2" charset="2"/>
              <a:buChar char="v"/>
              <a:defRPr/>
            </a:pPr>
            <a:r>
              <a:rPr lang="en-US" sz="1800" dirty="0">
                <a:latin typeface="+mn-lt"/>
                <a:cs typeface="Arial" panose="020B0604020202020204" pitchFamily="34" charset="0"/>
              </a:rPr>
              <a:t> </a:t>
            </a:r>
            <a:r>
              <a:rPr lang="en-US" sz="1800" b="1" dirty="0" err="1">
                <a:latin typeface="+mn-lt"/>
                <a:cs typeface="Arial" panose="020B0604020202020204" pitchFamily="34" charset="0"/>
              </a:rPr>
              <a:t>Mục</a:t>
            </a:r>
            <a:r>
              <a:rPr lang="en-US" sz="1800" b="1" dirty="0">
                <a:latin typeface="+mn-lt"/>
                <a:cs typeface="Arial" panose="020B0604020202020204" pitchFamily="34" charset="0"/>
              </a:rPr>
              <a:t> </a:t>
            </a:r>
            <a:r>
              <a:rPr lang="en-US" sz="1800" b="1" dirty="0" err="1">
                <a:latin typeface="+mn-lt"/>
                <a:cs typeface="Arial" panose="020B0604020202020204" pitchFamily="34" charset="0"/>
              </a:rPr>
              <a:t>đích</a:t>
            </a:r>
            <a:r>
              <a:rPr lang="en-US" sz="1800" b="1" dirty="0">
                <a:latin typeface="+mn-lt"/>
                <a:cs typeface="Arial" panose="020B0604020202020204" pitchFamily="34" charset="0"/>
              </a:rPr>
              <a:t>:  </a:t>
            </a:r>
            <a:r>
              <a:rPr lang="en-US" sz="1800" dirty="0">
                <a:latin typeface="+mn-lt"/>
                <a:cs typeface="Arial" panose="020B0604020202020204" pitchFamily="34" charset="0"/>
              </a:rPr>
              <a:t>Cung </a:t>
            </a:r>
            <a:r>
              <a:rPr lang="en-US" sz="1800" dirty="0" err="1">
                <a:latin typeface="+mn-lt"/>
                <a:cs typeface="Arial" panose="020B0604020202020204" pitchFamily="34" charset="0"/>
              </a:rPr>
              <a:t>cấp</a:t>
            </a:r>
            <a:r>
              <a:rPr lang="en-US" sz="1800" dirty="0">
                <a:latin typeface="+mn-lt"/>
                <a:cs typeface="Arial" panose="020B0604020202020204" pitchFamily="34" charset="0"/>
              </a:rPr>
              <a:t> </a:t>
            </a:r>
            <a:r>
              <a:rPr lang="en-US" sz="1800" dirty="0" err="1">
                <a:latin typeface="+mn-lt"/>
                <a:cs typeface="Arial" panose="020B0604020202020204" pitchFamily="34" charset="0"/>
              </a:rPr>
              <a:t>cơ</a:t>
            </a:r>
            <a:r>
              <a:rPr lang="en-US" sz="1800" dirty="0">
                <a:latin typeface="+mn-lt"/>
                <a:cs typeface="Arial" panose="020B0604020202020204" pitchFamily="34" charset="0"/>
              </a:rPr>
              <a:t> </a:t>
            </a:r>
            <a:r>
              <a:rPr lang="en-US" sz="1800" dirty="0" err="1">
                <a:latin typeface="+mn-lt"/>
                <a:cs typeface="Arial" panose="020B0604020202020204" pitchFamily="34" charset="0"/>
              </a:rPr>
              <a:t>cấu</a:t>
            </a:r>
            <a:r>
              <a:rPr lang="en-US" sz="1800" dirty="0">
                <a:latin typeface="+mn-lt"/>
                <a:cs typeface="Arial" panose="020B0604020202020204" pitchFamily="34" charset="0"/>
              </a:rPr>
              <a:t>/ </a:t>
            </a:r>
            <a:r>
              <a:rPr lang="en-US" sz="1800" dirty="0" err="1">
                <a:latin typeface="+mn-lt"/>
                <a:cs typeface="Arial" panose="020B0604020202020204" pitchFamily="34" charset="0"/>
              </a:rPr>
              <a:t>cách</a:t>
            </a:r>
            <a:r>
              <a:rPr lang="en-US" sz="1800" dirty="0">
                <a:latin typeface="+mn-lt"/>
                <a:cs typeface="Arial" panose="020B0604020202020204" pitchFamily="34" charset="0"/>
              </a:rPr>
              <a:t> </a:t>
            </a:r>
            <a:r>
              <a:rPr lang="en-US" sz="1800" dirty="0" err="1">
                <a:latin typeface="+mn-lt"/>
                <a:cs typeface="Arial" panose="020B0604020202020204" pitchFamily="34" charset="0"/>
              </a:rPr>
              <a:t>thức</a:t>
            </a:r>
            <a:r>
              <a:rPr lang="en-US" sz="1800" dirty="0">
                <a:latin typeface="+mn-lt"/>
                <a:cs typeface="Arial" panose="020B0604020202020204" pitchFamily="34" charset="0"/>
              </a:rPr>
              <a:t>, </a:t>
            </a:r>
            <a:r>
              <a:rPr lang="en-US" sz="1800" dirty="0" err="1">
                <a:latin typeface="+mn-lt"/>
                <a:cs typeface="Arial" panose="020B0604020202020204" pitchFamily="34" charset="0"/>
              </a:rPr>
              <a:t>chương</a:t>
            </a:r>
            <a:r>
              <a:rPr lang="en-US" sz="1800" dirty="0">
                <a:latin typeface="+mn-lt"/>
                <a:cs typeface="Arial" panose="020B0604020202020204" pitchFamily="34" charset="0"/>
              </a:rPr>
              <a:t> </a:t>
            </a:r>
            <a:r>
              <a:rPr lang="en-US" sz="1800" dirty="0" err="1">
                <a:latin typeface="+mn-lt"/>
                <a:cs typeface="Arial" panose="020B0604020202020204" pitchFamily="34" charset="0"/>
              </a:rPr>
              <a:t>trình</a:t>
            </a:r>
            <a:r>
              <a:rPr lang="en-US" sz="1800" dirty="0">
                <a:latin typeface="+mn-lt"/>
                <a:cs typeface="Arial" panose="020B0604020202020204" pitchFamily="34" charset="0"/>
              </a:rPr>
              <a:t> </a:t>
            </a:r>
            <a:r>
              <a:rPr lang="en-US" sz="1800" dirty="0" err="1">
                <a:latin typeface="+mn-lt"/>
                <a:cs typeface="Arial" panose="020B0604020202020204" pitchFamily="34" charset="0"/>
              </a:rPr>
              <a:t>rõ</a:t>
            </a:r>
            <a:r>
              <a:rPr lang="en-US" sz="1800" dirty="0">
                <a:latin typeface="+mn-lt"/>
                <a:cs typeface="Arial" panose="020B0604020202020204" pitchFamily="34" charset="0"/>
              </a:rPr>
              <a:t> </a:t>
            </a:r>
            <a:r>
              <a:rPr lang="en-US" sz="1800" dirty="0" err="1">
                <a:latin typeface="+mn-lt"/>
                <a:cs typeface="Arial" panose="020B0604020202020204" pitchFamily="34" charset="0"/>
              </a:rPr>
              <a:t>ràng</a:t>
            </a:r>
            <a:r>
              <a:rPr lang="en-US" sz="1800" dirty="0">
                <a:latin typeface="+mn-lt"/>
                <a:cs typeface="Arial" panose="020B0604020202020204" pitchFamily="34" charset="0"/>
              </a:rPr>
              <a:t> </a:t>
            </a:r>
            <a:r>
              <a:rPr lang="en-US" sz="1800" dirty="0" err="1">
                <a:latin typeface="+mn-lt"/>
                <a:cs typeface="Arial" panose="020B0604020202020204" pitchFamily="34" charset="0"/>
              </a:rPr>
              <a:t>để</a:t>
            </a:r>
            <a:r>
              <a:rPr lang="en-US" sz="1800" dirty="0">
                <a:latin typeface="+mn-lt"/>
                <a:cs typeface="Arial" panose="020B0604020202020204" pitchFamily="34" charset="0"/>
              </a:rPr>
              <a:t> </a:t>
            </a:r>
            <a:r>
              <a:rPr lang="en-US" sz="1800" dirty="0" err="1">
                <a:latin typeface="+mn-lt"/>
                <a:cs typeface="Arial" panose="020B0604020202020204" pitchFamily="34" charset="0"/>
              </a:rPr>
              <a:t>triển</a:t>
            </a:r>
            <a:r>
              <a:rPr lang="en-US" sz="1800" dirty="0">
                <a:latin typeface="+mn-lt"/>
                <a:cs typeface="Arial" panose="020B0604020202020204" pitchFamily="34" charset="0"/>
              </a:rPr>
              <a:t> </a:t>
            </a:r>
            <a:r>
              <a:rPr lang="en-US" sz="1800" dirty="0" err="1">
                <a:latin typeface="+mn-lt"/>
                <a:cs typeface="Arial" panose="020B0604020202020204" pitchFamily="34" charset="0"/>
              </a:rPr>
              <a:t>khai</a:t>
            </a:r>
            <a:r>
              <a:rPr lang="en-US" sz="1800" dirty="0">
                <a:latin typeface="+mn-lt"/>
                <a:cs typeface="Arial" panose="020B0604020202020204" pitchFamily="34" charset="0"/>
              </a:rPr>
              <a:t> </a:t>
            </a:r>
            <a:r>
              <a:rPr lang="en-US" sz="1800" dirty="0" err="1">
                <a:latin typeface="+mn-lt"/>
                <a:cs typeface="Arial" panose="020B0604020202020204" pitchFamily="34" charset="0"/>
              </a:rPr>
              <a:t>tiết</a:t>
            </a:r>
            <a:r>
              <a:rPr lang="en-US" sz="1800" dirty="0">
                <a:latin typeface="+mn-lt"/>
                <a:cs typeface="Arial" panose="020B0604020202020204" pitchFamily="34" charset="0"/>
              </a:rPr>
              <a:t> </a:t>
            </a:r>
            <a:r>
              <a:rPr lang="en-US" sz="1800" dirty="0" err="1">
                <a:latin typeface="+mn-lt"/>
                <a:cs typeface="Arial" panose="020B0604020202020204" pitchFamily="34" charset="0"/>
              </a:rPr>
              <a:t>kiệm</a:t>
            </a:r>
            <a:r>
              <a:rPr lang="en-US" sz="1800" dirty="0">
                <a:latin typeface="+mn-lt"/>
                <a:cs typeface="Arial" panose="020B0604020202020204" pitchFamily="34" charset="0"/>
              </a:rPr>
              <a:t> </a:t>
            </a:r>
            <a:r>
              <a:rPr lang="en-US" sz="1800" dirty="0" err="1">
                <a:latin typeface="+mn-lt"/>
                <a:cs typeface="Arial" panose="020B0604020202020204" pitchFamily="34" charset="0"/>
              </a:rPr>
              <a:t>năng</a:t>
            </a:r>
            <a:r>
              <a:rPr lang="en-US" sz="1800" dirty="0">
                <a:latin typeface="+mn-lt"/>
                <a:cs typeface="Arial" panose="020B0604020202020204" pitchFamily="34" charset="0"/>
              </a:rPr>
              <a:t> </a:t>
            </a:r>
            <a:r>
              <a:rPr lang="en-US" sz="1800" dirty="0" err="1">
                <a:latin typeface="+mn-lt"/>
                <a:cs typeface="Arial" panose="020B0604020202020204" pitchFamily="34" charset="0"/>
              </a:rPr>
              <a:t>lượng</a:t>
            </a:r>
            <a:r>
              <a:rPr lang="en-US" sz="1800" dirty="0">
                <a:latin typeface="+mn-lt"/>
                <a:cs typeface="Arial" panose="020B0604020202020204" pitchFamily="34" charset="0"/>
              </a:rPr>
              <a:t> </a:t>
            </a:r>
            <a:r>
              <a:rPr lang="en-US" sz="1800" dirty="0" err="1">
                <a:latin typeface="+mn-lt"/>
                <a:cs typeface="Arial" panose="020B0604020202020204" pitchFamily="34" charset="0"/>
              </a:rPr>
              <a:t>nhằm</a:t>
            </a:r>
            <a:r>
              <a:rPr lang="en-US" sz="1800" dirty="0">
                <a:latin typeface="+mn-lt"/>
                <a:cs typeface="Arial" panose="020B0604020202020204" pitchFamily="34" charset="0"/>
              </a:rPr>
              <a:t> </a:t>
            </a:r>
            <a:r>
              <a:rPr lang="vi-VN" sz="1800" dirty="0">
                <a:latin typeface="+mn-lt"/>
                <a:cs typeface="Arial" panose="020B0604020202020204" pitchFamily="34" charset="0"/>
              </a:rPr>
              <a:t>đạ</a:t>
            </a:r>
            <a:r>
              <a:rPr lang="en-US" sz="1800" dirty="0">
                <a:latin typeface="+mn-lt"/>
                <a:cs typeface="Arial" panose="020B0604020202020204" pitchFamily="34" charset="0"/>
              </a:rPr>
              <a:t>t </a:t>
            </a:r>
            <a:r>
              <a:rPr lang="en-US" sz="1800" dirty="0" err="1">
                <a:latin typeface="+mn-lt"/>
                <a:cs typeface="Arial" panose="020B0604020202020204" pitchFamily="34" charset="0"/>
              </a:rPr>
              <a:t>mục</a:t>
            </a:r>
            <a:r>
              <a:rPr lang="en-US" sz="1800" dirty="0">
                <a:latin typeface="+mn-lt"/>
                <a:cs typeface="Arial" panose="020B0604020202020204" pitchFamily="34" charset="0"/>
              </a:rPr>
              <a:t> </a:t>
            </a:r>
            <a:r>
              <a:rPr lang="en-US" sz="1800" dirty="0" err="1">
                <a:latin typeface="+mn-lt"/>
                <a:cs typeface="Arial" panose="020B0604020202020204" pitchFamily="34" charset="0"/>
              </a:rPr>
              <a:t>tiêu</a:t>
            </a:r>
            <a:r>
              <a:rPr lang="en-US" sz="1800" dirty="0">
                <a:latin typeface="+mn-lt"/>
                <a:cs typeface="Arial" panose="020B0604020202020204" pitchFamily="34" charset="0"/>
              </a:rPr>
              <a:t> </a:t>
            </a:r>
            <a:r>
              <a:rPr lang="en-US" sz="1800" dirty="0" err="1">
                <a:latin typeface="+mn-lt"/>
                <a:cs typeface="Arial" panose="020B0604020202020204" pitchFamily="34" charset="0"/>
              </a:rPr>
              <a:t>mong</a:t>
            </a:r>
            <a:r>
              <a:rPr lang="en-US" sz="1800" dirty="0">
                <a:latin typeface="+mn-lt"/>
                <a:cs typeface="Arial" panose="020B0604020202020204" pitchFamily="34" charset="0"/>
              </a:rPr>
              <a:t> </a:t>
            </a:r>
            <a:r>
              <a:rPr lang="en-US" sz="1800" dirty="0" err="1">
                <a:latin typeface="+mn-lt"/>
                <a:cs typeface="Arial" panose="020B0604020202020204" pitchFamily="34" charset="0"/>
              </a:rPr>
              <a:t>muốn</a:t>
            </a:r>
            <a:endParaRPr lang="en-US" sz="1800" dirty="0">
              <a:latin typeface="+mn-lt"/>
              <a:cs typeface="Arial" panose="020B0604020202020204" pitchFamily="34" charset="0"/>
            </a:endParaRPr>
          </a:p>
        </p:txBody>
      </p:sp>
      <p:sp>
        <p:nvSpPr>
          <p:cNvPr id="2" name="Rounded Rectangle 1">
            <a:extLst>
              <a:ext uri="{FF2B5EF4-FFF2-40B4-BE49-F238E27FC236}">
                <a16:creationId xmlns:a16="http://schemas.microsoft.com/office/drawing/2014/main" id="{A5E54A3F-D9B6-5369-5C52-B1689E351CB0}"/>
              </a:ext>
            </a:extLst>
          </p:cNvPr>
          <p:cNvSpPr/>
          <p:nvPr/>
        </p:nvSpPr>
        <p:spPr>
          <a:xfrm>
            <a:off x="1928841" y="5842437"/>
            <a:ext cx="3714921" cy="563033"/>
          </a:xfrm>
          <a:prstGeom prst="roundRect">
            <a:avLst/>
          </a:prstGeom>
        </p:spPr>
        <p:style>
          <a:lnRef idx="3">
            <a:schemeClr val="lt1"/>
          </a:lnRef>
          <a:fillRef idx="1">
            <a:schemeClr val="accent1"/>
          </a:fillRef>
          <a:effectRef idx="1">
            <a:schemeClr val="accent1"/>
          </a:effectRef>
          <a:fontRef idx="minor">
            <a:schemeClr val="lt1"/>
          </a:fontRef>
        </p:style>
        <p:txBody>
          <a:bodyPr anchor="ctr"/>
          <a:lstStyle/>
          <a:p>
            <a:pPr algn="ctr" eaLnBrk="1" hangingPunct="1">
              <a:defRPr/>
            </a:pPr>
            <a:r>
              <a:rPr lang="en-US" sz="1800" dirty="0" err="1">
                <a:latin typeface="+mj-lt"/>
                <a:cs typeface="Arial" panose="020B0604020202020204" pitchFamily="34" charset="0"/>
              </a:rPr>
              <a:t>Lôi</a:t>
            </a:r>
            <a:r>
              <a:rPr lang="en-US" sz="1800" dirty="0">
                <a:latin typeface="+mj-lt"/>
                <a:cs typeface="Arial" panose="020B0604020202020204" pitchFamily="34" charset="0"/>
              </a:rPr>
              <a:t> </a:t>
            </a:r>
            <a:r>
              <a:rPr lang="en-US" sz="1800" dirty="0" err="1">
                <a:latin typeface="+mj-lt"/>
                <a:cs typeface="Arial" panose="020B0604020202020204" pitchFamily="34" charset="0"/>
              </a:rPr>
              <a:t>cuốn</a:t>
            </a:r>
            <a:r>
              <a:rPr lang="en-US" sz="1800" dirty="0">
                <a:latin typeface="+mj-lt"/>
                <a:cs typeface="Arial" panose="020B0604020202020204" pitchFamily="34" charset="0"/>
              </a:rPr>
              <a:t> </a:t>
            </a:r>
            <a:r>
              <a:rPr lang="en-US" sz="1800" dirty="0" err="1">
                <a:latin typeface="+mj-lt"/>
                <a:cs typeface="Arial" panose="020B0604020202020204" pitchFamily="34" charset="0"/>
              </a:rPr>
              <a:t>tham</a:t>
            </a:r>
            <a:r>
              <a:rPr lang="en-US" sz="1800" dirty="0">
                <a:latin typeface="+mj-lt"/>
                <a:cs typeface="Arial" panose="020B0604020202020204" pitchFamily="34" charset="0"/>
              </a:rPr>
              <a:t> </a:t>
            </a:r>
            <a:r>
              <a:rPr lang="en-US" sz="1800" dirty="0" err="1">
                <a:latin typeface="+mj-lt"/>
                <a:cs typeface="Arial" panose="020B0604020202020204" pitchFamily="34" charset="0"/>
              </a:rPr>
              <a:t>gia</a:t>
            </a:r>
            <a:r>
              <a:rPr lang="en-US" sz="1800" dirty="0">
                <a:latin typeface="+mj-lt"/>
                <a:cs typeface="Arial" panose="020B0604020202020204" pitchFamily="34" charset="0"/>
              </a:rPr>
              <a:t> </a:t>
            </a:r>
            <a:r>
              <a:rPr lang="en-US" sz="1800" dirty="0" err="1">
                <a:latin typeface="+mj-lt"/>
                <a:cs typeface="Arial" panose="020B0604020202020204" pitchFamily="34" charset="0"/>
              </a:rPr>
              <a:t>của</a:t>
            </a:r>
            <a:r>
              <a:rPr lang="en-US" sz="1800" dirty="0">
                <a:latin typeface="+mj-lt"/>
                <a:cs typeface="Arial" panose="020B0604020202020204" pitchFamily="34" charset="0"/>
              </a:rPr>
              <a:t> </a:t>
            </a:r>
            <a:r>
              <a:rPr lang="en-US" sz="1800" dirty="0" err="1">
                <a:latin typeface="+mj-lt"/>
                <a:cs typeface="Arial" panose="020B0604020202020204" pitchFamily="34" charset="0"/>
              </a:rPr>
              <a:t>mọi</a:t>
            </a:r>
            <a:r>
              <a:rPr lang="en-US" sz="1800" dirty="0">
                <a:latin typeface="+mj-lt"/>
                <a:cs typeface="Arial" panose="020B0604020202020204" pitchFamily="34" charset="0"/>
              </a:rPr>
              <a:t> </a:t>
            </a:r>
            <a:r>
              <a:rPr lang="en-US" sz="1800" dirty="0" err="1">
                <a:latin typeface="+mj-lt"/>
                <a:cs typeface="Arial" panose="020B0604020202020204" pitchFamily="34" charset="0"/>
              </a:rPr>
              <a:t>ng</a:t>
            </a:r>
            <a:r>
              <a:rPr lang="vi-VN" sz="1800" dirty="0">
                <a:latin typeface="Arial" panose="020B0604020202020204" pitchFamily="34" charset="0"/>
                <a:cs typeface="Arial" panose="020B0604020202020204" pitchFamily="34" charset="0"/>
              </a:rPr>
              <a:t>ườ</a:t>
            </a:r>
            <a:r>
              <a:rPr lang="en-US" sz="1800" dirty="0" err="1">
                <a:latin typeface="+mj-lt"/>
                <a:cs typeface="Arial" panose="020B0604020202020204" pitchFamily="34" charset="0"/>
              </a:rPr>
              <a:t>i</a:t>
            </a:r>
            <a:endParaRPr lang="en-US" sz="1800" dirty="0">
              <a:latin typeface="+mj-lt"/>
              <a:cs typeface="Arial" panose="020B0604020202020204" pitchFamily="34" charset="0"/>
            </a:endParaRPr>
          </a:p>
        </p:txBody>
      </p:sp>
      <p:sp>
        <p:nvSpPr>
          <p:cNvPr id="3" name="Rounded Rectangle 2">
            <a:extLst>
              <a:ext uri="{FF2B5EF4-FFF2-40B4-BE49-F238E27FC236}">
                <a16:creationId xmlns:a16="http://schemas.microsoft.com/office/drawing/2014/main" id="{D993F10F-9CD4-8EB1-10C3-19F43184D628}"/>
              </a:ext>
            </a:extLst>
          </p:cNvPr>
          <p:cNvSpPr/>
          <p:nvPr/>
        </p:nvSpPr>
        <p:spPr>
          <a:xfrm>
            <a:off x="5882883" y="5842437"/>
            <a:ext cx="3714921" cy="593553"/>
          </a:xfrm>
          <a:prstGeom prst="roundRect">
            <a:avLst/>
          </a:prstGeom>
        </p:spPr>
        <p:style>
          <a:lnRef idx="3">
            <a:schemeClr val="lt1"/>
          </a:lnRef>
          <a:fillRef idx="1">
            <a:schemeClr val="accent1"/>
          </a:fillRef>
          <a:effectRef idx="1">
            <a:schemeClr val="accent1"/>
          </a:effectRef>
          <a:fontRef idx="minor">
            <a:schemeClr val="lt1"/>
          </a:fontRef>
        </p:style>
        <p:txBody>
          <a:bodyPr anchor="ctr"/>
          <a:lstStyle/>
          <a:p>
            <a:pPr algn="ctr" eaLnBrk="1" hangingPunct="1">
              <a:defRPr/>
            </a:pPr>
            <a:r>
              <a:rPr lang="en-US" sz="1800" dirty="0" err="1">
                <a:latin typeface="+mj-lt"/>
                <a:cs typeface="Arial" panose="020B0604020202020204" pitchFamily="34" charset="0"/>
              </a:rPr>
              <a:t>Có</a:t>
            </a:r>
            <a:r>
              <a:rPr lang="en-US" sz="1800" dirty="0">
                <a:latin typeface="+mj-lt"/>
                <a:cs typeface="Arial" panose="020B0604020202020204" pitchFamily="34" charset="0"/>
              </a:rPr>
              <a:t> </a:t>
            </a:r>
            <a:r>
              <a:rPr lang="en-US" sz="1800" dirty="0" err="1">
                <a:latin typeface="+mj-lt"/>
                <a:cs typeface="Arial" panose="020B0604020202020204" pitchFamily="34" charset="0"/>
              </a:rPr>
              <a:t>mục</a:t>
            </a:r>
            <a:r>
              <a:rPr lang="en-US" sz="1800" dirty="0">
                <a:latin typeface="+mj-lt"/>
                <a:cs typeface="Arial" panose="020B0604020202020204" pitchFamily="34" charset="0"/>
              </a:rPr>
              <a:t> </a:t>
            </a:r>
            <a:r>
              <a:rPr lang="en-US" sz="1800" dirty="0" err="1">
                <a:latin typeface="+mj-lt"/>
                <a:cs typeface="Arial" panose="020B0604020202020204" pitchFamily="34" charset="0"/>
              </a:rPr>
              <a:t>tiêu</a:t>
            </a:r>
            <a:r>
              <a:rPr lang="en-US" sz="1800" dirty="0">
                <a:latin typeface="+mj-lt"/>
                <a:cs typeface="Arial" panose="020B0604020202020204" pitchFamily="34" charset="0"/>
              </a:rPr>
              <a:t> </a:t>
            </a:r>
            <a:r>
              <a:rPr lang="en-US" sz="1800" dirty="0" err="1">
                <a:latin typeface="+mj-lt"/>
                <a:cs typeface="Arial" panose="020B0604020202020204" pitchFamily="34" charset="0"/>
              </a:rPr>
              <a:t>và</a:t>
            </a:r>
            <a:r>
              <a:rPr lang="en-US" sz="1800" dirty="0">
                <a:latin typeface="+mj-lt"/>
                <a:cs typeface="Arial" panose="020B0604020202020204" pitchFamily="34" charset="0"/>
              </a:rPr>
              <a:t> </a:t>
            </a:r>
            <a:r>
              <a:rPr lang="en-US" sz="1800" dirty="0" err="1">
                <a:latin typeface="+mj-lt"/>
                <a:cs typeface="Arial" panose="020B0604020202020204" pitchFamily="34" charset="0"/>
              </a:rPr>
              <a:t>theo</a:t>
            </a:r>
            <a:r>
              <a:rPr lang="en-US" sz="1800" dirty="0">
                <a:latin typeface="+mj-lt"/>
                <a:cs typeface="Arial" panose="020B0604020202020204" pitchFamily="34" charset="0"/>
              </a:rPr>
              <a:t> </a:t>
            </a:r>
            <a:r>
              <a:rPr lang="vi-VN" sz="1800" dirty="0">
                <a:latin typeface="Arial" panose="020B0604020202020204" pitchFamily="34" charset="0"/>
                <a:cs typeface="Arial" panose="020B0604020202020204" pitchFamily="34" charset="0"/>
              </a:rPr>
              <a:t>đ</a:t>
            </a:r>
            <a:r>
              <a:rPr lang="en-US" sz="1800" dirty="0" err="1">
                <a:latin typeface="+mj-lt"/>
                <a:cs typeface="Arial" panose="020B0604020202020204" pitchFamily="34" charset="0"/>
              </a:rPr>
              <a:t>uổi</a:t>
            </a:r>
            <a:r>
              <a:rPr lang="en-US" sz="1800" dirty="0">
                <a:latin typeface="+mj-lt"/>
                <a:cs typeface="Arial" panose="020B0604020202020204" pitchFamily="34" charset="0"/>
              </a:rPr>
              <a:t> </a:t>
            </a:r>
            <a:r>
              <a:rPr lang="en-US" sz="1800" dirty="0" err="1">
                <a:latin typeface="+mj-lt"/>
                <a:cs typeface="Arial" panose="020B0604020202020204" pitchFamily="34" charset="0"/>
              </a:rPr>
              <a:t>mục</a:t>
            </a:r>
            <a:r>
              <a:rPr lang="en-US" sz="1800" dirty="0">
                <a:latin typeface="+mj-lt"/>
                <a:cs typeface="Arial" panose="020B0604020202020204" pitchFamily="34" charset="0"/>
              </a:rPr>
              <a:t> </a:t>
            </a:r>
            <a:r>
              <a:rPr lang="en-US" sz="1800" dirty="0" err="1">
                <a:latin typeface="+mj-lt"/>
                <a:cs typeface="Arial" panose="020B0604020202020204" pitchFamily="34" charset="0"/>
              </a:rPr>
              <a:t>tiêu</a:t>
            </a:r>
            <a:endParaRPr lang="en-US" sz="1800" dirty="0">
              <a:latin typeface="+mj-lt"/>
              <a:cs typeface="Arial" panose="020B0604020202020204" pitchFamily="34" charset="0"/>
            </a:endParaRPr>
          </a:p>
        </p:txBody>
      </p:sp>
      <p:sp>
        <p:nvSpPr>
          <p:cNvPr id="4" name="Notched Right Arrow 3">
            <a:extLst>
              <a:ext uri="{FF2B5EF4-FFF2-40B4-BE49-F238E27FC236}">
                <a16:creationId xmlns:a16="http://schemas.microsoft.com/office/drawing/2014/main" id="{8D261C22-0F2E-A8C3-6B8D-DA3B627E6750}"/>
              </a:ext>
            </a:extLst>
          </p:cNvPr>
          <p:cNvSpPr/>
          <p:nvPr/>
        </p:nvSpPr>
        <p:spPr>
          <a:xfrm rot="18481985">
            <a:off x="3486713" y="5295945"/>
            <a:ext cx="413343" cy="556680"/>
          </a:xfrm>
          <a:prstGeom prst="notchedRightArrow">
            <a:avLst/>
          </a:prstGeom>
        </p:spPr>
        <p:style>
          <a:lnRef idx="3">
            <a:schemeClr val="lt1"/>
          </a:lnRef>
          <a:fillRef idx="1">
            <a:schemeClr val="accent1"/>
          </a:fillRef>
          <a:effectRef idx="1">
            <a:schemeClr val="accent1"/>
          </a:effectRef>
          <a:fontRef idx="minor">
            <a:schemeClr val="lt1"/>
          </a:fontRef>
        </p:style>
        <p:txBody>
          <a:bodyPr anchor="ctr"/>
          <a:lstStyle/>
          <a:p>
            <a:pPr algn="ctr" eaLnBrk="1" hangingPunct="1">
              <a:defRPr/>
            </a:pPr>
            <a:endParaRPr lang="en-US" sz="1800"/>
          </a:p>
        </p:txBody>
      </p:sp>
      <p:sp>
        <p:nvSpPr>
          <p:cNvPr id="5" name="Notched Right Arrow 4">
            <a:extLst>
              <a:ext uri="{FF2B5EF4-FFF2-40B4-BE49-F238E27FC236}">
                <a16:creationId xmlns:a16="http://schemas.microsoft.com/office/drawing/2014/main" id="{86BB83C9-A19E-CFAD-4A0C-F1897778AA41}"/>
              </a:ext>
            </a:extLst>
          </p:cNvPr>
          <p:cNvSpPr/>
          <p:nvPr/>
        </p:nvSpPr>
        <p:spPr>
          <a:xfrm rot="13769004">
            <a:off x="5917546" y="5115357"/>
            <a:ext cx="414708" cy="554912"/>
          </a:xfrm>
          <a:prstGeom prst="notchedRightArrow">
            <a:avLst/>
          </a:prstGeom>
        </p:spPr>
        <p:style>
          <a:lnRef idx="3">
            <a:schemeClr val="lt1"/>
          </a:lnRef>
          <a:fillRef idx="1">
            <a:schemeClr val="accent1"/>
          </a:fillRef>
          <a:effectRef idx="1">
            <a:schemeClr val="accent1"/>
          </a:effectRef>
          <a:fontRef idx="minor">
            <a:schemeClr val="lt1"/>
          </a:fontRef>
        </p:style>
        <p:txBody>
          <a:bodyPr anchor="ctr"/>
          <a:lstStyle/>
          <a:p>
            <a:pPr algn="ctr" eaLnBrk="1" hangingPunct="1">
              <a:defRPr/>
            </a:pPr>
            <a:endParaRPr lang="en-US" sz="1800"/>
          </a:p>
        </p:txBody>
      </p:sp>
      <p:sp>
        <p:nvSpPr>
          <p:cNvPr id="6" name="Cloud 5">
            <a:extLst>
              <a:ext uri="{FF2B5EF4-FFF2-40B4-BE49-F238E27FC236}">
                <a16:creationId xmlns:a16="http://schemas.microsoft.com/office/drawing/2014/main" id="{B33218C1-8B6D-8C2A-5EC6-6CA03D73824C}"/>
              </a:ext>
            </a:extLst>
          </p:cNvPr>
          <p:cNvSpPr/>
          <p:nvPr/>
        </p:nvSpPr>
        <p:spPr>
          <a:xfrm>
            <a:off x="2872086" y="4004544"/>
            <a:ext cx="3714921" cy="1410956"/>
          </a:xfrm>
          <a:prstGeom prst="cloud">
            <a:avLst/>
          </a:prstGeom>
          <a:ln w="31750"/>
        </p:spPr>
        <p:style>
          <a:lnRef idx="2">
            <a:schemeClr val="accent6"/>
          </a:lnRef>
          <a:fillRef idx="1">
            <a:schemeClr val="lt1"/>
          </a:fillRef>
          <a:effectRef idx="0">
            <a:schemeClr val="accent6"/>
          </a:effectRef>
          <a:fontRef idx="minor">
            <a:schemeClr val="dk1"/>
          </a:fontRef>
        </p:style>
        <p:txBody>
          <a:bodyPr anchor="ctr"/>
          <a:lstStyle/>
          <a:p>
            <a:pPr algn="ctr" eaLnBrk="1" hangingPunct="1">
              <a:defRPr/>
            </a:pPr>
            <a:r>
              <a:rPr lang="en-US" sz="1800" dirty="0" err="1">
                <a:solidFill>
                  <a:schemeClr val="tx1"/>
                </a:solidFill>
                <a:cs typeface="Arial" panose="020B0604020202020204" pitchFamily="34" charset="0"/>
              </a:rPr>
              <a:t>Duy</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trì</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hiệu</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quả</a:t>
            </a:r>
            <a:r>
              <a:rPr lang="en-US" sz="1800" dirty="0">
                <a:solidFill>
                  <a:schemeClr val="tx1"/>
                </a:solidFill>
                <a:cs typeface="Arial" panose="020B0604020202020204" pitchFamily="34" charset="0"/>
              </a:rPr>
              <a:t> TKNL</a:t>
            </a:r>
            <a:endParaRPr lang="en-US" sz="1800" dirty="0">
              <a:cs typeface="Arial" panose="020B0604020202020204" pitchFamily="34" charset="0"/>
            </a:endParaRPr>
          </a:p>
        </p:txBody>
      </p:sp>
      <p:sp>
        <p:nvSpPr>
          <p:cNvPr id="7" name="Cloud 6">
            <a:extLst>
              <a:ext uri="{FF2B5EF4-FFF2-40B4-BE49-F238E27FC236}">
                <a16:creationId xmlns:a16="http://schemas.microsoft.com/office/drawing/2014/main" id="{4097B169-3BAA-B273-0EC0-B8C1327A0363}"/>
              </a:ext>
            </a:extLst>
          </p:cNvPr>
          <p:cNvSpPr/>
          <p:nvPr/>
        </p:nvSpPr>
        <p:spPr>
          <a:xfrm>
            <a:off x="8221706" y="3981475"/>
            <a:ext cx="3714921" cy="1404135"/>
          </a:xfrm>
          <a:prstGeom prst="cloud">
            <a:avLst/>
          </a:prstGeom>
          <a:ln w="31750"/>
        </p:spPr>
        <p:style>
          <a:lnRef idx="2">
            <a:schemeClr val="accent6"/>
          </a:lnRef>
          <a:fillRef idx="1">
            <a:schemeClr val="lt1"/>
          </a:fillRef>
          <a:effectRef idx="0">
            <a:schemeClr val="accent6"/>
          </a:effectRef>
          <a:fontRef idx="minor">
            <a:schemeClr val="dk1"/>
          </a:fontRef>
        </p:style>
        <p:txBody>
          <a:bodyPr tIns="0" rIns="0" bIns="0" anchor="ctr"/>
          <a:lstStyle/>
          <a:p>
            <a:pPr algn="ctr" eaLnBrk="1" hangingPunct="1">
              <a:defRPr/>
            </a:pPr>
            <a:r>
              <a:rPr lang="en-US" sz="1800" dirty="0">
                <a:solidFill>
                  <a:schemeClr val="tx1"/>
                </a:solidFill>
                <a:cs typeface="Arial" panose="020B0604020202020204" pitchFamily="34" charset="0"/>
              </a:rPr>
              <a:t>T</a:t>
            </a:r>
            <a:r>
              <a:rPr lang="vi-VN" sz="1800" dirty="0">
                <a:solidFill>
                  <a:schemeClr val="tx1"/>
                </a:solidFill>
                <a:cs typeface="Arial" panose="020B0604020202020204" pitchFamily="34" charset="0"/>
              </a:rPr>
              <a:t>ă</a:t>
            </a:r>
            <a:r>
              <a:rPr lang="en-US" sz="1800" dirty="0" err="1">
                <a:solidFill>
                  <a:schemeClr val="tx1"/>
                </a:solidFill>
                <a:cs typeface="Arial" panose="020B0604020202020204" pitchFamily="34" charset="0"/>
              </a:rPr>
              <a:t>ng</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hiệu</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quả</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của</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các</a:t>
            </a:r>
            <a:r>
              <a:rPr lang="en-US" sz="1800" dirty="0">
                <a:solidFill>
                  <a:schemeClr val="tx1"/>
                </a:solidFill>
                <a:cs typeface="Arial" panose="020B0604020202020204" pitchFamily="34" charset="0"/>
              </a:rPr>
              <a:t> HTQL </a:t>
            </a:r>
            <a:r>
              <a:rPr lang="en-US" sz="1800" dirty="0" err="1">
                <a:solidFill>
                  <a:schemeClr val="tx1"/>
                </a:solidFill>
                <a:cs typeface="Arial" panose="020B0604020202020204" pitchFamily="34" charset="0"/>
              </a:rPr>
              <a:t>khác</a:t>
            </a:r>
            <a:endParaRPr lang="en-US" sz="1800" dirty="0">
              <a:solidFill>
                <a:schemeClr val="tx1"/>
              </a:solidFill>
              <a:cs typeface="Arial" panose="020B0604020202020204" pitchFamily="34" charset="0"/>
            </a:endParaRPr>
          </a:p>
        </p:txBody>
      </p:sp>
      <p:sp>
        <p:nvSpPr>
          <p:cNvPr id="8" name="Notched Right Arrow 7">
            <a:extLst>
              <a:ext uri="{FF2B5EF4-FFF2-40B4-BE49-F238E27FC236}">
                <a16:creationId xmlns:a16="http://schemas.microsoft.com/office/drawing/2014/main" id="{689A8163-7534-7FA2-CE00-7255688E3AA9}"/>
              </a:ext>
            </a:extLst>
          </p:cNvPr>
          <p:cNvSpPr/>
          <p:nvPr/>
        </p:nvSpPr>
        <p:spPr>
          <a:xfrm>
            <a:off x="7134134" y="4422266"/>
            <a:ext cx="715729" cy="321944"/>
          </a:xfrm>
          <a:prstGeom prst="notchedRightArrow">
            <a:avLst/>
          </a:prstGeom>
        </p:spPr>
        <p:style>
          <a:lnRef idx="3">
            <a:schemeClr val="lt1"/>
          </a:lnRef>
          <a:fillRef idx="1">
            <a:schemeClr val="accent2"/>
          </a:fillRef>
          <a:effectRef idx="1">
            <a:schemeClr val="accent2"/>
          </a:effectRef>
          <a:fontRef idx="minor">
            <a:schemeClr val="lt1"/>
          </a:fontRef>
        </p:style>
        <p:txBody>
          <a:bodyPr anchor="ctr"/>
          <a:lstStyle/>
          <a:p>
            <a:pPr algn="ctr" eaLnBrk="1" hangingPunct="1">
              <a:defRPr/>
            </a:pPr>
            <a:endParaRPr lang="en-US" sz="1800" dirty="0">
              <a:highlight>
                <a:srgbClr val="FFFF00"/>
              </a:highlight>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4"/>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Title 1">
            <a:extLst>
              <a:ext uri="{FF2B5EF4-FFF2-40B4-BE49-F238E27FC236}">
                <a16:creationId xmlns:a16="http://schemas.microsoft.com/office/drawing/2014/main" id="{E0461449-F18B-20BB-21F6-E8C792D7CDD1}"/>
              </a:ext>
            </a:extLst>
          </p:cNvPr>
          <p:cNvSpPr>
            <a:spLocks noGrp="1"/>
          </p:cNvSpPr>
          <p:nvPr>
            <p:ph type="title"/>
          </p:nvPr>
        </p:nvSpPr>
        <p:spPr>
          <a:xfrm>
            <a:off x="620486" y="506467"/>
            <a:ext cx="10956470" cy="630184"/>
          </a:xfrm>
        </p:spPr>
        <p:txBody>
          <a:bodyPr>
            <a:noAutofit/>
          </a:bodyPr>
          <a:lstStyle/>
          <a:p>
            <a:pPr eaLnBrk="1" hangingPunct="1"/>
            <a:r>
              <a:rPr lang="en-US" altLang="en-US" sz="3200" dirty="0" err="1">
                <a:solidFill>
                  <a:schemeClr val="accent1">
                    <a:lumMod val="50000"/>
                  </a:schemeClr>
                </a:solidFill>
                <a:latin typeface="+mn-lt"/>
                <a:ea typeface="ヒラギノ角ゴ Pro W3"/>
              </a:rPr>
              <a:t>Yếu</a:t>
            </a:r>
            <a:r>
              <a:rPr lang="en-US" altLang="en-US" sz="3200" dirty="0">
                <a:solidFill>
                  <a:schemeClr val="accent1">
                    <a:lumMod val="50000"/>
                  </a:schemeClr>
                </a:solidFill>
                <a:latin typeface="+mn-lt"/>
                <a:ea typeface="ヒラギノ角ゴ Pro W3"/>
              </a:rPr>
              <a:t> </a:t>
            </a:r>
            <a:r>
              <a:rPr lang="en-US" altLang="en-US" sz="3200" dirty="0" err="1">
                <a:solidFill>
                  <a:schemeClr val="accent1">
                    <a:lumMod val="50000"/>
                  </a:schemeClr>
                </a:solidFill>
                <a:latin typeface="+mn-lt"/>
                <a:ea typeface="ヒラギノ角ゴ Pro W3"/>
              </a:rPr>
              <a:t>tố</a:t>
            </a:r>
            <a:r>
              <a:rPr lang="en-US" altLang="en-US" sz="3200" dirty="0">
                <a:solidFill>
                  <a:schemeClr val="accent1">
                    <a:lumMod val="50000"/>
                  </a:schemeClr>
                </a:solidFill>
                <a:latin typeface="+mn-lt"/>
                <a:ea typeface="ヒラギノ角ゴ Pro W3"/>
              </a:rPr>
              <a:t> </a:t>
            </a:r>
            <a:r>
              <a:rPr lang="vi-VN" altLang="en-US" sz="3200" dirty="0">
                <a:solidFill>
                  <a:schemeClr val="accent1">
                    <a:lumMod val="50000"/>
                  </a:schemeClr>
                </a:solidFill>
                <a:latin typeface="+mn-lt"/>
                <a:ea typeface="ヒラギノ角ゴ Pro W3"/>
              </a:rPr>
              <a:t>để</a:t>
            </a:r>
            <a:r>
              <a:rPr lang="en-US" altLang="en-US" sz="3200" dirty="0">
                <a:solidFill>
                  <a:schemeClr val="accent1">
                    <a:lumMod val="50000"/>
                  </a:schemeClr>
                </a:solidFill>
                <a:latin typeface="+mn-lt"/>
                <a:ea typeface="ヒラギノ角ゴ Pro W3"/>
              </a:rPr>
              <a:t> HTQLNL </a:t>
            </a:r>
            <a:r>
              <a:rPr lang="en-US" altLang="en-US" sz="3200" dirty="0" err="1">
                <a:solidFill>
                  <a:schemeClr val="accent1">
                    <a:lumMod val="50000"/>
                  </a:schemeClr>
                </a:solidFill>
                <a:latin typeface="+mn-lt"/>
                <a:ea typeface="ヒラギノ角ゴ Pro W3"/>
              </a:rPr>
              <a:t>thành</a:t>
            </a:r>
            <a:r>
              <a:rPr lang="en-US" altLang="en-US" sz="3200" dirty="0">
                <a:solidFill>
                  <a:schemeClr val="accent1">
                    <a:lumMod val="50000"/>
                  </a:schemeClr>
                </a:solidFill>
                <a:latin typeface="+mn-lt"/>
                <a:ea typeface="ヒラギノ角ゴ Pro W3"/>
              </a:rPr>
              <a:t> </a:t>
            </a:r>
            <a:r>
              <a:rPr lang="en-US" altLang="en-US" sz="3200" dirty="0" err="1">
                <a:solidFill>
                  <a:schemeClr val="accent1">
                    <a:lumMod val="50000"/>
                  </a:schemeClr>
                </a:solidFill>
                <a:latin typeface="+mn-lt"/>
                <a:ea typeface="ヒラギノ角ゴ Pro W3"/>
              </a:rPr>
              <a:t>công</a:t>
            </a:r>
            <a:endParaRPr lang="en-US" altLang="en-US" sz="3200" dirty="0">
              <a:solidFill>
                <a:schemeClr val="accent1">
                  <a:lumMod val="50000"/>
                </a:schemeClr>
              </a:solidFill>
              <a:latin typeface="+mn-lt"/>
              <a:ea typeface="ヒラギノ角ゴ Pro W3"/>
            </a:endParaRPr>
          </a:p>
        </p:txBody>
      </p:sp>
      <p:sp>
        <p:nvSpPr>
          <p:cNvPr id="12" name="Rounded Rectangle 11">
            <a:extLst>
              <a:ext uri="{FF2B5EF4-FFF2-40B4-BE49-F238E27FC236}">
                <a16:creationId xmlns:a16="http://schemas.microsoft.com/office/drawing/2014/main" id="{E2D3410B-2F6B-CC53-7062-5F2A735E350B}"/>
              </a:ext>
            </a:extLst>
          </p:cNvPr>
          <p:cNvSpPr/>
          <p:nvPr/>
        </p:nvSpPr>
        <p:spPr>
          <a:xfrm>
            <a:off x="742648" y="1379286"/>
            <a:ext cx="3033582" cy="1885949"/>
          </a:xfrm>
          <a:prstGeom prst="roundRect">
            <a:avLst>
              <a:gd name="adj" fmla="val 10000"/>
            </a:avLst>
          </a:prstGeom>
          <a:blipFill rotWithShape="0">
            <a:blip r:embed="rId3" cstate="print"/>
            <a:stretch>
              <a:fillRect/>
            </a:stretch>
          </a:blipFill>
        </p:spPr>
        <p:style>
          <a:lnRef idx="3">
            <a:schemeClr val="lt1">
              <a:hueOff val="0"/>
              <a:satOff val="0"/>
              <a:lumOff val="0"/>
              <a:alphaOff val="0"/>
            </a:schemeClr>
          </a:lnRef>
          <a:fillRef idx="1">
            <a:scrgbClr r="0" g="0" b="0"/>
          </a:fillRef>
          <a:effectRef idx="1">
            <a:schemeClr val="accent5">
              <a:tint val="50000"/>
              <a:hueOff val="0"/>
              <a:satOff val="0"/>
              <a:lumOff val="0"/>
              <a:alphaOff val="0"/>
            </a:schemeClr>
          </a:effectRef>
          <a:fontRef idx="minor">
            <a:schemeClr val="lt1">
              <a:hueOff val="0"/>
              <a:satOff val="0"/>
              <a:lumOff val="0"/>
              <a:alphaOff val="0"/>
            </a:schemeClr>
          </a:fontRef>
        </p:style>
        <p:txBody>
          <a:bodyPr/>
          <a:lstStyle/>
          <a:p>
            <a:endParaRPr lang="en-US"/>
          </a:p>
        </p:txBody>
      </p:sp>
      <p:sp>
        <p:nvSpPr>
          <p:cNvPr id="19" name="Rounded Rectangle 5">
            <a:extLst>
              <a:ext uri="{FF2B5EF4-FFF2-40B4-BE49-F238E27FC236}">
                <a16:creationId xmlns:a16="http://schemas.microsoft.com/office/drawing/2014/main" id="{75742235-F1F7-66C1-07B3-F170B0C39A89}"/>
              </a:ext>
            </a:extLst>
          </p:cNvPr>
          <p:cNvSpPr/>
          <p:nvPr/>
        </p:nvSpPr>
        <p:spPr bwMode="auto">
          <a:xfrm>
            <a:off x="742649" y="3422822"/>
            <a:ext cx="3033582" cy="475834"/>
          </a:xfrm>
          <a:prstGeom prst="rect">
            <a:avLst/>
          </a:prstGeom>
          <a:solidFill>
            <a:schemeClr val="accent1">
              <a:lumMod val="75000"/>
            </a:schemeClr>
          </a:solidFill>
        </p:spPr>
        <p:style>
          <a:lnRef idx="0">
            <a:scrgbClr r="0" g="0" b="0"/>
          </a:lnRef>
          <a:fillRef idx="0">
            <a:scrgbClr r="0" g="0" b="0"/>
          </a:fillRef>
          <a:effectRef idx="0">
            <a:scrgbClr r="0" g="0" b="0"/>
          </a:effectRef>
          <a:fontRef idx="minor">
            <a:schemeClr val="lt1"/>
          </a:fontRef>
        </p:style>
        <p:txBody>
          <a:bodyPr lIns="238760" tIns="238760" rIns="238760" bIns="238760" spcCol="1270" anchor="ctr"/>
          <a:lstStyle/>
          <a:p>
            <a:pPr algn="ctr" defTabSz="2785394">
              <a:lnSpc>
                <a:spcPct val="90000"/>
              </a:lnSpc>
              <a:spcAft>
                <a:spcPct val="35000"/>
              </a:spcAft>
              <a:defRPr/>
            </a:pPr>
            <a:r>
              <a:rPr lang="en-US" sz="1800" dirty="0">
                <a:cs typeface="Arial" panose="020B0604020202020204" pitchFamily="34" charset="0"/>
              </a:rPr>
              <a:t>Cam </a:t>
            </a:r>
            <a:r>
              <a:rPr lang="en-US" sz="1800" dirty="0" err="1">
                <a:cs typeface="Arial" panose="020B0604020202020204" pitchFamily="34" charset="0"/>
              </a:rPr>
              <a:t>kết</a:t>
            </a:r>
            <a:r>
              <a:rPr lang="en-US" sz="1800" dirty="0">
                <a:cs typeface="Arial" panose="020B0604020202020204" pitchFamily="34" charset="0"/>
              </a:rPr>
              <a:t> </a:t>
            </a:r>
            <a:r>
              <a:rPr lang="en-US" sz="1800" dirty="0" err="1">
                <a:cs typeface="Arial" panose="020B0604020202020204" pitchFamily="34" charset="0"/>
              </a:rPr>
              <a:t>của</a:t>
            </a:r>
            <a:r>
              <a:rPr lang="en-US" sz="1800" dirty="0">
                <a:cs typeface="Arial" panose="020B0604020202020204" pitchFamily="34" charset="0"/>
              </a:rPr>
              <a:t> </a:t>
            </a:r>
            <a:r>
              <a:rPr lang="en-US" sz="1800" dirty="0" err="1">
                <a:cs typeface="Arial" panose="020B0604020202020204" pitchFamily="34" charset="0"/>
              </a:rPr>
              <a:t>lãnh</a:t>
            </a:r>
            <a:r>
              <a:rPr lang="en-US" sz="1800" dirty="0">
                <a:cs typeface="Arial" panose="020B0604020202020204" pitchFamily="34" charset="0"/>
              </a:rPr>
              <a:t> </a:t>
            </a:r>
            <a:r>
              <a:rPr lang="vi-VN" sz="1800" dirty="0">
                <a:cs typeface="Arial" panose="020B0604020202020204" pitchFamily="34" charset="0"/>
              </a:rPr>
              <a:t>đ</a:t>
            </a:r>
            <a:r>
              <a:rPr lang="en-US" sz="1800" dirty="0" err="1">
                <a:cs typeface="Arial" panose="020B0604020202020204" pitchFamily="34" charset="0"/>
              </a:rPr>
              <a:t>ạo</a:t>
            </a:r>
            <a:endParaRPr lang="en-US" sz="1800" dirty="0">
              <a:cs typeface="Arial" panose="020B0604020202020204" pitchFamily="34" charset="0"/>
            </a:endParaRPr>
          </a:p>
        </p:txBody>
      </p:sp>
      <p:sp>
        <p:nvSpPr>
          <p:cNvPr id="14" name="Rounded Rectangle 13">
            <a:extLst>
              <a:ext uri="{FF2B5EF4-FFF2-40B4-BE49-F238E27FC236}">
                <a16:creationId xmlns:a16="http://schemas.microsoft.com/office/drawing/2014/main" id="{C15EAB6F-15FC-B471-01E8-3C79E82693C2}"/>
              </a:ext>
            </a:extLst>
          </p:cNvPr>
          <p:cNvSpPr/>
          <p:nvPr/>
        </p:nvSpPr>
        <p:spPr>
          <a:xfrm>
            <a:off x="4096325" y="1402642"/>
            <a:ext cx="3033581" cy="1885949"/>
          </a:xfrm>
          <a:prstGeom prst="roundRect">
            <a:avLst>
              <a:gd name="adj" fmla="val 10000"/>
            </a:avLst>
          </a:prstGeom>
          <a:blipFill rotWithShape="0">
            <a:blip r:embed="rId4" cstate="print"/>
            <a:stretch>
              <a:fillRect/>
            </a:stretch>
          </a:blipFill>
        </p:spPr>
        <p:style>
          <a:lnRef idx="3">
            <a:schemeClr val="lt1">
              <a:hueOff val="0"/>
              <a:satOff val="0"/>
              <a:lumOff val="0"/>
              <a:alphaOff val="0"/>
            </a:schemeClr>
          </a:lnRef>
          <a:fillRef idx="1">
            <a:scrgbClr r="0" g="0" b="0"/>
          </a:fillRef>
          <a:effectRef idx="1">
            <a:schemeClr val="accent5">
              <a:tint val="50000"/>
              <a:hueOff val="-13101743"/>
              <a:satOff val="-8053"/>
              <a:lumOff val="3018"/>
              <a:alphaOff val="0"/>
            </a:schemeClr>
          </a:effectRef>
          <a:fontRef idx="minor">
            <a:schemeClr val="lt1">
              <a:hueOff val="0"/>
              <a:satOff val="0"/>
              <a:lumOff val="0"/>
              <a:alphaOff val="0"/>
            </a:schemeClr>
          </a:fontRef>
        </p:style>
        <p:txBody>
          <a:bodyPr/>
          <a:lstStyle/>
          <a:p>
            <a:endParaRPr lang="en-US"/>
          </a:p>
        </p:txBody>
      </p:sp>
      <p:sp>
        <p:nvSpPr>
          <p:cNvPr id="17" name="Rounded Rectangle 8">
            <a:extLst>
              <a:ext uri="{FF2B5EF4-FFF2-40B4-BE49-F238E27FC236}">
                <a16:creationId xmlns:a16="http://schemas.microsoft.com/office/drawing/2014/main" id="{518AC30E-1E75-7694-0EC4-155F235443DB}"/>
              </a:ext>
            </a:extLst>
          </p:cNvPr>
          <p:cNvSpPr/>
          <p:nvPr/>
        </p:nvSpPr>
        <p:spPr bwMode="auto">
          <a:xfrm>
            <a:off x="4096324" y="3455096"/>
            <a:ext cx="3033582" cy="462745"/>
          </a:xfrm>
          <a:prstGeom prst="rect">
            <a:avLst/>
          </a:prstGeom>
          <a:solidFill>
            <a:schemeClr val="accent2">
              <a:lumMod val="75000"/>
            </a:schemeClr>
          </a:solidFill>
        </p:spPr>
        <p:style>
          <a:lnRef idx="0">
            <a:scrgbClr r="0" g="0" b="0"/>
          </a:lnRef>
          <a:fillRef idx="0">
            <a:scrgbClr r="0" g="0" b="0"/>
          </a:fillRef>
          <a:effectRef idx="0">
            <a:scrgbClr r="0" g="0" b="0"/>
          </a:effectRef>
          <a:fontRef idx="minor">
            <a:schemeClr val="lt1"/>
          </a:fontRef>
        </p:style>
        <p:txBody>
          <a:bodyPr lIns="238760" tIns="238760" rIns="238760" bIns="238760" spcCol="1270" anchor="ctr"/>
          <a:lstStyle/>
          <a:p>
            <a:pPr algn="ctr" defTabSz="2785394">
              <a:lnSpc>
                <a:spcPct val="90000"/>
              </a:lnSpc>
              <a:spcAft>
                <a:spcPct val="35000"/>
              </a:spcAft>
              <a:defRPr/>
            </a:pPr>
            <a:r>
              <a:rPr lang="en-US" sz="1800" dirty="0" err="1">
                <a:cs typeface="Arial" panose="020B0604020202020204" pitchFamily="34" charset="0"/>
              </a:rPr>
              <a:t>Tham</a:t>
            </a:r>
            <a:r>
              <a:rPr lang="en-US" sz="1800" dirty="0">
                <a:cs typeface="Arial" panose="020B0604020202020204" pitchFamily="34" charset="0"/>
              </a:rPr>
              <a:t> </a:t>
            </a:r>
            <a:r>
              <a:rPr lang="en-US" sz="1800" dirty="0" err="1">
                <a:cs typeface="Arial" panose="020B0604020202020204" pitchFamily="34" charset="0"/>
              </a:rPr>
              <a:t>gia</a:t>
            </a:r>
            <a:r>
              <a:rPr lang="en-US" sz="1800" dirty="0">
                <a:cs typeface="Arial" panose="020B0604020202020204" pitchFamily="34" charset="0"/>
              </a:rPr>
              <a:t> </a:t>
            </a:r>
            <a:r>
              <a:rPr lang="en-US" sz="1800" dirty="0" err="1">
                <a:cs typeface="Arial" panose="020B0604020202020204" pitchFamily="34" charset="0"/>
              </a:rPr>
              <a:t>của</a:t>
            </a:r>
            <a:r>
              <a:rPr lang="en-US" sz="1800" dirty="0">
                <a:cs typeface="Arial" panose="020B0604020202020204" pitchFamily="34" charset="0"/>
              </a:rPr>
              <a:t> </a:t>
            </a:r>
            <a:r>
              <a:rPr lang="en-US" sz="1800" dirty="0" err="1">
                <a:cs typeface="Arial" panose="020B0604020202020204" pitchFamily="34" charset="0"/>
              </a:rPr>
              <a:t>mọi</a:t>
            </a:r>
            <a:r>
              <a:rPr lang="en-US" sz="1800" dirty="0">
                <a:cs typeface="Arial" panose="020B0604020202020204" pitchFamily="34" charset="0"/>
              </a:rPr>
              <a:t> </a:t>
            </a:r>
            <a:r>
              <a:rPr lang="en-US" sz="1800" dirty="0" err="1">
                <a:cs typeface="Arial" panose="020B0604020202020204" pitchFamily="34" charset="0"/>
              </a:rPr>
              <a:t>ng</a:t>
            </a:r>
            <a:r>
              <a:rPr lang="vi-VN" sz="1800" dirty="0">
                <a:cs typeface="Arial" panose="020B0604020202020204" pitchFamily="34" charset="0"/>
              </a:rPr>
              <a:t>ư</a:t>
            </a:r>
            <a:r>
              <a:rPr lang="en-US" sz="1800" dirty="0" err="1">
                <a:cs typeface="Arial" panose="020B0604020202020204" pitchFamily="34" charset="0"/>
              </a:rPr>
              <a:t>ời</a:t>
            </a:r>
            <a:endParaRPr lang="en-US" sz="1800" dirty="0">
              <a:cs typeface="Arial" panose="020B0604020202020204" pitchFamily="34" charset="0"/>
            </a:endParaRPr>
          </a:p>
        </p:txBody>
      </p:sp>
      <p:pic>
        <p:nvPicPr>
          <p:cNvPr id="4" name="Picture 6">
            <a:extLst>
              <a:ext uri="{FF2B5EF4-FFF2-40B4-BE49-F238E27FC236}">
                <a16:creationId xmlns:a16="http://schemas.microsoft.com/office/drawing/2014/main" id="{05644F82-C553-26E4-DBF4-8A41ABF104F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49459" y="4197743"/>
            <a:ext cx="2826771" cy="1894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Content Placeholder 2">
            <a:extLst>
              <a:ext uri="{FF2B5EF4-FFF2-40B4-BE49-F238E27FC236}">
                <a16:creationId xmlns:a16="http://schemas.microsoft.com/office/drawing/2014/main" id="{EA302A6B-75AC-2DA3-972B-C6B737D491A7}"/>
              </a:ext>
            </a:extLst>
          </p:cNvPr>
          <p:cNvSpPr txBox="1">
            <a:spLocks/>
          </p:cNvSpPr>
          <p:nvPr/>
        </p:nvSpPr>
        <p:spPr>
          <a:xfrm>
            <a:off x="3808420" y="4624854"/>
            <a:ext cx="5612162" cy="1743703"/>
          </a:xfrm>
          <a:prstGeom prst="rect">
            <a:avLst/>
          </a:prstGeom>
          <a:no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L="0" marR="0" lvl="0" indent="0" algn="l" rtl="0">
              <a:lnSpc>
                <a:spcPct val="100000"/>
              </a:lnSpc>
              <a:spcBef>
                <a:spcPts val="0"/>
              </a:spcBef>
              <a:spcAft>
                <a:spcPts val="0"/>
              </a:spcAft>
              <a:buClr>
                <a:schemeClr val="dk1"/>
              </a:buClr>
              <a:buSzPts val="1400"/>
              <a:buFont typeface="Roboto"/>
              <a:buNone/>
              <a:defRPr sz="2400" b="1" i="0" u="none" strike="noStrike" cap="none">
                <a:solidFill>
                  <a:schemeClr val="dk1"/>
                </a:solidFill>
                <a:latin typeface="+mn-lt"/>
                <a:ea typeface="Roboto"/>
                <a:cs typeface="Roboto"/>
                <a:sym typeface="Roboto"/>
              </a:defRPr>
            </a:lvl1pPr>
            <a:lvl2pPr marL="457189" marR="0" lvl="1" indent="0" algn="l" rtl="0">
              <a:lnSpc>
                <a:spcPct val="100000"/>
              </a:lnSpc>
              <a:spcBef>
                <a:spcPts val="0"/>
              </a:spcBef>
              <a:spcAft>
                <a:spcPts val="0"/>
              </a:spcAft>
              <a:buClr>
                <a:schemeClr val="dk1"/>
              </a:buClr>
              <a:buSzPts val="1400"/>
              <a:buFont typeface="Roboto"/>
              <a:buNone/>
              <a:defRPr sz="2000" b="1" i="0" u="none" strike="noStrike" cap="none">
                <a:solidFill>
                  <a:schemeClr val="dk1"/>
                </a:solidFill>
                <a:latin typeface="Roboto"/>
                <a:ea typeface="Roboto"/>
                <a:cs typeface="Roboto"/>
                <a:sym typeface="Roboto"/>
              </a:defRPr>
            </a:lvl2pPr>
            <a:lvl3pPr marL="914377" marR="0" lvl="2" indent="0" algn="l" rtl="0">
              <a:lnSpc>
                <a:spcPct val="100000"/>
              </a:lnSpc>
              <a:spcBef>
                <a:spcPts val="0"/>
              </a:spcBef>
              <a:spcAft>
                <a:spcPts val="0"/>
              </a:spcAft>
              <a:buClr>
                <a:schemeClr val="dk1"/>
              </a:buClr>
              <a:buSzPts val="1400"/>
              <a:buFont typeface="Roboto"/>
              <a:buNone/>
              <a:defRPr sz="1800" b="1" i="0" u="none" strike="noStrike" cap="none">
                <a:solidFill>
                  <a:schemeClr val="dk1"/>
                </a:solidFill>
                <a:latin typeface="Roboto"/>
                <a:ea typeface="Roboto"/>
                <a:cs typeface="Roboto"/>
                <a:sym typeface="Roboto"/>
              </a:defRPr>
            </a:lvl3pPr>
            <a:lvl4pPr marL="1371566" marR="0" lvl="3" indent="0" algn="l" rtl="0">
              <a:lnSpc>
                <a:spcPct val="100000"/>
              </a:lnSpc>
              <a:spcBef>
                <a:spcPts val="0"/>
              </a:spcBef>
              <a:spcAft>
                <a:spcPts val="0"/>
              </a:spcAft>
              <a:buClr>
                <a:schemeClr val="dk1"/>
              </a:buClr>
              <a:buSzPts val="1400"/>
              <a:buFont typeface="Roboto"/>
              <a:buNone/>
              <a:defRPr sz="1600" b="1" i="0" u="none" strike="noStrike" cap="none">
                <a:solidFill>
                  <a:schemeClr val="dk1"/>
                </a:solidFill>
                <a:latin typeface="Roboto"/>
                <a:ea typeface="Roboto"/>
                <a:cs typeface="Roboto"/>
                <a:sym typeface="Roboto"/>
              </a:defRPr>
            </a:lvl4pPr>
            <a:lvl5pPr marL="1828754" marR="0" lvl="4" indent="0" algn="l" rtl="0">
              <a:lnSpc>
                <a:spcPct val="100000"/>
              </a:lnSpc>
              <a:spcBef>
                <a:spcPts val="0"/>
              </a:spcBef>
              <a:spcAft>
                <a:spcPts val="0"/>
              </a:spcAft>
              <a:buClr>
                <a:schemeClr val="dk1"/>
              </a:buClr>
              <a:buSzPts val="1400"/>
              <a:buFont typeface="Roboto"/>
              <a:buNone/>
              <a:defRPr sz="1600" b="1" i="0" u="none" strike="noStrike" cap="none">
                <a:solidFill>
                  <a:schemeClr val="dk1"/>
                </a:solidFill>
                <a:latin typeface="Roboto"/>
                <a:ea typeface="Roboto"/>
                <a:cs typeface="Roboto"/>
                <a:sym typeface="Roboto"/>
              </a:defRPr>
            </a:lvl5pPr>
            <a:lvl6pPr marL="2285943" marR="0" lvl="5" indent="0" algn="l" rtl="0">
              <a:lnSpc>
                <a:spcPct val="100000"/>
              </a:lnSpc>
              <a:spcBef>
                <a:spcPts val="0"/>
              </a:spcBef>
              <a:spcAft>
                <a:spcPts val="0"/>
              </a:spcAft>
              <a:buClr>
                <a:schemeClr val="dk1"/>
              </a:buClr>
              <a:buSzPts val="1400"/>
              <a:buFont typeface="Roboto"/>
              <a:buNone/>
              <a:defRPr sz="1600" b="1" i="0" u="none" strike="noStrike" cap="none">
                <a:solidFill>
                  <a:schemeClr val="dk1"/>
                </a:solidFill>
                <a:latin typeface="Roboto"/>
                <a:ea typeface="Roboto"/>
                <a:cs typeface="Roboto"/>
                <a:sym typeface="Roboto"/>
              </a:defRPr>
            </a:lvl6pPr>
            <a:lvl7pPr marL="2743131" marR="0" lvl="6" indent="0" algn="l" rtl="0">
              <a:lnSpc>
                <a:spcPct val="100000"/>
              </a:lnSpc>
              <a:spcBef>
                <a:spcPts val="0"/>
              </a:spcBef>
              <a:spcAft>
                <a:spcPts val="0"/>
              </a:spcAft>
              <a:buClr>
                <a:schemeClr val="dk1"/>
              </a:buClr>
              <a:buSzPts val="1400"/>
              <a:buFont typeface="Roboto"/>
              <a:buNone/>
              <a:defRPr sz="1600" b="1" i="0" u="none" strike="noStrike" cap="none">
                <a:solidFill>
                  <a:schemeClr val="dk1"/>
                </a:solidFill>
                <a:latin typeface="Roboto"/>
                <a:ea typeface="Roboto"/>
                <a:cs typeface="Roboto"/>
                <a:sym typeface="Roboto"/>
              </a:defRPr>
            </a:lvl7pPr>
            <a:lvl8pPr marL="3200320" marR="0" lvl="7" indent="0" algn="l" rtl="0">
              <a:lnSpc>
                <a:spcPct val="100000"/>
              </a:lnSpc>
              <a:spcBef>
                <a:spcPts val="0"/>
              </a:spcBef>
              <a:spcAft>
                <a:spcPts val="0"/>
              </a:spcAft>
              <a:buClr>
                <a:schemeClr val="dk1"/>
              </a:buClr>
              <a:buSzPts val="1400"/>
              <a:buFont typeface="Roboto"/>
              <a:buNone/>
              <a:defRPr sz="1600" b="1" i="0" u="none" strike="noStrike" cap="none">
                <a:solidFill>
                  <a:schemeClr val="dk1"/>
                </a:solidFill>
                <a:latin typeface="Roboto"/>
                <a:ea typeface="Roboto"/>
                <a:cs typeface="Roboto"/>
                <a:sym typeface="Roboto"/>
              </a:defRPr>
            </a:lvl8pPr>
            <a:lvl9pPr marL="3657509" marR="0" lvl="8" indent="0" algn="l" rtl="0">
              <a:lnSpc>
                <a:spcPct val="100000"/>
              </a:lnSpc>
              <a:spcBef>
                <a:spcPts val="0"/>
              </a:spcBef>
              <a:spcAft>
                <a:spcPts val="0"/>
              </a:spcAft>
              <a:buClr>
                <a:schemeClr val="dk1"/>
              </a:buClr>
              <a:buSzPts val="1400"/>
              <a:buFont typeface="Roboto"/>
              <a:buNone/>
              <a:defRPr sz="1600" b="1" i="0" u="none" strike="noStrike" cap="none">
                <a:solidFill>
                  <a:schemeClr val="dk1"/>
                </a:solidFill>
                <a:latin typeface="Roboto"/>
                <a:ea typeface="Roboto"/>
                <a:cs typeface="Roboto"/>
                <a:sym typeface="Roboto"/>
              </a:defRPr>
            </a:lvl9pPr>
          </a:lstStyle>
          <a:p>
            <a:pPr marL="139700" algn="just">
              <a:lnSpc>
                <a:spcPct val="150000"/>
              </a:lnSpc>
            </a:pPr>
            <a:r>
              <a:rPr lang="en-US" altLang="en-US" sz="2000" dirty="0">
                <a:solidFill>
                  <a:schemeClr val="accent1">
                    <a:lumMod val="50000"/>
                  </a:schemeClr>
                </a:solidFill>
                <a:ea typeface="ヒラギノ角ゴ Pro W3"/>
              </a:rPr>
              <a:t>Vai </a:t>
            </a:r>
            <a:r>
              <a:rPr lang="en-US" altLang="en-US" sz="2000" dirty="0" err="1">
                <a:solidFill>
                  <a:schemeClr val="accent1">
                    <a:lumMod val="50000"/>
                  </a:schemeClr>
                </a:solidFill>
                <a:ea typeface="ヒラギノ角ゴ Pro W3"/>
              </a:rPr>
              <a:t>trò</a:t>
            </a:r>
            <a:r>
              <a:rPr lang="en-US" altLang="en-US" sz="2000" dirty="0">
                <a:solidFill>
                  <a:schemeClr val="accent1">
                    <a:lumMod val="50000"/>
                  </a:schemeClr>
                </a:solidFill>
                <a:ea typeface="ヒラギノ角ゴ Pro W3"/>
              </a:rPr>
              <a:t> </a:t>
            </a:r>
            <a:r>
              <a:rPr lang="en-US" altLang="en-US" sz="2000" dirty="0" err="1">
                <a:solidFill>
                  <a:schemeClr val="accent1">
                    <a:lumMod val="50000"/>
                  </a:schemeClr>
                </a:solidFill>
                <a:ea typeface="ヒラギノ角ゴ Pro W3"/>
              </a:rPr>
              <a:t>của</a:t>
            </a:r>
            <a:r>
              <a:rPr lang="en-US" altLang="en-US" sz="2000" dirty="0">
                <a:solidFill>
                  <a:schemeClr val="accent1">
                    <a:lumMod val="50000"/>
                  </a:schemeClr>
                </a:solidFill>
                <a:ea typeface="ヒラギノ角ゴ Pro W3"/>
              </a:rPr>
              <a:t> CBQLNL</a:t>
            </a:r>
            <a:endParaRPr lang="en-US" altLang="en-US" sz="2000" dirty="0">
              <a:ea typeface="ヒラギノ角ゴ Pro W3"/>
              <a:cs typeface="Arial" panose="020B0604020202020204" pitchFamily="34" charset="0"/>
            </a:endParaRPr>
          </a:p>
          <a:p>
            <a:pPr marL="139700" algn="just">
              <a:lnSpc>
                <a:spcPct val="150000"/>
              </a:lnSpc>
            </a:pPr>
            <a:r>
              <a:rPr lang="en-US" altLang="en-US" sz="2000" b="0" dirty="0" err="1">
                <a:ea typeface="ヒラギノ角ゴ Pro W3"/>
                <a:cs typeface="Arial" panose="020B0604020202020204" pitchFamily="34" charset="0"/>
              </a:rPr>
              <a:t>Xây</a:t>
            </a:r>
            <a:r>
              <a:rPr lang="en-US" altLang="en-US" sz="2000" b="0" dirty="0">
                <a:ea typeface="ヒラギノ角ゴ Pro W3"/>
                <a:cs typeface="Arial" panose="020B0604020202020204" pitchFamily="34" charset="0"/>
              </a:rPr>
              <a:t> </a:t>
            </a:r>
            <a:r>
              <a:rPr lang="en-US" altLang="en-US" sz="2000" b="0" dirty="0" err="1">
                <a:ea typeface="ヒラギノ角ゴ Pro W3"/>
                <a:cs typeface="Arial" panose="020B0604020202020204" pitchFamily="34" charset="0"/>
              </a:rPr>
              <a:t>dựng</a:t>
            </a:r>
            <a:r>
              <a:rPr lang="en-US" altLang="en-US" sz="2000" b="0" dirty="0">
                <a:ea typeface="ヒラギノ角ゴ Pro W3"/>
                <a:cs typeface="Arial" panose="020B0604020202020204" pitchFamily="34" charset="0"/>
              </a:rPr>
              <a:t> </a:t>
            </a:r>
            <a:r>
              <a:rPr lang="en-US" altLang="en-US" sz="2000" b="0" dirty="0" err="1">
                <a:ea typeface="ヒラギノ角ゴ Pro W3"/>
                <a:cs typeface="Arial" panose="020B0604020202020204" pitchFamily="34" charset="0"/>
              </a:rPr>
              <a:t>và</a:t>
            </a:r>
            <a:r>
              <a:rPr lang="en-US" altLang="en-US" sz="2000" b="0" dirty="0">
                <a:ea typeface="ヒラギノ角ゴ Pro W3"/>
                <a:cs typeface="Arial" panose="020B0604020202020204" pitchFamily="34" charset="0"/>
              </a:rPr>
              <a:t> </a:t>
            </a:r>
            <a:r>
              <a:rPr lang="en-US" altLang="en-US" sz="2000" b="0" dirty="0" err="1">
                <a:ea typeface="ヒラギノ角ゴ Pro W3"/>
                <a:cs typeface="Arial" panose="020B0604020202020204" pitchFamily="34" charset="0"/>
              </a:rPr>
              <a:t>triển</a:t>
            </a:r>
            <a:r>
              <a:rPr lang="en-US" altLang="en-US" sz="2000" b="0" dirty="0">
                <a:ea typeface="ヒラギノ角ゴ Pro W3"/>
                <a:cs typeface="Arial" panose="020B0604020202020204" pitchFamily="34" charset="0"/>
              </a:rPr>
              <a:t> </a:t>
            </a:r>
            <a:r>
              <a:rPr lang="en-US" altLang="en-US" sz="2000" b="0" dirty="0" err="1">
                <a:ea typeface="ヒラギノ角ゴ Pro W3"/>
                <a:cs typeface="Arial" panose="020B0604020202020204" pitchFamily="34" charset="0"/>
              </a:rPr>
              <a:t>khai</a:t>
            </a:r>
            <a:r>
              <a:rPr lang="en-US" altLang="en-US" sz="2000" b="0" dirty="0">
                <a:ea typeface="ヒラギノ角ゴ Pro W3"/>
                <a:cs typeface="Arial" panose="020B0604020202020204" pitchFamily="34" charset="0"/>
              </a:rPr>
              <a:t> HTQLNL, </a:t>
            </a:r>
            <a:r>
              <a:rPr lang="en-US" altLang="en-US" sz="2000" b="0" dirty="0" err="1">
                <a:ea typeface="ヒラギノ角ゴ Pro W3"/>
                <a:cs typeface="Arial" panose="020B0604020202020204" pitchFamily="34" charset="0"/>
              </a:rPr>
              <a:t>thông</a:t>
            </a:r>
            <a:r>
              <a:rPr lang="en-US" altLang="en-US" sz="2000" b="0" dirty="0">
                <a:ea typeface="ヒラギノ角ゴ Pro W3"/>
                <a:cs typeface="Arial" panose="020B0604020202020204" pitchFamily="34" charset="0"/>
              </a:rPr>
              <a:t> qua:</a:t>
            </a:r>
          </a:p>
          <a:p>
            <a:pPr marL="742939" lvl="1" indent="-285750" algn="just">
              <a:lnSpc>
                <a:spcPct val="150000"/>
              </a:lnSpc>
              <a:buFont typeface="Arial" panose="020B0604020202020204" pitchFamily="34" charset="0"/>
              <a:buChar char="•"/>
            </a:pPr>
            <a:r>
              <a:rPr lang="en-US" altLang="en-US" b="0" dirty="0" err="1">
                <a:latin typeface="+mn-lt"/>
                <a:ea typeface="ヒラギノ角ゴ Pro W3"/>
                <a:cs typeface="Arial" panose="020B0604020202020204" pitchFamily="34" charset="0"/>
              </a:rPr>
              <a:t>Tạo</a:t>
            </a:r>
            <a:r>
              <a:rPr lang="en-US" altLang="en-US" b="0" dirty="0">
                <a:latin typeface="+mn-lt"/>
                <a:ea typeface="ヒラギノ角ゴ Pro W3"/>
                <a:cs typeface="Arial" panose="020B0604020202020204" pitchFamily="34" charset="0"/>
              </a:rPr>
              <a:t> </a:t>
            </a:r>
            <a:r>
              <a:rPr lang="vi-VN" altLang="en-US" b="0" dirty="0">
                <a:latin typeface="+mn-lt"/>
                <a:ea typeface="ヒラギノ角ゴ Pro W3"/>
                <a:cs typeface="Arial" panose="020B0604020202020204" pitchFamily="34" charset="0"/>
              </a:rPr>
              <a:t>đượ</a:t>
            </a:r>
            <a:r>
              <a:rPr lang="en-US" altLang="en-US" b="0" dirty="0">
                <a:latin typeface="+mn-lt"/>
                <a:ea typeface="ヒラギノ角ゴ Pro W3"/>
                <a:cs typeface="Arial" panose="020B0604020202020204" pitchFamily="34" charset="0"/>
              </a:rPr>
              <a:t>c </a:t>
            </a:r>
            <a:r>
              <a:rPr lang="en-US" altLang="en-US" b="0" dirty="0" err="1">
                <a:latin typeface="+mn-lt"/>
                <a:ea typeface="ヒラギノ角ゴ Pro W3"/>
                <a:cs typeface="Arial" panose="020B0604020202020204" pitchFamily="34" charset="0"/>
              </a:rPr>
              <a:t>sự</a:t>
            </a:r>
            <a:r>
              <a:rPr lang="en-US" altLang="en-US" b="0" dirty="0">
                <a:latin typeface="+mn-lt"/>
                <a:ea typeface="ヒラギノ角ゴ Pro W3"/>
                <a:cs typeface="Arial" panose="020B0604020202020204" pitchFamily="34" charset="0"/>
              </a:rPr>
              <a:t> cam </a:t>
            </a:r>
            <a:r>
              <a:rPr lang="en-US" altLang="en-US" b="0" dirty="0" err="1">
                <a:latin typeface="+mn-lt"/>
                <a:ea typeface="ヒラギノ角ゴ Pro W3"/>
                <a:cs typeface="Arial" panose="020B0604020202020204" pitchFamily="34" charset="0"/>
              </a:rPr>
              <a:t>kết</a:t>
            </a:r>
            <a:r>
              <a:rPr lang="en-US" altLang="en-US" b="0" dirty="0">
                <a:latin typeface="+mn-lt"/>
                <a:ea typeface="ヒラギノ角ゴ Pro W3"/>
                <a:cs typeface="Arial" panose="020B0604020202020204" pitchFamily="34" charset="0"/>
              </a:rPr>
              <a:t> </a:t>
            </a:r>
            <a:r>
              <a:rPr lang="en-US" altLang="en-US" b="0" dirty="0" err="1">
                <a:latin typeface="+mn-lt"/>
                <a:ea typeface="ヒラギノ角ゴ Pro W3"/>
                <a:cs typeface="Arial" panose="020B0604020202020204" pitchFamily="34" charset="0"/>
              </a:rPr>
              <a:t>từ</a:t>
            </a:r>
            <a:r>
              <a:rPr lang="en-US" altLang="en-US" b="0" dirty="0">
                <a:latin typeface="+mn-lt"/>
                <a:ea typeface="ヒラギノ角ゴ Pro W3"/>
                <a:cs typeface="Arial" panose="020B0604020202020204" pitchFamily="34" charset="0"/>
              </a:rPr>
              <a:t> </a:t>
            </a:r>
            <a:r>
              <a:rPr lang="en-US" altLang="en-US" b="0" dirty="0" err="1">
                <a:latin typeface="+mn-lt"/>
                <a:ea typeface="ヒラギノ角ゴ Pro W3"/>
                <a:cs typeface="Arial" panose="020B0604020202020204" pitchFamily="34" charset="0"/>
              </a:rPr>
              <a:t>các</a:t>
            </a:r>
            <a:r>
              <a:rPr lang="en-US" altLang="en-US" b="0" dirty="0">
                <a:latin typeface="+mn-lt"/>
                <a:ea typeface="ヒラギノ角ゴ Pro W3"/>
                <a:cs typeface="Arial" panose="020B0604020202020204" pitchFamily="34" charset="0"/>
              </a:rPr>
              <a:t> </a:t>
            </a:r>
            <a:r>
              <a:rPr lang="en-US" altLang="en-US" b="0" dirty="0" err="1">
                <a:latin typeface="+mn-lt"/>
                <a:ea typeface="ヒラギノ角ゴ Pro W3"/>
                <a:cs typeface="Arial" panose="020B0604020202020204" pitchFamily="34" charset="0"/>
              </a:rPr>
              <a:t>cấp</a:t>
            </a:r>
            <a:endParaRPr lang="en-US" altLang="en-US" b="0" dirty="0">
              <a:latin typeface="+mn-lt"/>
              <a:ea typeface="ヒラギノ角ゴ Pro W3"/>
              <a:cs typeface="Arial" panose="020B0604020202020204" pitchFamily="34" charset="0"/>
            </a:endParaRPr>
          </a:p>
          <a:p>
            <a:pPr marL="742939" lvl="1" indent="-285750" algn="just">
              <a:lnSpc>
                <a:spcPct val="150000"/>
              </a:lnSpc>
              <a:buFont typeface="Arial" panose="020B0604020202020204" pitchFamily="34" charset="0"/>
              <a:buChar char="•"/>
            </a:pPr>
            <a:r>
              <a:rPr lang="en-US" altLang="en-US" b="0" dirty="0" err="1">
                <a:latin typeface="+mn-lt"/>
                <a:ea typeface="ヒラギノ角ゴ Pro W3"/>
                <a:cs typeface="Arial" panose="020B0604020202020204" pitchFamily="34" charset="0"/>
              </a:rPr>
              <a:t>Điều</a:t>
            </a:r>
            <a:r>
              <a:rPr lang="en-US" altLang="en-US" b="0" dirty="0">
                <a:latin typeface="+mn-lt"/>
                <a:ea typeface="ヒラギノ角ゴ Pro W3"/>
                <a:cs typeface="Arial" panose="020B0604020202020204" pitchFamily="34" charset="0"/>
              </a:rPr>
              <a:t> </a:t>
            </a:r>
            <a:r>
              <a:rPr lang="en-US" altLang="en-US" b="0" dirty="0" err="1">
                <a:latin typeface="+mn-lt"/>
                <a:ea typeface="ヒラギノ角ゴ Pro W3"/>
                <a:cs typeface="Arial" panose="020B0604020202020204" pitchFamily="34" charset="0"/>
              </a:rPr>
              <a:t>phối</a:t>
            </a:r>
            <a:r>
              <a:rPr lang="en-US" altLang="en-US" b="0" dirty="0">
                <a:latin typeface="+mn-lt"/>
                <a:ea typeface="ヒラギノ角ゴ Pro W3"/>
                <a:cs typeface="Arial" panose="020B0604020202020204" pitchFamily="34" charset="0"/>
              </a:rPr>
              <a:t> </a:t>
            </a:r>
            <a:r>
              <a:rPr lang="en-US" altLang="en-US" b="0" dirty="0" err="1">
                <a:latin typeface="+mn-lt"/>
                <a:ea typeface="ヒラギノ角ゴ Pro W3"/>
                <a:cs typeface="Arial" panose="020B0604020202020204" pitchFamily="34" charset="0"/>
              </a:rPr>
              <a:t>nguồn</a:t>
            </a:r>
            <a:r>
              <a:rPr lang="en-US" altLang="en-US" b="0" dirty="0">
                <a:latin typeface="+mn-lt"/>
                <a:ea typeface="ヒラギノ角ゴ Pro W3"/>
                <a:cs typeface="Arial" panose="020B0604020202020204" pitchFamily="34" charset="0"/>
              </a:rPr>
              <a:t> </a:t>
            </a:r>
            <a:r>
              <a:rPr lang="en-US" altLang="en-US" b="0" dirty="0" err="1">
                <a:latin typeface="+mn-lt"/>
                <a:ea typeface="ヒラギノ角ゴ Pro W3"/>
                <a:cs typeface="Arial" panose="020B0604020202020204" pitchFamily="34" charset="0"/>
              </a:rPr>
              <a:t>lực</a:t>
            </a:r>
            <a:r>
              <a:rPr lang="en-US" altLang="en-US" b="0" dirty="0">
                <a:latin typeface="+mn-lt"/>
                <a:ea typeface="ヒラギノ角ゴ Pro W3"/>
                <a:cs typeface="Arial" panose="020B0604020202020204" pitchFamily="34" charset="0"/>
              </a:rPr>
              <a:t> </a:t>
            </a:r>
            <a:r>
              <a:rPr lang="en-US" altLang="en-US" b="0" dirty="0" err="1">
                <a:latin typeface="+mn-lt"/>
                <a:ea typeface="ヒラギノ角ゴ Pro W3"/>
                <a:cs typeface="Arial" panose="020B0604020202020204" pitchFamily="34" charset="0"/>
              </a:rPr>
              <a:t>thực</a:t>
            </a:r>
            <a:r>
              <a:rPr lang="en-US" altLang="en-US" b="0" dirty="0">
                <a:latin typeface="+mn-lt"/>
                <a:ea typeface="ヒラギノ角ゴ Pro W3"/>
                <a:cs typeface="Arial" panose="020B0604020202020204" pitchFamily="34" charset="0"/>
              </a:rPr>
              <a:t> </a:t>
            </a:r>
            <a:r>
              <a:rPr lang="en-US" altLang="en-US" b="0" dirty="0" err="1">
                <a:latin typeface="+mn-lt"/>
                <a:ea typeface="ヒラギノ角ゴ Pro W3"/>
                <a:cs typeface="Arial" panose="020B0604020202020204" pitchFamily="34" charset="0"/>
              </a:rPr>
              <a:t>hiện</a:t>
            </a:r>
            <a:endParaRPr lang="en-US" altLang="en-US" b="0" dirty="0">
              <a:latin typeface="+mn-lt"/>
              <a:ea typeface="ヒラギノ角ゴ Pro W3"/>
              <a:cs typeface="Arial" panose="020B0604020202020204" pitchFamily="34" charset="0"/>
            </a:endParaRPr>
          </a:p>
        </p:txBody>
      </p:sp>
      <p:grpSp>
        <p:nvGrpSpPr>
          <p:cNvPr id="6" name="Group 5">
            <a:extLst>
              <a:ext uri="{FF2B5EF4-FFF2-40B4-BE49-F238E27FC236}">
                <a16:creationId xmlns:a16="http://schemas.microsoft.com/office/drawing/2014/main" id="{80924367-DEF3-D563-7870-04282A85921C}"/>
              </a:ext>
            </a:extLst>
          </p:cNvPr>
          <p:cNvGrpSpPr/>
          <p:nvPr/>
        </p:nvGrpSpPr>
        <p:grpSpPr>
          <a:xfrm>
            <a:off x="7791299" y="1402642"/>
            <a:ext cx="3785657" cy="2848095"/>
            <a:chOff x="1836467" y="1669988"/>
            <a:chExt cx="6316162" cy="3523155"/>
          </a:xfrm>
        </p:grpSpPr>
        <p:sp>
          <p:nvSpPr>
            <p:cNvPr id="7" name="Oval 6">
              <a:extLst>
                <a:ext uri="{FF2B5EF4-FFF2-40B4-BE49-F238E27FC236}">
                  <a16:creationId xmlns:a16="http://schemas.microsoft.com/office/drawing/2014/main" id="{C38264AA-459E-0366-23F2-E4F7F81073EC}"/>
                </a:ext>
              </a:extLst>
            </p:cNvPr>
            <p:cNvSpPr/>
            <p:nvPr/>
          </p:nvSpPr>
          <p:spPr>
            <a:xfrm>
              <a:off x="3166321" y="2250298"/>
              <a:ext cx="3920199" cy="2675514"/>
            </a:xfrm>
            <a:prstGeom prst="ellipse">
              <a:avLst/>
            </a:prstGeom>
            <a:noFill/>
            <a:ln w="3492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sz="1800"/>
            </a:p>
          </p:txBody>
        </p:sp>
        <p:grpSp>
          <p:nvGrpSpPr>
            <p:cNvPr id="8" name="Group 6">
              <a:extLst>
                <a:ext uri="{FF2B5EF4-FFF2-40B4-BE49-F238E27FC236}">
                  <a16:creationId xmlns:a16="http://schemas.microsoft.com/office/drawing/2014/main" id="{49C4507B-4A04-5199-B872-3A0BD549CA7C}"/>
                </a:ext>
              </a:extLst>
            </p:cNvPr>
            <p:cNvGrpSpPr>
              <a:grpSpLocks/>
            </p:cNvGrpSpPr>
            <p:nvPr/>
          </p:nvGrpSpPr>
          <p:grpSpPr bwMode="auto">
            <a:xfrm>
              <a:off x="3918641" y="1669988"/>
              <a:ext cx="2249956" cy="1029045"/>
              <a:chOff x="2928955" y="745"/>
              <a:chExt cx="2486928" cy="966415"/>
            </a:xfrm>
          </p:grpSpPr>
          <p:sp>
            <p:nvSpPr>
              <p:cNvPr id="27" name="Rounded Rectangle 26">
                <a:extLst>
                  <a:ext uri="{FF2B5EF4-FFF2-40B4-BE49-F238E27FC236}">
                    <a16:creationId xmlns:a16="http://schemas.microsoft.com/office/drawing/2014/main" id="{C3795585-D0DE-F21D-A71B-5850917058C7}"/>
                  </a:ext>
                </a:extLst>
              </p:cNvPr>
              <p:cNvSpPr/>
              <p:nvPr/>
            </p:nvSpPr>
            <p:spPr>
              <a:xfrm>
                <a:off x="2928955" y="745"/>
                <a:ext cx="2486928" cy="966415"/>
              </a:xfrm>
              <a:prstGeom prst="roundRect">
                <a:avLst/>
              </a:prstGeom>
            </p:spPr>
            <p:style>
              <a:lnRef idx="3">
                <a:schemeClr val="lt1">
                  <a:hueOff val="0"/>
                  <a:satOff val="0"/>
                  <a:lumOff val="0"/>
                  <a:alphaOff val="0"/>
                </a:schemeClr>
              </a:lnRef>
              <a:fillRef idx="1">
                <a:schemeClr val="accent5">
                  <a:hueOff val="0"/>
                  <a:satOff val="0"/>
                  <a:lumOff val="0"/>
                  <a:alphaOff val="0"/>
                </a:schemeClr>
              </a:fillRef>
              <a:effectRef idx="1">
                <a:schemeClr val="accent5">
                  <a:hueOff val="0"/>
                  <a:satOff val="0"/>
                  <a:lumOff val="0"/>
                  <a:alphaOff val="0"/>
                </a:schemeClr>
              </a:effectRef>
              <a:fontRef idx="minor">
                <a:schemeClr val="lt1"/>
              </a:fontRef>
            </p:style>
            <p:txBody>
              <a:bodyPr/>
              <a:lstStyle/>
              <a:p>
                <a:endParaRPr lang="en-US"/>
              </a:p>
            </p:txBody>
          </p:sp>
          <p:sp>
            <p:nvSpPr>
              <p:cNvPr id="28" name="Rounded Rectangle 4">
                <a:extLst>
                  <a:ext uri="{FF2B5EF4-FFF2-40B4-BE49-F238E27FC236}">
                    <a16:creationId xmlns:a16="http://schemas.microsoft.com/office/drawing/2014/main" id="{4D5D0B19-E7AF-2652-9B16-E919ECE2EFBA}"/>
                  </a:ext>
                </a:extLst>
              </p:cNvPr>
              <p:cNvSpPr/>
              <p:nvPr/>
            </p:nvSpPr>
            <p:spPr>
              <a:xfrm>
                <a:off x="2976567" y="47992"/>
                <a:ext cx="2391704" cy="871920"/>
              </a:xfrm>
              <a:prstGeom prst="rect">
                <a:avLst/>
              </a:prstGeom>
            </p:spPr>
            <p:style>
              <a:lnRef idx="0">
                <a:scrgbClr r="0" g="0" b="0"/>
              </a:lnRef>
              <a:fillRef idx="0">
                <a:scrgbClr r="0" g="0" b="0"/>
              </a:fillRef>
              <a:effectRef idx="0">
                <a:scrgbClr r="0" g="0" b="0"/>
              </a:effectRef>
              <a:fontRef idx="minor">
                <a:schemeClr val="lt1"/>
              </a:fontRef>
            </p:style>
            <p:txBody>
              <a:bodyPr tIns="121920" bIns="121920" spcCol="1270" anchor="ctr"/>
              <a:lstStyle/>
              <a:p>
                <a:pPr algn="ctr" defTabSz="1422328">
                  <a:lnSpc>
                    <a:spcPct val="90000"/>
                  </a:lnSpc>
                  <a:spcAft>
                    <a:spcPct val="35000"/>
                  </a:spcAft>
                  <a:defRPr/>
                </a:pPr>
                <a:r>
                  <a:rPr lang="en-US" sz="1800" dirty="0" err="1">
                    <a:cs typeface="Arial" panose="020B0604020202020204" pitchFamily="34" charset="0"/>
                  </a:rPr>
                  <a:t>Kỹ</a:t>
                </a:r>
                <a:r>
                  <a:rPr lang="en-US" sz="1800" dirty="0">
                    <a:cs typeface="Arial" panose="020B0604020202020204" pitchFamily="34" charset="0"/>
                  </a:rPr>
                  <a:t> n</a:t>
                </a:r>
                <a:r>
                  <a:rPr lang="vi-VN" sz="1800" dirty="0">
                    <a:cs typeface="Arial" panose="020B0604020202020204" pitchFamily="34" charset="0"/>
                  </a:rPr>
                  <a:t>ă</a:t>
                </a:r>
                <a:r>
                  <a:rPr lang="en-US" sz="1800" dirty="0" err="1">
                    <a:cs typeface="Arial" panose="020B0604020202020204" pitchFamily="34" charset="0"/>
                  </a:rPr>
                  <a:t>ng</a:t>
                </a:r>
                <a:endParaRPr lang="en-US" sz="1800" dirty="0">
                  <a:cs typeface="Arial" panose="020B0604020202020204" pitchFamily="34" charset="0"/>
                </a:endParaRPr>
              </a:p>
              <a:p>
                <a:pPr algn="ctr" defTabSz="1422328">
                  <a:lnSpc>
                    <a:spcPct val="90000"/>
                  </a:lnSpc>
                  <a:spcAft>
                    <a:spcPct val="35000"/>
                  </a:spcAft>
                  <a:defRPr/>
                </a:pPr>
                <a:r>
                  <a:rPr lang="en-US" sz="1800" dirty="0" err="1">
                    <a:cs typeface="Arial" panose="020B0604020202020204" pitchFamily="34" charset="0"/>
                  </a:rPr>
                  <a:t>tổ</a:t>
                </a:r>
                <a:r>
                  <a:rPr lang="en-US" sz="1800" dirty="0">
                    <a:cs typeface="Arial" panose="020B0604020202020204" pitchFamily="34" charset="0"/>
                  </a:rPr>
                  <a:t> </a:t>
                </a:r>
                <a:r>
                  <a:rPr lang="en-US" sz="1800" dirty="0" err="1">
                    <a:cs typeface="Arial" panose="020B0604020202020204" pitchFamily="34" charset="0"/>
                  </a:rPr>
                  <a:t>chức</a:t>
                </a:r>
                <a:endParaRPr lang="en-US" sz="1800" dirty="0">
                  <a:cs typeface="Arial" panose="020B0604020202020204" pitchFamily="34" charset="0"/>
                </a:endParaRPr>
              </a:p>
            </p:txBody>
          </p:sp>
        </p:grpSp>
        <p:grpSp>
          <p:nvGrpSpPr>
            <p:cNvPr id="9" name="Group 7">
              <a:extLst>
                <a:ext uri="{FF2B5EF4-FFF2-40B4-BE49-F238E27FC236}">
                  <a16:creationId xmlns:a16="http://schemas.microsoft.com/office/drawing/2014/main" id="{CBDEED2F-AC81-8827-940D-4938FBE45469}"/>
                </a:ext>
              </a:extLst>
            </p:cNvPr>
            <p:cNvGrpSpPr>
              <a:grpSpLocks/>
            </p:cNvGrpSpPr>
            <p:nvPr/>
          </p:nvGrpSpPr>
          <p:grpSpPr bwMode="auto">
            <a:xfrm>
              <a:off x="6020411" y="2901009"/>
              <a:ext cx="2132218" cy="978735"/>
              <a:chOff x="4765851" y="1335325"/>
              <a:chExt cx="2486928" cy="966415"/>
            </a:xfrm>
          </p:grpSpPr>
          <p:sp>
            <p:nvSpPr>
              <p:cNvPr id="25" name="Rounded Rectangle 24">
                <a:extLst>
                  <a:ext uri="{FF2B5EF4-FFF2-40B4-BE49-F238E27FC236}">
                    <a16:creationId xmlns:a16="http://schemas.microsoft.com/office/drawing/2014/main" id="{A1D50E75-2F93-650F-0C2D-C85FC3B21921}"/>
                  </a:ext>
                </a:extLst>
              </p:cNvPr>
              <p:cNvSpPr/>
              <p:nvPr/>
            </p:nvSpPr>
            <p:spPr>
              <a:xfrm>
                <a:off x="4765851" y="1335325"/>
                <a:ext cx="2486928" cy="966415"/>
              </a:xfrm>
              <a:prstGeom prst="roundRect">
                <a:avLst/>
              </a:prstGeom>
            </p:spPr>
            <p:style>
              <a:lnRef idx="3">
                <a:schemeClr val="lt1">
                  <a:hueOff val="0"/>
                  <a:satOff val="0"/>
                  <a:lumOff val="0"/>
                  <a:alphaOff val="0"/>
                </a:schemeClr>
              </a:lnRef>
              <a:fillRef idx="1">
                <a:schemeClr val="accent5">
                  <a:hueOff val="-3245016"/>
                  <a:satOff val="1732"/>
                  <a:lumOff val="-7549"/>
                  <a:alphaOff val="0"/>
                </a:schemeClr>
              </a:fillRef>
              <a:effectRef idx="1">
                <a:schemeClr val="accent5">
                  <a:hueOff val="-3245016"/>
                  <a:satOff val="1732"/>
                  <a:lumOff val="-7549"/>
                  <a:alphaOff val="0"/>
                </a:schemeClr>
              </a:effectRef>
              <a:fontRef idx="minor">
                <a:schemeClr val="lt1"/>
              </a:fontRef>
            </p:style>
            <p:txBody>
              <a:bodyPr/>
              <a:lstStyle/>
              <a:p>
                <a:endParaRPr lang="en-US"/>
              </a:p>
            </p:txBody>
          </p:sp>
          <p:sp>
            <p:nvSpPr>
              <p:cNvPr id="26" name="Rounded Rectangle 6">
                <a:extLst>
                  <a:ext uri="{FF2B5EF4-FFF2-40B4-BE49-F238E27FC236}">
                    <a16:creationId xmlns:a16="http://schemas.microsoft.com/office/drawing/2014/main" id="{DE16C1E4-4C27-E0BA-1493-7B5ED79D79D0}"/>
                  </a:ext>
                </a:extLst>
              </p:cNvPr>
              <p:cNvSpPr/>
              <p:nvPr/>
            </p:nvSpPr>
            <p:spPr>
              <a:xfrm>
                <a:off x="4812743" y="1381990"/>
                <a:ext cx="2393145" cy="873085"/>
              </a:xfrm>
              <a:prstGeom prst="rect">
                <a:avLst/>
              </a:prstGeom>
            </p:spPr>
            <p:style>
              <a:lnRef idx="0">
                <a:scrgbClr r="0" g="0" b="0"/>
              </a:lnRef>
              <a:fillRef idx="0">
                <a:scrgbClr r="0" g="0" b="0"/>
              </a:fillRef>
              <a:effectRef idx="0">
                <a:scrgbClr r="0" g="0" b="0"/>
              </a:effectRef>
              <a:fontRef idx="minor">
                <a:schemeClr val="lt1"/>
              </a:fontRef>
            </p:style>
            <p:txBody>
              <a:bodyPr tIns="121920" bIns="121920" spcCol="1270" anchor="ctr"/>
              <a:lstStyle/>
              <a:p>
                <a:pPr algn="ctr" defTabSz="1422328">
                  <a:lnSpc>
                    <a:spcPct val="90000"/>
                  </a:lnSpc>
                  <a:spcAft>
                    <a:spcPct val="35000"/>
                  </a:spcAft>
                  <a:defRPr/>
                </a:pPr>
                <a:r>
                  <a:rPr lang="en-US" sz="1800" dirty="0" err="1">
                    <a:cs typeface="Arial" panose="020B0604020202020204" pitchFamily="34" charset="0"/>
                  </a:rPr>
                  <a:t>Kỹ</a:t>
                </a:r>
                <a:r>
                  <a:rPr lang="en-US" sz="1800" dirty="0">
                    <a:cs typeface="Arial" panose="020B0604020202020204" pitchFamily="34" charset="0"/>
                  </a:rPr>
                  <a:t> n</a:t>
                </a:r>
                <a:r>
                  <a:rPr lang="vi-VN" sz="1800" dirty="0">
                    <a:cs typeface="Arial" panose="020B0604020202020204" pitchFamily="34" charset="0"/>
                  </a:rPr>
                  <a:t>ă</a:t>
                </a:r>
                <a:r>
                  <a:rPr lang="en-US" sz="1800" dirty="0" err="1">
                    <a:cs typeface="Arial" panose="020B0604020202020204" pitchFamily="34" charset="0"/>
                  </a:rPr>
                  <a:t>ng</a:t>
                </a:r>
                <a:r>
                  <a:rPr lang="en-US" sz="1800" dirty="0">
                    <a:cs typeface="Arial" panose="020B0604020202020204" pitchFamily="34" charset="0"/>
                  </a:rPr>
                  <a:t> </a:t>
                </a:r>
                <a:r>
                  <a:rPr lang="en-US" sz="1800" dirty="0" err="1">
                    <a:cs typeface="Arial" panose="020B0604020202020204" pitchFamily="34" charset="0"/>
                  </a:rPr>
                  <a:t>trao</a:t>
                </a:r>
                <a:r>
                  <a:rPr lang="en-US" sz="1800" dirty="0">
                    <a:cs typeface="Arial" panose="020B0604020202020204" pitchFamily="34" charset="0"/>
                  </a:rPr>
                  <a:t> </a:t>
                </a:r>
                <a:r>
                  <a:rPr lang="vi-VN" sz="1800" dirty="0">
                    <a:cs typeface="Arial" panose="020B0604020202020204" pitchFamily="34" charset="0"/>
                  </a:rPr>
                  <a:t>đ</a:t>
                </a:r>
                <a:r>
                  <a:rPr lang="en-US" sz="1800" dirty="0" err="1">
                    <a:cs typeface="Arial" panose="020B0604020202020204" pitchFamily="34" charset="0"/>
                  </a:rPr>
                  <a:t>ổi</a:t>
                </a:r>
                <a:r>
                  <a:rPr lang="en-US" sz="1800" dirty="0">
                    <a:cs typeface="Arial" panose="020B0604020202020204" pitchFamily="34" charset="0"/>
                  </a:rPr>
                  <a:t> </a:t>
                </a:r>
                <a:r>
                  <a:rPr lang="en-US" sz="1800" dirty="0" err="1">
                    <a:cs typeface="Arial" panose="020B0604020202020204" pitchFamily="34" charset="0"/>
                  </a:rPr>
                  <a:t>thông</a:t>
                </a:r>
                <a:r>
                  <a:rPr lang="en-US" sz="1800" dirty="0">
                    <a:cs typeface="Arial" panose="020B0604020202020204" pitchFamily="34" charset="0"/>
                  </a:rPr>
                  <a:t> tin</a:t>
                </a:r>
              </a:p>
            </p:txBody>
          </p:sp>
        </p:grpSp>
        <p:grpSp>
          <p:nvGrpSpPr>
            <p:cNvPr id="10" name="Group 8">
              <a:extLst>
                <a:ext uri="{FF2B5EF4-FFF2-40B4-BE49-F238E27FC236}">
                  <a16:creationId xmlns:a16="http://schemas.microsoft.com/office/drawing/2014/main" id="{45CBEB7C-3682-BDF9-8032-483E5D7A4602}"/>
                </a:ext>
              </a:extLst>
            </p:cNvPr>
            <p:cNvGrpSpPr>
              <a:grpSpLocks/>
            </p:cNvGrpSpPr>
            <p:nvPr/>
          </p:nvGrpSpPr>
          <p:grpSpPr bwMode="auto">
            <a:xfrm>
              <a:off x="5212917" y="4191490"/>
              <a:ext cx="2249956" cy="993980"/>
              <a:chOff x="4799747" y="3494730"/>
              <a:chExt cx="2486928" cy="966415"/>
            </a:xfrm>
          </p:grpSpPr>
          <p:sp>
            <p:nvSpPr>
              <p:cNvPr id="23" name="Rounded Rectangle 22">
                <a:extLst>
                  <a:ext uri="{FF2B5EF4-FFF2-40B4-BE49-F238E27FC236}">
                    <a16:creationId xmlns:a16="http://schemas.microsoft.com/office/drawing/2014/main" id="{238E302C-EF95-E96D-57F2-04A27F3C1499}"/>
                  </a:ext>
                </a:extLst>
              </p:cNvPr>
              <p:cNvSpPr/>
              <p:nvPr/>
            </p:nvSpPr>
            <p:spPr>
              <a:xfrm>
                <a:off x="4799747" y="3494730"/>
                <a:ext cx="2486928" cy="966415"/>
              </a:xfrm>
              <a:prstGeom prst="roundRect">
                <a:avLst/>
              </a:prstGeom>
            </p:spPr>
            <p:style>
              <a:lnRef idx="3">
                <a:schemeClr val="lt1">
                  <a:hueOff val="0"/>
                  <a:satOff val="0"/>
                  <a:lumOff val="0"/>
                  <a:alphaOff val="0"/>
                </a:schemeClr>
              </a:lnRef>
              <a:fillRef idx="1">
                <a:schemeClr val="accent5">
                  <a:hueOff val="-6490032"/>
                  <a:satOff val="3463"/>
                  <a:lumOff val="-15098"/>
                  <a:alphaOff val="0"/>
                </a:schemeClr>
              </a:fillRef>
              <a:effectRef idx="1">
                <a:schemeClr val="accent5">
                  <a:hueOff val="-6490032"/>
                  <a:satOff val="3463"/>
                  <a:lumOff val="-15098"/>
                  <a:alphaOff val="0"/>
                </a:schemeClr>
              </a:effectRef>
              <a:fontRef idx="minor">
                <a:schemeClr val="lt1"/>
              </a:fontRef>
            </p:style>
            <p:txBody>
              <a:bodyPr/>
              <a:lstStyle/>
              <a:p>
                <a:endParaRPr lang="en-US"/>
              </a:p>
            </p:txBody>
          </p:sp>
          <p:sp>
            <p:nvSpPr>
              <p:cNvPr id="24" name="Rounded Rectangle 8">
                <a:extLst>
                  <a:ext uri="{FF2B5EF4-FFF2-40B4-BE49-F238E27FC236}">
                    <a16:creationId xmlns:a16="http://schemas.microsoft.com/office/drawing/2014/main" id="{5B7D62B1-33BF-EFFE-FF56-9C1EBCD883B2}"/>
                  </a:ext>
                </a:extLst>
              </p:cNvPr>
              <p:cNvSpPr/>
              <p:nvPr/>
            </p:nvSpPr>
            <p:spPr>
              <a:xfrm>
                <a:off x="4847359" y="3542161"/>
                <a:ext cx="2391704" cy="871552"/>
              </a:xfrm>
              <a:prstGeom prst="rect">
                <a:avLst/>
              </a:prstGeom>
            </p:spPr>
            <p:style>
              <a:lnRef idx="0">
                <a:scrgbClr r="0" g="0" b="0"/>
              </a:lnRef>
              <a:fillRef idx="0">
                <a:scrgbClr r="0" g="0" b="0"/>
              </a:fillRef>
              <a:effectRef idx="0">
                <a:scrgbClr r="0" g="0" b="0"/>
              </a:effectRef>
              <a:fontRef idx="minor">
                <a:schemeClr val="lt1"/>
              </a:fontRef>
            </p:style>
            <p:txBody>
              <a:bodyPr tIns="121920" bIns="121920" spcCol="1270" anchor="ctr"/>
              <a:lstStyle/>
              <a:p>
                <a:pPr algn="ctr" defTabSz="1422328">
                  <a:lnSpc>
                    <a:spcPct val="90000"/>
                  </a:lnSpc>
                  <a:spcAft>
                    <a:spcPct val="35000"/>
                  </a:spcAft>
                  <a:defRPr/>
                </a:pPr>
                <a:r>
                  <a:rPr lang="en-US" sz="1800" dirty="0">
                    <a:cs typeface="Arial" panose="020B0604020202020204" pitchFamily="34" charset="0"/>
                  </a:rPr>
                  <a:t>N</a:t>
                </a:r>
                <a:r>
                  <a:rPr lang="vi-VN" sz="1800" dirty="0">
                    <a:cs typeface="Arial" panose="020B0604020202020204" pitchFamily="34" charset="0"/>
                  </a:rPr>
                  <a:t>ă</a:t>
                </a:r>
                <a:r>
                  <a:rPr lang="en-US" sz="1800" dirty="0" err="1">
                    <a:cs typeface="Arial" panose="020B0604020202020204" pitchFamily="34" charset="0"/>
                  </a:rPr>
                  <a:t>ng</a:t>
                </a:r>
                <a:r>
                  <a:rPr lang="en-US" sz="1800" dirty="0">
                    <a:cs typeface="Arial" panose="020B0604020202020204" pitchFamily="34" charset="0"/>
                  </a:rPr>
                  <a:t> </a:t>
                </a:r>
                <a:r>
                  <a:rPr lang="en-US" sz="1800" dirty="0" err="1">
                    <a:cs typeface="Arial" panose="020B0604020202020204" pitchFamily="34" charset="0"/>
                  </a:rPr>
                  <a:t>lực</a:t>
                </a:r>
                <a:endParaRPr lang="en-US" sz="1800" dirty="0">
                  <a:cs typeface="Arial" panose="020B0604020202020204" pitchFamily="34" charset="0"/>
                </a:endParaRPr>
              </a:p>
              <a:p>
                <a:pPr algn="ctr" defTabSz="1422328">
                  <a:lnSpc>
                    <a:spcPct val="90000"/>
                  </a:lnSpc>
                  <a:spcAft>
                    <a:spcPct val="35000"/>
                  </a:spcAft>
                  <a:defRPr/>
                </a:pPr>
                <a:r>
                  <a:rPr lang="en-US" sz="1800" dirty="0" err="1">
                    <a:cs typeface="Arial" panose="020B0604020202020204" pitchFamily="34" charset="0"/>
                  </a:rPr>
                  <a:t>kỹ</a:t>
                </a:r>
                <a:r>
                  <a:rPr lang="en-US" sz="1800" dirty="0">
                    <a:cs typeface="Arial" panose="020B0604020202020204" pitchFamily="34" charset="0"/>
                  </a:rPr>
                  <a:t> </a:t>
                </a:r>
                <a:r>
                  <a:rPr lang="en-US" sz="1800" dirty="0" err="1">
                    <a:cs typeface="Arial" panose="020B0604020202020204" pitchFamily="34" charset="0"/>
                  </a:rPr>
                  <a:t>thuật</a:t>
                </a:r>
                <a:endParaRPr lang="en-US" sz="1800" dirty="0">
                  <a:cs typeface="Arial" panose="020B0604020202020204" pitchFamily="34" charset="0"/>
                </a:endParaRPr>
              </a:p>
            </p:txBody>
          </p:sp>
        </p:grpSp>
        <p:grpSp>
          <p:nvGrpSpPr>
            <p:cNvPr id="11" name="Group 9">
              <a:extLst>
                <a:ext uri="{FF2B5EF4-FFF2-40B4-BE49-F238E27FC236}">
                  <a16:creationId xmlns:a16="http://schemas.microsoft.com/office/drawing/2014/main" id="{EC8F49F4-B9A7-1E89-5471-C6EE02E85481}"/>
                </a:ext>
              </a:extLst>
            </p:cNvPr>
            <p:cNvGrpSpPr>
              <a:grpSpLocks/>
            </p:cNvGrpSpPr>
            <p:nvPr/>
          </p:nvGrpSpPr>
          <p:grpSpPr bwMode="auto">
            <a:xfrm>
              <a:off x="2586608" y="4240324"/>
              <a:ext cx="2249956" cy="952819"/>
              <a:chOff x="1071566" y="3494749"/>
              <a:chExt cx="2486928" cy="966415"/>
            </a:xfrm>
          </p:grpSpPr>
          <p:sp>
            <p:nvSpPr>
              <p:cNvPr id="21" name="Rounded Rectangle 20">
                <a:extLst>
                  <a:ext uri="{FF2B5EF4-FFF2-40B4-BE49-F238E27FC236}">
                    <a16:creationId xmlns:a16="http://schemas.microsoft.com/office/drawing/2014/main" id="{26BF5FBD-BF7B-3EFC-147C-F5F8F0616DAE}"/>
                  </a:ext>
                </a:extLst>
              </p:cNvPr>
              <p:cNvSpPr/>
              <p:nvPr/>
            </p:nvSpPr>
            <p:spPr>
              <a:xfrm>
                <a:off x="1071566" y="3494749"/>
                <a:ext cx="2486928" cy="966415"/>
              </a:xfrm>
              <a:prstGeom prst="roundRect">
                <a:avLst/>
              </a:prstGeom>
            </p:spPr>
            <p:style>
              <a:lnRef idx="3">
                <a:schemeClr val="lt1">
                  <a:hueOff val="0"/>
                  <a:satOff val="0"/>
                  <a:lumOff val="0"/>
                  <a:alphaOff val="0"/>
                </a:schemeClr>
              </a:lnRef>
              <a:fillRef idx="1">
                <a:schemeClr val="accent5">
                  <a:hueOff val="-9735049"/>
                  <a:satOff val="5195"/>
                  <a:lumOff val="-22647"/>
                  <a:alphaOff val="0"/>
                </a:schemeClr>
              </a:fillRef>
              <a:effectRef idx="1">
                <a:schemeClr val="accent5">
                  <a:hueOff val="-9735049"/>
                  <a:satOff val="5195"/>
                  <a:lumOff val="-22647"/>
                  <a:alphaOff val="0"/>
                </a:schemeClr>
              </a:effectRef>
              <a:fontRef idx="minor">
                <a:schemeClr val="lt1"/>
              </a:fontRef>
            </p:style>
            <p:txBody>
              <a:bodyPr/>
              <a:lstStyle/>
              <a:p>
                <a:endParaRPr lang="en-US"/>
              </a:p>
            </p:txBody>
          </p:sp>
          <p:sp>
            <p:nvSpPr>
              <p:cNvPr id="22" name="Rounded Rectangle 10">
                <a:extLst>
                  <a:ext uri="{FF2B5EF4-FFF2-40B4-BE49-F238E27FC236}">
                    <a16:creationId xmlns:a16="http://schemas.microsoft.com/office/drawing/2014/main" id="{92A32390-E412-A24B-9A3F-D72B30ACBD52}"/>
                  </a:ext>
                </a:extLst>
              </p:cNvPr>
              <p:cNvSpPr/>
              <p:nvPr/>
            </p:nvSpPr>
            <p:spPr>
              <a:xfrm>
                <a:off x="1142983" y="3522582"/>
                <a:ext cx="2393292" cy="872092"/>
              </a:xfrm>
              <a:prstGeom prst="rect">
                <a:avLst/>
              </a:prstGeom>
            </p:spPr>
            <p:style>
              <a:lnRef idx="0">
                <a:scrgbClr r="0" g="0" b="0"/>
              </a:lnRef>
              <a:fillRef idx="0">
                <a:scrgbClr r="0" g="0" b="0"/>
              </a:fillRef>
              <a:effectRef idx="0">
                <a:scrgbClr r="0" g="0" b="0"/>
              </a:effectRef>
              <a:fontRef idx="minor">
                <a:schemeClr val="lt1"/>
              </a:fontRef>
            </p:style>
            <p:txBody>
              <a:bodyPr tIns="121920" bIns="121920" spcCol="1270" anchor="ctr"/>
              <a:lstStyle/>
              <a:p>
                <a:pPr algn="ctr" defTabSz="1422328">
                  <a:lnSpc>
                    <a:spcPct val="90000"/>
                  </a:lnSpc>
                  <a:spcAft>
                    <a:spcPct val="35000"/>
                  </a:spcAft>
                  <a:defRPr/>
                </a:pPr>
                <a:r>
                  <a:rPr lang="en-US" sz="1800" dirty="0" err="1">
                    <a:cs typeface="Arial" panose="020B0604020202020204" pitchFamily="34" charset="0"/>
                  </a:rPr>
                  <a:t>Động</a:t>
                </a:r>
                <a:r>
                  <a:rPr lang="en-US" sz="1800" dirty="0">
                    <a:cs typeface="Arial" panose="020B0604020202020204" pitchFamily="34" charset="0"/>
                  </a:rPr>
                  <a:t> </a:t>
                </a:r>
                <a:r>
                  <a:rPr lang="en-US" sz="1800" dirty="0" err="1">
                    <a:cs typeface="Arial" panose="020B0604020202020204" pitchFamily="34" charset="0"/>
                  </a:rPr>
                  <a:t>lực</a:t>
                </a:r>
                <a:r>
                  <a:rPr lang="en-US" sz="1800" dirty="0">
                    <a:cs typeface="Arial" panose="020B0604020202020204" pitchFamily="34" charset="0"/>
                  </a:rPr>
                  <a:t> TKNL </a:t>
                </a:r>
              </a:p>
            </p:txBody>
          </p:sp>
        </p:grpSp>
        <p:grpSp>
          <p:nvGrpSpPr>
            <p:cNvPr id="13" name="Group 10">
              <a:extLst>
                <a:ext uri="{FF2B5EF4-FFF2-40B4-BE49-F238E27FC236}">
                  <a16:creationId xmlns:a16="http://schemas.microsoft.com/office/drawing/2014/main" id="{BCBD0840-CA61-D5AB-4543-C58AA20A0656}"/>
                </a:ext>
              </a:extLst>
            </p:cNvPr>
            <p:cNvGrpSpPr>
              <a:grpSpLocks/>
            </p:cNvGrpSpPr>
            <p:nvPr/>
          </p:nvGrpSpPr>
          <p:grpSpPr bwMode="auto">
            <a:xfrm>
              <a:off x="1836467" y="2885915"/>
              <a:ext cx="2249956" cy="1080878"/>
              <a:chOff x="1092054" y="1335325"/>
              <a:chExt cx="2486928" cy="966415"/>
            </a:xfrm>
          </p:grpSpPr>
          <p:sp>
            <p:nvSpPr>
              <p:cNvPr id="15" name="Rounded Rectangle 14">
                <a:extLst>
                  <a:ext uri="{FF2B5EF4-FFF2-40B4-BE49-F238E27FC236}">
                    <a16:creationId xmlns:a16="http://schemas.microsoft.com/office/drawing/2014/main" id="{6E3E6074-4D39-C742-9AEB-74120CF20109}"/>
                  </a:ext>
                </a:extLst>
              </p:cNvPr>
              <p:cNvSpPr/>
              <p:nvPr/>
            </p:nvSpPr>
            <p:spPr>
              <a:xfrm>
                <a:off x="1092054" y="1335325"/>
                <a:ext cx="2486928" cy="966415"/>
              </a:xfrm>
              <a:prstGeom prst="roundRect">
                <a:avLst/>
              </a:prstGeom>
            </p:spPr>
            <p:style>
              <a:lnRef idx="3">
                <a:schemeClr val="lt1">
                  <a:hueOff val="0"/>
                  <a:satOff val="0"/>
                  <a:lumOff val="0"/>
                  <a:alphaOff val="0"/>
                </a:schemeClr>
              </a:lnRef>
              <a:fillRef idx="1">
                <a:schemeClr val="accent5">
                  <a:hueOff val="-12980065"/>
                  <a:satOff val="6926"/>
                  <a:lumOff val="-30196"/>
                  <a:alphaOff val="0"/>
                </a:schemeClr>
              </a:fillRef>
              <a:effectRef idx="1">
                <a:schemeClr val="accent5">
                  <a:hueOff val="-12980065"/>
                  <a:satOff val="6926"/>
                  <a:lumOff val="-30196"/>
                  <a:alphaOff val="0"/>
                </a:schemeClr>
              </a:effectRef>
              <a:fontRef idx="minor">
                <a:schemeClr val="lt1"/>
              </a:fontRef>
            </p:style>
            <p:txBody>
              <a:bodyPr/>
              <a:lstStyle/>
              <a:p>
                <a:endParaRPr lang="en-US"/>
              </a:p>
            </p:txBody>
          </p:sp>
          <p:sp>
            <p:nvSpPr>
              <p:cNvPr id="20" name="Rounded Rectangle 12">
                <a:extLst>
                  <a:ext uri="{FF2B5EF4-FFF2-40B4-BE49-F238E27FC236}">
                    <a16:creationId xmlns:a16="http://schemas.microsoft.com/office/drawing/2014/main" id="{B610796E-85E4-099D-DAE4-0594D5A53962}"/>
                  </a:ext>
                </a:extLst>
              </p:cNvPr>
              <p:cNvSpPr/>
              <p:nvPr/>
            </p:nvSpPr>
            <p:spPr>
              <a:xfrm>
                <a:off x="1139666" y="1383033"/>
                <a:ext cx="2391704" cy="870999"/>
              </a:xfrm>
              <a:prstGeom prst="rect">
                <a:avLst/>
              </a:prstGeom>
            </p:spPr>
            <p:style>
              <a:lnRef idx="0">
                <a:scrgbClr r="0" g="0" b="0"/>
              </a:lnRef>
              <a:fillRef idx="0">
                <a:scrgbClr r="0" g="0" b="0"/>
              </a:fillRef>
              <a:effectRef idx="0">
                <a:scrgbClr r="0" g="0" b="0"/>
              </a:effectRef>
              <a:fontRef idx="minor">
                <a:schemeClr val="lt1"/>
              </a:fontRef>
            </p:style>
            <p:txBody>
              <a:bodyPr tIns="121920" bIns="121920" spcCol="1270" anchor="ctr"/>
              <a:lstStyle/>
              <a:p>
                <a:pPr algn="ctr" defTabSz="1422328">
                  <a:lnSpc>
                    <a:spcPct val="90000"/>
                  </a:lnSpc>
                  <a:spcAft>
                    <a:spcPct val="35000"/>
                  </a:spcAft>
                  <a:defRPr/>
                </a:pPr>
                <a:r>
                  <a:rPr lang="en-US" sz="1800" dirty="0" err="1">
                    <a:cs typeface="Arial" panose="020B0604020202020204" pitchFamily="34" charset="0"/>
                  </a:rPr>
                  <a:t>Đầu</a:t>
                </a:r>
                <a:r>
                  <a:rPr lang="en-US" sz="1800" dirty="0">
                    <a:cs typeface="Arial" panose="020B0604020202020204" pitchFamily="34" charset="0"/>
                  </a:rPr>
                  <a:t> t</a:t>
                </a:r>
                <a:r>
                  <a:rPr lang="vi-VN" sz="1800" dirty="0">
                    <a:cs typeface="Arial" panose="020B0604020202020204" pitchFamily="34" charset="0"/>
                  </a:rPr>
                  <a:t>ư</a:t>
                </a:r>
                <a:r>
                  <a:rPr lang="en-US" sz="1800" dirty="0">
                    <a:cs typeface="Arial" panose="020B0604020202020204" pitchFamily="34" charset="0"/>
                  </a:rPr>
                  <a:t> </a:t>
                </a:r>
                <a:r>
                  <a:rPr lang="en-US" sz="1800" dirty="0" err="1">
                    <a:cs typeface="Arial" panose="020B0604020202020204" pitchFamily="34" charset="0"/>
                  </a:rPr>
                  <a:t>thời</a:t>
                </a:r>
                <a:r>
                  <a:rPr lang="en-US" sz="1800" dirty="0">
                    <a:cs typeface="Arial" panose="020B0604020202020204" pitchFamily="34" charset="0"/>
                  </a:rPr>
                  <a:t> </a:t>
                </a:r>
                <a:r>
                  <a:rPr lang="en-US" sz="1800" dirty="0" err="1">
                    <a:cs typeface="Arial" panose="020B0604020202020204" pitchFamily="34" charset="0"/>
                  </a:rPr>
                  <a:t>gian</a:t>
                </a:r>
                <a:r>
                  <a:rPr lang="en-US" sz="1800" dirty="0">
                    <a:cs typeface="Arial" panose="020B0604020202020204" pitchFamily="34" charset="0"/>
                  </a:rPr>
                  <a:t> </a:t>
                </a:r>
                <a:r>
                  <a:rPr lang="en-US" sz="1800" dirty="0" err="1">
                    <a:cs typeface="Arial" panose="020B0604020202020204" pitchFamily="34" charset="0"/>
                  </a:rPr>
                  <a:t>hợp</a:t>
                </a:r>
                <a:r>
                  <a:rPr lang="en-US" sz="1800" dirty="0">
                    <a:cs typeface="Arial" panose="020B0604020202020204" pitchFamily="34" charset="0"/>
                  </a:rPr>
                  <a:t> </a:t>
                </a:r>
                <a:r>
                  <a:rPr lang="en-US" sz="1800" dirty="0" err="1">
                    <a:cs typeface="Arial" panose="020B0604020202020204" pitchFamily="34" charset="0"/>
                  </a:rPr>
                  <a:t>lý</a:t>
                </a:r>
                <a:endParaRPr lang="en-US" sz="1800" dirty="0">
                  <a:cs typeface="Arial" panose="020B0604020202020204" pitchFamily="34" charset="0"/>
                </a:endParaRPr>
              </a:p>
            </p:txBody>
          </p:sp>
        </p:grpSp>
      </p:grpSp>
      <p:sp>
        <p:nvSpPr>
          <p:cNvPr id="29" name="Title 1">
            <a:extLst>
              <a:ext uri="{FF2B5EF4-FFF2-40B4-BE49-F238E27FC236}">
                <a16:creationId xmlns:a16="http://schemas.microsoft.com/office/drawing/2014/main" id="{2900315C-DA79-1E75-4E59-5907EA317986}"/>
              </a:ext>
            </a:extLst>
          </p:cNvPr>
          <p:cNvSpPr txBox="1">
            <a:spLocks/>
          </p:cNvSpPr>
          <p:nvPr/>
        </p:nvSpPr>
        <p:spPr>
          <a:xfrm>
            <a:off x="8076828" y="4450134"/>
            <a:ext cx="3722094" cy="565151"/>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r>
              <a:rPr lang="en-US" altLang="en-US" sz="1800" b="0" dirty="0">
                <a:solidFill>
                  <a:schemeClr val="accent1">
                    <a:lumMod val="50000"/>
                  </a:schemeClr>
                </a:solidFill>
                <a:latin typeface="+mn-lt"/>
                <a:ea typeface="ヒラギノ角ゴ Pro W3"/>
              </a:rPr>
              <a:t>N</a:t>
            </a:r>
            <a:r>
              <a:rPr lang="vi-VN" altLang="en-US" sz="1800" b="0" dirty="0">
                <a:solidFill>
                  <a:schemeClr val="accent1">
                    <a:lumMod val="50000"/>
                  </a:schemeClr>
                </a:solidFill>
                <a:latin typeface="+mn-lt"/>
                <a:ea typeface="ヒラギノ角ゴ Pro W3"/>
              </a:rPr>
              <a:t>ă</a:t>
            </a:r>
            <a:r>
              <a:rPr lang="en-US" altLang="en-US" sz="1800" b="0" dirty="0">
                <a:solidFill>
                  <a:schemeClr val="accent1">
                    <a:lumMod val="50000"/>
                  </a:schemeClr>
                </a:solidFill>
                <a:latin typeface="+mn-lt"/>
                <a:ea typeface="ヒラギノ角ゴ Pro W3"/>
              </a:rPr>
              <a:t>ng </a:t>
            </a:r>
            <a:r>
              <a:rPr lang="en-US" altLang="en-US" sz="1800" b="0" dirty="0" err="1">
                <a:solidFill>
                  <a:schemeClr val="accent1">
                    <a:lumMod val="50000"/>
                  </a:schemeClr>
                </a:solidFill>
                <a:latin typeface="+mn-lt"/>
                <a:ea typeface="ヒラギノ角ゴ Pro W3"/>
              </a:rPr>
              <a:t>lực</a:t>
            </a:r>
            <a:r>
              <a:rPr lang="en-US" altLang="en-US" sz="1800" b="0" dirty="0">
                <a:solidFill>
                  <a:schemeClr val="accent1">
                    <a:lumMod val="50000"/>
                  </a:schemeClr>
                </a:solidFill>
                <a:latin typeface="+mn-lt"/>
                <a:ea typeface="ヒラギノ角ゴ Pro W3"/>
              </a:rPr>
              <a:t> </a:t>
            </a:r>
            <a:r>
              <a:rPr lang="en-US" altLang="en-US" sz="1800" b="0" dirty="0" err="1">
                <a:solidFill>
                  <a:schemeClr val="accent1">
                    <a:lumMod val="50000"/>
                  </a:schemeClr>
                </a:solidFill>
                <a:latin typeface="+mn-lt"/>
                <a:ea typeface="ヒラギノ角ゴ Pro W3"/>
              </a:rPr>
              <a:t>cần</a:t>
            </a:r>
            <a:r>
              <a:rPr lang="en-US" altLang="en-US" sz="1800" b="0" dirty="0">
                <a:solidFill>
                  <a:schemeClr val="accent1">
                    <a:lumMod val="50000"/>
                  </a:schemeClr>
                </a:solidFill>
                <a:latin typeface="+mn-lt"/>
                <a:ea typeface="ヒラギノ角ゴ Pro W3"/>
              </a:rPr>
              <a:t> </a:t>
            </a:r>
            <a:r>
              <a:rPr lang="en-US" altLang="en-US" sz="1800" b="0" dirty="0" err="1">
                <a:solidFill>
                  <a:schemeClr val="accent1">
                    <a:lumMod val="50000"/>
                  </a:schemeClr>
                </a:solidFill>
                <a:latin typeface="+mn-lt"/>
                <a:ea typeface="ヒラギノ角ゴ Pro W3"/>
              </a:rPr>
              <a:t>thiết</a:t>
            </a:r>
            <a:r>
              <a:rPr lang="en-US" altLang="en-US" sz="1800" b="0" dirty="0">
                <a:solidFill>
                  <a:schemeClr val="accent1">
                    <a:lumMod val="50000"/>
                  </a:schemeClr>
                </a:solidFill>
                <a:latin typeface="+mn-lt"/>
                <a:ea typeface="ヒラギノ角ゴ Pro W3"/>
              </a:rPr>
              <a:t> </a:t>
            </a:r>
            <a:r>
              <a:rPr lang="en-US" altLang="en-US" sz="1800" b="0" dirty="0" err="1">
                <a:solidFill>
                  <a:schemeClr val="accent1">
                    <a:lumMod val="50000"/>
                  </a:schemeClr>
                </a:solidFill>
                <a:latin typeface="+mn-lt"/>
                <a:ea typeface="ヒラギノ角ゴ Pro W3"/>
              </a:rPr>
              <a:t>của</a:t>
            </a:r>
            <a:r>
              <a:rPr lang="en-US" altLang="en-US" sz="1800" b="0" dirty="0">
                <a:solidFill>
                  <a:schemeClr val="accent1">
                    <a:lumMod val="50000"/>
                  </a:schemeClr>
                </a:solidFill>
                <a:latin typeface="+mn-lt"/>
                <a:ea typeface="ヒラギノ角ゴ Pro W3"/>
              </a:rPr>
              <a:t> CBQLNL</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Title 1">
            <a:extLst>
              <a:ext uri="{FF2B5EF4-FFF2-40B4-BE49-F238E27FC236}">
                <a16:creationId xmlns:a16="http://schemas.microsoft.com/office/drawing/2014/main" id="{E8A47925-E373-6F04-CA98-33DAD2ABFFF6}"/>
              </a:ext>
            </a:extLst>
          </p:cNvPr>
          <p:cNvSpPr>
            <a:spLocks noGrp="1"/>
          </p:cNvSpPr>
          <p:nvPr>
            <p:ph type="title"/>
          </p:nvPr>
        </p:nvSpPr>
        <p:spPr>
          <a:xfrm>
            <a:off x="628778" y="472370"/>
            <a:ext cx="10964508" cy="722293"/>
          </a:xfrm>
        </p:spPr>
        <p:txBody>
          <a:bodyPr>
            <a:noAutofit/>
          </a:bodyPr>
          <a:lstStyle/>
          <a:p>
            <a:pPr algn="ctr" eaLnBrk="1" hangingPunct="1"/>
            <a:r>
              <a:rPr lang="en-US" altLang="en-US" sz="3200" dirty="0" err="1">
                <a:solidFill>
                  <a:schemeClr val="accent1">
                    <a:lumMod val="50000"/>
                  </a:schemeClr>
                </a:solidFill>
                <a:latin typeface="+mn-lt"/>
                <a:ea typeface="ヒラギノ角ゴ Pro W3"/>
              </a:rPr>
              <a:t>Các</a:t>
            </a:r>
            <a:r>
              <a:rPr lang="en-US" altLang="en-US" sz="3200" dirty="0">
                <a:solidFill>
                  <a:schemeClr val="accent1">
                    <a:lumMod val="50000"/>
                  </a:schemeClr>
                </a:solidFill>
                <a:latin typeface="+mn-lt"/>
                <a:ea typeface="ヒラギノ角ゴ Pro W3"/>
              </a:rPr>
              <a:t> </a:t>
            </a:r>
            <a:r>
              <a:rPr lang="en-US" altLang="en-US" sz="3200" dirty="0" err="1">
                <a:solidFill>
                  <a:schemeClr val="accent1">
                    <a:lumMod val="50000"/>
                  </a:schemeClr>
                </a:solidFill>
                <a:latin typeface="+mn-lt"/>
                <a:ea typeface="ヒラギノ角ゴ Pro W3"/>
              </a:rPr>
              <a:t>thành</a:t>
            </a:r>
            <a:r>
              <a:rPr lang="en-US" altLang="en-US" sz="3200" dirty="0">
                <a:solidFill>
                  <a:schemeClr val="accent1">
                    <a:lumMod val="50000"/>
                  </a:schemeClr>
                </a:solidFill>
                <a:latin typeface="+mn-lt"/>
                <a:ea typeface="ヒラギノ角ゴ Pro W3"/>
              </a:rPr>
              <a:t> </a:t>
            </a:r>
            <a:r>
              <a:rPr lang="en-US" altLang="en-US" sz="3200" dirty="0" err="1">
                <a:solidFill>
                  <a:schemeClr val="accent1">
                    <a:lumMod val="50000"/>
                  </a:schemeClr>
                </a:solidFill>
                <a:latin typeface="+mn-lt"/>
                <a:ea typeface="ヒラギノ角ゴ Pro W3"/>
              </a:rPr>
              <a:t>phần</a:t>
            </a:r>
            <a:r>
              <a:rPr lang="en-US" altLang="en-US" sz="3200" dirty="0">
                <a:solidFill>
                  <a:schemeClr val="accent1">
                    <a:lumMod val="50000"/>
                  </a:schemeClr>
                </a:solidFill>
                <a:latin typeface="+mn-lt"/>
                <a:ea typeface="ヒラギノ角ゴ Pro W3"/>
              </a:rPr>
              <a:t> </a:t>
            </a:r>
            <a:r>
              <a:rPr lang="en-US" altLang="en-US" sz="3200" dirty="0" err="1">
                <a:solidFill>
                  <a:schemeClr val="accent1">
                    <a:lumMod val="50000"/>
                  </a:schemeClr>
                </a:solidFill>
                <a:latin typeface="+mn-lt"/>
                <a:ea typeface="ヒラギノ角ゴ Pro W3"/>
              </a:rPr>
              <a:t>của</a:t>
            </a:r>
            <a:r>
              <a:rPr lang="en-US" altLang="en-US" sz="3200" dirty="0">
                <a:solidFill>
                  <a:schemeClr val="accent1">
                    <a:lumMod val="50000"/>
                  </a:schemeClr>
                </a:solidFill>
                <a:latin typeface="+mn-lt"/>
                <a:ea typeface="ヒラギノ角ゴ Pro W3"/>
              </a:rPr>
              <a:t> HTQLNL: Ma </a:t>
            </a:r>
            <a:r>
              <a:rPr lang="en-US" altLang="en-US" sz="3200" dirty="0" err="1">
                <a:solidFill>
                  <a:schemeClr val="accent1">
                    <a:lumMod val="50000"/>
                  </a:schemeClr>
                </a:solidFill>
                <a:latin typeface="+mn-lt"/>
                <a:ea typeface="ヒラギノ角ゴ Pro W3"/>
              </a:rPr>
              <a:t>trận</a:t>
            </a:r>
            <a:r>
              <a:rPr lang="en-US" altLang="en-US" sz="3200" dirty="0">
                <a:solidFill>
                  <a:schemeClr val="accent1">
                    <a:lumMod val="50000"/>
                  </a:schemeClr>
                </a:solidFill>
                <a:latin typeface="+mn-lt"/>
                <a:ea typeface="ヒラギノ角ゴ Pro W3"/>
              </a:rPr>
              <a:t> QLNL</a:t>
            </a:r>
          </a:p>
        </p:txBody>
      </p:sp>
      <p:graphicFrame>
        <p:nvGraphicFramePr>
          <p:cNvPr id="7" name="Content Placeholder 6">
            <a:extLst>
              <a:ext uri="{FF2B5EF4-FFF2-40B4-BE49-F238E27FC236}">
                <a16:creationId xmlns:a16="http://schemas.microsoft.com/office/drawing/2014/main" id="{B9EC30F9-5093-2BC9-767D-0B78B90F7108}"/>
              </a:ext>
            </a:extLst>
          </p:cNvPr>
          <p:cNvGraphicFramePr>
            <a:graphicFrameLocks noGrp="1"/>
          </p:cNvGraphicFramePr>
          <p:nvPr>
            <p:ph idx="1"/>
            <p:extLst>
              <p:ext uri="{D42A27DB-BD31-4B8C-83A1-F6EECF244321}">
                <p14:modId xmlns:p14="http://schemas.microsoft.com/office/powerpoint/2010/main" val="2984216027"/>
              </p:ext>
            </p:extLst>
          </p:nvPr>
        </p:nvGraphicFramePr>
        <p:xfrm>
          <a:off x="426823" y="1581381"/>
          <a:ext cx="11338354" cy="4386930"/>
        </p:xfrm>
        <a:graphic>
          <a:graphicData uri="http://schemas.openxmlformats.org/drawingml/2006/table">
            <a:tbl>
              <a:tblPr firstRow="1" bandRow="1">
                <a:tableStyleId>{5C22544A-7EE6-4342-B048-85BDC9FD1C3A}</a:tableStyleId>
              </a:tblPr>
              <a:tblGrid>
                <a:gridCol w="917740">
                  <a:extLst>
                    <a:ext uri="{9D8B030D-6E8A-4147-A177-3AD203B41FA5}">
                      <a16:colId xmlns:a16="http://schemas.microsoft.com/office/drawing/2014/main" val="20000"/>
                    </a:ext>
                  </a:extLst>
                </a:gridCol>
                <a:gridCol w="1736769">
                  <a:extLst>
                    <a:ext uri="{9D8B030D-6E8A-4147-A177-3AD203B41FA5}">
                      <a16:colId xmlns:a16="http://schemas.microsoft.com/office/drawing/2014/main" val="20001"/>
                    </a:ext>
                  </a:extLst>
                </a:gridCol>
                <a:gridCol w="1736769">
                  <a:extLst>
                    <a:ext uri="{9D8B030D-6E8A-4147-A177-3AD203B41FA5}">
                      <a16:colId xmlns:a16="http://schemas.microsoft.com/office/drawing/2014/main" val="20002"/>
                    </a:ext>
                  </a:extLst>
                </a:gridCol>
                <a:gridCol w="1736769">
                  <a:extLst>
                    <a:ext uri="{9D8B030D-6E8A-4147-A177-3AD203B41FA5}">
                      <a16:colId xmlns:a16="http://schemas.microsoft.com/office/drawing/2014/main" val="20003"/>
                    </a:ext>
                  </a:extLst>
                </a:gridCol>
                <a:gridCol w="1736769">
                  <a:extLst>
                    <a:ext uri="{9D8B030D-6E8A-4147-A177-3AD203B41FA5}">
                      <a16:colId xmlns:a16="http://schemas.microsoft.com/office/drawing/2014/main" val="20004"/>
                    </a:ext>
                  </a:extLst>
                </a:gridCol>
                <a:gridCol w="1736769">
                  <a:extLst>
                    <a:ext uri="{9D8B030D-6E8A-4147-A177-3AD203B41FA5}">
                      <a16:colId xmlns:a16="http://schemas.microsoft.com/office/drawing/2014/main" val="20005"/>
                    </a:ext>
                  </a:extLst>
                </a:gridCol>
                <a:gridCol w="1736769">
                  <a:extLst>
                    <a:ext uri="{9D8B030D-6E8A-4147-A177-3AD203B41FA5}">
                      <a16:colId xmlns:a16="http://schemas.microsoft.com/office/drawing/2014/main" val="20006"/>
                    </a:ext>
                  </a:extLst>
                </a:gridCol>
              </a:tblGrid>
              <a:tr h="1445902">
                <a:tc>
                  <a:txBody>
                    <a:bodyPr/>
                    <a:lstStyle/>
                    <a:p>
                      <a:pPr algn="ctr"/>
                      <a:endParaRPr lang="en-US" sz="1800" dirty="0">
                        <a:latin typeface="+mn-lt"/>
                      </a:endParaRPr>
                    </a:p>
                  </a:txBody>
                  <a:tcPr marL="121919" marR="121919" marT="45725" marB="45725" anchor="ctr"/>
                </a:tc>
                <a:tc>
                  <a:txBody>
                    <a:bodyPr/>
                    <a:lstStyle/>
                    <a:p>
                      <a:pPr algn="ctr"/>
                      <a:r>
                        <a:rPr lang="en-US" sz="1800" b="0" i="0" dirty="0" err="1">
                          <a:latin typeface="+mn-lt"/>
                          <a:cs typeface="Arial" panose="020B0604020202020204" pitchFamily="34" charset="0"/>
                        </a:rPr>
                        <a:t>Chính</a:t>
                      </a:r>
                      <a:r>
                        <a:rPr lang="en-US" sz="1800" b="0" i="0" dirty="0">
                          <a:latin typeface="+mn-lt"/>
                          <a:cs typeface="Arial" panose="020B0604020202020204" pitchFamily="34" charset="0"/>
                        </a:rPr>
                        <a:t> </a:t>
                      </a:r>
                      <a:r>
                        <a:rPr lang="en-US" sz="1800" b="0" i="0" dirty="0" err="1">
                          <a:latin typeface="+mn-lt"/>
                          <a:cs typeface="Arial" panose="020B0604020202020204" pitchFamily="34" charset="0"/>
                        </a:rPr>
                        <a:t>sách</a:t>
                      </a:r>
                      <a:r>
                        <a:rPr lang="en-US" sz="1800" b="0" i="0" dirty="0">
                          <a:latin typeface="+mn-lt"/>
                          <a:cs typeface="Arial" panose="020B0604020202020204" pitchFamily="34" charset="0"/>
                        </a:rPr>
                        <a:t> NL</a:t>
                      </a:r>
                    </a:p>
                  </a:txBody>
                  <a:tcPr marL="121919" marR="121919" marT="45725" marB="45725" anchor="ctr"/>
                </a:tc>
                <a:tc>
                  <a:txBody>
                    <a:bodyPr/>
                    <a:lstStyle/>
                    <a:p>
                      <a:pPr algn="ctr"/>
                      <a:r>
                        <a:rPr lang="en-US" sz="1800" b="0" i="0" dirty="0">
                          <a:latin typeface="+mn-lt"/>
                          <a:cs typeface="Arial" panose="020B0604020202020204" pitchFamily="34" charset="0"/>
                        </a:rPr>
                        <a:t>C</a:t>
                      </a:r>
                      <a:r>
                        <a:rPr lang="vi-VN" sz="1800" b="0" i="0" dirty="0">
                          <a:latin typeface="+mn-lt"/>
                          <a:cs typeface="Arial" panose="020B0604020202020204" pitchFamily="34" charset="0"/>
                        </a:rPr>
                        <a:t>ơ</a:t>
                      </a:r>
                      <a:r>
                        <a:rPr lang="en-US" sz="1800" b="0" i="0" dirty="0">
                          <a:latin typeface="+mn-lt"/>
                          <a:cs typeface="Arial" panose="020B0604020202020204" pitchFamily="34" charset="0"/>
                        </a:rPr>
                        <a:t> </a:t>
                      </a:r>
                      <a:r>
                        <a:rPr lang="en-US" sz="1800" b="0" i="0" dirty="0" err="1">
                          <a:latin typeface="+mn-lt"/>
                          <a:cs typeface="Arial" panose="020B0604020202020204" pitchFamily="34" charset="0"/>
                        </a:rPr>
                        <a:t>cấu</a:t>
                      </a:r>
                      <a:r>
                        <a:rPr lang="en-US" sz="1800" b="0" i="0" dirty="0">
                          <a:latin typeface="+mn-lt"/>
                          <a:cs typeface="Arial" panose="020B0604020202020204" pitchFamily="34" charset="0"/>
                        </a:rPr>
                        <a:t> </a:t>
                      </a:r>
                      <a:r>
                        <a:rPr lang="en-US" sz="1800" b="0" i="0" dirty="0" err="1">
                          <a:latin typeface="+mn-lt"/>
                          <a:cs typeface="Arial" panose="020B0604020202020204" pitchFamily="34" charset="0"/>
                        </a:rPr>
                        <a:t>tổ</a:t>
                      </a:r>
                      <a:r>
                        <a:rPr lang="en-US" sz="1800" b="0" i="0" dirty="0">
                          <a:latin typeface="+mn-lt"/>
                          <a:cs typeface="Arial" panose="020B0604020202020204" pitchFamily="34" charset="0"/>
                        </a:rPr>
                        <a:t> </a:t>
                      </a:r>
                      <a:r>
                        <a:rPr lang="en-US" sz="1800" b="0" i="0" dirty="0" err="1">
                          <a:latin typeface="+mn-lt"/>
                          <a:cs typeface="Arial" panose="020B0604020202020204" pitchFamily="34" charset="0"/>
                        </a:rPr>
                        <a:t>chức</a:t>
                      </a:r>
                      <a:endParaRPr lang="en-US" sz="1800" b="0" i="0" dirty="0">
                        <a:latin typeface="+mn-lt"/>
                        <a:cs typeface="Arial" panose="020B0604020202020204" pitchFamily="34" charset="0"/>
                      </a:endParaRPr>
                    </a:p>
                  </a:txBody>
                  <a:tcPr marL="121919" marR="121919" marT="45725" marB="45725" anchor="ctr"/>
                </a:tc>
                <a:tc>
                  <a:txBody>
                    <a:bodyPr/>
                    <a:lstStyle/>
                    <a:p>
                      <a:pPr algn="ctr"/>
                      <a:r>
                        <a:rPr lang="en-US" sz="1800" b="0" i="0" dirty="0" err="1">
                          <a:latin typeface="+mn-lt"/>
                          <a:cs typeface="Arial" panose="020B0604020202020204" pitchFamily="34" charset="0"/>
                        </a:rPr>
                        <a:t>Tạo</a:t>
                      </a:r>
                      <a:r>
                        <a:rPr lang="en-US" sz="1800" b="0" i="0" dirty="0">
                          <a:latin typeface="+mn-lt"/>
                          <a:cs typeface="Arial" panose="020B0604020202020204" pitchFamily="34" charset="0"/>
                        </a:rPr>
                        <a:t> </a:t>
                      </a:r>
                      <a:r>
                        <a:rPr lang="vi-VN" sz="1800" b="0" i="0" dirty="0">
                          <a:latin typeface="+mn-lt"/>
                          <a:cs typeface="Arial" panose="020B0604020202020204" pitchFamily="34" charset="0"/>
                        </a:rPr>
                        <a:t>độ</a:t>
                      </a:r>
                      <a:r>
                        <a:rPr lang="en-US" sz="1800" b="0" i="0" dirty="0" err="1">
                          <a:latin typeface="+mn-lt"/>
                          <a:cs typeface="Arial" panose="020B0604020202020204" pitchFamily="34" charset="0"/>
                        </a:rPr>
                        <a:t>ng</a:t>
                      </a:r>
                      <a:r>
                        <a:rPr lang="en-US" sz="1800" b="0" i="0" dirty="0">
                          <a:latin typeface="+mn-lt"/>
                          <a:cs typeface="Arial" panose="020B0604020202020204" pitchFamily="34" charset="0"/>
                        </a:rPr>
                        <a:t> </a:t>
                      </a:r>
                      <a:r>
                        <a:rPr lang="en-US" sz="1800" b="0" i="0" dirty="0" err="1">
                          <a:latin typeface="+mn-lt"/>
                          <a:cs typeface="Arial" panose="020B0604020202020204" pitchFamily="34" charset="0"/>
                        </a:rPr>
                        <a:t>lực</a:t>
                      </a:r>
                      <a:r>
                        <a:rPr lang="en-US" sz="1800" b="0" i="0" dirty="0">
                          <a:latin typeface="+mn-lt"/>
                          <a:cs typeface="Arial" panose="020B0604020202020204" pitchFamily="34" charset="0"/>
                        </a:rPr>
                        <a:t>, </a:t>
                      </a:r>
                      <a:r>
                        <a:rPr lang="vi-VN" sz="1800" b="0" i="0" dirty="0">
                          <a:latin typeface="+mn-lt"/>
                          <a:cs typeface="Arial" panose="020B0604020202020204" pitchFamily="34" charset="0"/>
                        </a:rPr>
                        <a:t>đà</a:t>
                      </a:r>
                      <a:r>
                        <a:rPr lang="en-US" sz="1800" b="0" i="0" dirty="0">
                          <a:latin typeface="+mn-lt"/>
                          <a:cs typeface="Arial" panose="020B0604020202020204" pitchFamily="34" charset="0"/>
                        </a:rPr>
                        <a:t>o </a:t>
                      </a:r>
                      <a:r>
                        <a:rPr lang="en-US" sz="1800" b="0" i="0" dirty="0" err="1">
                          <a:latin typeface="+mn-lt"/>
                          <a:cs typeface="Arial" panose="020B0604020202020204" pitchFamily="34" charset="0"/>
                        </a:rPr>
                        <a:t>tạo</a:t>
                      </a:r>
                      <a:r>
                        <a:rPr lang="en-US" sz="1800" b="0" i="0" dirty="0">
                          <a:latin typeface="+mn-lt"/>
                          <a:cs typeface="Arial" panose="020B0604020202020204" pitchFamily="34" charset="0"/>
                        </a:rPr>
                        <a:t> </a:t>
                      </a:r>
                    </a:p>
                  </a:txBody>
                  <a:tcPr marL="121919" marR="121919" marT="45725" marB="45725" anchor="ctr"/>
                </a:tc>
                <a:tc>
                  <a:txBody>
                    <a:bodyPr/>
                    <a:lstStyle/>
                    <a:p>
                      <a:pPr algn="ctr"/>
                      <a:r>
                        <a:rPr lang="en-US" sz="1800" b="0" i="0" dirty="0" err="1">
                          <a:latin typeface="+mn-lt"/>
                          <a:cs typeface="Arial" panose="020B0604020202020204" pitchFamily="34" charset="0"/>
                        </a:rPr>
                        <a:t>Đo</a:t>
                      </a:r>
                      <a:r>
                        <a:rPr lang="en-US" sz="1800" b="0" i="0" baseline="0" dirty="0">
                          <a:latin typeface="+mn-lt"/>
                          <a:cs typeface="Arial" panose="020B0604020202020204" pitchFamily="34" charset="0"/>
                        </a:rPr>
                        <a:t> l</a:t>
                      </a:r>
                      <a:r>
                        <a:rPr lang="vi-VN" sz="1800" b="0" i="0" baseline="0" dirty="0">
                          <a:latin typeface="+mn-lt"/>
                          <a:cs typeface="Arial" panose="020B0604020202020204" pitchFamily="34" charset="0"/>
                        </a:rPr>
                        <a:t>ườ</a:t>
                      </a:r>
                      <a:r>
                        <a:rPr lang="en-US" sz="1800" b="0" i="0" baseline="0" dirty="0" err="1">
                          <a:latin typeface="+mn-lt"/>
                          <a:cs typeface="Arial" panose="020B0604020202020204" pitchFamily="34" charset="0"/>
                        </a:rPr>
                        <a:t>ng</a:t>
                      </a:r>
                      <a:r>
                        <a:rPr lang="en-US" sz="1800" b="0" i="0" baseline="0" dirty="0">
                          <a:latin typeface="+mn-lt"/>
                          <a:cs typeface="Arial" panose="020B0604020202020204" pitchFamily="34" charset="0"/>
                        </a:rPr>
                        <a:t>/ </a:t>
                      </a:r>
                      <a:r>
                        <a:rPr lang="en-US" sz="1800" b="0" i="0" baseline="0" dirty="0" err="1">
                          <a:latin typeface="+mn-lt"/>
                          <a:cs typeface="Arial" panose="020B0604020202020204" pitchFamily="34" charset="0"/>
                        </a:rPr>
                        <a:t>giám</a:t>
                      </a:r>
                      <a:r>
                        <a:rPr lang="en-US" sz="1800" b="0" i="0" baseline="0" dirty="0">
                          <a:latin typeface="+mn-lt"/>
                          <a:cs typeface="Arial" panose="020B0604020202020204" pitchFamily="34" charset="0"/>
                        </a:rPr>
                        <a:t> </a:t>
                      </a:r>
                      <a:r>
                        <a:rPr lang="en-US" sz="1800" b="0" i="0" baseline="0" dirty="0" err="1">
                          <a:latin typeface="+mn-lt"/>
                          <a:cs typeface="Arial" panose="020B0604020202020204" pitchFamily="34" charset="0"/>
                        </a:rPr>
                        <a:t>sát</a:t>
                      </a:r>
                      <a:r>
                        <a:rPr lang="en-US" sz="1800" b="0" i="0" baseline="0" dirty="0">
                          <a:latin typeface="+mn-lt"/>
                          <a:cs typeface="Arial" panose="020B0604020202020204" pitchFamily="34" charset="0"/>
                        </a:rPr>
                        <a:t> NL</a:t>
                      </a:r>
                      <a:endParaRPr lang="en-US" sz="1800" b="0" i="0" dirty="0">
                        <a:latin typeface="+mn-lt"/>
                        <a:cs typeface="Arial" panose="020B0604020202020204" pitchFamily="34" charset="0"/>
                      </a:endParaRPr>
                    </a:p>
                  </a:txBody>
                  <a:tcPr marL="121919" marR="121919" marT="45725" marB="45725"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b="0" i="0" dirty="0" err="1">
                          <a:latin typeface="+mn-lt"/>
                          <a:cs typeface="Arial" panose="020B0604020202020204" pitchFamily="34" charset="0"/>
                        </a:rPr>
                        <a:t>Truyền</a:t>
                      </a:r>
                      <a:r>
                        <a:rPr lang="en-US" sz="1800" b="0" i="0" dirty="0">
                          <a:latin typeface="+mn-lt"/>
                          <a:cs typeface="Arial" panose="020B0604020202020204" pitchFamily="34" charset="0"/>
                        </a:rPr>
                        <a:t> </a:t>
                      </a:r>
                      <a:r>
                        <a:rPr lang="en-US" sz="1800" b="0" i="0" dirty="0" err="1">
                          <a:latin typeface="+mn-lt"/>
                          <a:cs typeface="Arial" panose="020B0604020202020204" pitchFamily="34" charset="0"/>
                        </a:rPr>
                        <a:t>thông</a:t>
                      </a:r>
                      <a:r>
                        <a:rPr lang="en-US" sz="1800" b="0" i="0" dirty="0">
                          <a:latin typeface="+mn-lt"/>
                          <a:cs typeface="Arial" panose="020B0604020202020204" pitchFamily="34" charset="0"/>
                        </a:rPr>
                        <a:t>  </a:t>
                      </a:r>
                    </a:p>
                  </a:txBody>
                  <a:tcPr marL="121919" marR="121919" marT="45725" marB="45725" anchor="ctr"/>
                </a:tc>
                <a:tc>
                  <a:txBody>
                    <a:bodyPr/>
                    <a:lstStyle/>
                    <a:p>
                      <a:pPr algn="ctr"/>
                      <a:r>
                        <a:rPr lang="en-US" sz="1800" b="0" i="0" dirty="0" err="1">
                          <a:latin typeface="+mn-lt"/>
                          <a:cs typeface="Arial" panose="020B0604020202020204" pitchFamily="34" charset="0"/>
                        </a:rPr>
                        <a:t>Đầu</a:t>
                      </a:r>
                      <a:r>
                        <a:rPr lang="en-US" sz="1800" b="0" i="0" dirty="0">
                          <a:latin typeface="+mn-lt"/>
                          <a:cs typeface="Arial" panose="020B0604020202020204" pitchFamily="34" charset="0"/>
                        </a:rPr>
                        <a:t> t</a:t>
                      </a:r>
                      <a:r>
                        <a:rPr lang="vi-VN" sz="1800" b="0" i="0" dirty="0">
                          <a:latin typeface="+mn-lt"/>
                          <a:cs typeface="Arial" panose="020B0604020202020204" pitchFamily="34" charset="0"/>
                        </a:rPr>
                        <a:t>ư</a:t>
                      </a:r>
                      <a:endParaRPr lang="en-US" sz="1800" b="0" i="0" dirty="0">
                        <a:latin typeface="+mn-lt"/>
                        <a:cs typeface="Arial" panose="020B0604020202020204" pitchFamily="34" charset="0"/>
                      </a:endParaRPr>
                    </a:p>
                  </a:txBody>
                  <a:tcPr marL="121919" marR="121919" marT="45725" marB="45725" anchor="ctr"/>
                </a:tc>
                <a:extLst>
                  <a:ext uri="{0D108BD9-81ED-4DB2-BD59-A6C34878D82A}">
                    <a16:rowId xmlns:a16="http://schemas.microsoft.com/office/drawing/2014/main" val="10000"/>
                  </a:ext>
                </a:extLst>
              </a:tr>
              <a:tr h="520776">
                <a:tc>
                  <a:txBody>
                    <a:bodyPr/>
                    <a:lstStyle/>
                    <a:p>
                      <a:pPr algn="ctr"/>
                      <a:r>
                        <a:rPr lang="en-US" sz="1800" b="0" i="0" dirty="0">
                          <a:solidFill>
                            <a:schemeClr val="tx1"/>
                          </a:solidFill>
                          <a:latin typeface="+mn-lt"/>
                          <a:cs typeface="Arial" panose="020B0604020202020204" pitchFamily="34" charset="0"/>
                        </a:rPr>
                        <a:t>4</a:t>
                      </a:r>
                    </a:p>
                  </a:txBody>
                  <a:tcPr marL="121919" marR="121919" marT="45725" marB="45725" anchor="ctr"/>
                </a:tc>
                <a:tc>
                  <a:txBody>
                    <a:bodyPr/>
                    <a:lstStyle/>
                    <a:p>
                      <a:endParaRPr lang="en-US" sz="1800" dirty="0">
                        <a:latin typeface="+mn-lt"/>
                      </a:endParaRPr>
                    </a:p>
                  </a:txBody>
                  <a:tcPr marL="121919" marR="121919" marT="45725" marB="45725"/>
                </a:tc>
                <a:tc>
                  <a:txBody>
                    <a:bodyPr/>
                    <a:lstStyle/>
                    <a:p>
                      <a:endParaRPr lang="en-US" sz="1800" dirty="0">
                        <a:latin typeface="+mn-lt"/>
                      </a:endParaRPr>
                    </a:p>
                  </a:txBody>
                  <a:tcPr marL="121919" marR="121919" marT="45725" marB="45725"/>
                </a:tc>
                <a:tc>
                  <a:txBody>
                    <a:bodyPr/>
                    <a:lstStyle/>
                    <a:p>
                      <a:endParaRPr lang="en-US" sz="1800">
                        <a:latin typeface="+mn-lt"/>
                      </a:endParaRPr>
                    </a:p>
                  </a:txBody>
                  <a:tcPr marL="121919" marR="121919" marT="45725" marB="45725"/>
                </a:tc>
                <a:tc>
                  <a:txBody>
                    <a:bodyPr/>
                    <a:lstStyle/>
                    <a:p>
                      <a:endParaRPr lang="en-US" sz="1800">
                        <a:latin typeface="+mn-lt"/>
                      </a:endParaRPr>
                    </a:p>
                  </a:txBody>
                  <a:tcPr marL="121919" marR="121919" marT="45725" marB="45725"/>
                </a:tc>
                <a:tc>
                  <a:txBody>
                    <a:bodyPr/>
                    <a:lstStyle/>
                    <a:p>
                      <a:endParaRPr lang="en-US" sz="1800">
                        <a:latin typeface="+mn-lt"/>
                      </a:endParaRPr>
                    </a:p>
                  </a:txBody>
                  <a:tcPr marL="121919" marR="121919" marT="45725" marB="45725"/>
                </a:tc>
                <a:tc>
                  <a:txBody>
                    <a:bodyPr/>
                    <a:lstStyle/>
                    <a:p>
                      <a:endParaRPr lang="en-US" sz="1800">
                        <a:latin typeface="+mn-lt"/>
                      </a:endParaRPr>
                    </a:p>
                  </a:txBody>
                  <a:tcPr marL="121919" marR="121919" marT="45725" marB="45725"/>
                </a:tc>
                <a:extLst>
                  <a:ext uri="{0D108BD9-81ED-4DB2-BD59-A6C34878D82A}">
                    <a16:rowId xmlns:a16="http://schemas.microsoft.com/office/drawing/2014/main" val="10001"/>
                  </a:ext>
                </a:extLst>
              </a:tr>
              <a:tr h="520776">
                <a:tc>
                  <a:txBody>
                    <a:bodyPr/>
                    <a:lstStyle/>
                    <a:p>
                      <a:pPr algn="ctr"/>
                      <a:r>
                        <a:rPr lang="en-US" sz="1800" b="0" i="0" dirty="0">
                          <a:solidFill>
                            <a:schemeClr val="tx1"/>
                          </a:solidFill>
                          <a:latin typeface="+mn-lt"/>
                          <a:cs typeface="Arial" panose="020B0604020202020204" pitchFamily="34" charset="0"/>
                        </a:rPr>
                        <a:t>3</a:t>
                      </a:r>
                    </a:p>
                  </a:txBody>
                  <a:tcPr marL="121919" marR="121919" marT="45725" marB="45725" anchor="ctr"/>
                </a:tc>
                <a:tc>
                  <a:txBody>
                    <a:bodyPr/>
                    <a:lstStyle/>
                    <a:p>
                      <a:endParaRPr lang="en-US" sz="1800">
                        <a:latin typeface="+mn-lt"/>
                      </a:endParaRPr>
                    </a:p>
                  </a:txBody>
                  <a:tcPr marL="121919" marR="121919" marT="45725" marB="45725"/>
                </a:tc>
                <a:tc>
                  <a:txBody>
                    <a:bodyPr/>
                    <a:lstStyle/>
                    <a:p>
                      <a:endParaRPr lang="en-US" sz="1800">
                        <a:latin typeface="+mn-lt"/>
                      </a:endParaRPr>
                    </a:p>
                  </a:txBody>
                  <a:tcPr marL="121919" marR="121919" marT="45725" marB="45725"/>
                </a:tc>
                <a:tc>
                  <a:txBody>
                    <a:bodyPr/>
                    <a:lstStyle/>
                    <a:p>
                      <a:endParaRPr lang="en-US" sz="1800">
                        <a:latin typeface="+mn-lt"/>
                      </a:endParaRPr>
                    </a:p>
                  </a:txBody>
                  <a:tcPr marL="121919" marR="121919" marT="45725" marB="45725"/>
                </a:tc>
                <a:tc>
                  <a:txBody>
                    <a:bodyPr/>
                    <a:lstStyle/>
                    <a:p>
                      <a:endParaRPr lang="en-US" sz="1800" dirty="0">
                        <a:latin typeface="+mn-lt"/>
                      </a:endParaRPr>
                    </a:p>
                  </a:txBody>
                  <a:tcPr marL="121919" marR="121919" marT="45725" marB="45725"/>
                </a:tc>
                <a:tc>
                  <a:txBody>
                    <a:bodyPr/>
                    <a:lstStyle/>
                    <a:p>
                      <a:endParaRPr lang="en-US" sz="1800">
                        <a:latin typeface="+mn-lt"/>
                      </a:endParaRPr>
                    </a:p>
                  </a:txBody>
                  <a:tcPr marL="121919" marR="121919" marT="45725" marB="45725"/>
                </a:tc>
                <a:tc>
                  <a:txBody>
                    <a:bodyPr/>
                    <a:lstStyle/>
                    <a:p>
                      <a:endParaRPr lang="en-US" sz="1800">
                        <a:latin typeface="+mn-lt"/>
                      </a:endParaRPr>
                    </a:p>
                  </a:txBody>
                  <a:tcPr marL="121919" marR="121919" marT="45725" marB="45725"/>
                </a:tc>
                <a:extLst>
                  <a:ext uri="{0D108BD9-81ED-4DB2-BD59-A6C34878D82A}">
                    <a16:rowId xmlns:a16="http://schemas.microsoft.com/office/drawing/2014/main" val="10002"/>
                  </a:ext>
                </a:extLst>
              </a:tr>
              <a:tr h="520776">
                <a:tc>
                  <a:txBody>
                    <a:bodyPr/>
                    <a:lstStyle/>
                    <a:p>
                      <a:pPr algn="ctr"/>
                      <a:r>
                        <a:rPr lang="en-US" sz="1800" b="0" i="0" dirty="0">
                          <a:solidFill>
                            <a:schemeClr val="tx1"/>
                          </a:solidFill>
                          <a:latin typeface="+mn-lt"/>
                          <a:cs typeface="Arial" panose="020B0604020202020204" pitchFamily="34" charset="0"/>
                        </a:rPr>
                        <a:t>2</a:t>
                      </a:r>
                    </a:p>
                  </a:txBody>
                  <a:tcPr marL="121919" marR="121919" marT="45725" marB="45725" anchor="ctr"/>
                </a:tc>
                <a:tc>
                  <a:txBody>
                    <a:bodyPr/>
                    <a:lstStyle/>
                    <a:p>
                      <a:endParaRPr lang="en-US" sz="1800" dirty="0">
                        <a:latin typeface="+mn-lt"/>
                      </a:endParaRPr>
                    </a:p>
                  </a:txBody>
                  <a:tcPr marL="121919" marR="121919" marT="45725" marB="45725"/>
                </a:tc>
                <a:tc>
                  <a:txBody>
                    <a:bodyPr/>
                    <a:lstStyle/>
                    <a:p>
                      <a:endParaRPr lang="en-US" sz="1800">
                        <a:latin typeface="+mn-lt"/>
                      </a:endParaRPr>
                    </a:p>
                  </a:txBody>
                  <a:tcPr marL="121919" marR="121919" marT="45725" marB="45725"/>
                </a:tc>
                <a:tc>
                  <a:txBody>
                    <a:bodyPr/>
                    <a:lstStyle/>
                    <a:p>
                      <a:endParaRPr lang="en-US" sz="1800">
                        <a:latin typeface="+mn-lt"/>
                      </a:endParaRPr>
                    </a:p>
                  </a:txBody>
                  <a:tcPr marL="121919" marR="121919" marT="45725" marB="45725"/>
                </a:tc>
                <a:tc>
                  <a:txBody>
                    <a:bodyPr/>
                    <a:lstStyle/>
                    <a:p>
                      <a:endParaRPr lang="en-US" sz="1800">
                        <a:latin typeface="+mn-lt"/>
                      </a:endParaRPr>
                    </a:p>
                  </a:txBody>
                  <a:tcPr marL="121919" marR="121919" marT="45725" marB="45725"/>
                </a:tc>
                <a:tc>
                  <a:txBody>
                    <a:bodyPr/>
                    <a:lstStyle/>
                    <a:p>
                      <a:endParaRPr lang="en-US" sz="1800">
                        <a:latin typeface="+mn-lt"/>
                      </a:endParaRPr>
                    </a:p>
                  </a:txBody>
                  <a:tcPr marL="121919" marR="121919" marT="45725" marB="45725"/>
                </a:tc>
                <a:tc>
                  <a:txBody>
                    <a:bodyPr/>
                    <a:lstStyle/>
                    <a:p>
                      <a:endParaRPr lang="en-US" sz="1800">
                        <a:latin typeface="+mn-lt"/>
                      </a:endParaRPr>
                    </a:p>
                  </a:txBody>
                  <a:tcPr marL="121919" marR="121919" marT="45725" marB="45725"/>
                </a:tc>
                <a:extLst>
                  <a:ext uri="{0D108BD9-81ED-4DB2-BD59-A6C34878D82A}">
                    <a16:rowId xmlns:a16="http://schemas.microsoft.com/office/drawing/2014/main" val="10003"/>
                  </a:ext>
                </a:extLst>
              </a:tr>
              <a:tr h="857924">
                <a:tc>
                  <a:txBody>
                    <a:bodyPr/>
                    <a:lstStyle/>
                    <a:p>
                      <a:pPr algn="ctr"/>
                      <a:r>
                        <a:rPr lang="en-US" sz="1800" b="0" i="0" dirty="0">
                          <a:solidFill>
                            <a:schemeClr val="tx1"/>
                          </a:solidFill>
                          <a:latin typeface="+mn-lt"/>
                          <a:cs typeface="Arial" panose="020B0604020202020204" pitchFamily="34" charset="0"/>
                        </a:rPr>
                        <a:t>1</a:t>
                      </a:r>
                    </a:p>
                  </a:txBody>
                  <a:tcPr marL="121919" marR="121919" marT="45725" marB="45725" anchor="ctr"/>
                </a:tc>
                <a:tc>
                  <a:txBody>
                    <a:bodyPr/>
                    <a:lstStyle/>
                    <a:p>
                      <a:endParaRPr lang="en-US" sz="1800">
                        <a:latin typeface="+mn-lt"/>
                      </a:endParaRPr>
                    </a:p>
                  </a:txBody>
                  <a:tcPr marL="121919" marR="121919" marT="45725" marB="45725"/>
                </a:tc>
                <a:tc>
                  <a:txBody>
                    <a:bodyPr/>
                    <a:lstStyle/>
                    <a:p>
                      <a:endParaRPr lang="en-US" sz="1800">
                        <a:latin typeface="+mn-lt"/>
                      </a:endParaRPr>
                    </a:p>
                  </a:txBody>
                  <a:tcPr marL="121919" marR="121919" marT="45725" marB="45725"/>
                </a:tc>
                <a:tc>
                  <a:txBody>
                    <a:bodyPr/>
                    <a:lstStyle/>
                    <a:p>
                      <a:endParaRPr lang="en-US" sz="1800" dirty="0">
                        <a:latin typeface="+mn-lt"/>
                      </a:endParaRPr>
                    </a:p>
                  </a:txBody>
                  <a:tcPr marL="121919" marR="121919" marT="45725" marB="45725"/>
                </a:tc>
                <a:tc>
                  <a:txBody>
                    <a:bodyPr/>
                    <a:lstStyle/>
                    <a:p>
                      <a:endParaRPr lang="en-US" sz="1800">
                        <a:latin typeface="+mn-lt"/>
                      </a:endParaRPr>
                    </a:p>
                  </a:txBody>
                  <a:tcPr marL="121919" marR="121919" marT="45725" marB="45725"/>
                </a:tc>
                <a:tc>
                  <a:txBody>
                    <a:bodyPr/>
                    <a:lstStyle/>
                    <a:p>
                      <a:endParaRPr lang="en-US" sz="1800">
                        <a:latin typeface="+mn-lt"/>
                      </a:endParaRPr>
                    </a:p>
                  </a:txBody>
                  <a:tcPr marL="121919" marR="121919" marT="45725" marB="45725"/>
                </a:tc>
                <a:tc>
                  <a:txBody>
                    <a:bodyPr/>
                    <a:lstStyle/>
                    <a:p>
                      <a:endParaRPr lang="en-US" sz="1800">
                        <a:latin typeface="+mn-lt"/>
                      </a:endParaRPr>
                    </a:p>
                    <a:p>
                      <a:endParaRPr lang="en-US" sz="1800">
                        <a:latin typeface="+mn-lt"/>
                      </a:endParaRPr>
                    </a:p>
                  </a:txBody>
                  <a:tcPr marL="121919" marR="121919" marT="45725" marB="45725"/>
                </a:tc>
                <a:extLst>
                  <a:ext uri="{0D108BD9-81ED-4DB2-BD59-A6C34878D82A}">
                    <a16:rowId xmlns:a16="http://schemas.microsoft.com/office/drawing/2014/main" val="10004"/>
                  </a:ext>
                </a:extLst>
              </a:tr>
              <a:tr h="520776">
                <a:tc>
                  <a:txBody>
                    <a:bodyPr/>
                    <a:lstStyle/>
                    <a:p>
                      <a:pPr algn="ctr"/>
                      <a:r>
                        <a:rPr lang="en-US" sz="1800" b="0" i="0" dirty="0">
                          <a:solidFill>
                            <a:schemeClr val="tx1"/>
                          </a:solidFill>
                          <a:latin typeface="+mn-lt"/>
                          <a:cs typeface="Arial" panose="020B0604020202020204" pitchFamily="34" charset="0"/>
                        </a:rPr>
                        <a:t>0</a:t>
                      </a:r>
                    </a:p>
                  </a:txBody>
                  <a:tcPr marL="121919" marR="121919" marT="45725" marB="45725" anchor="ctr"/>
                </a:tc>
                <a:tc>
                  <a:txBody>
                    <a:bodyPr/>
                    <a:lstStyle/>
                    <a:p>
                      <a:endParaRPr lang="en-US" sz="1800">
                        <a:latin typeface="+mn-lt"/>
                      </a:endParaRPr>
                    </a:p>
                  </a:txBody>
                  <a:tcPr marL="121919" marR="121919" marT="45725" marB="45725"/>
                </a:tc>
                <a:tc>
                  <a:txBody>
                    <a:bodyPr/>
                    <a:lstStyle/>
                    <a:p>
                      <a:endParaRPr lang="en-US" sz="1800">
                        <a:latin typeface="+mn-lt"/>
                      </a:endParaRPr>
                    </a:p>
                  </a:txBody>
                  <a:tcPr marL="121919" marR="121919" marT="45725" marB="45725"/>
                </a:tc>
                <a:tc>
                  <a:txBody>
                    <a:bodyPr/>
                    <a:lstStyle/>
                    <a:p>
                      <a:endParaRPr lang="en-US" sz="1800">
                        <a:latin typeface="+mn-lt"/>
                      </a:endParaRPr>
                    </a:p>
                  </a:txBody>
                  <a:tcPr marL="121919" marR="121919" marT="45725" marB="45725"/>
                </a:tc>
                <a:tc>
                  <a:txBody>
                    <a:bodyPr/>
                    <a:lstStyle/>
                    <a:p>
                      <a:endParaRPr lang="en-US" sz="1800">
                        <a:latin typeface="+mn-lt"/>
                      </a:endParaRPr>
                    </a:p>
                  </a:txBody>
                  <a:tcPr marL="121919" marR="121919" marT="45725" marB="45725"/>
                </a:tc>
                <a:tc>
                  <a:txBody>
                    <a:bodyPr/>
                    <a:lstStyle/>
                    <a:p>
                      <a:endParaRPr lang="en-US" sz="1800">
                        <a:latin typeface="+mn-lt"/>
                      </a:endParaRPr>
                    </a:p>
                  </a:txBody>
                  <a:tcPr marL="121919" marR="121919" marT="45725" marB="45725"/>
                </a:tc>
                <a:tc>
                  <a:txBody>
                    <a:bodyPr/>
                    <a:lstStyle/>
                    <a:p>
                      <a:endParaRPr lang="en-US" sz="1800" dirty="0">
                        <a:latin typeface="+mn-lt"/>
                      </a:endParaRPr>
                    </a:p>
                  </a:txBody>
                  <a:tcPr marL="121919" marR="121919" marT="45725" marB="45725"/>
                </a:tc>
                <a:extLst>
                  <a:ext uri="{0D108BD9-81ED-4DB2-BD59-A6C34878D82A}">
                    <a16:rowId xmlns:a16="http://schemas.microsoft.com/office/drawing/2014/main" val="10005"/>
                  </a:ext>
                </a:extLst>
              </a:tr>
            </a:tbl>
          </a:graphicData>
        </a:graphic>
      </p:graphicFrame>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Title 1">
            <a:extLst>
              <a:ext uri="{FF2B5EF4-FFF2-40B4-BE49-F238E27FC236}">
                <a16:creationId xmlns:a16="http://schemas.microsoft.com/office/drawing/2014/main" id="{CDC780DD-37D4-BC94-6D78-D3083F417E9B}"/>
              </a:ext>
            </a:extLst>
          </p:cNvPr>
          <p:cNvSpPr>
            <a:spLocks noGrp="1"/>
          </p:cNvSpPr>
          <p:nvPr>
            <p:ph type="title"/>
          </p:nvPr>
        </p:nvSpPr>
        <p:spPr>
          <a:xfrm>
            <a:off x="548217" y="530224"/>
            <a:ext cx="10996083" cy="654050"/>
          </a:xfrm>
        </p:spPr>
        <p:txBody>
          <a:bodyPr>
            <a:noAutofit/>
          </a:bodyPr>
          <a:lstStyle/>
          <a:p>
            <a:pPr algn="ctr" eaLnBrk="1" hangingPunct="1"/>
            <a:r>
              <a:rPr lang="en-US" altLang="en-US" sz="3200" dirty="0">
                <a:solidFill>
                  <a:schemeClr val="accent1">
                    <a:lumMod val="50000"/>
                  </a:schemeClr>
                </a:solidFill>
                <a:latin typeface="+mn-lt"/>
                <a:ea typeface="ヒラギノ角ゴ Pro W3"/>
              </a:rPr>
              <a:t>(1) </a:t>
            </a:r>
            <a:r>
              <a:rPr lang="en-US" altLang="en-US" sz="3200" dirty="0" err="1">
                <a:solidFill>
                  <a:schemeClr val="accent1">
                    <a:lumMod val="50000"/>
                  </a:schemeClr>
                </a:solidFill>
                <a:latin typeface="+mn-lt"/>
                <a:ea typeface="ヒラギノ角ゴ Pro W3"/>
              </a:rPr>
              <a:t>Chính</a:t>
            </a:r>
            <a:r>
              <a:rPr lang="en-US" altLang="en-US" sz="3200" dirty="0">
                <a:solidFill>
                  <a:schemeClr val="accent1">
                    <a:lumMod val="50000"/>
                  </a:schemeClr>
                </a:solidFill>
                <a:latin typeface="+mn-lt"/>
                <a:ea typeface="ヒラギノ角ゴ Pro W3"/>
              </a:rPr>
              <a:t> </a:t>
            </a:r>
            <a:r>
              <a:rPr lang="en-US" altLang="en-US" sz="3200" dirty="0" err="1">
                <a:solidFill>
                  <a:schemeClr val="accent1">
                    <a:lumMod val="50000"/>
                  </a:schemeClr>
                </a:solidFill>
                <a:latin typeface="+mn-lt"/>
                <a:ea typeface="ヒラギノ角ゴ Pro W3"/>
              </a:rPr>
              <a:t>sách</a:t>
            </a:r>
            <a:r>
              <a:rPr lang="en-US" altLang="en-US" sz="3200" dirty="0">
                <a:solidFill>
                  <a:schemeClr val="accent1">
                    <a:lumMod val="50000"/>
                  </a:schemeClr>
                </a:solidFill>
                <a:latin typeface="+mn-lt"/>
                <a:ea typeface="ヒラギノ角ゴ Pro W3"/>
              </a:rPr>
              <a:t> n</a:t>
            </a:r>
            <a:r>
              <a:rPr lang="vi-VN" altLang="en-US" sz="3200" dirty="0">
                <a:solidFill>
                  <a:schemeClr val="accent1">
                    <a:lumMod val="50000"/>
                  </a:schemeClr>
                </a:solidFill>
                <a:latin typeface="+mn-lt"/>
                <a:ea typeface="ヒラギノ角ゴ Pro W3"/>
              </a:rPr>
              <a:t>ă</a:t>
            </a:r>
            <a:r>
              <a:rPr lang="en-US" altLang="en-US" sz="3200" dirty="0">
                <a:solidFill>
                  <a:schemeClr val="accent1">
                    <a:lumMod val="50000"/>
                  </a:schemeClr>
                </a:solidFill>
                <a:latin typeface="+mn-lt"/>
                <a:ea typeface="ヒラギノ角ゴ Pro W3"/>
              </a:rPr>
              <a:t>ng l</a:t>
            </a:r>
            <a:r>
              <a:rPr lang="vi-VN" altLang="en-US" sz="3200" dirty="0">
                <a:solidFill>
                  <a:schemeClr val="accent1">
                    <a:lumMod val="50000"/>
                  </a:schemeClr>
                </a:solidFill>
                <a:latin typeface="+mn-lt"/>
                <a:ea typeface="ヒラギノ角ゴ Pro W3"/>
              </a:rPr>
              <a:t>ượ</a:t>
            </a:r>
            <a:r>
              <a:rPr lang="en-US" altLang="en-US" sz="3200" dirty="0">
                <a:solidFill>
                  <a:schemeClr val="accent1">
                    <a:lumMod val="50000"/>
                  </a:schemeClr>
                </a:solidFill>
                <a:latin typeface="+mn-lt"/>
                <a:ea typeface="ヒラギノ角ゴ Pro W3"/>
              </a:rPr>
              <a:t>ng </a:t>
            </a:r>
          </a:p>
        </p:txBody>
      </p:sp>
      <p:sp>
        <p:nvSpPr>
          <p:cNvPr id="90115" name="Content Placeholder 2">
            <a:extLst>
              <a:ext uri="{FF2B5EF4-FFF2-40B4-BE49-F238E27FC236}">
                <a16:creationId xmlns:a16="http://schemas.microsoft.com/office/drawing/2014/main" id="{00A970ED-D608-0B2B-75B8-4CFC534BDF05}"/>
              </a:ext>
            </a:extLst>
          </p:cNvPr>
          <p:cNvSpPr>
            <a:spLocks noGrp="1"/>
          </p:cNvSpPr>
          <p:nvPr>
            <p:ph idx="1"/>
          </p:nvPr>
        </p:nvSpPr>
        <p:spPr>
          <a:xfrm>
            <a:off x="4830170" y="1517389"/>
            <a:ext cx="5392350" cy="1320169"/>
          </a:xfrm>
        </p:spPr>
        <p:txBody>
          <a:bodyPr>
            <a:noAutofit/>
          </a:bodyPr>
          <a:lstStyle/>
          <a:p>
            <a:pPr algn="just" eaLnBrk="1" hangingPunct="1">
              <a:lnSpc>
                <a:spcPct val="150000"/>
              </a:lnSpc>
              <a:buFont typeface="Wingdings" pitchFamily="2" charset="2"/>
              <a:buChar char="v"/>
            </a:pPr>
            <a:r>
              <a:rPr lang="en-US" altLang="en-US" dirty="0">
                <a:latin typeface="+mn-lt"/>
                <a:ea typeface="ヒラギノ角ゴ Pro W3"/>
                <a:cs typeface="Arial" panose="020B0604020202020204" pitchFamily="34" charset="0"/>
              </a:rPr>
              <a:t> </a:t>
            </a:r>
            <a:r>
              <a:rPr lang="en-US" altLang="en-US" dirty="0" err="1">
                <a:latin typeface="+mn-lt"/>
                <a:ea typeface="ヒラギノ角ゴ Pro W3"/>
                <a:cs typeface="Arial" panose="020B0604020202020204" pitchFamily="34" charset="0"/>
              </a:rPr>
              <a:t>Là</a:t>
            </a:r>
            <a:r>
              <a:rPr lang="en-US" altLang="en-US" dirty="0">
                <a:latin typeface="+mn-lt"/>
                <a:ea typeface="ヒラギノ角ゴ Pro W3"/>
                <a:cs typeface="Arial" panose="020B0604020202020204" pitchFamily="34" charset="0"/>
              </a:rPr>
              <a:t> </a:t>
            </a:r>
            <a:r>
              <a:rPr lang="en-US" altLang="en-US" dirty="0" err="1">
                <a:latin typeface="+mn-lt"/>
                <a:ea typeface="ヒラギノ角ゴ Pro W3"/>
                <a:cs typeface="Arial" panose="020B0604020202020204" pitchFamily="34" charset="0"/>
              </a:rPr>
              <a:t>tuyên</a:t>
            </a:r>
            <a:r>
              <a:rPr lang="en-US" altLang="en-US" dirty="0">
                <a:latin typeface="+mn-lt"/>
                <a:ea typeface="ヒラギノ角ゴ Pro W3"/>
                <a:cs typeface="Arial" panose="020B0604020202020204" pitchFamily="34" charset="0"/>
              </a:rPr>
              <a:t> </a:t>
            </a:r>
            <a:r>
              <a:rPr lang="en-US" altLang="en-US" dirty="0" err="1">
                <a:latin typeface="+mn-lt"/>
                <a:ea typeface="ヒラギノ角ゴ Pro W3"/>
                <a:cs typeface="Arial" panose="020B0604020202020204" pitchFamily="34" charset="0"/>
              </a:rPr>
              <a:t>bố</a:t>
            </a:r>
            <a:r>
              <a:rPr lang="en-US" altLang="en-US" dirty="0">
                <a:latin typeface="+mn-lt"/>
                <a:ea typeface="ヒラギノ角ゴ Pro W3"/>
                <a:cs typeface="Arial" panose="020B0604020202020204" pitchFamily="34" charset="0"/>
              </a:rPr>
              <a:t> cam </a:t>
            </a:r>
            <a:r>
              <a:rPr lang="en-US" altLang="en-US" dirty="0" err="1">
                <a:latin typeface="+mn-lt"/>
                <a:ea typeface="ヒラギノ角ゴ Pro W3"/>
                <a:cs typeface="Arial" panose="020B0604020202020204" pitchFamily="34" charset="0"/>
              </a:rPr>
              <a:t>kết</a:t>
            </a:r>
            <a:r>
              <a:rPr lang="en-US" altLang="en-US" dirty="0">
                <a:latin typeface="+mn-lt"/>
                <a:ea typeface="ヒラギノ角ゴ Pro W3"/>
                <a:cs typeface="Arial" panose="020B0604020202020204" pitchFamily="34" charset="0"/>
              </a:rPr>
              <a:t> </a:t>
            </a:r>
            <a:r>
              <a:rPr lang="en-US" altLang="en-US" dirty="0" err="1">
                <a:latin typeface="+mn-lt"/>
                <a:ea typeface="ヒラギノ角ゴ Pro W3"/>
                <a:cs typeface="Arial" panose="020B0604020202020204" pitchFamily="34" charset="0"/>
              </a:rPr>
              <a:t>của</a:t>
            </a:r>
            <a:r>
              <a:rPr lang="en-US" altLang="en-US" dirty="0">
                <a:latin typeface="+mn-lt"/>
                <a:ea typeface="ヒラギノ角ゴ Pro W3"/>
                <a:cs typeface="Arial" panose="020B0604020202020204" pitchFamily="34" charset="0"/>
              </a:rPr>
              <a:t> </a:t>
            </a:r>
            <a:r>
              <a:rPr lang="en-US" altLang="en-US" dirty="0" err="1">
                <a:latin typeface="+mn-lt"/>
                <a:ea typeface="ヒラギノ角ゴ Pro W3"/>
                <a:cs typeface="Arial" panose="020B0604020202020204" pitchFamily="34" charset="0"/>
              </a:rPr>
              <a:t>lãnh</a:t>
            </a:r>
            <a:r>
              <a:rPr lang="en-US" altLang="en-US" dirty="0">
                <a:latin typeface="+mn-lt"/>
                <a:ea typeface="ヒラギノ角ゴ Pro W3"/>
                <a:cs typeface="Arial" panose="020B0604020202020204" pitchFamily="34" charset="0"/>
              </a:rPr>
              <a:t> </a:t>
            </a:r>
            <a:r>
              <a:rPr lang="vi-VN" altLang="en-US" dirty="0">
                <a:latin typeface="+mn-lt"/>
                <a:ea typeface="ヒラギノ角ゴ Pro W3"/>
                <a:cs typeface="Arial" panose="020B0604020202020204" pitchFamily="34" charset="0"/>
              </a:rPr>
              <a:t>đạ</a:t>
            </a:r>
            <a:r>
              <a:rPr lang="en-US" altLang="en-US" dirty="0">
                <a:latin typeface="+mn-lt"/>
                <a:ea typeface="ヒラギノ角ゴ Pro W3"/>
                <a:cs typeface="Arial" panose="020B0604020202020204" pitchFamily="34" charset="0"/>
              </a:rPr>
              <a:t>o</a:t>
            </a:r>
          </a:p>
          <a:p>
            <a:pPr algn="just" eaLnBrk="1" hangingPunct="1">
              <a:lnSpc>
                <a:spcPct val="150000"/>
              </a:lnSpc>
              <a:buFont typeface="Wingdings" pitchFamily="2" charset="2"/>
              <a:buChar char="v"/>
            </a:pPr>
            <a:r>
              <a:rPr lang="en-US" altLang="en-US" dirty="0">
                <a:latin typeface="+mn-lt"/>
                <a:ea typeface="ヒラギノ角ゴ Pro W3"/>
                <a:cs typeface="Arial" panose="020B0604020202020204" pitchFamily="34" charset="0"/>
              </a:rPr>
              <a:t> </a:t>
            </a:r>
            <a:r>
              <a:rPr lang="en-US" altLang="en-US" dirty="0" err="1">
                <a:latin typeface="+mn-lt"/>
                <a:ea typeface="ヒラギノ角ゴ Pro W3"/>
                <a:cs typeface="Arial" panose="020B0604020202020204" pitchFamily="34" charset="0"/>
              </a:rPr>
              <a:t>Thể</a:t>
            </a:r>
            <a:r>
              <a:rPr lang="en-US" altLang="en-US" dirty="0">
                <a:latin typeface="+mn-lt"/>
                <a:ea typeface="ヒラギノ角ゴ Pro W3"/>
                <a:cs typeface="Arial" panose="020B0604020202020204" pitchFamily="34" charset="0"/>
              </a:rPr>
              <a:t> </a:t>
            </a:r>
            <a:r>
              <a:rPr lang="en-US" altLang="en-US" dirty="0" err="1">
                <a:latin typeface="+mn-lt"/>
                <a:ea typeface="ヒラギノ角ゴ Pro W3"/>
                <a:cs typeface="Arial" panose="020B0604020202020204" pitchFamily="34" charset="0"/>
              </a:rPr>
              <a:t>hiện</a:t>
            </a:r>
            <a:r>
              <a:rPr lang="en-US" altLang="en-US" dirty="0">
                <a:latin typeface="+mn-lt"/>
                <a:ea typeface="ヒラギノ角ゴ Pro W3"/>
                <a:cs typeface="Arial" panose="020B0604020202020204" pitchFamily="34" charset="0"/>
              </a:rPr>
              <a:t> </a:t>
            </a:r>
            <a:r>
              <a:rPr lang="vi-VN" altLang="en-US" dirty="0">
                <a:latin typeface="+mn-lt"/>
                <a:ea typeface="ヒラギノ角ゴ Pro W3"/>
                <a:cs typeface="Arial" panose="020B0604020202020204" pitchFamily="34" charset="0"/>
              </a:rPr>
              <a:t>đị</a:t>
            </a:r>
            <a:r>
              <a:rPr lang="en-US" altLang="en-US" dirty="0" err="1">
                <a:latin typeface="+mn-lt"/>
                <a:ea typeface="ヒラギノ角ゴ Pro W3"/>
                <a:cs typeface="Arial" panose="020B0604020202020204" pitchFamily="34" charset="0"/>
              </a:rPr>
              <a:t>nh</a:t>
            </a:r>
            <a:r>
              <a:rPr lang="en-US" altLang="en-US" dirty="0">
                <a:latin typeface="+mn-lt"/>
                <a:ea typeface="ヒラギノ角ゴ Pro W3"/>
                <a:cs typeface="Arial" panose="020B0604020202020204" pitchFamily="34" charset="0"/>
              </a:rPr>
              <a:t> h</a:t>
            </a:r>
            <a:r>
              <a:rPr lang="vi-VN" altLang="en-US" dirty="0">
                <a:latin typeface="+mn-lt"/>
                <a:ea typeface="ヒラギノ角ゴ Pro W3"/>
                <a:cs typeface="Arial" panose="020B0604020202020204" pitchFamily="34" charset="0"/>
              </a:rPr>
              <a:t>ướ</a:t>
            </a:r>
            <a:r>
              <a:rPr lang="en-US" altLang="en-US" dirty="0">
                <a:latin typeface="+mn-lt"/>
                <a:ea typeface="ヒラギノ角ゴ Pro W3"/>
                <a:cs typeface="Arial" panose="020B0604020202020204" pitchFamily="34" charset="0"/>
              </a:rPr>
              <a:t>ng/ </a:t>
            </a:r>
            <a:r>
              <a:rPr lang="en-US" altLang="en-US" dirty="0" err="1">
                <a:latin typeface="+mn-lt"/>
                <a:ea typeface="ヒラギノ角ゴ Pro W3"/>
                <a:cs typeface="Arial" panose="020B0604020202020204" pitchFamily="34" charset="0"/>
              </a:rPr>
              <a:t>chiến</a:t>
            </a:r>
            <a:r>
              <a:rPr lang="en-US" altLang="en-US" dirty="0">
                <a:latin typeface="+mn-lt"/>
                <a:ea typeface="ヒラギノ角ゴ Pro W3"/>
                <a:cs typeface="Arial" panose="020B0604020202020204" pitchFamily="34" charset="0"/>
              </a:rPr>
              <a:t> l</a:t>
            </a:r>
            <a:r>
              <a:rPr lang="vi-VN" altLang="en-US" dirty="0">
                <a:latin typeface="+mn-lt"/>
                <a:ea typeface="ヒラギノ角ゴ Pro W3"/>
                <a:cs typeface="Arial" panose="020B0604020202020204" pitchFamily="34" charset="0"/>
              </a:rPr>
              <a:t>ượ</a:t>
            </a:r>
            <a:r>
              <a:rPr lang="en-US" altLang="en-US" dirty="0">
                <a:latin typeface="+mn-lt"/>
                <a:ea typeface="ヒラギノ角ゴ Pro W3"/>
                <a:cs typeface="Arial" panose="020B0604020202020204" pitchFamily="34" charset="0"/>
              </a:rPr>
              <a:t>c TKNL</a:t>
            </a:r>
          </a:p>
          <a:p>
            <a:pPr algn="just" eaLnBrk="1" hangingPunct="1">
              <a:lnSpc>
                <a:spcPct val="150000"/>
              </a:lnSpc>
              <a:buFont typeface="Wingdings" pitchFamily="2" charset="2"/>
              <a:buChar char="v"/>
            </a:pPr>
            <a:r>
              <a:rPr lang="en-US" altLang="en-US" dirty="0">
                <a:latin typeface="+mn-lt"/>
                <a:ea typeface="ヒラギノ角ゴ Pro W3"/>
                <a:cs typeface="Arial" panose="020B0604020202020204" pitchFamily="34" charset="0"/>
              </a:rPr>
              <a:t> </a:t>
            </a:r>
            <a:r>
              <a:rPr lang="en-US" altLang="en-US" dirty="0" err="1">
                <a:latin typeface="+mn-lt"/>
                <a:ea typeface="ヒラギノ角ゴ Pro W3"/>
                <a:cs typeface="Arial" panose="020B0604020202020204" pitchFamily="34" charset="0"/>
              </a:rPr>
              <a:t>Lập</a:t>
            </a:r>
            <a:r>
              <a:rPr lang="en-US" altLang="en-US" dirty="0">
                <a:latin typeface="+mn-lt"/>
                <a:ea typeface="ヒラギノ角ゴ Pro W3"/>
                <a:cs typeface="Arial" panose="020B0604020202020204" pitchFamily="34" charset="0"/>
              </a:rPr>
              <a:t> </a:t>
            </a:r>
            <a:r>
              <a:rPr lang="en-US" altLang="en-US" dirty="0" err="1">
                <a:latin typeface="+mn-lt"/>
                <a:ea typeface="ヒラギノ角ゴ Pro W3"/>
                <a:cs typeface="Arial" panose="020B0604020202020204" pitchFamily="34" charset="0"/>
              </a:rPr>
              <a:t>thành</a:t>
            </a:r>
            <a:r>
              <a:rPr lang="en-US" altLang="en-US" dirty="0">
                <a:latin typeface="+mn-lt"/>
                <a:ea typeface="ヒラギノ角ゴ Pro W3"/>
                <a:cs typeface="Arial" panose="020B0604020202020204" pitchFamily="34" charset="0"/>
              </a:rPr>
              <a:t> v</a:t>
            </a:r>
            <a:r>
              <a:rPr lang="vi-VN" altLang="en-US" dirty="0">
                <a:latin typeface="+mn-lt"/>
                <a:ea typeface="ヒラギノ角ゴ Pro W3"/>
                <a:cs typeface="Arial" panose="020B0604020202020204" pitchFamily="34" charset="0"/>
              </a:rPr>
              <a:t>ă</a:t>
            </a:r>
            <a:r>
              <a:rPr lang="en-US" altLang="en-US" dirty="0">
                <a:latin typeface="+mn-lt"/>
                <a:ea typeface="ヒラギノ角ゴ Pro W3"/>
                <a:cs typeface="Arial" panose="020B0604020202020204" pitchFamily="34" charset="0"/>
              </a:rPr>
              <a:t>n </a:t>
            </a:r>
            <a:r>
              <a:rPr lang="en-US" altLang="en-US" dirty="0" err="1">
                <a:latin typeface="+mn-lt"/>
                <a:ea typeface="ヒラギノ角ゴ Pro W3"/>
                <a:cs typeface="Arial" panose="020B0604020202020204" pitchFamily="34" charset="0"/>
              </a:rPr>
              <a:t>bản</a:t>
            </a:r>
            <a:r>
              <a:rPr lang="en-US" altLang="en-US" dirty="0">
                <a:latin typeface="+mn-lt"/>
                <a:ea typeface="ヒラギノ角ゴ Pro W3"/>
                <a:cs typeface="Arial" panose="020B0604020202020204" pitchFamily="34" charset="0"/>
              </a:rPr>
              <a:t> </a:t>
            </a:r>
          </a:p>
          <a:p>
            <a:pPr algn="just" eaLnBrk="1" hangingPunct="1">
              <a:lnSpc>
                <a:spcPct val="150000"/>
              </a:lnSpc>
              <a:buFont typeface="Wingdings" pitchFamily="2" charset="2"/>
              <a:buChar char="v"/>
            </a:pPr>
            <a:endParaRPr lang="en-US" altLang="en-US" dirty="0">
              <a:latin typeface="+mn-lt"/>
              <a:ea typeface="ヒラギノ角ゴ Pro W3"/>
            </a:endParaRPr>
          </a:p>
        </p:txBody>
      </p:sp>
      <p:pic>
        <p:nvPicPr>
          <p:cNvPr id="90116" name="Picture 4" descr="http://t3.gstatic.com/images?q=tbn:PbS_9vl11-Gt1M:http://www.uk-energy-saving.com/home_energy_efficiency_scheme.jpg">
            <a:hlinkClick r:id="rId3"/>
            <a:extLst>
              <a:ext uri="{FF2B5EF4-FFF2-40B4-BE49-F238E27FC236}">
                <a16:creationId xmlns:a16="http://schemas.microsoft.com/office/drawing/2014/main" id="{8A551EA2-E2BC-AABE-CE0F-4C49281429D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8217" y="1537674"/>
            <a:ext cx="2554842" cy="18814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Oval 1">
            <a:extLst>
              <a:ext uri="{FF2B5EF4-FFF2-40B4-BE49-F238E27FC236}">
                <a16:creationId xmlns:a16="http://schemas.microsoft.com/office/drawing/2014/main" id="{E6F5E05A-7694-4F82-DA90-5FF066045BE3}"/>
              </a:ext>
            </a:extLst>
          </p:cNvPr>
          <p:cNvSpPr/>
          <p:nvPr/>
        </p:nvSpPr>
        <p:spPr>
          <a:xfrm>
            <a:off x="2275103" y="4539989"/>
            <a:ext cx="2554843" cy="1006070"/>
          </a:xfrm>
          <a:prstGeom prst="ellipse">
            <a:avLst/>
          </a:prstGeom>
        </p:spPr>
        <p:style>
          <a:lnRef idx="0">
            <a:schemeClr val="accent1"/>
          </a:lnRef>
          <a:fillRef idx="3">
            <a:schemeClr val="accent1"/>
          </a:fillRef>
          <a:effectRef idx="3">
            <a:schemeClr val="accent1"/>
          </a:effectRef>
          <a:fontRef idx="minor">
            <a:schemeClr val="lt1"/>
          </a:fontRef>
        </p:style>
        <p:txBody>
          <a:bodyPr lIns="0" tIns="0" rIns="0" bIns="0" anchor="ctr"/>
          <a:lstStyle/>
          <a:p>
            <a:pPr algn="ctr" eaLnBrk="1" hangingPunct="1">
              <a:defRPr/>
            </a:pPr>
            <a:r>
              <a:rPr lang="en-US" sz="1800" dirty="0" err="1">
                <a:solidFill>
                  <a:schemeClr val="tx1"/>
                </a:solidFill>
                <a:cs typeface="Arial" panose="020B0604020202020204" pitchFamily="34" charset="0"/>
              </a:rPr>
              <a:t>Tuyên</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bố</a:t>
            </a:r>
            <a:r>
              <a:rPr lang="en-US" sz="1800" dirty="0">
                <a:solidFill>
                  <a:schemeClr val="tx1"/>
                </a:solidFill>
                <a:cs typeface="Arial" panose="020B0604020202020204" pitchFamily="34" charset="0"/>
              </a:rPr>
              <a:t> </a:t>
            </a:r>
          </a:p>
          <a:p>
            <a:pPr algn="ctr" eaLnBrk="1" hangingPunct="1">
              <a:defRPr/>
            </a:pPr>
            <a:r>
              <a:rPr lang="en-US" sz="1800" dirty="0" err="1">
                <a:solidFill>
                  <a:schemeClr val="tx1"/>
                </a:solidFill>
                <a:cs typeface="Arial" panose="020B0604020202020204" pitchFamily="34" charset="0"/>
              </a:rPr>
              <a:t>sự</a:t>
            </a:r>
            <a:r>
              <a:rPr lang="en-US" sz="1800" dirty="0">
                <a:solidFill>
                  <a:schemeClr val="tx1"/>
                </a:solidFill>
                <a:cs typeface="Arial" panose="020B0604020202020204" pitchFamily="34" charset="0"/>
              </a:rPr>
              <a:t> cam </a:t>
            </a:r>
            <a:r>
              <a:rPr lang="en-US" sz="1800" dirty="0" err="1">
                <a:solidFill>
                  <a:schemeClr val="tx1"/>
                </a:solidFill>
                <a:cs typeface="Arial" panose="020B0604020202020204" pitchFamily="34" charset="0"/>
              </a:rPr>
              <a:t>kết</a:t>
            </a:r>
            <a:endParaRPr lang="en-US" sz="1800" dirty="0">
              <a:solidFill>
                <a:schemeClr val="tx1"/>
              </a:solidFill>
              <a:cs typeface="Arial" panose="020B0604020202020204" pitchFamily="34" charset="0"/>
            </a:endParaRPr>
          </a:p>
          <a:p>
            <a:pPr algn="ctr" eaLnBrk="1" hangingPunct="1">
              <a:defRPr/>
            </a:pP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của</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lãnh</a:t>
            </a:r>
            <a:r>
              <a:rPr lang="en-US" sz="1800" dirty="0">
                <a:solidFill>
                  <a:schemeClr val="tx1"/>
                </a:solidFill>
                <a:cs typeface="Arial" panose="020B0604020202020204" pitchFamily="34" charset="0"/>
              </a:rPr>
              <a:t> </a:t>
            </a:r>
            <a:r>
              <a:rPr lang="vi-VN" sz="1800" dirty="0">
                <a:solidFill>
                  <a:schemeClr val="tx1"/>
                </a:solidFill>
                <a:cs typeface="Arial" panose="020B0604020202020204" pitchFamily="34" charset="0"/>
              </a:rPr>
              <a:t>đạ</a:t>
            </a:r>
            <a:r>
              <a:rPr lang="en-US" sz="1800" dirty="0">
                <a:solidFill>
                  <a:schemeClr val="tx1"/>
                </a:solidFill>
                <a:cs typeface="Arial" panose="020B0604020202020204" pitchFamily="34" charset="0"/>
              </a:rPr>
              <a:t>o</a:t>
            </a:r>
          </a:p>
        </p:txBody>
      </p:sp>
      <p:sp>
        <p:nvSpPr>
          <p:cNvPr id="3" name="Rounded Rectangle 2">
            <a:extLst>
              <a:ext uri="{FF2B5EF4-FFF2-40B4-BE49-F238E27FC236}">
                <a16:creationId xmlns:a16="http://schemas.microsoft.com/office/drawing/2014/main" id="{509DA014-5262-F25E-EE13-E958D90249E3}"/>
              </a:ext>
            </a:extLst>
          </p:cNvPr>
          <p:cNvSpPr/>
          <p:nvPr/>
        </p:nvSpPr>
        <p:spPr>
          <a:xfrm>
            <a:off x="5850962" y="3419130"/>
            <a:ext cx="3240065" cy="673915"/>
          </a:xfrm>
          <a:prstGeom prst="roundRect">
            <a:avLst/>
          </a:prstGeom>
        </p:spPr>
        <p:style>
          <a:lnRef idx="0">
            <a:schemeClr val="accent6"/>
          </a:lnRef>
          <a:fillRef idx="3">
            <a:schemeClr val="accent6"/>
          </a:fillRef>
          <a:effectRef idx="3">
            <a:schemeClr val="accent6"/>
          </a:effectRef>
          <a:fontRef idx="minor">
            <a:schemeClr val="lt1"/>
          </a:fontRef>
        </p:style>
        <p:txBody>
          <a:bodyPr anchor="ctr"/>
          <a:lstStyle/>
          <a:p>
            <a:pPr algn="just" eaLnBrk="1" hangingPunct="1">
              <a:defRPr/>
            </a:pPr>
            <a:r>
              <a:rPr lang="en-US" sz="1800" dirty="0">
                <a:solidFill>
                  <a:schemeClr val="tx1"/>
                </a:solidFill>
                <a:cs typeface="Arial" panose="020B0604020202020204" pitchFamily="34" charset="0"/>
              </a:rPr>
              <a:t>Liên </a:t>
            </a:r>
            <a:r>
              <a:rPr lang="en-US" sz="1800" dirty="0" err="1">
                <a:solidFill>
                  <a:schemeClr val="tx1"/>
                </a:solidFill>
                <a:cs typeface="Arial" panose="020B0604020202020204" pitchFamily="34" charset="0"/>
              </a:rPr>
              <a:t>tục</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cải</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tiến</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hiệu</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quả</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việc</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sử</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dụng</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năng</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lượng</a:t>
            </a:r>
            <a:endParaRPr lang="en-US" sz="1800" dirty="0">
              <a:solidFill>
                <a:schemeClr val="tx1"/>
              </a:solidFill>
              <a:cs typeface="Arial" panose="020B0604020202020204" pitchFamily="34" charset="0"/>
            </a:endParaRPr>
          </a:p>
        </p:txBody>
      </p:sp>
      <p:sp>
        <p:nvSpPr>
          <p:cNvPr id="4" name="Rounded Rectangle 3">
            <a:extLst>
              <a:ext uri="{FF2B5EF4-FFF2-40B4-BE49-F238E27FC236}">
                <a16:creationId xmlns:a16="http://schemas.microsoft.com/office/drawing/2014/main" id="{D53B9C12-F293-E975-01C5-A19B98FC722E}"/>
              </a:ext>
            </a:extLst>
          </p:cNvPr>
          <p:cNvSpPr/>
          <p:nvPr/>
        </p:nvSpPr>
        <p:spPr>
          <a:xfrm>
            <a:off x="5803151" y="4593482"/>
            <a:ext cx="3240065" cy="636476"/>
          </a:xfrm>
          <a:prstGeom prst="roundRect">
            <a:avLst/>
          </a:prstGeom>
          <a:solidFill>
            <a:srgbClr val="00A634"/>
          </a:solidFill>
        </p:spPr>
        <p:style>
          <a:lnRef idx="0">
            <a:schemeClr val="accent1"/>
          </a:lnRef>
          <a:fillRef idx="3">
            <a:schemeClr val="accent1"/>
          </a:fillRef>
          <a:effectRef idx="3">
            <a:schemeClr val="accent1"/>
          </a:effectRef>
          <a:fontRef idx="minor">
            <a:schemeClr val="lt1"/>
          </a:fontRef>
        </p:style>
        <p:txBody>
          <a:bodyPr anchor="ctr"/>
          <a:lstStyle/>
          <a:p>
            <a:pPr algn="just" eaLnBrk="1" hangingPunct="1">
              <a:defRPr/>
            </a:pPr>
            <a:r>
              <a:rPr lang="en-US" sz="1800" dirty="0" err="1">
                <a:solidFill>
                  <a:schemeClr val="tx1"/>
                </a:solidFill>
                <a:cs typeface="Arial" panose="020B0604020202020204" pitchFamily="34" charset="0"/>
              </a:rPr>
              <a:t>Tuân</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thủ</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luật</a:t>
            </a:r>
            <a:r>
              <a:rPr lang="en-US" sz="1800" dirty="0">
                <a:solidFill>
                  <a:schemeClr val="tx1"/>
                </a:solidFill>
                <a:cs typeface="Arial" panose="020B0604020202020204" pitchFamily="34" charset="0"/>
              </a:rPr>
              <a:t> </a:t>
            </a:r>
            <a:r>
              <a:rPr lang="vi-VN" sz="1800" dirty="0">
                <a:solidFill>
                  <a:schemeClr val="tx1"/>
                </a:solidFill>
                <a:cs typeface="Arial" panose="020B0604020202020204" pitchFamily="34" charset="0"/>
              </a:rPr>
              <a:t>đị</a:t>
            </a:r>
            <a:r>
              <a:rPr lang="en-US" sz="1800" dirty="0" err="1">
                <a:solidFill>
                  <a:schemeClr val="tx1"/>
                </a:solidFill>
                <a:cs typeface="Arial" panose="020B0604020202020204" pitchFamily="34" charset="0"/>
              </a:rPr>
              <a:t>nh</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liên</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quan</a:t>
            </a:r>
            <a:r>
              <a:rPr lang="en-US" sz="1800" dirty="0">
                <a:solidFill>
                  <a:schemeClr val="tx1"/>
                </a:solidFill>
                <a:cs typeface="Arial" panose="020B0604020202020204" pitchFamily="34" charset="0"/>
              </a:rPr>
              <a:t> </a:t>
            </a:r>
          </a:p>
        </p:txBody>
      </p:sp>
      <p:sp>
        <p:nvSpPr>
          <p:cNvPr id="5" name="Rounded Rectangle 4">
            <a:extLst>
              <a:ext uri="{FF2B5EF4-FFF2-40B4-BE49-F238E27FC236}">
                <a16:creationId xmlns:a16="http://schemas.microsoft.com/office/drawing/2014/main" id="{8E42FCEE-B3D5-A76A-B70E-191525421AEE}"/>
              </a:ext>
            </a:extLst>
          </p:cNvPr>
          <p:cNvSpPr/>
          <p:nvPr/>
        </p:nvSpPr>
        <p:spPr>
          <a:xfrm>
            <a:off x="5850962" y="5734561"/>
            <a:ext cx="3240065" cy="636476"/>
          </a:xfrm>
          <a:prstGeom prst="roundRect">
            <a:avLst/>
          </a:prstGeom>
          <a:solidFill>
            <a:srgbClr val="FF9900"/>
          </a:solidFill>
        </p:spPr>
        <p:style>
          <a:lnRef idx="0">
            <a:schemeClr val="accent1"/>
          </a:lnRef>
          <a:fillRef idx="3">
            <a:schemeClr val="accent1"/>
          </a:fillRef>
          <a:effectRef idx="3">
            <a:schemeClr val="accent1"/>
          </a:effectRef>
          <a:fontRef idx="minor">
            <a:schemeClr val="lt1"/>
          </a:fontRef>
        </p:style>
        <p:txBody>
          <a:bodyPr anchor="ctr"/>
          <a:lstStyle/>
          <a:p>
            <a:pPr algn="just" eaLnBrk="1" hangingPunct="1">
              <a:defRPr/>
            </a:pPr>
            <a:r>
              <a:rPr lang="en-US" sz="1800" dirty="0" err="1">
                <a:solidFill>
                  <a:schemeClr val="tx1"/>
                </a:solidFill>
                <a:cs typeface="Arial" panose="020B0604020202020204" pitchFamily="34" charset="0"/>
              </a:rPr>
              <a:t>Cung</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cấp</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nguồn</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lực</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và</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thông</a:t>
            </a:r>
            <a:r>
              <a:rPr lang="en-US" sz="1800" dirty="0">
                <a:solidFill>
                  <a:schemeClr val="tx1"/>
                </a:solidFill>
                <a:cs typeface="Arial" panose="020B0604020202020204" pitchFamily="34" charset="0"/>
              </a:rPr>
              <a:t> tin </a:t>
            </a:r>
            <a:r>
              <a:rPr lang="vi-VN" sz="1800" dirty="0">
                <a:solidFill>
                  <a:schemeClr val="tx1"/>
                </a:solidFill>
                <a:cs typeface="Arial" panose="020B0604020202020204" pitchFamily="34" charset="0"/>
              </a:rPr>
              <a:t>đầ</a:t>
            </a:r>
            <a:r>
              <a:rPr lang="en-US" sz="1800" dirty="0">
                <a:solidFill>
                  <a:schemeClr val="tx1"/>
                </a:solidFill>
                <a:cs typeface="Arial" panose="020B0604020202020204" pitchFamily="34" charset="0"/>
              </a:rPr>
              <a:t>y </a:t>
            </a:r>
            <a:r>
              <a:rPr lang="vi-VN" sz="1800" dirty="0">
                <a:solidFill>
                  <a:schemeClr val="tx1"/>
                </a:solidFill>
                <a:cs typeface="Arial" panose="020B0604020202020204" pitchFamily="34" charset="0"/>
              </a:rPr>
              <a:t>đủ</a:t>
            </a:r>
            <a:endParaRPr lang="en-US" sz="1800" dirty="0">
              <a:solidFill>
                <a:schemeClr val="tx1"/>
              </a:solidFill>
              <a:cs typeface="Arial" panose="020B0604020202020204" pitchFamily="34" charset="0"/>
            </a:endParaRPr>
          </a:p>
        </p:txBody>
      </p:sp>
      <p:sp>
        <p:nvSpPr>
          <p:cNvPr id="6" name="Striped Right Arrow 5">
            <a:extLst>
              <a:ext uri="{FF2B5EF4-FFF2-40B4-BE49-F238E27FC236}">
                <a16:creationId xmlns:a16="http://schemas.microsoft.com/office/drawing/2014/main" id="{C328FABD-FF25-F5DD-6749-00B74615D806}"/>
              </a:ext>
            </a:extLst>
          </p:cNvPr>
          <p:cNvSpPr/>
          <p:nvPr/>
        </p:nvSpPr>
        <p:spPr>
          <a:xfrm rot="18718346">
            <a:off x="5154527" y="3661195"/>
            <a:ext cx="364618" cy="781225"/>
          </a:xfrm>
          <a:prstGeom prst="stripedRightArrow">
            <a:avLst>
              <a:gd name="adj1" fmla="val 51117"/>
              <a:gd name="adj2" fmla="val 50000"/>
            </a:avLst>
          </a:prstGeom>
          <a:ln/>
        </p:spPr>
        <p:style>
          <a:lnRef idx="0">
            <a:schemeClr val="accent2"/>
          </a:lnRef>
          <a:fillRef idx="3">
            <a:schemeClr val="accent2"/>
          </a:fillRef>
          <a:effectRef idx="3">
            <a:schemeClr val="accent2"/>
          </a:effectRef>
          <a:fontRef idx="minor">
            <a:schemeClr val="lt1"/>
          </a:fontRef>
        </p:style>
        <p:txBody>
          <a:bodyPr anchor="ctr"/>
          <a:lstStyle/>
          <a:p>
            <a:pPr algn="ctr" eaLnBrk="1" hangingPunct="1">
              <a:defRPr/>
            </a:pPr>
            <a:endParaRPr lang="en-US" sz="1800">
              <a:solidFill>
                <a:schemeClr val="tx1"/>
              </a:solidFill>
            </a:endParaRPr>
          </a:p>
        </p:txBody>
      </p:sp>
      <p:sp>
        <p:nvSpPr>
          <p:cNvPr id="7" name="Striped Right Arrow 6">
            <a:extLst>
              <a:ext uri="{FF2B5EF4-FFF2-40B4-BE49-F238E27FC236}">
                <a16:creationId xmlns:a16="http://schemas.microsoft.com/office/drawing/2014/main" id="{8F8274FA-15EA-E685-424B-42AD02592B94}"/>
              </a:ext>
            </a:extLst>
          </p:cNvPr>
          <p:cNvSpPr/>
          <p:nvPr/>
        </p:nvSpPr>
        <p:spPr>
          <a:xfrm>
            <a:off x="4931741" y="4781076"/>
            <a:ext cx="769615" cy="370117"/>
          </a:xfrm>
          <a:prstGeom prst="stripedRightArrow">
            <a:avLst>
              <a:gd name="adj1" fmla="val 51117"/>
              <a:gd name="adj2" fmla="val 50000"/>
            </a:avLst>
          </a:prstGeom>
          <a:solidFill>
            <a:srgbClr val="00A634"/>
          </a:solidFill>
          <a:ln/>
        </p:spPr>
        <p:style>
          <a:lnRef idx="0">
            <a:schemeClr val="accent1"/>
          </a:lnRef>
          <a:fillRef idx="3">
            <a:schemeClr val="accent1"/>
          </a:fillRef>
          <a:effectRef idx="3">
            <a:schemeClr val="accent1"/>
          </a:effectRef>
          <a:fontRef idx="minor">
            <a:schemeClr val="lt1"/>
          </a:fontRef>
        </p:style>
        <p:txBody>
          <a:bodyPr anchor="ctr"/>
          <a:lstStyle/>
          <a:p>
            <a:pPr algn="ctr" eaLnBrk="1" hangingPunct="1">
              <a:defRPr/>
            </a:pPr>
            <a:endParaRPr lang="en-US" sz="1800">
              <a:solidFill>
                <a:schemeClr val="tx1"/>
              </a:solidFill>
            </a:endParaRPr>
          </a:p>
        </p:txBody>
      </p:sp>
      <p:sp>
        <p:nvSpPr>
          <p:cNvPr id="8" name="Striped Right Arrow 7">
            <a:extLst>
              <a:ext uri="{FF2B5EF4-FFF2-40B4-BE49-F238E27FC236}">
                <a16:creationId xmlns:a16="http://schemas.microsoft.com/office/drawing/2014/main" id="{D1899907-6CD1-6312-2B8D-D9AF1F26A2B6}"/>
              </a:ext>
            </a:extLst>
          </p:cNvPr>
          <p:cNvSpPr/>
          <p:nvPr/>
        </p:nvSpPr>
        <p:spPr>
          <a:xfrm rot="2773137">
            <a:off x="5181136" y="5573940"/>
            <a:ext cx="364618" cy="781226"/>
          </a:xfrm>
          <a:prstGeom prst="stripedRightArrow">
            <a:avLst>
              <a:gd name="adj1" fmla="val 51117"/>
              <a:gd name="adj2" fmla="val 50000"/>
            </a:avLst>
          </a:prstGeom>
          <a:solidFill>
            <a:srgbClr val="FF9900"/>
          </a:solidFill>
          <a:ln/>
        </p:spPr>
        <p:style>
          <a:lnRef idx="0">
            <a:schemeClr val="accent1"/>
          </a:lnRef>
          <a:fillRef idx="3">
            <a:schemeClr val="accent1"/>
          </a:fillRef>
          <a:effectRef idx="3">
            <a:schemeClr val="accent1"/>
          </a:effectRef>
          <a:fontRef idx="minor">
            <a:schemeClr val="lt1"/>
          </a:fontRef>
        </p:style>
        <p:txBody>
          <a:bodyPr anchor="ctr"/>
          <a:lstStyle/>
          <a:p>
            <a:pPr algn="ctr" eaLnBrk="1" hangingPunct="1">
              <a:defRPr/>
            </a:pPr>
            <a:endParaRPr lang="en-US" sz="1800">
              <a:solidFill>
                <a:schemeClr val="tx1"/>
              </a:solidFill>
            </a:endParaRPr>
          </a:p>
        </p:txBody>
      </p:sp>
      <p:sp>
        <p:nvSpPr>
          <p:cNvPr id="9" name="Right Brace 8">
            <a:extLst>
              <a:ext uri="{FF2B5EF4-FFF2-40B4-BE49-F238E27FC236}">
                <a16:creationId xmlns:a16="http://schemas.microsoft.com/office/drawing/2014/main" id="{EFC7A970-3D88-FF8D-3395-CA7909472547}"/>
              </a:ext>
            </a:extLst>
          </p:cNvPr>
          <p:cNvSpPr/>
          <p:nvPr/>
        </p:nvSpPr>
        <p:spPr>
          <a:xfrm>
            <a:off x="9192822" y="3931415"/>
            <a:ext cx="435517" cy="1803146"/>
          </a:xfrm>
          <a:prstGeom prst="rightBrace">
            <a:avLst>
              <a:gd name="adj1" fmla="val 41598"/>
              <a:gd name="adj2" fmla="val 48406"/>
            </a:avLst>
          </a:prstGeom>
          <a:ln w="31750">
            <a:solidFill>
              <a:schemeClr val="accent1"/>
            </a:solidFill>
          </a:ln>
        </p:spPr>
        <p:style>
          <a:lnRef idx="1">
            <a:schemeClr val="accent1"/>
          </a:lnRef>
          <a:fillRef idx="0">
            <a:schemeClr val="accent1"/>
          </a:fillRef>
          <a:effectRef idx="0">
            <a:schemeClr val="accent1"/>
          </a:effectRef>
          <a:fontRef idx="minor">
            <a:schemeClr val="tx1"/>
          </a:fontRef>
        </p:style>
        <p:txBody>
          <a:bodyPr anchor="ctr"/>
          <a:lstStyle/>
          <a:p>
            <a:pPr algn="ctr" eaLnBrk="1" hangingPunct="1">
              <a:defRPr/>
            </a:pPr>
            <a:endParaRPr lang="en-US" sz="1800"/>
          </a:p>
        </p:txBody>
      </p:sp>
      <p:sp>
        <p:nvSpPr>
          <p:cNvPr id="10" name="Round Single Corner Rectangle 9">
            <a:extLst>
              <a:ext uri="{FF2B5EF4-FFF2-40B4-BE49-F238E27FC236}">
                <a16:creationId xmlns:a16="http://schemas.microsoft.com/office/drawing/2014/main" id="{1A8A1BD7-50A3-869A-4972-3BE613570703}"/>
              </a:ext>
            </a:extLst>
          </p:cNvPr>
          <p:cNvSpPr/>
          <p:nvPr/>
        </p:nvSpPr>
        <p:spPr>
          <a:xfrm>
            <a:off x="9777945" y="4524163"/>
            <a:ext cx="1387215" cy="617650"/>
          </a:xfrm>
          <a:prstGeom prst="round1Rect">
            <a:avLst>
              <a:gd name="adj" fmla="val 21040"/>
            </a:avLst>
          </a:prstGeom>
          <a:noFill/>
        </p:spPr>
        <p:style>
          <a:lnRef idx="2">
            <a:schemeClr val="accent1">
              <a:shade val="50000"/>
            </a:schemeClr>
          </a:lnRef>
          <a:fillRef idx="1">
            <a:schemeClr val="accent1"/>
          </a:fillRef>
          <a:effectRef idx="0">
            <a:schemeClr val="accent1"/>
          </a:effectRef>
          <a:fontRef idx="minor">
            <a:schemeClr val="lt1"/>
          </a:fontRef>
        </p:style>
        <p:txBody>
          <a:bodyPr lIns="0" tIns="0" rIns="0" bIns="0"/>
          <a:lstStyle/>
          <a:p>
            <a:pPr marL="143927" algn="just">
              <a:defRPr/>
            </a:pPr>
            <a:r>
              <a:rPr lang="en-US" sz="1800" dirty="0" err="1">
                <a:solidFill>
                  <a:schemeClr val="tx1"/>
                </a:solidFill>
                <a:cs typeface="Arial" panose="020B0604020202020204" pitchFamily="34" charset="0"/>
              </a:rPr>
              <a:t>Phạm</a:t>
            </a:r>
            <a:r>
              <a:rPr lang="en-US" sz="1800" dirty="0">
                <a:solidFill>
                  <a:schemeClr val="tx1"/>
                </a:solidFill>
                <a:cs typeface="Arial" panose="020B0604020202020204" pitchFamily="34" charset="0"/>
              </a:rPr>
              <a:t> vi </a:t>
            </a:r>
            <a:r>
              <a:rPr lang="en-US" sz="1800" dirty="0" err="1">
                <a:solidFill>
                  <a:schemeClr val="tx1"/>
                </a:solidFill>
                <a:cs typeface="Arial" panose="020B0604020202020204" pitchFamily="34" charset="0"/>
              </a:rPr>
              <a:t>và</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ranh</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giới</a:t>
            </a:r>
            <a:endParaRPr lang="en-US" sz="1800" dirty="0">
              <a:solidFill>
                <a:schemeClr val="tx1"/>
              </a:solidFill>
              <a:cs typeface="Arial" panose="020B060402020202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4"/>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5"/>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6"/>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7"/>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8"/>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9"/>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ounded Rectangle 11">
            <a:extLst>
              <a:ext uri="{FF2B5EF4-FFF2-40B4-BE49-F238E27FC236}">
                <a16:creationId xmlns:a16="http://schemas.microsoft.com/office/drawing/2014/main" id="{2A7E194E-FB68-96FC-623A-AA48850564A3}"/>
              </a:ext>
            </a:extLst>
          </p:cNvPr>
          <p:cNvSpPr/>
          <p:nvPr/>
        </p:nvSpPr>
        <p:spPr>
          <a:xfrm>
            <a:off x="609599" y="1749426"/>
            <a:ext cx="4034367" cy="2233084"/>
          </a:xfrm>
          <a:prstGeom prst="roundRect">
            <a:avLst>
              <a:gd name="adj" fmla="val 10000"/>
            </a:avLst>
          </a:prstGeom>
          <a:blipFill rotWithShape="0">
            <a:blip r:embed="rId3" cstate="print"/>
            <a:stretch>
              <a:fillRect/>
            </a:stretch>
          </a:blipFill>
        </p:spPr>
        <p:style>
          <a:lnRef idx="3">
            <a:schemeClr val="lt1">
              <a:hueOff val="0"/>
              <a:satOff val="0"/>
              <a:lumOff val="0"/>
              <a:alphaOff val="0"/>
            </a:schemeClr>
          </a:lnRef>
          <a:fillRef idx="1">
            <a:scrgbClr r="0" g="0" b="0"/>
          </a:fillRef>
          <a:effectRef idx="1">
            <a:schemeClr val="accent5">
              <a:tint val="50000"/>
              <a:hueOff val="0"/>
              <a:satOff val="0"/>
              <a:lumOff val="0"/>
              <a:alphaOff val="0"/>
            </a:schemeClr>
          </a:effectRef>
          <a:fontRef idx="minor">
            <a:schemeClr val="lt1">
              <a:hueOff val="0"/>
              <a:satOff val="0"/>
              <a:lumOff val="0"/>
              <a:alphaOff val="0"/>
            </a:schemeClr>
          </a:fontRef>
        </p:style>
        <p:txBody>
          <a:bodyPr/>
          <a:lstStyle/>
          <a:p>
            <a:endParaRPr lang="en-US"/>
          </a:p>
        </p:txBody>
      </p:sp>
      <p:sp>
        <p:nvSpPr>
          <p:cNvPr id="15" name="Rounded Rectangle 14">
            <a:extLst>
              <a:ext uri="{FF2B5EF4-FFF2-40B4-BE49-F238E27FC236}">
                <a16:creationId xmlns:a16="http://schemas.microsoft.com/office/drawing/2014/main" id="{15D8F46A-EF91-EADD-2013-E5D075FBDFDD}"/>
              </a:ext>
            </a:extLst>
          </p:cNvPr>
          <p:cNvSpPr/>
          <p:nvPr/>
        </p:nvSpPr>
        <p:spPr>
          <a:xfrm>
            <a:off x="6286501" y="1714501"/>
            <a:ext cx="4034367" cy="2233084"/>
          </a:xfrm>
          <a:prstGeom prst="roundRect">
            <a:avLst>
              <a:gd name="adj" fmla="val 10000"/>
            </a:avLst>
          </a:prstGeom>
          <a:blipFill rotWithShape="0">
            <a:blip r:embed="rId4" cstate="print"/>
            <a:stretch>
              <a:fillRect/>
            </a:stretch>
          </a:blipFill>
        </p:spPr>
        <p:style>
          <a:lnRef idx="3">
            <a:schemeClr val="lt1">
              <a:hueOff val="0"/>
              <a:satOff val="0"/>
              <a:lumOff val="0"/>
              <a:alphaOff val="0"/>
            </a:schemeClr>
          </a:lnRef>
          <a:fillRef idx="1">
            <a:scrgbClr r="0" g="0" b="0"/>
          </a:fillRef>
          <a:effectRef idx="1">
            <a:schemeClr val="accent5">
              <a:tint val="50000"/>
              <a:hueOff val="-13101743"/>
              <a:satOff val="-8053"/>
              <a:lumOff val="3018"/>
              <a:alphaOff val="0"/>
            </a:schemeClr>
          </a:effectRef>
          <a:fontRef idx="minor">
            <a:schemeClr val="lt1">
              <a:hueOff val="0"/>
              <a:satOff val="0"/>
              <a:lumOff val="0"/>
              <a:alphaOff val="0"/>
            </a:schemeClr>
          </a:fontRef>
        </p:style>
        <p:txBody>
          <a:bodyPr/>
          <a:lstStyle/>
          <a:p>
            <a:endParaRPr lang="en-US"/>
          </a:p>
        </p:txBody>
      </p:sp>
      <p:sp>
        <p:nvSpPr>
          <p:cNvPr id="56324" name="Title 1">
            <a:extLst>
              <a:ext uri="{FF2B5EF4-FFF2-40B4-BE49-F238E27FC236}">
                <a16:creationId xmlns:a16="http://schemas.microsoft.com/office/drawing/2014/main" id="{64329060-D8E7-7605-C24A-DA9776D37937}"/>
              </a:ext>
            </a:extLst>
          </p:cNvPr>
          <p:cNvSpPr>
            <a:spLocks noGrp="1"/>
          </p:cNvSpPr>
          <p:nvPr>
            <p:ph type="title"/>
          </p:nvPr>
        </p:nvSpPr>
        <p:spPr>
          <a:xfrm>
            <a:off x="609599" y="562733"/>
            <a:ext cx="10951029" cy="563033"/>
          </a:xfrm>
        </p:spPr>
        <p:txBody>
          <a:bodyPr>
            <a:noAutofit/>
          </a:bodyPr>
          <a:lstStyle/>
          <a:p>
            <a:pPr algn="ctr" eaLnBrk="1" hangingPunct="1">
              <a:defRPr/>
            </a:pPr>
            <a:r>
              <a:rPr lang="en-US" altLang="en-US" sz="3200" dirty="0">
                <a:solidFill>
                  <a:schemeClr val="accent1">
                    <a:lumMod val="50000"/>
                  </a:schemeClr>
                </a:solidFill>
                <a:latin typeface="+mn-lt"/>
                <a:ea typeface="ヒラギノ角ゴ Pro W3"/>
              </a:rPr>
              <a:t>(2) C</a:t>
            </a:r>
            <a:r>
              <a:rPr lang="vi-VN" altLang="en-US" sz="3200" dirty="0">
                <a:solidFill>
                  <a:schemeClr val="accent1">
                    <a:lumMod val="50000"/>
                  </a:schemeClr>
                </a:solidFill>
                <a:latin typeface="+mn-lt"/>
                <a:ea typeface="ヒラギノ角ゴ Pro W3"/>
              </a:rPr>
              <a:t>ơ</a:t>
            </a:r>
            <a:r>
              <a:rPr lang="en-US" altLang="en-US" sz="3200" dirty="0">
                <a:solidFill>
                  <a:schemeClr val="accent1">
                    <a:lumMod val="50000"/>
                  </a:schemeClr>
                </a:solidFill>
                <a:latin typeface="+mn-lt"/>
                <a:ea typeface="ヒラギノ角ゴ Pro W3"/>
              </a:rPr>
              <a:t> </a:t>
            </a:r>
            <a:r>
              <a:rPr lang="en-US" altLang="en-US" sz="3200" dirty="0" err="1">
                <a:solidFill>
                  <a:schemeClr val="accent1">
                    <a:lumMod val="50000"/>
                  </a:schemeClr>
                </a:solidFill>
                <a:latin typeface="+mn-lt"/>
                <a:ea typeface="ヒラギノ角ゴ Pro W3"/>
              </a:rPr>
              <a:t>cấu</a:t>
            </a:r>
            <a:r>
              <a:rPr lang="en-US" altLang="en-US" sz="3200" dirty="0">
                <a:solidFill>
                  <a:schemeClr val="accent1">
                    <a:lumMod val="50000"/>
                  </a:schemeClr>
                </a:solidFill>
                <a:latin typeface="+mn-lt"/>
                <a:ea typeface="ヒラギノ角ゴ Pro W3"/>
              </a:rPr>
              <a:t> </a:t>
            </a:r>
            <a:r>
              <a:rPr lang="en-US" altLang="en-US" sz="3200" dirty="0" err="1">
                <a:solidFill>
                  <a:schemeClr val="accent1">
                    <a:lumMod val="50000"/>
                  </a:schemeClr>
                </a:solidFill>
                <a:latin typeface="+mn-lt"/>
                <a:ea typeface="ヒラギノ角ゴ Pro W3"/>
              </a:rPr>
              <a:t>tổ</a:t>
            </a:r>
            <a:r>
              <a:rPr lang="en-US" altLang="en-US" sz="3200" dirty="0">
                <a:solidFill>
                  <a:schemeClr val="accent1">
                    <a:lumMod val="50000"/>
                  </a:schemeClr>
                </a:solidFill>
                <a:latin typeface="+mn-lt"/>
                <a:ea typeface="ヒラギノ角ゴ Pro W3"/>
              </a:rPr>
              <a:t> </a:t>
            </a:r>
            <a:r>
              <a:rPr lang="en-US" altLang="en-US" sz="3200" dirty="0" err="1">
                <a:solidFill>
                  <a:schemeClr val="accent1">
                    <a:lumMod val="50000"/>
                  </a:schemeClr>
                </a:solidFill>
                <a:latin typeface="+mn-lt"/>
                <a:ea typeface="ヒラギノ角ゴ Pro W3"/>
              </a:rPr>
              <a:t>chức</a:t>
            </a:r>
            <a:r>
              <a:rPr lang="en-US" altLang="en-US" sz="3200" dirty="0">
                <a:solidFill>
                  <a:schemeClr val="accent1">
                    <a:lumMod val="50000"/>
                  </a:schemeClr>
                </a:solidFill>
                <a:latin typeface="+mn-lt"/>
                <a:ea typeface="ヒラギノ角ゴ Pro W3"/>
              </a:rPr>
              <a:t> </a:t>
            </a:r>
          </a:p>
        </p:txBody>
      </p:sp>
      <p:sp>
        <p:nvSpPr>
          <p:cNvPr id="21" name="Rounded Rectangle 20">
            <a:extLst>
              <a:ext uri="{FF2B5EF4-FFF2-40B4-BE49-F238E27FC236}">
                <a16:creationId xmlns:a16="http://schemas.microsoft.com/office/drawing/2014/main" id="{A082AEE3-4099-E608-15CF-E220ED29185E}"/>
              </a:ext>
            </a:extLst>
          </p:cNvPr>
          <p:cNvSpPr/>
          <p:nvPr/>
        </p:nvSpPr>
        <p:spPr>
          <a:xfrm>
            <a:off x="609600" y="4092551"/>
            <a:ext cx="4034367" cy="1628025"/>
          </a:xfrm>
          <a:prstGeom prst="roundRect">
            <a:avLst>
              <a:gd name="adj" fmla="val 10000"/>
            </a:avLst>
          </a:prstGeom>
          <a:solidFill>
            <a:schemeClr val="accent1">
              <a:lumMod val="75000"/>
            </a:schemeClr>
          </a:solidFill>
        </p:spPr>
        <p:style>
          <a:lnRef idx="3">
            <a:schemeClr val="lt1"/>
          </a:lnRef>
          <a:fillRef idx="1">
            <a:schemeClr val="accent1"/>
          </a:fillRef>
          <a:effectRef idx="1">
            <a:schemeClr val="accent1"/>
          </a:effectRef>
          <a:fontRef idx="minor">
            <a:schemeClr val="lt1"/>
          </a:fontRef>
        </p:style>
        <p:txBody>
          <a:bodyPr/>
          <a:lstStyle/>
          <a:p>
            <a:pPr defTabSz="1481594">
              <a:lnSpc>
                <a:spcPct val="90000"/>
              </a:lnSpc>
              <a:spcAft>
                <a:spcPct val="35000"/>
              </a:spcAft>
              <a:defRPr/>
            </a:pPr>
            <a:r>
              <a:rPr lang="en-US" sz="1800" dirty="0" err="1">
                <a:solidFill>
                  <a:schemeClr val="bg1"/>
                </a:solidFill>
                <a:ea typeface="ヒラギノ角ゴ Pro W3"/>
                <a:cs typeface="Arial" panose="020B0604020202020204" pitchFamily="34" charset="0"/>
              </a:rPr>
              <a:t>Phân</a:t>
            </a:r>
            <a:r>
              <a:rPr lang="en-US" sz="1800" dirty="0">
                <a:solidFill>
                  <a:schemeClr val="bg1"/>
                </a:solidFill>
                <a:ea typeface="ヒラギノ角ゴ Pro W3"/>
                <a:cs typeface="Arial" panose="020B0604020202020204" pitchFamily="34" charset="0"/>
              </a:rPr>
              <a:t> </a:t>
            </a:r>
            <a:r>
              <a:rPr lang="en-US" sz="1800" dirty="0" err="1">
                <a:solidFill>
                  <a:schemeClr val="bg1"/>
                </a:solidFill>
                <a:ea typeface="ヒラギノ角ゴ Pro W3"/>
                <a:cs typeface="Arial" panose="020B0604020202020204" pitchFamily="34" charset="0"/>
              </a:rPr>
              <a:t>công</a:t>
            </a:r>
            <a:r>
              <a:rPr lang="en-US" sz="1800" dirty="0">
                <a:solidFill>
                  <a:schemeClr val="bg1"/>
                </a:solidFill>
                <a:ea typeface="ヒラギノ角ゴ Pro W3"/>
                <a:cs typeface="Arial" panose="020B0604020202020204" pitchFamily="34" charset="0"/>
              </a:rPr>
              <a:t>:</a:t>
            </a:r>
          </a:p>
          <a:p>
            <a:pPr marL="304784" lvl="1" indent="-304784" defTabSz="1481594">
              <a:lnSpc>
                <a:spcPct val="90000"/>
              </a:lnSpc>
              <a:spcAft>
                <a:spcPct val="15000"/>
              </a:spcAft>
              <a:buFontTx/>
              <a:buChar char="•"/>
              <a:defRPr/>
            </a:pPr>
            <a:r>
              <a:rPr lang="en-US" sz="1800" dirty="0" err="1">
                <a:solidFill>
                  <a:schemeClr val="bg1"/>
                </a:solidFill>
                <a:ea typeface="ヒラギノ角ゴ Pro W3"/>
                <a:cs typeface="Arial" panose="020B0604020202020204" pitchFamily="34" charset="0"/>
              </a:rPr>
              <a:t>Cán</a:t>
            </a:r>
            <a:r>
              <a:rPr lang="en-US" sz="1800" dirty="0">
                <a:solidFill>
                  <a:schemeClr val="bg1"/>
                </a:solidFill>
                <a:ea typeface="ヒラギノ角ゴ Pro W3"/>
                <a:cs typeface="Arial" panose="020B0604020202020204" pitchFamily="34" charset="0"/>
              </a:rPr>
              <a:t> </a:t>
            </a:r>
            <a:r>
              <a:rPr lang="en-US" sz="1800" dirty="0" err="1">
                <a:solidFill>
                  <a:schemeClr val="bg1"/>
                </a:solidFill>
                <a:ea typeface="ヒラギノ角ゴ Pro W3"/>
                <a:cs typeface="Arial" panose="020B0604020202020204" pitchFamily="34" charset="0"/>
              </a:rPr>
              <a:t>bộ</a:t>
            </a:r>
            <a:r>
              <a:rPr lang="en-US" sz="1800" dirty="0">
                <a:solidFill>
                  <a:schemeClr val="bg1"/>
                </a:solidFill>
                <a:ea typeface="ヒラギノ角ゴ Pro W3"/>
                <a:cs typeface="Arial" panose="020B0604020202020204" pitchFamily="34" charset="0"/>
              </a:rPr>
              <a:t> </a:t>
            </a:r>
            <a:r>
              <a:rPr lang="en-US" sz="1800" dirty="0" err="1">
                <a:solidFill>
                  <a:schemeClr val="bg1"/>
                </a:solidFill>
                <a:ea typeface="ヒラギノ角ゴ Pro W3"/>
                <a:cs typeface="Arial" panose="020B0604020202020204" pitchFamily="34" charset="0"/>
              </a:rPr>
              <a:t>quản</a:t>
            </a:r>
            <a:r>
              <a:rPr lang="en-US" sz="1800" dirty="0">
                <a:solidFill>
                  <a:schemeClr val="bg1"/>
                </a:solidFill>
                <a:ea typeface="ヒラギノ角ゴ Pro W3"/>
                <a:cs typeface="Arial" panose="020B0604020202020204" pitchFamily="34" charset="0"/>
              </a:rPr>
              <a:t> </a:t>
            </a:r>
            <a:r>
              <a:rPr lang="en-US" sz="1800" dirty="0" err="1">
                <a:solidFill>
                  <a:schemeClr val="bg1"/>
                </a:solidFill>
                <a:ea typeface="ヒラギノ角ゴ Pro W3"/>
                <a:cs typeface="Arial" panose="020B0604020202020204" pitchFamily="34" charset="0"/>
              </a:rPr>
              <a:t>lý</a:t>
            </a:r>
            <a:r>
              <a:rPr lang="en-US" sz="1800" dirty="0">
                <a:solidFill>
                  <a:schemeClr val="bg1"/>
                </a:solidFill>
                <a:ea typeface="ヒラギノ角ゴ Pro W3"/>
                <a:cs typeface="Arial" panose="020B0604020202020204" pitchFamily="34" charset="0"/>
              </a:rPr>
              <a:t> n</a:t>
            </a:r>
            <a:r>
              <a:rPr lang="vi-VN" sz="1800" dirty="0">
                <a:solidFill>
                  <a:schemeClr val="bg1"/>
                </a:solidFill>
                <a:ea typeface="ヒラギノ角ゴ Pro W3"/>
                <a:cs typeface="Arial" panose="020B0604020202020204" pitchFamily="34" charset="0"/>
              </a:rPr>
              <a:t>ă</a:t>
            </a:r>
            <a:r>
              <a:rPr lang="en-US" sz="1800" dirty="0">
                <a:solidFill>
                  <a:schemeClr val="bg1"/>
                </a:solidFill>
                <a:ea typeface="ヒラギノ角ゴ Pro W3"/>
                <a:cs typeface="Arial" panose="020B0604020202020204" pitchFamily="34" charset="0"/>
              </a:rPr>
              <a:t>ng l</a:t>
            </a:r>
            <a:r>
              <a:rPr lang="vi-VN" sz="1800" dirty="0">
                <a:solidFill>
                  <a:schemeClr val="bg1"/>
                </a:solidFill>
                <a:ea typeface="ヒラギノ角ゴ Pro W3"/>
                <a:cs typeface="Arial" panose="020B0604020202020204" pitchFamily="34" charset="0"/>
              </a:rPr>
              <a:t>ư</a:t>
            </a:r>
            <a:r>
              <a:rPr lang="en-US" sz="1800" dirty="0" err="1">
                <a:solidFill>
                  <a:schemeClr val="bg1"/>
                </a:solidFill>
                <a:ea typeface="ヒラギノ角ゴ Pro W3"/>
                <a:cs typeface="Arial" panose="020B0604020202020204" pitchFamily="34" charset="0"/>
              </a:rPr>
              <a:t>ợng</a:t>
            </a:r>
            <a:endParaRPr lang="en-US" sz="1800" dirty="0">
              <a:solidFill>
                <a:schemeClr val="bg1"/>
              </a:solidFill>
              <a:ea typeface="ヒラギノ角ゴ Pro W3"/>
              <a:cs typeface="Arial" panose="020B0604020202020204" pitchFamily="34" charset="0"/>
            </a:endParaRPr>
          </a:p>
          <a:p>
            <a:pPr marL="304784" lvl="1" indent="-304784" defTabSz="1481594">
              <a:lnSpc>
                <a:spcPct val="90000"/>
              </a:lnSpc>
              <a:spcAft>
                <a:spcPct val="15000"/>
              </a:spcAft>
              <a:buFontTx/>
              <a:buChar char="•"/>
              <a:defRPr/>
            </a:pPr>
            <a:r>
              <a:rPr lang="en-US" sz="1800" dirty="0">
                <a:solidFill>
                  <a:schemeClr val="bg1"/>
                </a:solidFill>
                <a:ea typeface="ヒラギノ角ゴ Pro W3"/>
                <a:cs typeface="Arial" panose="020B0604020202020204" pitchFamily="34" charset="0"/>
              </a:rPr>
              <a:t>Ban n</a:t>
            </a:r>
            <a:r>
              <a:rPr lang="vi-VN" sz="1800" dirty="0">
                <a:solidFill>
                  <a:schemeClr val="bg1"/>
                </a:solidFill>
                <a:ea typeface="ヒラギノ角ゴ Pro W3"/>
                <a:cs typeface="Arial" panose="020B0604020202020204" pitchFamily="34" charset="0"/>
              </a:rPr>
              <a:t>ă</a:t>
            </a:r>
            <a:r>
              <a:rPr lang="en-US" sz="1800" dirty="0">
                <a:solidFill>
                  <a:schemeClr val="bg1"/>
                </a:solidFill>
                <a:ea typeface="ヒラギノ角ゴ Pro W3"/>
                <a:cs typeface="Arial" panose="020B0604020202020204" pitchFamily="34" charset="0"/>
              </a:rPr>
              <a:t>ng l</a:t>
            </a:r>
            <a:r>
              <a:rPr lang="vi-VN" sz="1800" dirty="0">
                <a:solidFill>
                  <a:schemeClr val="bg1"/>
                </a:solidFill>
                <a:ea typeface="ヒラギノ角ゴ Pro W3"/>
                <a:cs typeface="Arial" panose="020B0604020202020204" pitchFamily="34" charset="0"/>
              </a:rPr>
              <a:t>ư</a:t>
            </a:r>
            <a:r>
              <a:rPr lang="en-US" sz="1800" dirty="0" err="1">
                <a:solidFill>
                  <a:schemeClr val="bg1"/>
                </a:solidFill>
                <a:ea typeface="ヒラギノ角ゴ Pro W3"/>
                <a:cs typeface="Arial" panose="020B0604020202020204" pitchFamily="34" charset="0"/>
              </a:rPr>
              <a:t>ợng</a:t>
            </a:r>
            <a:endParaRPr lang="en-US" sz="1800" dirty="0">
              <a:solidFill>
                <a:schemeClr val="bg1"/>
              </a:solidFill>
              <a:ea typeface="ヒラギノ角ゴ Pro W3"/>
              <a:cs typeface="Arial" panose="020B0604020202020204" pitchFamily="34" charset="0"/>
            </a:endParaRPr>
          </a:p>
          <a:p>
            <a:pPr defTabSz="1481594">
              <a:defRPr/>
            </a:pPr>
            <a:endParaRPr lang="en-US" sz="1800" dirty="0">
              <a:solidFill>
                <a:schemeClr val="bg1"/>
              </a:solidFill>
              <a:ea typeface="ヒラギノ角ゴ Pro W3"/>
              <a:cs typeface="Arial" panose="020B0604020202020204" pitchFamily="34" charset="0"/>
            </a:endParaRPr>
          </a:p>
        </p:txBody>
      </p:sp>
      <p:grpSp>
        <p:nvGrpSpPr>
          <p:cNvPr id="2" name="Group 13">
            <a:extLst>
              <a:ext uri="{FF2B5EF4-FFF2-40B4-BE49-F238E27FC236}">
                <a16:creationId xmlns:a16="http://schemas.microsoft.com/office/drawing/2014/main" id="{477F2437-B3B9-73A0-B960-CC6F7436091F}"/>
              </a:ext>
            </a:extLst>
          </p:cNvPr>
          <p:cNvGrpSpPr>
            <a:grpSpLocks/>
          </p:cNvGrpSpPr>
          <p:nvPr/>
        </p:nvGrpSpPr>
        <p:grpSpPr bwMode="auto">
          <a:xfrm>
            <a:off x="5076825" y="2415620"/>
            <a:ext cx="776817" cy="726017"/>
            <a:chOff x="3611663" y="752727"/>
            <a:chExt cx="582775" cy="726982"/>
          </a:xfrm>
        </p:grpSpPr>
        <p:sp>
          <p:nvSpPr>
            <p:cNvPr id="19" name="Right Arrow 18">
              <a:extLst>
                <a:ext uri="{FF2B5EF4-FFF2-40B4-BE49-F238E27FC236}">
                  <a16:creationId xmlns:a16="http://schemas.microsoft.com/office/drawing/2014/main" id="{E7237D74-6DCE-4532-E6D6-91134186FA7E}"/>
                </a:ext>
              </a:extLst>
            </p:cNvPr>
            <p:cNvSpPr/>
            <p:nvPr/>
          </p:nvSpPr>
          <p:spPr>
            <a:xfrm>
              <a:off x="3611663" y="752727"/>
              <a:ext cx="582775" cy="726982"/>
            </a:xfrm>
            <a:prstGeom prst="rightArrow">
              <a:avLst>
                <a:gd name="adj1" fmla="val 60000"/>
                <a:gd name="adj2" fmla="val 50000"/>
              </a:avLst>
            </a:prstGeom>
          </p:spPr>
          <p:style>
            <a:lnRef idx="0">
              <a:schemeClr val="lt1">
                <a:hueOff val="0"/>
                <a:satOff val="0"/>
                <a:lumOff val="0"/>
                <a:alphaOff val="0"/>
              </a:schemeClr>
            </a:lnRef>
            <a:fillRef idx="1">
              <a:schemeClr val="accent5">
                <a:hueOff val="0"/>
                <a:satOff val="0"/>
                <a:lumOff val="0"/>
                <a:alphaOff val="0"/>
              </a:schemeClr>
            </a:fillRef>
            <a:effectRef idx="1">
              <a:schemeClr val="accent5">
                <a:hueOff val="0"/>
                <a:satOff val="0"/>
                <a:lumOff val="0"/>
                <a:alphaOff val="0"/>
              </a:schemeClr>
            </a:effectRef>
            <a:fontRef idx="minor">
              <a:schemeClr val="lt1"/>
            </a:fontRef>
          </p:style>
          <p:txBody>
            <a:bodyPr/>
            <a:lstStyle/>
            <a:p>
              <a:endParaRPr lang="en-US"/>
            </a:p>
          </p:txBody>
        </p:sp>
        <p:sp>
          <p:nvSpPr>
            <p:cNvPr id="20" name="Right Arrow 7">
              <a:extLst>
                <a:ext uri="{FF2B5EF4-FFF2-40B4-BE49-F238E27FC236}">
                  <a16:creationId xmlns:a16="http://schemas.microsoft.com/office/drawing/2014/main" id="{448480E0-3F76-73A6-CD1E-136D14FA249E}"/>
                </a:ext>
              </a:extLst>
            </p:cNvPr>
            <p:cNvSpPr/>
            <p:nvPr/>
          </p:nvSpPr>
          <p:spPr>
            <a:xfrm>
              <a:off x="3611663" y="898972"/>
              <a:ext cx="408101" cy="434493"/>
            </a:xfrm>
            <a:prstGeom prst="rect">
              <a:avLst/>
            </a:prstGeom>
          </p:spPr>
          <p:style>
            <a:lnRef idx="0">
              <a:scrgbClr r="0" g="0" b="0"/>
            </a:lnRef>
            <a:fillRef idx="0">
              <a:scrgbClr r="0" g="0" b="0"/>
            </a:fillRef>
            <a:effectRef idx="0">
              <a:scrgbClr r="0" g="0" b="0"/>
            </a:effectRef>
            <a:fontRef idx="minor">
              <a:schemeClr val="lt1"/>
            </a:fontRef>
          </p:style>
          <p:txBody>
            <a:bodyPr lIns="0" tIns="0" rIns="0" bIns="0" spcCol="1270" anchor="ctr"/>
            <a:lstStyle/>
            <a:p>
              <a:pPr algn="ctr" defTabSz="1185274">
                <a:lnSpc>
                  <a:spcPct val="90000"/>
                </a:lnSpc>
                <a:spcAft>
                  <a:spcPct val="35000"/>
                </a:spcAft>
                <a:defRPr/>
              </a:pPr>
              <a:endParaRPr lang="en-US" sz="1800"/>
            </a:p>
          </p:txBody>
        </p:sp>
      </p:grpSp>
      <p:sp>
        <p:nvSpPr>
          <p:cNvPr id="17" name="Rounded Rectangle 16">
            <a:extLst>
              <a:ext uri="{FF2B5EF4-FFF2-40B4-BE49-F238E27FC236}">
                <a16:creationId xmlns:a16="http://schemas.microsoft.com/office/drawing/2014/main" id="{75D890F7-632B-F18F-7368-2E0DC0886C9F}"/>
              </a:ext>
            </a:extLst>
          </p:cNvPr>
          <p:cNvSpPr/>
          <p:nvPr/>
        </p:nvSpPr>
        <p:spPr>
          <a:xfrm>
            <a:off x="6214535" y="4025698"/>
            <a:ext cx="4106334" cy="1689302"/>
          </a:xfrm>
          <a:prstGeom prst="roundRect">
            <a:avLst>
              <a:gd name="adj" fmla="val 10000"/>
            </a:avLst>
          </a:prstGeom>
          <a:solidFill>
            <a:schemeClr val="accent2">
              <a:lumMod val="75000"/>
            </a:schemeClr>
          </a:solidFill>
        </p:spPr>
        <p:style>
          <a:lnRef idx="3">
            <a:schemeClr val="lt1">
              <a:hueOff val="0"/>
              <a:satOff val="0"/>
              <a:lumOff val="0"/>
              <a:alphaOff val="0"/>
            </a:schemeClr>
          </a:lnRef>
          <a:fillRef idx="1">
            <a:schemeClr val="accent5">
              <a:hueOff val="-12980065"/>
              <a:satOff val="6926"/>
              <a:lumOff val="-30196"/>
              <a:alphaOff val="0"/>
            </a:schemeClr>
          </a:fillRef>
          <a:effectRef idx="1">
            <a:schemeClr val="accent5">
              <a:hueOff val="-12980065"/>
              <a:satOff val="6926"/>
              <a:lumOff val="-30196"/>
              <a:alphaOff val="0"/>
            </a:schemeClr>
          </a:effectRef>
          <a:fontRef idx="minor">
            <a:schemeClr val="lt1"/>
          </a:fontRef>
        </p:style>
        <p:txBody>
          <a:bodyPr/>
          <a:lstStyle/>
          <a:p>
            <a:pPr defTabSz="1481594">
              <a:lnSpc>
                <a:spcPct val="90000"/>
              </a:lnSpc>
              <a:spcAft>
                <a:spcPct val="35000"/>
              </a:spcAft>
              <a:defRPr/>
            </a:pPr>
            <a:r>
              <a:rPr lang="en-US" sz="1800" dirty="0">
                <a:solidFill>
                  <a:srgbClr val="FFFFFF"/>
                </a:solidFill>
                <a:ea typeface="ヒラギノ角ゴ Pro W3"/>
                <a:cs typeface="Arial" panose="020B0604020202020204" pitchFamily="34" charset="0"/>
              </a:rPr>
              <a:t>Cung </a:t>
            </a:r>
            <a:r>
              <a:rPr lang="en-US" sz="1800" dirty="0" err="1">
                <a:solidFill>
                  <a:srgbClr val="FFFFFF"/>
                </a:solidFill>
                <a:ea typeface="ヒラギノ角ゴ Pro W3"/>
                <a:cs typeface="Arial" panose="020B0604020202020204" pitchFamily="34" charset="0"/>
              </a:rPr>
              <a:t>cấp</a:t>
            </a:r>
            <a:r>
              <a:rPr lang="en-US" sz="1800" dirty="0">
                <a:solidFill>
                  <a:srgbClr val="FFFFFF"/>
                </a:solidFill>
                <a:ea typeface="ヒラギノ角ゴ Pro W3"/>
                <a:cs typeface="Arial" panose="020B0604020202020204" pitchFamily="34" charset="0"/>
              </a:rPr>
              <a:t>:</a:t>
            </a:r>
          </a:p>
          <a:p>
            <a:pPr marL="304784" lvl="1" indent="-304784" defTabSz="1481594">
              <a:lnSpc>
                <a:spcPct val="90000"/>
              </a:lnSpc>
              <a:spcAft>
                <a:spcPct val="15000"/>
              </a:spcAft>
              <a:buFontTx/>
              <a:buChar char="•"/>
              <a:defRPr/>
            </a:pPr>
            <a:r>
              <a:rPr lang="en-US" sz="1800" dirty="0">
                <a:solidFill>
                  <a:srgbClr val="FFFFFF"/>
                </a:solidFill>
                <a:ea typeface="ヒラギノ角ゴ Pro W3"/>
                <a:cs typeface="Arial" panose="020B0604020202020204" pitchFamily="34" charset="0"/>
              </a:rPr>
              <a:t>Quy </a:t>
            </a:r>
            <a:r>
              <a:rPr lang="vi-VN" sz="1800" dirty="0">
                <a:solidFill>
                  <a:srgbClr val="FFFFFF"/>
                </a:solidFill>
                <a:ea typeface="ヒラギノ角ゴ Pro W3"/>
                <a:cs typeface="Arial" panose="020B0604020202020204" pitchFamily="34" charset="0"/>
              </a:rPr>
              <a:t>đ</a:t>
            </a:r>
            <a:r>
              <a:rPr lang="en-US" sz="1800" dirty="0" err="1">
                <a:solidFill>
                  <a:srgbClr val="FFFFFF"/>
                </a:solidFill>
                <a:ea typeface="ヒラギノ角ゴ Pro W3"/>
                <a:cs typeface="Arial" panose="020B0604020202020204" pitchFamily="34" charset="0"/>
              </a:rPr>
              <a:t>ịnh</a:t>
            </a:r>
            <a:r>
              <a:rPr lang="en-US" sz="1800" dirty="0">
                <a:solidFill>
                  <a:srgbClr val="FFFFFF"/>
                </a:solidFill>
                <a:ea typeface="ヒラギノ角ゴ Pro W3"/>
                <a:cs typeface="Arial" panose="020B0604020202020204" pitchFamily="34" charset="0"/>
              </a:rPr>
              <a:t> </a:t>
            </a:r>
            <a:r>
              <a:rPr lang="en-US" sz="1800" dirty="0" err="1">
                <a:solidFill>
                  <a:srgbClr val="FFFFFF"/>
                </a:solidFill>
                <a:ea typeface="ヒラギノ角ゴ Pro W3"/>
                <a:cs typeface="Arial" panose="020B0604020202020204" pitchFamily="34" charset="0"/>
              </a:rPr>
              <a:t>trách</a:t>
            </a:r>
            <a:r>
              <a:rPr lang="en-US" sz="1800" dirty="0">
                <a:solidFill>
                  <a:srgbClr val="FFFFFF"/>
                </a:solidFill>
                <a:ea typeface="ヒラギノ角ゴ Pro W3"/>
                <a:cs typeface="Arial" panose="020B0604020202020204" pitchFamily="34" charset="0"/>
              </a:rPr>
              <a:t> </a:t>
            </a:r>
            <a:r>
              <a:rPr lang="en-US" sz="1800" dirty="0" err="1">
                <a:solidFill>
                  <a:srgbClr val="FFFFFF"/>
                </a:solidFill>
                <a:ea typeface="ヒラギノ角ゴ Pro W3"/>
                <a:cs typeface="Arial" panose="020B0604020202020204" pitchFamily="34" charset="0"/>
              </a:rPr>
              <a:t>nhiệm</a:t>
            </a:r>
            <a:endParaRPr lang="en-US" sz="1800" dirty="0">
              <a:solidFill>
                <a:srgbClr val="FFFFFF"/>
              </a:solidFill>
              <a:ea typeface="ヒラギノ角ゴ Pro W3"/>
              <a:cs typeface="Arial" panose="020B0604020202020204" pitchFamily="34" charset="0"/>
            </a:endParaRPr>
          </a:p>
          <a:p>
            <a:pPr marL="304784" lvl="1" indent="-304784" defTabSz="1481594">
              <a:lnSpc>
                <a:spcPct val="90000"/>
              </a:lnSpc>
              <a:spcAft>
                <a:spcPct val="15000"/>
              </a:spcAft>
              <a:buFontTx/>
              <a:buChar char="•"/>
              <a:defRPr/>
            </a:pPr>
            <a:r>
              <a:rPr lang="en-US" sz="1800" dirty="0" err="1">
                <a:solidFill>
                  <a:srgbClr val="FFFFFF"/>
                </a:solidFill>
                <a:ea typeface="ヒラギノ角ゴ Pro W3"/>
                <a:cs typeface="Arial" panose="020B0604020202020204" pitchFamily="34" charset="0"/>
              </a:rPr>
              <a:t>Trao</a:t>
            </a:r>
            <a:r>
              <a:rPr lang="en-US" sz="1800" dirty="0">
                <a:solidFill>
                  <a:srgbClr val="FFFFFF"/>
                </a:solidFill>
                <a:ea typeface="ヒラギノ角ゴ Pro W3"/>
                <a:cs typeface="Arial" panose="020B0604020202020204" pitchFamily="34" charset="0"/>
              </a:rPr>
              <a:t> </a:t>
            </a:r>
            <a:r>
              <a:rPr lang="en-US" sz="1800" dirty="0" err="1">
                <a:solidFill>
                  <a:srgbClr val="FFFFFF"/>
                </a:solidFill>
                <a:ea typeface="ヒラギノ角ゴ Pro W3"/>
                <a:cs typeface="Arial" panose="020B0604020202020204" pitchFamily="34" charset="0"/>
              </a:rPr>
              <a:t>quyền</a:t>
            </a:r>
            <a:endParaRPr lang="en-US" sz="1800" dirty="0">
              <a:solidFill>
                <a:srgbClr val="FFFFFF"/>
              </a:solidFill>
              <a:ea typeface="ヒラギノ角ゴ Pro W3"/>
              <a:cs typeface="Arial" panose="020B0604020202020204" pitchFamily="34" charset="0"/>
            </a:endParaRPr>
          </a:p>
          <a:p>
            <a:pPr marL="304784" lvl="1" indent="-304784" defTabSz="1481594">
              <a:lnSpc>
                <a:spcPct val="90000"/>
              </a:lnSpc>
              <a:spcAft>
                <a:spcPct val="15000"/>
              </a:spcAft>
              <a:buFontTx/>
              <a:buChar char="•"/>
              <a:defRPr/>
            </a:pPr>
            <a:r>
              <a:rPr lang="en-US" sz="1800" dirty="0" err="1">
                <a:solidFill>
                  <a:srgbClr val="FFFFFF"/>
                </a:solidFill>
                <a:ea typeface="ヒラギノ角ゴ Pro W3"/>
                <a:cs typeface="Arial" panose="020B0604020202020204" pitchFamily="34" charset="0"/>
              </a:rPr>
              <a:t>Phân</a:t>
            </a:r>
            <a:r>
              <a:rPr lang="en-US" sz="1800" dirty="0">
                <a:solidFill>
                  <a:srgbClr val="FFFFFF"/>
                </a:solidFill>
                <a:ea typeface="ヒラギノ角ゴ Pro W3"/>
                <a:cs typeface="Arial" panose="020B0604020202020204" pitchFamily="34" charset="0"/>
              </a:rPr>
              <a:t> </a:t>
            </a:r>
            <a:r>
              <a:rPr lang="en-US" sz="1800" dirty="0" err="1">
                <a:solidFill>
                  <a:srgbClr val="FFFFFF"/>
                </a:solidFill>
                <a:ea typeface="ヒラギノ角ゴ Pro W3"/>
                <a:cs typeface="Arial" panose="020B0604020202020204" pitchFamily="34" charset="0"/>
              </a:rPr>
              <a:t>bố</a:t>
            </a:r>
            <a:r>
              <a:rPr lang="en-US" sz="1800" dirty="0">
                <a:solidFill>
                  <a:srgbClr val="FFFFFF"/>
                </a:solidFill>
                <a:ea typeface="ヒラギノ角ゴ Pro W3"/>
                <a:cs typeface="Arial" panose="020B0604020202020204" pitchFamily="34" charset="0"/>
              </a:rPr>
              <a:t> </a:t>
            </a:r>
            <a:r>
              <a:rPr lang="en-US" sz="1800" dirty="0" err="1">
                <a:solidFill>
                  <a:srgbClr val="FFFFFF"/>
                </a:solidFill>
                <a:ea typeface="ヒラギノ角ゴ Pro W3"/>
                <a:cs typeface="Arial" panose="020B0604020202020204" pitchFamily="34" charset="0"/>
              </a:rPr>
              <a:t>thời</a:t>
            </a:r>
            <a:r>
              <a:rPr lang="en-US" sz="1800" dirty="0">
                <a:solidFill>
                  <a:srgbClr val="FFFFFF"/>
                </a:solidFill>
                <a:ea typeface="ヒラギノ角ゴ Pro W3"/>
                <a:cs typeface="Arial" panose="020B0604020202020204" pitchFamily="34" charset="0"/>
              </a:rPr>
              <a:t> </a:t>
            </a:r>
            <a:r>
              <a:rPr lang="en-US" sz="1800" dirty="0" err="1">
                <a:solidFill>
                  <a:srgbClr val="FFFFFF"/>
                </a:solidFill>
                <a:ea typeface="ヒラギノ角ゴ Pro W3"/>
                <a:cs typeface="Arial" panose="020B0604020202020204" pitchFamily="34" charset="0"/>
              </a:rPr>
              <a:t>gian</a:t>
            </a:r>
            <a:r>
              <a:rPr lang="en-US" sz="1800" dirty="0">
                <a:solidFill>
                  <a:srgbClr val="FFFFFF"/>
                </a:solidFill>
                <a:ea typeface="ヒラギノ角ゴ Pro W3"/>
                <a:cs typeface="Arial" panose="020B0604020202020204" pitchFamily="34" charset="0"/>
              </a:rPr>
              <a:t> </a:t>
            </a:r>
            <a:r>
              <a:rPr lang="en-US" sz="1800" dirty="0" err="1">
                <a:solidFill>
                  <a:srgbClr val="FFFFFF"/>
                </a:solidFill>
                <a:ea typeface="ヒラギノ角ゴ Pro W3"/>
                <a:cs typeface="Arial" panose="020B0604020202020204" pitchFamily="34" charset="0"/>
              </a:rPr>
              <a:t>tham</a:t>
            </a:r>
            <a:r>
              <a:rPr lang="en-US" sz="1800" dirty="0">
                <a:solidFill>
                  <a:srgbClr val="FFFFFF"/>
                </a:solidFill>
                <a:ea typeface="ヒラギノ角ゴ Pro W3"/>
                <a:cs typeface="Arial" panose="020B0604020202020204" pitchFamily="34" charset="0"/>
              </a:rPr>
              <a:t> </a:t>
            </a:r>
            <a:r>
              <a:rPr lang="en-US" sz="1800" dirty="0" err="1">
                <a:solidFill>
                  <a:srgbClr val="FFFFFF"/>
                </a:solidFill>
                <a:ea typeface="ヒラギノ角ゴ Pro W3"/>
                <a:cs typeface="Arial" panose="020B0604020202020204" pitchFamily="34" charset="0"/>
              </a:rPr>
              <a:t>gia</a:t>
            </a:r>
            <a:endParaRPr lang="en-US" sz="1800" dirty="0">
              <a:solidFill>
                <a:srgbClr val="FFFFFF"/>
              </a:solidFill>
              <a:ea typeface="ヒラギノ角ゴ Pro W3"/>
              <a:cs typeface="Arial" panose="020B0604020202020204" pitchFamily="34" charset="0"/>
            </a:endParaRPr>
          </a:p>
          <a:p>
            <a:pPr defTabSz="1481594">
              <a:defRPr/>
            </a:pPr>
            <a:endParaRPr lang="en-US" sz="1800" dirty="0">
              <a:solidFill>
                <a:srgbClr val="FFFFFF"/>
              </a:solidFill>
              <a:ea typeface="ヒラギノ角ゴ Pro W3"/>
              <a:cs typeface="Arial" panose="020B0604020202020204" pitchFamily="34" charset="0"/>
            </a:endParaRPr>
          </a:p>
        </p:txBody>
      </p:sp>
      <p:sp>
        <p:nvSpPr>
          <p:cNvPr id="94216" name="TextBox 12">
            <a:extLst>
              <a:ext uri="{FF2B5EF4-FFF2-40B4-BE49-F238E27FC236}">
                <a16:creationId xmlns:a16="http://schemas.microsoft.com/office/drawing/2014/main" id="{3A8C105F-09F3-CB97-E85C-FD325AE923D1}"/>
              </a:ext>
            </a:extLst>
          </p:cNvPr>
          <p:cNvSpPr txBox="1">
            <a:spLocks noChangeArrowheads="1"/>
          </p:cNvSpPr>
          <p:nvPr/>
        </p:nvSpPr>
        <p:spPr bwMode="auto">
          <a:xfrm>
            <a:off x="10572751" y="1697775"/>
            <a:ext cx="1333500" cy="646331"/>
          </a:xfrm>
          <a:prstGeom prst="rect">
            <a:avLst/>
          </a:prstGeom>
          <a:solidFill>
            <a:srgbClr val="FF0000"/>
          </a:solidFill>
          <a:ln>
            <a:noFill/>
          </a:ln>
        </p:spPr>
        <p:txBody>
          <a:bodyPr>
            <a:spAutoFit/>
          </a:bodyPr>
          <a:lstStyle>
            <a:lvl1pPr>
              <a:spcBef>
                <a:spcPts val="400"/>
              </a:spcBef>
              <a:buClr>
                <a:schemeClr val="tx2"/>
              </a:buClr>
              <a:buFont typeface="Arial" panose="020B0604020202020204" pitchFamily="34" charset="0"/>
              <a:buChar char="•"/>
              <a:defRPr sz="3200">
                <a:solidFill>
                  <a:schemeClr val="tx1"/>
                </a:solidFill>
                <a:latin typeface="Tahoma" panose="020B0604030504040204" pitchFamily="34" charset="0"/>
                <a:ea typeface="ヒラギノ角ゴ Pro W3"/>
                <a:cs typeface="ヒラギノ角ゴ Pro W3"/>
              </a:defRPr>
            </a:lvl1pPr>
            <a:lvl2pPr marL="742950" indent="-285750">
              <a:spcBef>
                <a:spcPts val="400"/>
              </a:spcBef>
              <a:buClr>
                <a:schemeClr val="tx2"/>
              </a:buClr>
              <a:buFont typeface="Arial" panose="020B0604020202020204" pitchFamily="34" charset="0"/>
              <a:buChar char="•"/>
              <a:defRPr sz="1400">
                <a:solidFill>
                  <a:schemeClr val="tx1"/>
                </a:solidFill>
                <a:latin typeface="Tahoma" panose="020B0604030504040204" pitchFamily="34" charset="0"/>
                <a:ea typeface="ヒラギノ角ゴ Pro W3"/>
                <a:cs typeface="ヒラギノ角ゴ Pro W3"/>
              </a:defRPr>
            </a:lvl2pPr>
            <a:lvl3pPr marL="1143000" indent="-228600">
              <a:spcBef>
                <a:spcPts val="400"/>
              </a:spcBef>
              <a:buClr>
                <a:schemeClr val="tx2"/>
              </a:buClr>
              <a:buFont typeface="Arial" panose="020B0604020202020204" pitchFamily="34" charset="0"/>
              <a:buChar char="•"/>
              <a:defRPr sz="1200">
                <a:solidFill>
                  <a:schemeClr val="tx1"/>
                </a:solidFill>
                <a:latin typeface="Tahoma" panose="020B0604030504040204" pitchFamily="34" charset="0"/>
                <a:ea typeface="ヒラギノ角ゴ Pro W3"/>
                <a:cs typeface="ヒラギノ角ゴ Pro W3"/>
              </a:defRPr>
            </a:lvl3pPr>
            <a:lvl4pPr marL="1600200" indent="-228600">
              <a:spcBef>
                <a:spcPts val="400"/>
              </a:spcBef>
              <a:buClr>
                <a:schemeClr val="tx2"/>
              </a:buClr>
              <a:buSzPct val="70000"/>
              <a:buFont typeface="Courier New" panose="02070309020205020404" pitchFamily="49" charset="0"/>
              <a:buChar char="o"/>
              <a:defRPr sz="1100">
                <a:solidFill>
                  <a:schemeClr val="tx1"/>
                </a:solidFill>
                <a:latin typeface="Tahoma" panose="020B0604030504040204" pitchFamily="34" charset="0"/>
                <a:ea typeface="ヒラギノ角ゴ Pro W3"/>
                <a:cs typeface="ヒラギノ角ゴ Pro W3"/>
              </a:defRPr>
            </a:lvl4pPr>
            <a:lvl5pPr marL="2057400" indent="-228600">
              <a:spcBef>
                <a:spcPts val="400"/>
              </a:spcBef>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5pPr>
            <a:lvl6pPr marL="25146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6pPr>
            <a:lvl7pPr marL="29718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7pPr>
            <a:lvl8pPr marL="34290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8pPr>
            <a:lvl9pPr marL="38862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9pPr>
          </a:lstStyle>
          <a:p>
            <a:pPr algn="ctr" eaLnBrk="1" hangingPunct="1">
              <a:spcBef>
                <a:spcPct val="0"/>
              </a:spcBef>
              <a:buClrTx/>
              <a:buFontTx/>
              <a:buNone/>
            </a:pPr>
            <a:r>
              <a:rPr lang="en-US" altLang="en-US" sz="1800" dirty="0" err="1">
                <a:solidFill>
                  <a:srgbClr val="EAEAEA"/>
                </a:solidFill>
                <a:latin typeface="+mn-lt"/>
                <a:cs typeface="Arial" panose="020B0604020202020204" pitchFamily="34" charset="0"/>
              </a:rPr>
              <a:t>Yêu</a:t>
            </a:r>
            <a:r>
              <a:rPr lang="en-US" altLang="en-US" sz="1800" dirty="0">
                <a:solidFill>
                  <a:srgbClr val="EAEAEA"/>
                </a:solidFill>
                <a:latin typeface="+mn-lt"/>
                <a:cs typeface="Arial" panose="020B0604020202020204" pitchFamily="34" charset="0"/>
              </a:rPr>
              <a:t> </a:t>
            </a:r>
            <a:r>
              <a:rPr lang="en-US" altLang="en-US" sz="1800" dirty="0" err="1">
                <a:solidFill>
                  <a:srgbClr val="EAEAEA"/>
                </a:solidFill>
                <a:latin typeface="+mn-lt"/>
                <a:cs typeface="Arial" panose="020B0604020202020204" pitchFamily="34" charset="0"/>
              </a:rPr>
              <a:t>cầu</a:t>
            </a:r>
            <a:r>
              <a:rPr lang="en-US" altLang="en-US" sz="1800" dirty="0">
                <a:solidFill>
                  <a:srgbClr val="EAEAEA"/>
                </a:solidFill>
                <a:latin typeface="+mn-lt"/>
                <a:cs typeface="Arial" panose="020B0604020202020204" pitchFamily="34" charset="0"/>
              </a:rPr>
              <a:t> </a:t>
            </a:r>
            <a:r>
              <a:rPr lang="en-US" altLang="en-US" sz="1800" dirty="0" err="1">
                <a:solidFill>
                  <a:srgbClr val="EAEAEA"/>
                </a:solidFill>
                <a:latin typeface="+mn-lt"/>
                <a:cs typeface="Arial" panose="020B0604020202020204" pitchFamily="34" charset="0"/>
              </a:rPr>
              <a:t>pháp</a:t>
            </a:r>
            <a:r>
              <a:rPr lang="en-US" altLang="en-US" sz="1800" dirty="0">
                <a:solidFill>
                  <a:srgbClr val="EAEAEA"/>
                </a:solidFill>
                <a:latin typeface="+mn-lt"/>
                <a:cs typeface="Arial" panose="020B0604020202020204" pitchFamily="34" charset="0"/>
              </a:rPr>
              <a:t> </a:t>
            </a:r>
            <a:r>
              <a:rPr lang="en-US" altLang="en-US" sz="1800" dirty="0" err="1">
                <a:solidFill>
                  <a:srgbClr val="EAEAEA"/>
                </a:solidFill>
                <a:latin typeface="+mn-lt"/>
                <a:cs typeface="Arial" panose="020B0604020202020204" pitchFamily="34" charset="0"/>
              </a:rPr>
              <a:t>lý</a:t>
            </a:r>
            <a:endParaRPr lang="en-US" altLang="en-US" sz="1800" dirty="0">
              <a:solidFill>
                <a:srgbClr val="EAEAEA"/>
              </a:solidFill>
              <a:latin typeface="+mn-lt"/>
              <a:cs typeface="Arial" panose="020B060402020202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1"/>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5"/>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17" grpId="0" animBg="1"/>
    </p:bldLst>
  </p:timing>
</p:sld>
</file>

<file path=ppt/theme/theme1.xml><?xml version="1.0" encoding="utf-8"?>
<a:theme xmlns:a="http://schemas.openxmlformats.org/drawingml/2006/main" name="Energy Saving Infographics by Slidesgo">
  <a:themeElements>
    <a:clrScheme name="Simple Light">
      <a:dk1>
        <a:srgbClr val="000000"/>
      </a:dk1>
      <a:lt1>
        <a:srgbClr val="FFFFFF"/>
      </a:lt1>
      <a:dk2>
        <a:srgbClr val="434343"/>
      </a:dk2>
      <a:lt2>
        <a:srgbClr val="E5E2CF"/>
      </a:lt2>
      <a:accent1>
        <a:srgbClr val="87C6CC"/>
      </a:accent1>
      <a:accent2>
        <a:srgbClr val="8BB96C"/>
      </a:accent2>
      <a:accent3>
        <a:srgbClr val="F9DA21"/>
      </a:accent3>
      <a:accent4>
        <a:srgbClr val="7CBEC1"/>
      </a:accent4>
      <a:accent5>
        <a:srgbClr val="9DC67D"/>
      </a:accent5>
      <a:accent6>
        <a:srgbClr val="70934C"/>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16576</TotalTime>
  <Words>3332</Words>
  <Application>Microsoft Macintosh PowerPoint</Application>
  <PresentationFormat>Widescreen</PresentationFormat>
  <Paragraphs>260</Paragraphs>
  <Slides>23</Slides>
  <Notes>21</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23</vt:i4>
      </vt:variant>
    </vt:vector>
  </HeadingPairs>
  <TitlesOfParts>
    <vt:vector size="31" baseType="lpstr">
      <vt:lpstr>Times New Roman</vt:lpstr>
      <vt:lpstr>Fira Sans Extra Condensed</vt:lpstr>
      <vt:lpstr>ヒラギノ角ゴ Pro W3</vt:lpstr>
      <vt:lpstr>Roboto</vt:lpstr>
      <vt:lpstr>Calibri</vt:lpstr>
      <vt:lpstr>Wingdings</vt:lpstr>
      <vt:lpstr>Arial</vt:lpstr>
      <vt:lpstr>Energy Saving Infographics by Slidesgo</vt:lpstr>
      <vt:lpstr>CHƯƠNG TRÌNH TẬP HUẤN CHO DOANH NGHIỆP  CÔNG NGHIỆP</vt:lpstr>
      <vt:lpstr>MỤC TIÊU CỦA HỢP PHẦN</vt:lpstr>
      <vt:lpstr>TKNL như thế nào?</vt:lpstr>
      <vt:lpstr>Chi phí năng lượng khi không có hệ thống</vt:lpstr>
      <vt:lpstr>Hệ thống quản lý năng lượng là gì?</vt:lpstr>
      <vt:lpstr>Yếu tố để HTQLNL thành công</vt:lpstr>
      <vt:lpstr>Các thành phần của HTQLNL: Ma trận QLNL</vt:lpstr>
      <vt:lpstr>(1) Chính sách năng lượng </vt:lpstr>
      <vt:lpstr>(2) Cơ cấu tổ chức </vt:lpstr>
      <vt:lpstr>PowerPoint Presentation</vt:lpstr>
      <vt:lpstr>PowerPoint Presentation</vt:lpstr>
      <vt:lpstr>Mô hình ban quản lý năng lượng</vt:lpstr>
      <vt:lpstr>Trách nhiệm ban quản lý năng lượng</vt:lpstr>
      <vt:lpstr>Vai trò, trách nhiệm và quyền hạn</vt:lpstr>
      <vt:lpstr>Vai trò, trách nhiệm và quyền hạn</vt:lpstr>
      <vt:lpstr>Những vai trò quan trọng</vt:lpstr>
      <vt:lpstr>(3) Tạo động lực và đào tạo</vt:lpstr>
      <vt:lpstr>PowerPoint Presentation</vt:lpstr>
      <vt:lpstr>(4) Đo lường, giám sát tiêu thụ năng lượng</vt:lpstr>
      <vt:lpstr>(5) Truyền thông </vt:lpstr>
      <vt:lpstr>(6) Đầu tư TKNL </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CHƯƠNG TRÌNH TẬP HUẤN CHO DOANH NGHIỆP  CÔNG NGHIỆP</dc:title>
  <cp:lastModifiedBy>823417-Nguyễn Mạnh Hùng</cp:lastModifiedBy>
  <cp:revision>110</cp:revision>
  <dcterms:modified xsi:type="dcterms:W3CDTF">2025-07-18T15:08:10Z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name="NXPowerLiteLastOptimized" pid="2">
    <vt:lpwstr>1737933</vt:lpwstr>
  </property>
  <property fmtid="{D5CDD505-2E9C-101B-9397-08002B2CF9AE}" name="NXPowerLiteSettings" pid="3">
    <vt:lpwstr>F7000400038000</vt:lpwstr>
  </property>
  <property fmtid="{D5CDD505-2E9C-101B-9397-08002B2CF9AE}" name="NXPowerLiteVersion" pid="4">
    <vt:lpwstr>S11.0.1</vt:lpwstr>
  </property>
</Properties>
</file>