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4971" r:id="rId1"/>
    <p:sldMasterId id="2147484982" r:id="rId2"/>
  </p:sldMasterIdLst>
  <p:notesMasterIdLst>
    <p:notesMasterId r:id="rId54"/>
  </p:notesMasterIdLst>
  <p:handoutMasterIdLst>
    <p:handoutMasterId r:id="rId55"/>
  </p:handoutMasterIdLst>
  <p:sldIdLst>
    <p:sldId id="1794" r:id="rId3"/>
    <p:sldId id="2388" r:id="rId4"/>
    <p:sldId id="1698" r:id="rId5"/>
    <p:sldId id="1699" r:id="rId6"/>
    <p:sldId id="1725" r:id="rId7"/>
    <p:sldId id="1726" r:id="rId8"/>
    <p:sldId id="1717" r:id="rId9"/>
    <p:sldId id="1707" r:id="rId10"/>
    <p:sldId id="1700" r:id="rId11"/>
    <p:sldId id="1711" r:id="rId12"/>
    <p:sldId id="1701" r:id="rId13"/>
    <p:sldId id="1715" r:id="rId14"/>
    <p:sldId id="1712" r:id="rId15"/>
    <p:sldId id="1716" r:id="rId16"/>
    <p:sldId id="1702" r:id="rId17"/>
    <p:sldId id="1703" r:id="rId18"/>
    <p:sldId id="1704" r:id="rId19"/>
    <p:sldId id="1705" r:id="rId20"/>
    <p:sldId id="1709" r:id="rId21"/>
    <p:sldId id="1695" r:id="rId22"/>
    <p:sldId id="1713" r:id="rId23"/>
    <p:sldId id="1706" r:id="rId24"/>
    <p:sldId id="1727" r:id="rId25"/>
    <p:sldId id="1708" r:id="rId26"/>
    <p:sldId id="1728" r:id="rId27"/>
    <p:sldId id="1710" r:id="rId28"/>
    <p:sldId id="1714" r:id="rId29"/>
    <p:sldId id="1754" r:id="rId30"/>
    <p:sldId id="1755" r:id="rId31"/>
    <p:sldId id="1756" r:id="rId32"/>
    <p:sldId id="1757" r:id="rId33"/>
    <p:sldId id="1758" r:id="rId34"/>
    <p:sldId id="1759" r:id="rId35"/>
    <p:sldId id="1760" r:id="rId36"/>
    <p:sldId id="1761" r:id="rId37"/>
    <p:sldId id="1762" r:id="rId38"/>
    <p:sldId id="1763" r:id="rId39"/>
    <p:sldId id="1764" r:id="rId40"/>
    <p:sldId id="1765" r:id="rId41"/>
    <p:sldId id="1766" r:id="rId42"/>
    <p:sldId id="1751" r:id="rId43"/>
    <p:sldId id="1753" r:id="rId44"/>
    <p:sldId id="1791" r:id="rId45"/>
    <p:sldId id="1749" r:id="rId46"/>
    <p:sldId id="1792" r:id="rId47"/>
    <p:sldId id="1719" r:id="rId48"/>
    <p:sldId id="1721" r:id="rId49"/>
    <p:sldId id="1795" r:id="rId50"/>
    <p:sldId id="1796" r:id="rId51"/>
    <p:sldId id="1797" r:id="rId52"/>
    <p:sldId id="1793" r:id="rId53"/>
  </p:sldIdLst>
  <p:sldSz cx="12192000" cy="6858000"/>
  <p:notesSz cx="6735763" cy="9866313"/>
  <p:embeddedFontLst>
    <p:embeddedFont>
      <p:font typeface="Fira Sans Extra Condensed" panose="020B0503050000020004" pitchFamily="34" charset="0"/>
      <p:regular r:id="rId56"/>
      <p:bold r:id="rId57"/>
      <p:italic r:id="rId58"/>
      <p:boldItalic r:id="rId59"/>
    </p:embeddedFont>
    <p:embeddedFont>
      <p:font typeface="Roboto" panose="02000000000000000000" pitchFamily="2" charset="0"/>
      <p:regular r:id="rId60"/>
      <p:bold r:id="rId61"/>
      <p:italic r:id="rId62"/>
      <p:boldItalic r:id="rId63"/>
    </p:embeddedFont>
    <p:embeddedFont>
      <p:font typeface="Tahoma" panose="020B0604030504040204" pitchFamily="34" charset="0"/>
      <p:regular r:id="rId64"/>
      <p:bold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an Nguyen Manh" initials="TN" lastIdx="1" clrIdx="0">
    <p:extLst>
      <p:ext uri="{19B8F6BF-5375-455C-9EA6-DF929625EA0E}">
        <p15:presenceInfo xmlns:p15="http://schemas.microsoft.com/office/powerpoint/2012/main" userId="876c39351bd14bc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33" autoAdjust="0"/>
    <p:restoredTop sz="91904" autoAdjust="0"/>
  </p:normalViewPr>
  <p:slideViewPr>
    <p:cSldViewPr snapToGrid="0">
      <p:cViewPr varScale="1">
        <p:scale>
          <a:sx n="83" d="100"/>
          <a:sy n="83" d="100"/>
        </p:scale>
        <p:origin x="645" y="48"/>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8.fntdata"/><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3.fntdata"/><Relationship Id="rId66"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font" Target="fonts/font6.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4.fntdata"/><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62" Type="http://schemas.openxmlformats.org/officeDocument/2006/relationships/font" Target="fonts/font7.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08D0D4-3DA5-4959-A65E-32EEF5E1464D}" type="doc">
      <dgm:prSet loTypeId="urn:microsoft.com/office/officeart/2005/8/layout/radial5" loCatId="relationship" qsTypeId="urn:microsoft.com/office/officeart/2005/8/quickstyle/simple1#2" qsCatId="simple" csTypeId="urn:microsoft.com/office/officeart/2005/8/colors/colorful3" csCatId="colorful" phldr="1"/>
      <dgm:spPr/>
      <dgm:t>
        <a:bodyPr/>
        <a:lstStyle/>
        <a:p>
          <a:endParaRPr lang="en-US"/>
        </a:p>
      </dgm:t>
    </dgm:pt>
    <dgm:pt modelId="{8E4423EC-6524-43D9-B1DC-EB649BA03B3B}">
      <dgm:prSet phldrT="[Text]" custT="1"/>
      <dgm:spPr>
        <a:solidFill>
          <a:srgbClr val="0070C0"/>
        </a:solidFill>
      </dgm:spPr>
      <dgm:t>
        <a:bodyPr/>
        <a:lstStyle/>
        <a:p>
          <a:r>
            <a:rPr lang="en-US" sz="1800" dirty="0" err="1">
              <a:solidFill>
                <a:schemeClr val="bg1"/>
              </a:solidFill>
              <a:latin typeface="+mj-lt"/>
              <a:cs typeface="Times New Roman" pitchFamily="18" charset="0"/>
            </a:rPr>
            <a:t>Nguyên</a:t>
          </a:r>
          <a:r>
            <a:rPr lang="en-US" sz="1800" dirty="0">
              <a:solidFill>
                <a:schemeClr val="bg1"/>
              </a:solidFill>
              <a:latin typeface="+mj-lt"/>
              <a:cs typeface="Times New Roman" pitchFamily="18" charset="0"/>
            </a:rPr>
            <a:t> </a:t>
          </a:r>
          <a:r>
            <a:rPr lang="en-US" sz="1800" dirty="0" err="1">
              <a:solidFill>
                <a:schemeClr val="bg1"/>
              </a:solidFill>
              <a:latin typeface="+mj-lt"/>
              <a:cs typeface="Times New Roman" pitchFamily="18" charset="0"/>
            </a:rPr>
            <a:t>tắc</a:t>
          </a:r>
          <a:endParaRPr lang="en-US" sz="1800" dirty="0">
            <a:solidFill>
              <a:schemeClr val="bg1"/>
            </a:solidFill>
            <a:latin typeface="+mj-lt"/>
            <a:cs typeface="Times New Roman" pitchFamily="18" charset="0"/>
          </a:endParaRPr>
        </a:p>
      </dgm:t>
    </dgm:pt>
    <dgm:pt modelId="{189C957C-6D21-4DBE-B2F6-A4075ACA7F3E}" type="parTrans" cxnId="{574BF275-DFDA-4DFF-B0A7-B4DFCE4C9114}">
      <dgm:prSet/>
      <dgm:spPr/>
      <dgm:t>
        <a:bodyPr/>
        <a:lstStyle/>
        <a:p>
          <a:endParaRPr lang="en-US" sz="1800">
            <a:latin typeface="Arial" pitchFamily="34" charset="0"/>
            <a:cs typeface="Arial" pitchFamily="34" charset="0"/>
          </a:endParaRPr>
        </a:p>
      </dgm:t>
    </dgm:pt>
    <dgm:pt modelId="{700A9644-7C69-476C-A74C-8AD148AAB0CA}" type="sibTrans" cxnId="{574BF275-DFDA-4DFF-B0A7-B4DFCE4C9114}">
      <dgm:prSet/>
      <dgm:spPr/>
      <dgm:t>
        <a:bodyPr/>
        <a:lstStyle/>
        <a:p>
          <a:endParaRPr lang="en-US" sz="1800">
            <a:latin typeface="Arial" pitchFamily="34" charset="0"/>
            <a:cs typeface="Arial" pitchFamily="34" charset="0"/>
          </a:endParaRPr>
        </a:p>
      </dgm:t>
    </dgm:pt>
    <dgm:pt modelId="{5849D259-2FC8-4DCF-9684-6333AA2888F3}">
      <dgm:prSet phldrT="[Text]" custT="1"/>
      <dgm:spPr>
        <a:solidFill>
          <a:srgbClr val="FFC000"/>
        </a:solidFill>
      </dgm:spPr>
      <dgm:t>
        <a:bodyPr/>
        <a:lstStyle/>
        <a:p>
          <a:r>
            <a:rPr lang="en-US" sz="2000" dirty="0">
              <a:solidFill>
                <a:schemeClr val="bg1"/>
              </a:solidFill>
              <a:latin typeface="+mj-lt"/>
              <a:cs typeface="Times New Roman" pitchFamily="18" charset="0"/>
            </a:rPr>
            <a:t>4.3 </a:t>
          </a:r>
          <a:r>
            <a:rPr lang="en-US" sz="2000" dirty="0" err="1">
              <a:solidFill>
                <a:schemeClr val="bg1"/>
              </a:solidFill>
              <a:latin typeface="+mj-lt"/>
              <a:cs typeface="Times New Roman" pitchFamily="18" charset="0"/>
            </a:rPr>
            <a:t>Sự</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đầy</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đủ</a:t>
          </a:r>
          <a:endParaRPr lang="en-US" sz="2000" dirty="0">
            <a:solidFill>
              <a:schemeClr val="bg1"/>
            </a:solidFill>
            <a:latin typeface="+mj-lt"/>
            <a:cs typeface="Times New Roman" pitchFamily="18" charset="0"/>
          </a:endParaRPr>
        </a:p>
      </dgm:t>
    </dgm:pt>
    <dgm:pt modelId="{C9AD2686-BF64-4A63-BDB2-E99651224850}" type="parTrans" cxnId="{9854FAA0-7C96-465A-9523-E7FE01E819B9}">
      <dgm:prSet custT="1"/>
      <dgm:spPr>
        <a:solidFill>
          <a:srgbClr val="FFC000"/>
        </a:solidFill>
      </dgm:spPr>
      <dgm:t>
        <a:bodyPr/>
        <a:lstStyle/>
        <a:p>
          <a:endParaRPr lang="en-US" sz="1800">
            <a:latin typeface="Arial" pitchFamily="34" charset="0"/>
            <a:cs typeface="Arial" pitchFamily="34" charset="0"/>
          </a:endParaRPr>
        </a:p>
      </dgm:t>
    </dgm:pt>
    <dgm:pt modelId="{9A425D1B-1E76-42B4-BBFB-0521AA6140A2}" type="sibTrans" cxnId="{9854FAA0-7C96-465A-9523-E7FE01E819B9}">
      <dgm:prSet/>
      <dgm:spPr/>
      <dgm:t>
        <a:bodyPr/>
        <a:lstStyle/>
        <a:p>
          <a:endParaRPr lang="en-US" sz="1800">
            <a:latin typeface="Arial" pitchFamily="34" charset="0"/>
            <a:cs typeface="Arial" pitchFamily="34" charset="0"/>
          </a:endParaRPr>
        </a:p>
      </dgm:t>
    </dgm:pt>
    <dgm:pt modelId="{809D35FE-4B1E-4728-A91A-C1E6CEDC99EA}">
      <dgm:prSet phldrT="[Text]" custT="1"/>
      <dgm:spPr>
        <a:solidFill>
          <a:srgbClr val="92D050"/>
        </a:solidFill>
      </dgm:spPr>
      <dgm:t>
        <a:bodyPr/>
        <a:lstStyle/>
        <a:p>
          <a:r>
            <a:rPr lang="en-US" sz="2000" dirty="0">
              <a:solidFill>
                <a:schemeClr val="bg1"/>
              </a:solidFill>
              <a:latin typeface="+mj-lt"/>
              <a:cs typeface="Times New Roman" pitchFamily="18" charset="0"/>
            </a:rPr>
            <a:t>4.4 </a:t>
          </a:r>
          <a:r>
            <a:rPr lang="en-US" sz="2000" dirty="0" err="1">
              <a:solidFill>
                <a:schemeClr val="bg1"/>
              </a:solidFill>
              <a:latin typeface="+mj-lt"/>
              <a:cs typeface="Times New Roman" pitchFamily="18" charset="0"/>
            </a:rPr>
            <a:t>Sự</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chính</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xác</a:t>
          </a:r>
          <a:endParaRPr lang="en-US" sz="2000" dirty="0">
            <a:solidFill>
              <a:schemeClr val="bg1"/>
            </a:solidFill>
            <a:latin typeface="+mj-lt"/>
            <a:cs typeface="Times New Roman" pitchFamily="18" charset="0"/>
          </a:endParaRPr>
        </a:p>
      </dgm:t>
    </dgm:pt>
    <dgm:pt modelId="{2C73F567-9877-4542-91A1-F7B344E05555}" type="parTrans" cxnId="{BF0C5F0F-53F9-4C13-B758-A6C8923EC8C9}">
      <dgm:prSet custT="1"/>
      <dgm:spPr>
        <a:solidFill>
          <a:srgbClr val="FFC000"/>
        </a:solidFill>
      </dgm:spPr>
      <dgm:t>
        <a:bodyPr/>
        <a:lstStyle/>
        <a:p>
          <a:endParaRPr lang="en-US" sz="1800">
            <a:latin typeface="Arial" pitchFamily="34" charset="0"/>
            <a:cs typeface="Arial" pitchFamily="34" charset="0"/>
          </a:endParaRPr>
        </a:p>
      </dgm:t>
    </dgm:pt>
    <dgm:pt modelId="{B5C068A2-0CE9-4109-94A8-01AF71F41D36}" type="sibTrans" cxnId="{BF0C5F0F-53F9-4C13-B758-A6C8923EC8C9}">
      <dgm:prSet/>
      <dgm:spPr/>
      <dgm:t>
        <a:bodyPr/>
        <a:lstStyle/>
        <a:p>
          <a:endParaRPr lang="en-US" sz="1800">
            <a:latin typeface="Arial" pitchFamily="34" charset="0"/>
            <a:cs typeface="Arial" pitchFamily="34" charset="0"/>
          </a:endParaRPr>
        </a:p>
      </dgm:t>
    </dgm:pt>
    <dgm:pt modelId="{B8F10FDE-37FD-482A-8127-86EEBF77AEB0}">
      <dgm:prSet phldrT="[Text]" custT="1"/>
      <dgm:spPr>
        <a:solidFill>
          <a:srgbClr val="00B050"/>
        </a:solidFill>
      </dgm:spPr>
      <dgm:t>
        <a:bodyPr/>
        <a:lstStyle/>
        <a:p>
          <a:r>
            <a:rPr lang="en-US" sz="2000" dirty="0">
              <a:solidFill>
                <a:schemeClr val="bg1"/>
              </a:solidFill>
              <a:latin typeface="+mj-lt"/>
              <a:cs typeface="Times New Roman" pitchFamily="18" charset="0"/>
            </a:rPr>
            <a:t>4.5 </a:t>
          </a:r>
          <a:r>
            <a:rPr lang="en-US" sz="2000" dirty="0" err="1">
              <a:solidFill>
                <a:schemeClr val="bg1"/>
              </a:solidFill>
              <a:latin typeface="+mj-lt"/>
              <a:cs typeface="Times New Roman" pitchFamily="18" charset="0"/>
            </a:rPr>
            <a:t>Sự</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nhất</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quán</a:t>
          </a:r>
          <a:endParaRPr lang="en-US" sz="2000" dirty="0">
            <a:solidFill>
              <a:schemeClr val="bg1"/>
            </a:solidFill>
            <a:latin typeface="+mj-lt"/>
            <a:cs typeface="Times New Roman" pitchFamily="18" charset="0"/>
          </a:endParaRPr>
        </a:p>
      </dgm:t>
    </dgm:pt>
    <dgm:pt modelId="{2B0516F2-9F5C-47ED-99B7-25ECF221282E}" type="parTrans" cxnId="{E3F27E2E-CEF0-4297-8FF7-53EAB57DF506}">
      <dgm:prSet custT="1"/>
      <dgm:spPr>
        <a:solidFill>
          <a:srgbClr val="92D050"/>
        </a:solidFill>
      </dgm:spPr>
      <dgm:t>
        <a:bodyPr/>
        <a:lstStyle/>
        <a:p>
          <a:endParaRPr lang="en-US" sz="1800">
            <a:latin typeface="Arial" pitchFamily="34" charset="0"/>
            <a:cs typeface="Arial" pitchFamily="34" charset="0"/>
          </a:endParaRPr>
        </a:p>
      </dgm:t>
    </dgm:pt>
    <dgm:pt modelId="{BC639E87-3B4E-441A-B87E-387C24DA6F17}" type="sibTrans" cxnId="{E3F27E2E-CEF0-4297-8FF7-53EAB57DF506}">
      <dgm:prSet/>
      <dgm:spPr/>
      <dgm:t>
        <a:bodyPr/>
        <a:lstStyle/>
        <a:p>
          <a:endParaRPr lang="en-US" sz="1800">
            <a:latin typeface="Arial" pitchFamily="34" charset="0"/>
            <a:cs typeface="Arial" pitchFamily="34" charset="0"/>
          </a:endParaRPr>
        </a:p>
      </dgm:t>
    </dgm:pt>
    <dgm:pt modelId="{2749FA2F-6ED1-4A68-A0AA-70F1F13A5EBC}">
      <dgm:prSet custT="1"/>
      <dgm:spPr>
        <a:solidFill>
          <a:srgbClr val="FF0000"/>
        </a:solidFill>
      </dgm:spPr>
      <dgm:t>
        <a:bodyPr/>
        <a:lstStyle/>
        <a:p>
          <a:r>
            <a:rPr lang="en-US" sz="2000" dirty="0">
              <a:solidFill>
                <a:schemeClr val="bg1"/>
              </a:solidFill>
              <a:latin typeface="+mj-lt"/>
              <a:cs typeface="Times New Roman" pitchFamily="18" charset="0"/>
            </a:rPr>
            <a:t>4.2 </a:t>
          </a:r>
          <a:r>
            <a:rPr lang="en-US" sz="2000" dirty="0" err="1">
              <a:solidFill>
                <a:schemeClr val="bg1"/>
              </a:solidFill>
              <a:latin typeface="+mj-lt"/>
              <a:cs typeface="Times New Roman" pitchFamily="18" charset="0"/>
            </a:rPr>
            <a:t>Sự</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liên</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quan</a:t>
          </a:r>
          <a:endParaRPr lang="en-US" sz="2000" dirty="0">
            <a:solidFill>
              <a:schemeClr val="bg1"/>
            </a:solidFill>
            <a:latin typeface="+mj-lt"/>
            <a:cs typeface="Times New Roman" pitchFamily="18" charset="0"/>
          </a:endParaRPr>
        </a:p>
      </dgm:t>
    </dgm:pt>
    <dgm:pt modelId="{18C26D8E-85E2-4EBA-BD4C-15027F347DDC}" type="parTrans" cxnId="{73694FE5-7B19-4E79-BFA9-6575D07249B3}">
      <dgm:prSet custT="1"/>
      <dgm:spPr>
        <a:solidFill>
          <a:srgbClr val="FF0000"/>
        </a:solidFill>
      </dgm:spPr>
      <dgm:t>
        <a:bodyPr/>
        <a:lstStyle/>
        <a:p>
          <a:endParaRPr lang="en-US" sz="1800">
            <a:latin typeface="Arial" pitchFamily="34" charset="0"/>
            <a:cs typeface="Arial" pitchFamily="34" charset="0"/>
          </a:endParaRPr>
        </a:p>
      </dgm:t>
    </dgm:pt>
    <dgm:pt modelId="{FFD8A7EA-6318-4205-8AF6-66F7094D73F2}" type="sibTrans" cxnId="{73694FE5-7B19-4E79-BFA9-6575D07249B3}">
      <dgm:prSet/>
      <dgm:spPr/>
      <dgm:t>
        <a:bodyPr/>
        <a:lstStyle/>
        <a:p>
          <a:endParaRPr lang="en-US" sz="1800">
            <a:latin typeface="Arial" pitchFamily="34" charset="0"/>
            <a:cs typeface="Arial" pitchFamily="34" charset="0"/>
          </a:endParaRPr>
        </a:p>
      </dgm:t>
    </dgm:pt>
    <dgm:pt modelId="{BB58A078-E491-46D4-BC53-6CA49C824A4B}">
      <dgm:prSet custT="1"/>
      <dgm:spPr>
        <a:solidFill>
          <a:srgbClr val="C00000"/>
        </a:solidFill>
      </dgm:spPr>
      <dgm:t>
        <a:bodyPr/>
        <a:lstStyle/>
        <a:p>
          <a:r>
            <a:rPr lang="en-US" sz="2000" dirty="0">
              <a:solidFill>
                <a:schemeClr val="bg1"/>
              </a:solidFill>
              <a:latin typeface="+mj-lt"/>
              <a:cs typeface="Times New Roman" pitchFamily="18" charset="0"/>
            </a:rPr>
            <a:t>4.1 </a:t>
          </a:r>
          <a:r>
            <a:rPr lang="en-US" sz="2000" dirty="0" err="1">
              <a:solidFill>
                <a:schemeClr val="bg1"/>
              </a:solidFill>
              <a:latin typeface="+mj-lt"/>
              <a:cs typeface="Times New Roman" pitchFamily="18" charset="0"/>
            </a:rPr>
            <a:t>Khái</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quát</a:t>
          </a:r>
          <a:endParaRPr lang="en-US" sz="2000" dirty="0">
            <a:solidFill>
              <a:schemeClr val="bg1"/>
            </a:solidFill>
            <a:latin typeface="+mj-lt"/>
            <a:cs typeface="Times New Roman" pitchFamily="18" charset="0"/>
          </a:endParaRPr>
        </a:p>
      </dgm:t>
    </dgm:pt>
    <dgm:pt modelId="{F982768B-1350-4808-8090-010B496FBF43}" type="parTrans" cxnId="{E9BD65BB-7FB2-4CB5-8F66-F2B3F2D84590}">
      <dgm:prSet/>
      <dgm:spPr>
        <a:solidFill>
          <a:srgbClr val="C00000"/>
        </a:solidFill>
      </dgm:spPr>
      <dgm:t>
        <a:bodyPr/>
        <a:lstStyle/>
        <a:p>
          <a:endParaRPr lang="en-US"/>
        </a:p>
      </dgm:t>
    </dgm:pt>
    <dgm:pt modelId="{B8D90A19-D075-4BDC-83C8-816E251C2B68}" type="sibTrans" cxnId="{E9BD65BB-7FB2-4CB5-8F66-F2B3F2D84590}">
      <dgm:prSet/>
      <dgm:spPr/>
      <dgm:t>
        <a:bodyPr/>
        <a:lstStyle/>
        <a:p>
          <a:endParaRPr lang="en-US"/>
        </a:p>
      </dgm:t>
    </dgm:pt>
    <dgm:pt modelId="{2E756C60-1AA1-400A-B98B-A8BA429DBEF3}">
      <dgm:prSet custScaleX="100315" custRadScaleRad="119282" custRadScaleInc="5761"/>
      <dgm:spPr>
        <a:solidFill>
          <a:srgbClr val="FF0000"/>
        </a:solidFill>
      </dgm:spPr>
      <dgm:t>
        <a:bodyPr/>
        <a:lstStyle/>
        <a:p>
          <a:endParaRPr lang="en-US"/>
        </a:p>
      </dgm:t>
    </dgm:pt>
    <dgm:pt modelId="{6E87E1AF-C6BF-4443-BCBD-C1B6DEDEC371}" type="parTrans" cxnId="{B014EA93-6EDC-47B8-935F-A9E5A6F26B9F}">
      <dgm:prSet/>
      <dgm:spPr/>
      <dgm:t>
        <a:bodyPr/>
        <a:lstStyle/>
        <a:p>
          <a:endParaRPr lang="en-US"/>
        </a:p>
      </dgm:t>
    </dgm:pt>
    <dgm:pt modelId="{4F787D97-9C42-4ABD-B90D-8D9880980835}" type="sibTrans" cxnId="{B014EA93-6EDC-47B8-935F-A9E5A6F26B9F}">
      <dgm:prSet/>
      <dgm:spPr/>
      <dgm:t>
        <a:bodyPr/>
        <a:lstStyle/>
        <a:p>
          <a:endParaRPr lang="en-US"/>
        </a:p>
      </dgm:t>
    </dgm:pt>
    <dgm:pt modelId="{7FBA7661-0792-47E5-84E1-7796CF5CB556}">
      <dgm:prSet custT="1"/>
      <dgm:spPr>
        <a:solidFill>
          <a:srgbClr val="FF0000"/>
        </a:solidFill>
      </dgm:spPr>
      <dgm:t>
        <a:bodyPr/>
        <a:lstStyle/>
        <a:p>
          <a:r>
            <a:rPr lang="en-US" sz="2000" dirty="0">
              <a:solidFill>
                <a:schemeClr val="bg1"/>
              </a:solidFill>
              <a:latin typeface="+mj-lt"/>
              <a:cs typeface="Times New Roman" pitchFamily="18" charset="0"/>
            </a:rPr>
            <a:t>4.6 </a:t>
          </a:r>
          <a:r>
            <a:rPr lang="en-US" sz="2000" dirty="0" err="1">
              <a:solidFill>
                <a:schemeClr val="bg1"/>
              </a:solidFill>
              <a:latin typeface="+mj-lt"/>
              <a:cs typeface="Times New Roman" pitchFamily="18" charset="0"/>
            </a:rPr>
            <a:t>Sự</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minh</a:t>
          </a:r>
          <a:r>
            <a:rPr lang="en-US" sz="2000" dirty="0">
              <a:solidFill>
                <a:schemeClr val="bg1"/>
              </a:solidFill>
              <a:latin typeface="+mj-lt"/>
              <a:cs typeface="Times New Roman" pitchFamily="18" charset="0"/>
            </a:rPr>
            <a:t> </a:t>
          </a:r>
          <a:r>
            <a:rPr lang="en-US" sz="2000" dirty="0" err="1">
              <a:solidFill>
                <a:schemeClr val="bg1"/>
              </a:solidFill>
              <a:latin typeface="+mj-lt"/>
              <a:cs typeface="Times New Roman" pitchFamily="18" charset="0"/>
            </a:rPr>
            <a:t>bạch</a:t>
          </a:r>
          <a:endParaRPr lang="en-US" sz="2000" dirty="0">
            <a:solidFill>
              <a:schemeClr val="bg1"/>
            </a:solidFill>
            <a:latin typeface="+mj-lt"/>
            <a:cs typeface="Times New Roman" pitchFamily="18" charset="0"/>
          </a:endParaRPr>
        </a:p>
      </dgm:t>
    </dgm:pt>
    <dgm:pt modelId="{81A87CDA-5159-4BEC-A816-CD6FC089AE09}" type="parTrans" cxnId="{5F2302ED-8144-4453-B7DD-4326C5FBD314}">
      <dgm:prSet/>
      <dgm:spPr/>
      <dgm:t>
        <a:bodyPr/>
        <a:lstStyle/>
        <a:p>
          <a:endParaRPr lang="en-US"/>
        </a:p>
      </dgm:t>
    </dgm:pt>
    <dgm:pt modelId="{61F470E7-CF1F-4D86-91ED-33EFB3FFD521}" type="sibTrans" cxnId="{5F2302ED-8144-4453-B7DD-4326C5FBD314}">
      <dgm:prSet/>
      <dgm:spPr/>
      <dgm:t>
        <a:bodyPr/>
        <a:lstStyle/>
        <a:p>
          <a:endParaRPr lang="en-US"/>
        </a:p>
      </dgm:t>
    </dgm:pt>
    <dgm:pt modelId="{CB1280FB-6104-416B-B5A6-029F7F2F3714}" type="pres">
      <dgm:prSet presAssocID="{8508D0D4-3DA5-4959-A65E-32EEF5E1464D}" presName="Name0" presStyleCnt="0">
        <dgm:presLayoutVars>
          <dgm:chMax val="1"/>
          <dgm:dir/>
          <dgm:animLvl val="ctr"/>
          <dgm:resizeHandles val="exact"/>
        </dgm:presLayoutVars>
      </dgm:prSet>
      <dgm:spPr/>
    </dgm:pt>
    <dgm:pt modelId="{1785E550-7B6C-438F-9C65-693E3C023C75}" type="pres">
      <dgm:prSet presAssocID="{8E4423EC-6524-43D9-B1DC-EB649BA03B3B}" presName="centerShape" presStyleLbl="node0" presStyleIdx="0" presStyleCnt="1" custScaleX="138685" custScaleY="129549"/>
      <dgm:spPr/>
    </dgm:pt>
    <dgm:pt modelId="{F291DB42-C3FF-47B8-BB6B-22D8B033B1F0}" type="pres">
      <dgm:prSet presAssocID="{F982768B-1350-4808-8090-010B496FBF43}" presName="parTrans" presStyleLbl="sibTrans2D1" presStyleIdx="0" presStyleCnt="6" custLinFactNeighborX="-22126" custLinFactNeighborY="1125"/>
      <dgm:spPr/>
    </dgm:pt>
    <dgm:pt modelId="{52E80CDF-55A7-4F72-941E-EE3987225007}" type="pres">
      <dgm:prSet presAssocID="{F982768B-1350-4808-8090-010B496FBF43}" presName="connectorText" presStyleLbl="sibTrans2D1" presStyleIdx="0" presStyleCnt="6"/>
      <dgm:spPr/>
    </dgm:pt>
    <dgm:pt modelId="{0DC98174-9233-49D5-8408-E1BF9C3458DC}" type="pres">
      <dgm:prSet presAssocID="{BB58A078-E491-46D4-BC53-6CA49C824A4B}" presName="node" presStyleLbl="node1" presStyleIdx="0" presStyleCnt="6" custScaleX="103620" custScaleY="104229" custRadScaleRad="99702" custRadScaleInc="-1974">
        <dgm:presLayoutVars>
          <dgm:bulletEnabled val="1"/>
        </dgm:presLayoutVars>
      </dgm:prSet>
      <dgm:spPr/>
    </dgm:pt>
    <dgm:pt modelId="{4292006B-52D2-47C5-9648-C00C86A8EBA2}" type="pres">
      <dgm:prSet presAssocID="{18C26D8E-85E2-4EBA-BD4C-15027F347DDC}" presName="parTrans" presStyleLbl="sibTrans2D1" presStyleIdx="1" presStyleCnt="6"/>
      <dgm:spPr/>
    </dgm:pt>
    <dgm:pt modelId="{470D486C-1270-4111-884F-5EA44EF50330}" type="pres">
      <dgm:prSet presAssocID="{18C26D8E-85E2-4EBA-BD4C-15027F347DDC}" presName="connectorText" presStyleLbl="sibTrans2D1" presStyleIdx="1" presStyleCnt="6"/>
      <dgm:spPr/>
    </dgm:pt>
    <dgm:pt modelId="{38D1F490-6878-46C0-B57A-A42AD6C86F69}" type="pres">
      <dgm:prSet presAssocID="{2749FA2F-6ED1-4A68-A0AA-70F1F13A5EBC}" presName="node" presStyleLbl="node1" presStyleIdx="1" presStyleCnt="6" custScaleX="100315" custRadScaleRad="119426" custRadScaleInc="5333">
        <dgm:presLayoutVars>
          <dgm:bulletEnabled val="1"/>
        </dgm:presLayoutVars>
      </dgm:prSet>
      <dgm:spPr/>
    </dgm:pt>
    <dgm:pt modelId="{C118756E-9CC0-4BF5-80F1-86A59AECE617}" type="pres">
      <dgm:prSet presAssocID="{C9AD2686-BF64-4A63-BDB2-E99651224850}" presName="parTrans" presStyleLbl="sibTrans2D1" presStyleIdx="2" presStyleCnt="6"/>
      <dgm:spPr/>
    </dgm:pt>
    <dgm:pt modelId="{44DB1B84-9BD7-4FD9-ABC4-2A0F6910C3C0}" type="pres">
      <dgm:prSet presAssocID="{C9AD2686-BF64-4A63-BDB2-E99651224850}" presName="connectorText" presStyleLbl="sibTrans2D1" presStyleIdx="2" presStyleCnt="6"/>
      <dgm:spPr/>
    </dgm:pt>
    <dgm:pt modelId="{74FE20ED-12D9-4D61-A05D-8ED6E19909E2}" type="pres">
      <dgm:prSet presAssocID="{5849D259-2FC8-4DCF-9684-6333AA2888F3}" presName="node" presStyleLbl="node1" presStyleIdx="2" presStyleCnt="6" custScaleX="106733" custScaleY="100400" custRadScaleRad="112459" custRadScaleInc="-22211">
        <dgm:presLayoutVars>
          <dgm:bulletEnabled val="1"/>
        </dgm:presLayoutVars>
      </dgm:prSet>
      <dgm:spPr/>
    </dgm:pt>
    <dgm:pt modelId="{23B7E16B-7ED2-46F4-8D7E-9E6A516E6AC9}" type="pres">
      <dgm:prSet presAssocID="{2C73F567-9877-4542-91A1-F7B344E05555}" presName="parTrans" presStyleLbl="sibTrans2D1" presStyleIdx="3" presStyleCnt="6"/>
      <dgm:spPr/>
    </dgm:pt>
    <dgm:pt modelId="{9D15CCA0-04AB-4451-B7F6-2F71C8AE8671}" type="pres">
      <dgm:prSet presAssocID="{2C73F567-9877-4542-91A1-F7B344E05555}" presName="connectorText" presStyleLbl="sibTrans2D1" presStyleIdx="3" presStyleCnt="6"/>
      <dgm:spPr/>
    </dgm:pt>
    <dgm:pt modelId="{86C609DE-EC0B-4C18-970F-636B7423C950}" type="pres">
      <dgm:prSet presAssocID="{809D35FE-4B1E-4728-A91A-C1E6CEDC99EA}" presName="node" presStyleLbl="node1" presStyleIdx="3" presStyleCnt="6" custScaleX="105231" custScaleY="94786" custRadScaleRad="110686" custRadScaleInc="10456">
        <dgm:presLayoutVars>
          <dgm:bulletEnabled val="1"/>
        </dgm:presLayoutVars>
      </dgm:prSet>
      <dgm:spPr/>
    </dgm:pt>
    <dgm:pt modelId="{34DA7AE0-17D9-4FD0-9185-C8F6F3917E21}" type="pres">
      <dgm:prSet presAssocID="{2B0516F2-9F5C-47ED-99B7-25ECF221282E}" presName="parTrans" presStyleLbl="sibTrans2D1" presStyleIdx="4" presStyleCnt="6"/>
      <dgm:spPr/>
    </dgm:pt>
    <dgm:pt modelId="{687FF2FA-C8AC-4479-9F25-BF9D89A6A098}" type="pres">
      <dgm:prSet presAssocID="{2B0516F2-9F5C-47ED-99B7-25ECF221282E}" presName="connectorText" presStyleLbl="sibTrans2D1" presStyleIdx="4" presStyleCnt="6"/>
      <dgm:spPr/>
    </dgm:pt>
    <dgm:pt modelId="{9E217ECC-C78A-4C48-84CF-C52169287E44}" type="pres">
      <dgm:prSet presAssocID="{B8F10FDE-37FD-482A-8127-86EEBF77AEB0}" presName="node" presStyleLbl="node1" presStyleIdx="4" presStyleCnt="6" custScaleX="108057" custScaleY="95967" custRadScaleRad="112090" custRadScaleInc="-566">
        <dgm:presLayoutVars>
          <dgm:bulletEnabled val="1"/>
        </dgm:presLayoutVars>
      </dgm:prSet>
      <dgm:spPr/>
    </dgm:pt>
    <dgm:pt modelId="{AAFB2150-28CE-4484-9125-3539223F684C}" type="pres">
      <dgm:prSet presAssocID="{81A87CDA-5159-4BEC-A816-CD6FC089AE09}" presName="parTrans" presStyleLbl="sibTrans2D1" presStyleIdx="5" presStyleCnt="6"/>
      <dgm:spPr/>
    </dgm:pt>
    <dgm:pt modelId="{8721850A-A312-49B2-95C6-F0CFE98AF3FC}" type="pres">
      <dgm:prSet presAssocID="{81A87CDA-5159-4BEC-A816-CD6FC089AE09}" presName="connectorText" presStyleLbl="sibTrans2D1" presStyleIdx="5" presStyleCnt="6"/>
      <dgm:spPr/>
    </dgm:pt>
    <dgm:pt modelId="{8D3E9320-AA6B-457F-AA08-5ACF43C9FC32}" type="pres">
      <dgm:prSet presAssocID="{7FBA7661-0792-47E5-84E1-7796CF5CB556}" presName="node" presStyleLbl="node1" presStyleIdx="5" presStyleCnt="6" custScaleX="100315" custRadScaleRad="119282" custRadScaleInc="5761">
        <dgm:presLayoutVars>
          <dgm:bulletEnabled val="1"/>
        </dgm:presLayoutVars>
      </dgm:prSet>
      <dgm:spPr/>
    </dgm:pt>
  </dgm:ptLst>
  <dgm:cxnLst>
    <dgm:cxn modelId="{BF0C5F0F-53F9-4C13-B758-A6C8923EC8C9}" srcId="{8E4423EC-6524-43D9-B1DC-EB649BA03B3B}" destId="{809D35FE-4B1E-4728-A91A-C1E6CEDC99EA}" srcOrd="3" destOrd="0" parTransId="{2C73F567-9877-4542-91A1-F7B344E05555}" sibTransId="{B5C068A2-0CE9-4109-94A8-01AF71F41D36}"/>
    <dgm:cxn modelId="{3AB0B31C-60C5-474A-8306-5597FD3BCA86}" type="presOf" srcId="{C9AD2686-BF64-4A63-BDB2-E99651224850}" destId="{C118756E-9CC0-4BF5-80F1-86A59AECE617}" srcOrd="0" destOrd="0" presId="urn:microsoft.com/office/officeart/2005/8/layout/radial5"/>
    <dgm:cxn modelId="{70FAAF25-A989-4310-B372-5946167B6020}" type="presOf" srcId="{BB58A078-E491-46D4-BC53-6CA49C824A4B}" destId="{0DC98174-9233-49D5-8408-E1BF9C3458DC}" srcOrd="0" destOrd="0" presId="urn:microsoft.com/office/officeart/2005/8/layout/radial5"/>
    <dgm:cxn modelId="{B686C328-BEF3-4B7D-B039-7166666852B6}" type="presOf" srcId="{B8F10FDE-37FD-482A-8127-86EEBF77AEB0}" destId="{9E217ECC-C78A-4C48-84CF-C52169287E44}" srcOrd="0" destOrd="0" presId="urn:microsoft.com/office/officeart/2005/8/layout/radial5"/>
    <dgm:cxn modelId="{65F6DE2C-1225-4009-8FF9-86D8B8B347D8}" type="presOf" srcId="{2B0516F2-9F5C-47ED-99B7-25ECF221282E}" destId="{34DA7AE0-17D9-4FD0-9185-C8F6F3917E21}" srcOrd="0" destOrd="0" presId="urn:microsoft.com/office/officeart/2005/8/layout/radial5"/>
    <dgm:cxn modelId="{E3F27E2E-CEF0-4297-8FF7-53EAB57DF506}" srcId="{8E4423EC-6524-43D9-B1DC-EB649BA03B3B}" destId="{B8F10FDE-37FD-482A-8127-86EEBF77AEB0}" srcOrd="4" destOrd="0" parTransId="{2B0516F2-9F5C-47ED-99B7-25ECF221282E}" sibTransId="{BC639E87-3B4E-441A-B87E-387C24DA6F17}"/>
    <dgm:cxn modelId="{3079DA2F-47D8-4F04-9770-68CB2C8F9D5D}" type="presOf" srcId="{809D35FE-4B1E-4728-A91A-C1E6CEDC99EA}" destId="{86C609DE-EC0B-4C18-970F-636B7423C950}" srcOrd="0" destOrd="0" presId="urn:microsoft.com/office/officeart/2005/8/layout/radial5"/>
    <dgm:cxn modelId="{68C57F3F-EE46-490B-BC59-71BC008AF43D}" type="presOf" srcId="{81A87CDA-5159-4BEC-A816-CD6FC089AE09}" destId="{8721850A-A312-49B2-95C6-F0CFE98AF3FC}" srcOrd="1" destOrd="0" presId="urn:microsoft.com/office/officeart/2005/8/layout/radial5"/>
    <dgm:cxn modelId="{574BF275-DFDA-4DFF-B0A7-B4DFCE4C9114}" srcId="{8508D0D4-3DA5-4959-A65E-32EEF5E1464D}" destId="{8E4423EC-6524-43D9-B1DC-EB649BA03B3B}" srcOrd="0" destOrd="0" parTransId="{189C957C-6D21-4DBE-B2F6-A4075ACA7F3E}" sibTransId="{700A9644-7C69-476C-A74C-8AD148AAB0CA}"/>
    <dgm:cxn modelId="{486D817E-AA7C-4B86-A933-78A04B00645B}" type="presOf" srcId="{8508D0D4-3DA5-4959-A65E-32EEF5E1464D}" destId="{CB1280FB-6104-416B-B5A6-029F7F2F3714}" srcOrd="0" destOrd="0" presId="urn:microsoft.com/office/officeart/2005/8/layout/radial5"/>
    <dgm:cxn modelId="{0B666A87-B4E0-4FCD-809F-CCE1AAFCBFD6}" type="presOf" srcId="{2C73F567-9877-4542-91A1-F7B344E05555}" destId="{9D15CCA0-04AB-4451-B7F6-2F71C8AE8671}" srcOrd="1" destOrd="0" presId="urn:microsoft.com/office/officeart/2005/8/layout/radial5"/>
    <dgm:cxn modelId="{B014EA93-6EDC-47B8-935F-A9E5A6F26B9F}" srcId="{8508D0D4-3DA5-4959-A65E-32EEF5E1464D}" destId="{2E756C60-1AA1-400A-B98B-A8BA429DBEF3}" srcOrd="1" destOrd="0" parTransId="{6E87E1AF-C6BF-4443-BCBD-C1B6DEDEC371}" sibTransId="{4F787D97-9C42-4ABD-B90D-8D9880980835}"/>
    <dgm:cxn modelId="{9854FAA0-7C96-465A-9523-E7FE01E819B9}" srcId="{8E4423EC-6524-43D9-B1DC-EB649BA03B3B}" destId="{5849D259-2FC8-4DCF-9684-6333AA2888F3}" srcOrd="2" destOrd="0" parTransId="{C9AD2686-BF64-4A63-BDB2-E99651224850}" sibTransId="{9A425D1B-1E76-42B4-BBFB-0521AA6140A2}"/>
    <dgm:cxn modelId="{F1F9C0A5-CF75-435A-BF5F-801C9DC8884A}" type="presOf" srcId="{2749FA2F-6ED1-4A68-A0AA-70F1F13A5EBC}" destId="{38D1F490-6878-46C0-B57A-A42AD6C86F69}" srcOrd="0" destOrd="0" presId="urn:microsoft.com/office/officeart/2005/8/layout/radial5"/>
    <dgm:cxn modelId="{A2DF5EA9-D1F5-461C-ABF8-57017A3CBC1D}" type="presOf" srcId="{5849D259-2FC8-4DCF-9684-6333AA2888F3}" destId="{74FE20ED-12D9-4D61-A05D-8ED6E19909E2}" srcOrd="0" destOrd="0" presId="urn:microsoft.com/office/officeart/2005/8/layout/radial5"/>
    <dgm:cxn modelId="{AA4BF7AF-7626-4BD3-82B6-D0F526F85A31}" type="presOf" srcId="{F982768B-1350-4808-8090-010B496FBF43}" destId="{F291DB42-C3FF-47B8-BB6B-22D8B033B1F0}" srcOrd="0" destOrd="0" presId="urn:microsoft.com/office/officeart/2005/8/layout/radial5"/>
    <dgm:cxn modelId="{3E72DCB3-CC0B-4238-ABF3-96EE4C9D90DA}" type="presOf" srcId="{7FBA7661-0792-47E5-84E1-7796CF5CB556}" destId="{8D3E9320-AA6B-457F-AA08-5ACF43C9FC32}" srcOrd="0" destOrd="0" presId="urn:microsoft.com/office/officeart/2005/8/layout/radial5"/>
    <dgm:cxn modelId="{0B89A1BA-E252-454B-AF5A-7FB412C8E1D4}" type="presOf" srcId="{2B0516F2-9F5C-47ED-99B7-25ECF221282E}" destId="{687FF2FA-C8AC-4479-9F25-BF9D89A6A098}" srcOrd="1" destOrd="0" presId="urn:microsoft.com/office/officeart/2005/8/layout/radial5"/>
    <dgm:cxn modelId="{E9BD65BB-7FB2-4CB5-8F66-F2B3F2D84590}" srcId="{8E4423EC-6524-43D9-B1DC-EB649BA03B3B}" destId="{BB58A078-E491-46D4-BC53-6CA49C824A4B}" srcOrd="0" destOrd="0" parTransId="{F982768B-1350-4808-8090-010B496FBF43}" sibTransId="{B8D90A19-D075-4BDC-83C8-816E251C2B68}"/>
    <dgm:cxn modelId="{3299A0C5-AE9C-47EB-8118-01C1D486660A}" type="presOf" srcId="{81A87CDA-5159-4BEC-A816-CD6FC089AE09}" destId="{AAFB2150-28CE-4484-9125-3539223F684C}" srcOrd="0" destOrd="0" presId="urn:microsoft.com/office/officeart/2005/8/layout/radial5"/>
    <dgm:cxn modelId="{05436ECE-A2B3-49A7-A78E-5003E82A418B}" type="presOf" srcId="{C9AD2686-BF64-4A63-BDB2-E99651224850}" destId="{44DB1B84-9BD7-4FD9-ABC4-2A0F6910C3C0}" srcOrd="1" destOrd="0" presId="urn:microsoft.com/office/officeart/2005/8/layout/radial5"/>
    <dgm:cxn modelId="{B87358D1-EED3-44C2-8199-A72E50A710FA}" type="presOf" srcId="{8E4423EC-6524-43D9-B1DC-EB649BA03B3B}" destId="{1785E550-7B6C-438F-9C65-693E3C023C75}" srcOrd="0" destOrd="0" presId="urn:microsoft.com/office/officeart/2005/8/layout/radial5"/>
    <dgm:cxn modelId="{ED0E9BDF-FB56-4CC1-A4FD-695DD6C07279}" type="presOf" srcId="{F982768B-1350-4808-8090-010B496FBF43}" destId="{52E80CDF-55A7-4F72-941E-EE3987225007}" srcOrd="1" destOrd="0" presId="urn:microsoft.com/office/officeart/2005/8/layout/radial5"/>
    <dgm:cxn modelId="{1CC76FE2-88DE-48ED-93B0-C787FE499406}" type="presOf" srcId="{2C73F567-9877-4542-91A1-F7B344E05555}" destId="{23B7E16B-7ED2-46F4-8D7E-9E6A516E6AC9}" srcOrd="0" destOrd="0" presId="urn:microsoft.com/office/officeart/2005/8/layout/radial5"/>
    <dgm:cxn modelId="{73694FE5-7B19-4E79-BFA9-6575D07249B3}" srcId="{8E4423EC-6524-43D9-B1DC-EB649BA03B3B}" destId="{2749FA2F-6ED1-4A68-A0AA-70F1F13A5EBC}" srcOrd="1" destOrd="0" parTransId="{18C26D8E-85E2-4EBA-BD4C-15027F347DDC}" sibTransId="{FFD8A7EA-6318-4205-8AF6-66F7094D73F2}"/>
    <dgm:cxn modelId="{5F2302ED-8144-4453-B7DD-4326C5FBD314}" srcId="{8E4423EC-6524-43D9-B1DC-EB649BA03B3B}" destId="{7FBA7661-0792-47E5-84E1-7796CF5CB556}" srcOrd="5" destOrd="0" parTransId="{81A87CDA-5159-4BEC-A816-CD6FC089AE09}" sibTransId="{61F470E7-CF1F-4D86-91ED-33EFB3FFD521}"/>
    <dgm:cxn modelId="{D81BA0EF-B79A-48D8-8E1F-956A6EC6F19D}" type="presOf" srcId="{18C26D8E-85E2-4EBA-BD4C-15027F347DDC}" destId="{4292006B-52D2-47C5-9648-C00C86A8EBA2}" srcOrd="0" destOrd="0" presId="urn:microsoft.com/office/officeart/2005/8/layout/radial5"/>
    <dgm:cxn modelId="{92145CF3-5966-40FA-949C-2E852612CC36}" type="presOf" srcId="{18C26D8E-85E2-4EBA-BD4C-15027F347DDC}" destId="{470D486C-1270-4111-884F-5EA44EF50330}" srcOrd="1" destOrd="0" presId="urn:microsoft.com/office/officeart/2005/8/layout/radial5"/>
    <dgm:cxn modelId="{33CDCFB8-8CCA-437A-95A6-DB70F0C2B526}" type="presParOf" srcId="{CB1280FB-6104-416B-B5A6-029F7F2F3714}" destId="{1785E550-7B6C-438F-9C65-693E3C023C75}" srcOrd="0" destOrd="0" presId="urn:microsoft.com/office/officeart/2005/8/layout/radial5"/>
    <dgm:cxn modelId="{339A9594-7436-4716-B832-E63AB6ABF9C0}" type="presParOf" srcId="{CB1280FB-6104-416B-B5A6-029F7F2F3714}" destId="{F291DB42-C3FF-47B8-BB6B-22D8B033B1F0}" srcOrd="1" destOrd="0" presId="urn:microsoft.com/office/officeart/2005/8/layout/radial5"/>
    <dgm:cxn modelId="{588DF977-A098-451A-8C37-AC8929C84D08}" type="presParOf" srcId="{F291DB42-C3FF-47B8-BB6B-22D8B033B1F0}" destId="{52E80CDF-55A7-4F72-941E-EE3987225007}" srcOrd="0" destOrd="0" presId="urn:microsoft.com/office/officeart/2005/8/layout/radial5"/>
    <dgm:cxn modelId="{241ABF71-68F1-4B2B-A6BB-5CAEF6AC6FF7}" type="presParOf" srcId="{CB1280FB-6104-416B-B5A6-029F7F2F3714}" destId="{0DC98174-9233-49D5-8408-E1BF9C3458DC}" srcOrd="2" destOrd="0" presId="urn:microsoft.com/office/officeart/2005/8/layout/radial5"/>
    <dgm:cxn modelId="{486F7DC6-80FF-4ECB-93C8-29D2130A6086}" type="presParOf" srcId="{CB1280FB-6104-416B-B5A6-029F7F2F3714}" destId="{4292006B-52D2-47C5-9648-C00C86A8EBA2}" srcOrd="3" destOrd="0" presId="urn:microsoft.com/office/officeart/2005/8/layout/radial5"/>
    <dgm:cxn modelId="{A769A7AD-1770-48D6-93A8-FA21E43C4783}" type="presParOf" srcId="{4292006B-52D2-47C5-9648-C00C86A8EBA2}" destId="{470D486C-1270-4111-884F-5EA44EF50330}" srcOrd="0" destOrd="0" presId="urn:microsoft.com/office/officeart/2005/8/layout/radial5"/>
    <dgm:cxn modelId="{A3F07679-4CF1-4F46-BAAC-577AF4647D17}" type="presParOf" srcId="{CB1280FB-6104-416B-B5A6-029F7F2F3714}" destId="{38D1F490-6878-46C0-B57A-A42AD6C86F69}" srcOrd="4" destOrd="0" presId="urn:microsoft.com/office/officeart/2005/8/layout/radial5"/>
    <dgm:cxn modelId="{B10E541A-49F8-4A0D-9EE1-E5DAC617C8B1}" type="presParOf" srcId="{CB1280FB-6104-416B-B5A6-029F7F2F3714}" destId="{C118756E-9CC0-4BF5-80F1-86A59AECE617}" srcOrd="5" destOrd="0" presId="urn:microsoft.com/office/officeart/2005/8/layout/radial5"/>
    <dgm:cxn modelId="{1F5F028E-6BA7-4CA1-9631-7108351F9266}" type="presParOf" srcId="{C118756E-9CC0-4BF5-80F1-86A59AECE617}" destId="{44DB1B84-9BD7-4FD9-ABC4-2A0F6910C3C0}" srcOrd="0" destOrd="0" presId="urn:microsoft.com/office/officeart/2005/8/layout/radial5"/>
    <dgm:cxn modelId="{6985FD94-8D3F-4B98-B9EE-E72DC5B3ABA3}" type="presParOf" srcId="{CB1280FB-6104-416B-B5A6-029F7F2F3714}" destId="{74FE20ED-12D9-4D61-A05D-8ED6E19909E2}" srcOrd="6" destOrd="0" presId="urn:microsoft.com/office/officeart/2005/8/layout/radial5"/>
    <dgm:cxn modelId="{3BE48B14-F550-42C0-8EF1-F7A9B3B8AEF8}" type="presParOf" srcId="{CB1280FB-6104-416B-B5A6-029F7F2F3714}" destId="{23B7E16B-7ED2-46F4-8D7E-9E6A516E6AC9}" srcOrd="7" destOrd="0" presId="urn:microsoft.com/office/officeart/2005/8/layout/radial5"/>
    <dgm:cxn modelId="{2A9CF2E1-D6AA-478A-B324-18F610A92986}" type="presParOf" srcId="{23B7E16B-7ED2-46F4-8D7E-9E6A516E6AC9}" destId="{9D15CCA0-04AB-4451-B7F6-2F71C8AE8671}" srcOrd="0" destOrd="0" presId="urn:microsoft.com/office/officeart/2005/8/layout/radial5"/>
    <dgm:cxn modelId="{C2A326E0-BD96-43BF-A157-AC145B81C2F8}" type="presParOf" srcId="{CB1280FB-6104-416B-B5A6-029F7F2F3714}" destId="{86C609DE-EC0B-4C18-970F-636B7423C950}" srcOrd="8" destOrd="0" presId="urn:microsoft.com/office/officeart/2005/8/layout/radial5"/>
    <dgm:cxn modelId="{390C2925-164F-4C60-9D5B-0658428A6E1C}" type="presParOf" srcId="{CB1280FB-6104-416B-B5A6-029F7F2F3714}" destId="{34DA7AE0-17D9-4FD0-9185-C8F6F3917E21}" srcOrd="9" destOrd="0" presId="urn:microsoft.com/office/officeart/2005/8/layout/radial5"/>
    <dgm:cxn modelId="{5D71F106-3C69-4935-B314-3ABFB30F6755}" type="presParOf" srcId="{34DA7AE0-17D9-4FD0-9185-C8F6F3917E21}" destId="{687FF2FA-C8AC-4479-9F25-BF9D89A6A098}" srcOrd="0" destOrd="0" presId="urn:microsoft.com/office/officeart/2005/8/layout/radial5"/>
    <dgm:cxn modelId="{A82E401C-0BBE-4C58-9423-8D7824D77161}" type="presParOf" srcId="{CB1280FB-6104-416B-B5A6-029F7F2F3714}" destId="{9E217ECC-C78A-4C48-84CF-C52169287E44}" srcOrd="10" destOrd="0" presId="urn:microsoft.com/office/officeart/2005/8/layout/radial5"/>
    <dgm:cxn modelId="{756C4385-E5B3-4185-AB2E-2954481C820C}" type="presParOf" srcId="{CB1280FB-6104-416B-B5A6-029F7F2F3714}" destId="{AAFB2150-28CE-4484-9125-3539223F684C}" srcOrd="11" destOrd="0" presId="urn:microsoft.com/office/officeart/2005/8/layout/radial5"/>
    <dgm:cxn modelId="{E82F3211-DDA5-4E18-B885-55432747370A}" type="presParOf" srcId="{AAFB2150-28CE-4484-9125-3539223F684C}" destId="{8721850A-A312-49B2-95C6-F0CFE98AF3FC}" srcOrd="0" destOrd="0" presId="urn:microsoft.com/office/officeart/2005/8/layout/radial5"/>
    <dgm:cxn modelId="{9D2940C7-3AF8-48A6-A4A5-6BA103EF5672}" type="presParOf" srcId="{CB1280FB-6104-416B-B5A6-029F7F2F3714}" destId="{8D3E9320-AA6B-457F-AA08-5ACF43C9FC32}"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41FAE2-A4A6-4120-8CC7-59EC9B128F03}" type="doc">
      <dgm:prSet loTypeId="urn:microsoft.com/office/officeart/2005/8/layout/pyramid2" loCatId="pyramid" qsTypeId="urn:microsoft.com/office/officeart/2005/8/quickstyle/3d3" qsCatId="3D" csTypeId="urn:microsoft.com/office/officeart/2005/8/colors/accent2_4" csCatId="accent2" phldr="1"/>
      <dgm:spPr/>
    </dgm:pt>
    <dgm:pt modelId="{74E62EA8-811B-4EC6-934E-C4DB7958BC8B}">
      <dgm:prSet phldrT="[Text]" custT="1"/>
      <dgm:spPr/>
      <dgm:t>
        <a:bodyPr/>
        <a:lstStyle/>
        <a:p>
          <a:pPr marL="0" lvl="0" algn="ctr" defTabSz="800100">
            <a:lnSpc>
              <a:spcPct val="90000"/>
            </a:lnSpc>
            <a:spcBef>
              <a:spcPct val="0"/>
            </a:spcBef>
            <a:spcAft>
              <a:spcPct val="35000"/>
            </a:spcAft>
            <a:buNone/>
          </a:pP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Bậc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2:</a:t>
          </a: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Tiếp</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cận</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trung</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gian</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Hệ</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số</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từ</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quốc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gia</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Độ</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tin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cậy</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chấp</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nhận</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được</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dgm:t>
    </dgm:pt>
    <dgm:pt modelId="{34255634-2080-40D5-94C8-5E0136EC6635}" type="parTrans" cxnId="{F7CCBFE6-3386-4806-A32B-54579FA54E89}">
      <dgm:prSet/>
      <dgm:spPr/>
      <dgm:t>
        <a:bodyPr/>
        <a:lstStyle/>
        <a:p>
          <a:endParaRPr lang="en-US">
            <a:latin typeface="+mj-lt"/>
          </a:endParaRPr>
        </a:p>
      </dgm:t>
    </dgm:pt>
    <dgm:pt modelId="{A814E2AB-686E-4ED6-A33A-4290BEF3A56A}" type="sibTrans" cxnId="{F7CCBFE6-3386-4806-A32B-54579FA54E89}">
      <dgm:prSet/>
      <dgm:spPr/>
      <dgm:t>
        <a:bodyPr/>
        <a:lstStyle/>
        <a:p>
          <a:endParaRPr lang="en-US">
            <a:latin typeface="+mj-lt"/>
          </a:endParaRPr>
        </a:p>
      </dgm:t>
    </dgm:pt>
    <dgm:pt modelId="{21367F26-CE15-4A3C-9A72-42339ED1AC04}">
      <dgm:prSet phldrT="[Text]" custT="1"/>
      <dgm:spPr/>
      <dgm:t>
        <a:bodyPr/>
        <a:lstStyle/>
        <a:p>
          <a:pPr algn="ctr"/>
          <a:r>
            <a:rPr lang="en-US" sz="1800" dirty="0" err="1">
              <a:latin typeface="Arial" panose="020B0604020202020204" pitchFamily="34" charset="0"/>
              <a:cs typeface="Arial" panose="020B0604020202020204" pitchFamily="34" charset="0"/>
            </a:rPr>
            <a:t>Bậc</a:t>
          </a:r>
          <a:r>
            <a:rPr lang="en-US" sz="1800" dirty="0">
              <a:latin typeface="Arial" panose="020B0604020202020204" pitchFamily="34" charset="0"/>
              <a:cs typeface="Arial" panose="020B0604020202020204" pitchFamily="34" charset="0"/>
            </a:rPr>
            <a:t> 1:</a:t>
          </a:r>
        </a:p>
        <a:p>
          <a:pPr algn="just"/>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Mang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tính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ước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lượng</a:t>
          </a:r>
          <a:endParaRPr lang="en-US" sz="1800" dirty="0">
            <a:latin typeface="Arial" panose="020B0604020202020204" pitchFamily="34" charset="0"/>
            <a:cs typeface="Arial" panose="020B0604020202020204" pitchFamily="34" charset="0"/>
          </a:endParaRPr>
        </a:p>
        <a:p>
          <a:pPr algn="just"/>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Hệ</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số</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từ</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quốc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tế</a:t>
          </a:r>
          <a:r>
            <a:rPr lang="en-US" sz="1800" dirty="0">
              <a:latin typeface="Arial" panose="020B0604020202020204" pitchFamily="34" charset="0"/>
              <a:cs typeface="Arial" panose="020B0604020202020204" pitchFamily="34" charset="0"/>
            </a:rPr>
            <a:t> </a:t>
          </a:r>
        </a:p>
        <a:p>
          <a:pPr algn="just"/>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a:t>
          </a:r>
          <a:r>
            <a:rPr lang="en-US" sz="1800" dirty="0">
              <a:latin typeface="Arial" panose="020B0604020202020204" pitchFamily="34" charset="0"/>
              <a:cs typeface="Arial" panose="020B0604020202020204" pitchFamily="34" charset="0"/>
            </a:rPr>
            <a:t> tin </a:t>
          </a:r>
          <a:r>
            <a:rPr lang="en-US" sz="1800" dirty="0" err="1">
              <a:latin typeface="Arial" panose="020B0604020202020204" pitchFamily="34" charset="0"/>
              <a:cs typeface="Arial" panose="020B0604020202020204" pitchFamily="34" charset="0"/>
            </a:rPr>
            <a:t>cậy</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thấp</a:t>
          </a:r>
          <a:endParaRPr lang="en-US" sz="1800" dirty="0">
            <a:latin typeface="Arial" panose="020B0604020202020204" pitchFamily="34" charset="0"/>
            <a:cs typeface="Arial" panose="020B0604020202020204" pitchFamily="34" charset="0"/>
          </a:endParaRPr>
        </a:p>
      </dgm:t>
    </dgm:pt>
    <dgm:pt modelId="{C7060194-6456-4AAC-88F1-D9E10C2B631D}" type="parTrans" cxnId="{E5DACFED-BDBC-4ACC-AE97-C03E1FF5667D}">
      <dgm:prSet/>
      <dgm:spPr/>
      <dgm:t>
        <a:bodyPr/>
        <a:lstStyle/>
        <a:p>
          <a:endParaRPr lang="en-US">
            <a:latin typeface="+mj-lt"/>
          </a:endParaRPr>
        </a:p>
      </dgm:t>
    </dgm:pt>
    <dgm:pt modelId="{121FE0FD-22D3-4BFB-97ED-F2080EF23AB3}" type="sibTrans" cxnId="{E5DACFED-BDBC-4ACC-AE97-C03E1FF5667D}">
      <dgm:prSet/>
      <dgm:spPr/>
      <dgm:t>
        <a:bodyPr/>
        <a:lstStyle/>
        <a:p>
          <a:endParaRPr lang="en-US">
            <a:latin typeface="+mj-lt"/>
          </a:endParaRPr>
        </a:p>
      </dgm:t>
    </dgm:pt>
    <dgm:pt modelId="{254E328D-F98E-488A-BEE1-D42A02172A9D}">
      <dgm:prSet phldrT="[Text]" custT="1"/>
      <dgm:spPr/>
      <dgm:t>
        <a:bodyPr/>
        <a:lstStyle/>
        <a:p>
          <a:pPr marL="0" lvl="0" algn="ctr" defTabSz="800100">
            <a:lnSpc>
              <a:spcPct val="90000"/>
            </a:lnSpc>
            <a:spcBef>
              <a:spcPct val="0"/>
            </a:spcBef>
            <a:spcAft>
              <a:spcPct val="35000"/>
            </a:spcAft>
            <a:buNone/>
          </a:pP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Bậc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3:</a:t>
          </a: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Hệ</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số</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phát</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thải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tại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DN</a:t>
          </a: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Theo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dõi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đo</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lường</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trực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tiếp</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Độ</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tin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cậy</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cao</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dgm:t>
    </dgm:pt>
    <dgm:pt modelId="{534A38C8-7BF6-46D3-8A5A-8CA0E2E2FBA0}" type="parTrans" cxnId="{2612553B-4750-46D6-AFBE-391097E6681E}">
      <dgm:prSet/>
      <dgm:spPr/>
      <dgm:t>
        <a:bodyPr/>
        <a:lstStyle/>
        <a:p>
          <a:endParaRPr lang="en-US">
            <a:latin typeface="+mj-lt"/>
          </a:endParaRPr>
        </a:p>
      </dgm:t>
    </dgm:pt>
    <dgm:pt modelId="{C1DB13C8-7126-4E4E-84CF-CBA691CDA740}" type="sibTrans" cxnId="{2612553B-4750-46D6-AFBE-391097E6681E}">
      <dgm:prSet/>
      <dgm:spPr/>
      <dgm:t>
        <a:bodyPr/>
        <a:lstStyle/>
        <a:p>
          <a:endParaRPr lang="en-US">
            <a:latin typeface="+mj-lt"/>
          </a:endParaRPr>
        </a:p>
      </dgm:t>
    </dgm:pt>
    <dgm:pt modelId="{B4FA6942-4E84-4642-8CC4-1399F17A7472}" type="pres">
      <dgm:prSet presAssocID="{A041FAE2-A4A6-4120-8CC7-59EC9B128F03}" presName="compositeShape" presStyleCnt="0">
        <dgm:presLayoutVars>
          <dgm:dir/>
          <dgm:resizeHandles/>
        </dgm:presLayoutVars>
      </dgm:prSet>
      <dgm:spPr/>
    </dgm:pt>
    <dgm:pt modelId="{6F112393-B5D1-4630-89F3-0728439E02D9}" type="pres">
      <dgm:prSet presAssocID="{A041FAE2-A4A6-4120-8CC7-59EC9B128F03}" presName="pyramid" presStyleLbl="node1" presStyleIdx="0" presStyleCnt="1" custScaleX="130982" custLinFactNeighborX="-4982"/>
      <dgm:spPr/>
    </dgm:pt>
    <dgm:pt modelId="{B03CA5D9-ABA3-4677-BCDF-BC55F352EB73}" type="pres">
      <dgm:prSet presAssocID="{A041FAE2-A4A6-4120-8CC7-59EC9B128F03}" presName="theList" presStyleCnt="0"/>
      <dgm:spPr/>
    </dgm:pt>
    <dgm:pt modelId="{812371B6-D280-49DE-BF06-26B5F187893F}" type="pres">
      <dgm:prSet presAssocID="{254E328D-F98E-488A-BEE1-D42A02172A9D}" presName="aNode" presStyleLbl="fgAcc1" presStyleIdx="0" presStyleCnt="3" custScaleX="171541" custScaleY="147564" custLinFactNeighborX="34619" custLinFactNeighborY="14300">
        <dgm:presLayoutVars>
          <dgm:bulletEnabled val="1"/>
        </dgm:presLayoutVars>
      </dgm:prSet>
      <dgm:spPr/>
    </dgm:pt>
    <dgm:pt modelId="{EEB0C4BC-8D9A-4382-A22A-D115DB09A447}" type="pres">
      <dgm:prSet presAssocID="{254E328D-F98E-488A-BEE1-D42A02172A9D}" presName="aSpace" presStyleCnt="0"/>
      <dgm:spPr/>
    </dgm:pt>
    <dgm:pt modelId="{88722F79-E39B-4603-B023-7AEEB07629E0}" type="pres">
      <dgm:prSet presAssocID="{74E62EA8-811B-4EC6-934E-C4DB7958BC8B}" presName="aNode" presStyleLbl="fgAcc1" presStyleIdx="1" presStyleCnt="3" custScaleX="175032" custScaleY="153008" custLinFactY="14203" custLinFactNeighborX="33769" custLinFactNeighborY="100000">
        <dgm:presLayoutVars>
          <dgm:bulletEnabled val="1"/>
        </dgm:presLayoutVars>
      </dgm:prSet>
      <dgm:spPr/>
    </dgm:pt>
    <dgm:pt modelId="{2A2CC533-CA8A-48A6-91B7-520F28401B6B}" type="pres">
      <dgm:prSet presAssocID="{74E62EA8-811B-4EC6-934E-C4DB7958BC8B}" presName="aSpace" presStyleCnt="0"/>
      <dgm:spPr/>
    </dgm:pt>
    <dgm:pt modelId="{0231429D-1781-458B-912E-D3380F536813}" type="pres">
      <dgm:prSet presAssocID="{21367F26-CE15-4A3C-9A72-42339ED1AC04}" presName="aNode" presStyleLbl="fgAcc1" presStyleIdx="2" presStyleCnt="3" custScaleX="173072" custScaleY="144107" custLinFactY="34697" custLinFactNeighborX="34788" custLinFactNeighborY="100000">
        <dgm:presLayoutVars>
          <dgm:bulletEnabled val="1"/>
        </dgm:presLayoutVars>
      </dgm:prSet>
      <dgm:spPr/>
    </dgm:pt>
    <dgm:pt modelId="{CD563E24-DADB-4CF6-B667-AEA9B2621B08}" type="pres">
      <dgm:prSet presAssocID="{21367F26-CE15-4A3C-9A72-42339ED1AC04}" presName="aSpace" presStyleCnt="0"/>
      <dgm:spPr/>
    </dgm:pt>
  </dgm:ptLst>
  <dgm:cxnLst>
    <dgm:cxn modelId="{089FB234-1FC2-4F08-9532-5CCC3E957792}" type="presOf" srcId="{254E328D-F98E-488A-BEE1-D42A02172A9D}" destId="{812371B6-D280-49DE-BF06-26B5F187893F}" srcOrd="0" destOrd="0" presId="urn:microsoft.com/office/officeart/2005/8/layout/pyramid2"/>
    <dgm:cxn modelId="{2612553B-4750-46D6-AFBE-391097E6681E}" srcId="{A041FAE2-A4A6-4120-8CC7-59EC9B128F03}" destId="{254E328D-F98E-488A-BEE1-D42A02172A9D}" srcOrd="0" destOrd="0" parTransId="{534A38C8-7BF6-46D3-8A5A-8CA0E2E2FBA0}" sibTransId="{C1DB13C8-7126-4E4E-84CF-CBA691CDA740}"/>
    <dgm:cxn modelId="{05818F50-5DC8-41B9-ABA1-354431FC13AB}" type="presOf" srcId="{21367F26-CE15-4A3C-9A72-42339ED1AC04}" destId="{0231429D-1781-458B-912E-D3380F536813}" srcOrd="0" destOrd="0" presId="urn:microsoft.com/office/officeart/2005/8/layout/pyramid2"/>
    <dgm:cxn modelId="{5473B77F-05D0-4E85-A33A-748A1575F69E}" type="presOf" srcId="{A041FAE2-A4A6-4120-8CC7-59EC9B128F03}" destId="{B4FA6942-4E84-4642-8CC4-1399F17A7472}" srcOrd="0" destOrd="0" presId="urn:microsoft.com/office/officeart/2005/8/layout/pyramid2"/>
    <dgm:cxn modelId="{17B699DE-004F-4B99-AD83-B9F6C830FAA7}" type="presOf" srcId="{74E62EA8-811B-4EC6-934E-C4DB7958BC8B}" destId="{88722F79-E39B-4603-B023-7AEEB07629E0}" srcOrd="0" destOrd="0" presId="urn:microsoft.com/office/officeart/2005/8/layout/pyramid2"/>
    <dgm:cxn modelId="{F7CCBFE6-3386-4806-A32B-54579FA54E89}" srcId="{A041FAE2-A4A6-4120-8CC7-59EC9B128F03}" destId="{74E62EA8-811B-4EC6-934E-C4DB7958BC8B}" srcOrd="1" destOrd="0" parTransId="{34255634-2080-40D5-94C8-5E0136EC6635}" sibTransId="{A814E2AB-686E-4ED6-A33A-4290BEF3A56A}"/>
    <dgm:cxn modelId="{E5DACFED-BDBC-4ACC-AE97-C03E1FF5667D}" srcId="{A041FAE2-A4A6-4120-8CC7-59EC9B128F03}" destId="{21367F26-CE15-4A3C-9A72-42339ED1AC04}" srcOrd="2" destOrd="0" parTransId="{C7060194-6456-4AAC-88F1-D9E10C2B631D}" sibTransId="{121FE0FD-22D3-4BFB-97ED-F2080EF23AB3}"/>
    <dgm:cxn modelId="{A40041F4-D953-4399-ADA0-8484422D430B}" type="presParOf" srcId="{B4FA6942-4E84-4642-8CC4-1399F17A7472}" destId="{6F112393-B5D1-4630-89F3-0728439E02D9}" srcOrd="0" destOrd="0" presId="urn:microsoft.com/office/officeart/2005/8/layout/pyramid2"/>
    <dgm:cxn modelId="{FAB6F7AF-3B93-44FC-81FC-E0EA2F68C8D5}" type="presParOf" srcId="{B4FA6942-4E84-4642-8CC4-1399F17A7472}" destId="{B03CA5D9-ABA3-4677-BCDF-BC55F352EB73}" srcOrd="1" destOrd="0" presId="urn:microsoft.com/office/officeart/2005/8/layout/pyramid2"/>
    <dgm:cxn modelId="{5EE92D70-A33D-45A0-A6B0-890FD9EDF203}" type="presParOf" srcId="{B03CA5D9-ABA3-4677-BCDF-BC55F352EB73}" destId="{812371B6-D280-49DE-BF06-26B5F187893F}" srcOrd="0" destOrd="0" presId="urn:microsoft.com/office/officeart/2005/8/layout/pyramid2"/>
    <dgm:cxn modelId="{72128F40-1062-49FF-9FF9-DCB3B4F7D675}" type="presParOf" srcId="{B03CA5D9-ABA3-4677-BCDF-BC55F352EB73}" destId="{EEB0C4BC-8D9A-4382-A22A-D115DB09A447}" srcOrd="1" destOrd="0" presId="urn:microsoft.com/office/officeart/2005/8/layout/pyramid2"/>
    <dgm:cxn modelId="{7611DDE3-F30C-4E2E-8EE2-41B4958EE209}" type="presParOf" srcId="{B03CA5D9-ABA3-4677-BCDF-BC55F352EB73}" destId="{88722F79-E39B-4603-B023-7AEEB07629E0}" srcOrd="2" destOrd="0" presId="urn:microsoft.com/office/officeart/2005/8/layout/pyramid2"/>
    <dgm:cxn modelId="{277A3B98-E3FB-4BBB-8F3D-F2459A8D1D4A}" type="presParOf" srcId="{B03CA5D9-ABA3-4677-BCDF-BC55F352EB73}" destId="{2A2CC533-CA8A-48A6-91B7-520F28401B6B}" srcOrd="3" destOrd="0" presId="urn:microsoft.com/office/officeart/2005/8/layout/pyramid2"/>
    <dgm:cxn modelId="{7D0E1A10-1E4A-44AE-A6AE-7F1FF0A9DFAB}" type="presParOf" srcId="{B03CA5D9-ABA3-4677-BCDF-BC55F352EB73}" destId="{0231429D-1781-458B-912E-D3380F536813}" srcOrd="4" destOrd="0" presId="urn:microsoft.com/office/officeart/2005/8/layout/pyramid2"/>
    <dgm:cxn modelId="{5AE59B15-5C4E-4844-9972-33E9F780A11B}" type="presParOf" srcId="{B03CA5D9-ABA3-4677-BCDF-BC55F352EB73}" destId="{CD563E24-DADB-4CF6-B667-AEA9B2621B08}"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85E550-7B6C-438F-9C65-693E3C023C75}">
      <dsp:nvSpPr>
        <dsp:cNvPr id="0" name=""/>
        <dsp:cNvSpPr/>
      </dsp:nvSpPr>
      <dsp:spPr>
        <a:xfrm>
          <a:off x="4963019" y="1602170"/>
          <a:ext cx="1738496" cy="1623971"/>
        </a:xfrm>
        <a:prstGeom prst="ellipse">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bg1"/>
              </a:solidFill>
              <a:latin typeface="+mj-lt"/>
              <a:cs typeface="Times New Roman" pitchFamily="18" charset="0"/>
            </a:rPr>
            <a:t>Nguyên</a:t>
          </a:r>
          <a:r>
            <a:rPr lang="en-US" sz="1800" kern="1200" dirty="0">
              <a:solidFill>
                <a:schemeClr val="bg1"/>
              </a:solidFill>
              <a:latin typeface="+mj-lt"/>
              <a:cs typeface="Times New Roman" pitchFamily="18" charset="0"/>
            </a:rPr>
            <a:t> </a:t>
          </a:r>
          <a:r>
            <a:rPr lang="en-US" sz="1800" kern="1200" dirty="0" err="1">
              <a:solidFill>
                <a:schemeClr val="bg1"/>
              </a:solidFill>
              <a:latin typeface="+mj-lt"/>
              <a:cs typeface="Times New Roman" pitchFamily="18" charset="0"/>
            </a:rPr>
            <a:t>tắc</a:t>
          </a:r>
          <a:endParaRPr lang="en-US" sz="1800" kern="1200" dirty="0">
            <a:solidFill>
              <a:schemeClr val="bg1"/>
            </a:solidFill>
            <a:latin typeface="+mj-lt"/>
            <a:cs typeface="Times New Roman" pitchFamily="18" charset="0"/>
          </a:endParaRPr>
        </a:p>
      </dsp:txBody>
      <dsp:txXfrm>
        <a:off x="5217616" y="1839995"/>
        <a:ext cx="1229302" cy="1148321"/>
      </dsp:txXfrm>
    </dsp:sp>
    <dsp:sp modelId="{F291DB42-C3FF-47B8-BB6B-22D8B033B1F0}">
      <dsp:nvSpPr>
        <dsp:cNvPr id="0" name=""/>
        <dsp:cNvSpPr/>
      </dsp:nvSpPr>
      <dsp:spPr>
        <a:xfrm rot="16164468">
          <a:off x="5713934" y="1256223"/>
          <a:ext cx="150456" cy="426209"/>
        </a:xfrm>
        <a:prstGeom prst="righ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5736736" y="1364032"/>
        <a:ext cx="105319" cy="255725"/>
      </dsp:txXfrm>
    </dsp:sp>
    <dsp:sp modelId="{0DC98174-9233-49D5-8408-E1BF9C3458DC}">
      <dsp:nvSpPr>
        <dsp:cNvPr id="0" name=""/>
        <dsp:cNvSpPr/>
      </dsp:nvSpPr>
      <dsp:spPr>
        <a:xfrm>
          <a:off x="5164720" y="11807"/>
          <a:ext cx="1298936" cy="1306570"/>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4.1 </a:t>
          </a:r>
          <a:r>
            <a:rPr lang="en-US" sz="2000" kern="1200" dirty="0" err="1">
              <a:solidFill>
                <a:schemeClr val="bg1"/>
              </a:solidFill>
              <a:latin typeface="+mj-lt"/>
              <a:cs typeface="Times New Roman" pitchFamily="18" charset="0"/>
            </a:rPr>
            <a:t>Khái</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quát</a:t>
          </a:r>
          <a:endParaRPr lang="en-US" sz="2000" kern="1200" dirty="0">
            <a:solidFill>
              <a:schemeClr val="bg1"/>
            </a:solidFill>
            <a:latin typeface="+mj-lt"/>
            <a:cs typeface="Times New Roman" pitchFamily="18" charset="0"/>
          </a:endParaRPr>
        </a:p>
      </dsp:txBody>
      <dsp:txXfrm>
        <a:off x="5354945" y="203150"/>
        <a:ext cx="918486" cy="923884"/>
      </dsp:txXfrm>
    </dsp:sp>
    <dsp:sp modelId="{4292006B-52D2-47C5-9648-C00C86A8EBA2}">
      <dsp:nvSpPr>
        <dsp:cNvPr id="0" name=""/>
        <dsp:cNvSpPr/>
      </dsp:nvSpPr>
      <dsp:spPr>
        <a:xfrm rot="19895994">
          <a:off x="6683436" y="1653183"/>
          <a:ext cx="324173" cy="426209"/>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Arial" pitchFamily="34" charset="0"/>
            <a:cs typeface="Arial" pitchFamily="34" charset="0"/>
          </a:endParaRPr>
        </a:p>
      </dsp:txBody>
      <dsp:txXfrm>
        <a:off x="6689288" y="1761553"/>
        <a:ext cx="226921" cy="255725"/>
      </dsp:txXfrm>
    </dsp:sp>
    <dsp:sp modelId="{38D1F490-6878-46C0-B57A-A42AD6C86F69}">
      <dsp:nvSpPr>
        <dsp:cNvPr id="0" name=""/>
        <dsp:cNvSpPr/>
      </dsp:nvSpPr>
      <dsp:spPr>
        <a:xfrm>
          <a:off x="7046544" y="790850"/>
          <a:ext cx="1257506" cy="1253557"/>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4.2 </a:t>
          </a:r>
          <a:r>
            <a:rPr lang="en-US" sz="2000" kern="1200" dirty="0" err="1">
              <a:solidFill>
                <a:schemeClr val="bg1"/>
              </a:solidFill>
              <a:latin typeface="+mj-lt"/>
              <a:cs typeface="Times New Roman" pitchFamily="18" charset="0"/>
            </a:rPr>
            <a:t>Sự</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liên</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quan</a:t>
          </a:r>
          <a:endParaRPr lang="en-US" sz="2000" kern="1200" dirty="0">
            <a:solidFill>
              <a:schemeClr val="bg1"/>
            </a:solidFill>
            <a:latin typeface="+mj-lt"/>
            <a:cs typeface="Times New Roman" pitchFamily="18" charset="0"/>
          </a:endParaRPr>
        </a:p>
      </dsp:txBody>
      <dsp:txXfrm>
        <a:off x="7230701" y="974429"/>
        <a:ext cx="889192" cy="886399"/>
      </dsp:txXfrm>
    </dsp:sp>
    <dsp:sp modelId="{C118756E-9CC0-4BF5-80F1-86A59AECE617}">
      <dsp:nvSpPr>
        <dsp:cNvPr id="0" name=""/>
        <dsp:cNvSpPr/>
      </dsp:nvSpPr>
      <dsp:spPr>
        <a:xfrm rot="1400202">
          <a:off x="6702787" y="2628208"/>
          <a:ext cx="239164" cy="426209"/>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Arial" pitchFamily="34" charset="0"/>
            <a:cs typeface="Arial" pitchFamily="34" charset="0"/>
          </a:endParaRPr>
        </a:p>
      </dsp:txBody>
      <dsp:txXfrm>
        <a:off x="6705722" y="2699239"/>
        <a:ext cx="167415" cy="255725"/>
      </dsp:txXfrm>
    </dsp:sp>
    <dsp:sp modelId="{74FE20ED-12D9-4D61-A05D-8ED6E19909E2}">
      <dsp:nvSpPr>
        <dsp:cNvPr id="0" name=""/>
        <dsp:cNvSpPr/>
      </dsp:nvSpPr>
      <dsp:spPr>
        <a:xfrm>
          <a:off x="6974848" y="2566427"/>
          <a:ext cx="1337959" cy="1258571"/>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4.3 </a:t>
          </a:r>
          <a:r>
            <a:rPr lang="en-US" sz="2000" kern="1200" dirty="0" err="1">
              <a:solidFill>
                <a:schemeClr val="bg1"/>
              </a:solidFill>
              <a:latin typeface="+mj-lt"/>
              <a:cs typeface="Times New Roman" pitchFamily="18" charset="0"/>
            </a:rPr>
            <a:t>Sự</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đầy</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đủ</a:t>
          </a:r>
          <a:endParaRPr lang="en-US" sz="2000" kern="1200" dirty="0">
            <a:solidFill>
              <a:schemeClr val="bg1"/>
            </a:solidFill>
            <a:latin typeface="+mj-lt"/>
            <a:cs typeface="Times New Roman" pitchFamily="18" charset="0"/>
          </a:endParaRPr>
        </a:p>
      </dsp:txBody>
      <dsp:txXfrm>
        <a:off x="7170788" y="2750740"/>
        <a:ext cx="946079" cy="889945"/>
      </dsp:txXfrm>
    </dsp:sp>
    <dsp:sp modelId="{23B7E16B-7ED2-46F4-8D7E-9E6A516E6AC9}">
      <dsp:nvSpPr>
        <dsp:cNvPr id="0" name=""/>
        <dsp:cNvSpPr/>
      </dsp:nvSpPr>
      <dsp:spPr>
        <a:xfrm rot="5607198">
          <a:off x="5678136" y="3184870"/>
          <a:ext cx="189527" cy="426209"/>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Arial" pitchFamily="34" charset="0"/>
            <a:cs typeface="Arial" pitchFamily="34" charset="0"/>
          </a:endParaRPr>
        </a:p>
      </dsp:txBody>
      <dsp:txXfrm rot="10800000">
        <a:off x="5708277" y="3241735"/>
        <a:ext cx="132669" cy="255725"/>
      </dsp:txXfrm>
    </dsp:sp>
    <dsp:sp modelId="{86C609DE-EC0B-4C18-970F-636B7423C950}">
      <dsp:nvSpPr>
        <dsp:cNvPr id="0" name=""/>
        <dsp:cNvSpPr/>
      </dsp:nvSpPr>
      <dsp:spPr>
        <a:xfrm>
          <a:off x="5066443" y="3580927"/>
          <a:ext cx="1319131" cy="1188197"/>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4.4 </a:t>
          </a:r>
          <a:r>
            <a:rPr lang="en-US" sz="2000" kern="1200" dirty="0" err="1">
              <a:solidFill>
                <a:schemeClr val="bg1"/>
              </a:solidFill>
              <a:latin typeface="+mj-lt"/>
              <a:cs typeface="Times New Roman" pitchFamily="18" charset="0"/>
            </a:rPr>
            <a:t>Sự</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chính</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xác</a:t>
          </a:r>
          <a:endParaRPr lang="en-US" sz="2000" kern="1200" dirty="0">
            <a:solidFill>
              <a:schemeClr val="bg1"/>
            </a:solidFill>
            <a:latin typeface="+mj-lt"/>
            <a:cs typeface="Times New Roman" pitchFamily="18" charset="0"/>
          </a:endParaRPr>
        </a:p>
      </dsp:txBody>
      <dsp:txXfrm>
        <a:off x="5259625" y="3754934"/>
        <a:ext cx="932767" cy="840183"/>
      </dsp:txXfrm>
    </dsp:sp>
    <dsp:sp modelId="{34DA7AE0-17D9-4FD0-9185-C8F6F3917E21}">
      <dsp:nvSpPr>
        <dsp:cNvPr id="0" name=""/>
        <dsp:cNvSpPr/>
      </dsp:nvSpPr>
      <dsp:spPr>
        <a:xfrm rot="8989812">
          <a:off x="4781275" y="2741545"/>
          <a:ext cx="242405" cy="426209"/>
        </a:xfrm>
        <a:prstGeom prst="rightArrow">
          <a:avLst>
            <a:gd name="adj1" fmla="val 60000"/>
            <a:gd name="adj2" fmla="val 50000"/>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Arial" pitchFamily="34" charset="0"/>
            <a:cs typeface="Arial" pitchFamily="34" charset="0"/>
          </a:endParaRPr>
        </a:p>
      </dsp:txBody>
      <dsp:txXfrm rot="10800000">
        <a:off x="4849071" y="2808514"/>
        <a:ext cx="169684" cy="255725"/>
      </dsp:txXfrm>
    </dsp:sp>
    <dsp:sp modelId="{9E217ECC-C78A-4C48-84CF-C52169287E44}">
      <dsp:nvSpPr>
        <dsp:cNvPr id="0" name=""/>
        <dsp:cNvSpPr/>
      </dsp:nvSpPr>
      <dsp:spPr>
        <a:xfrm>
          <a:off x="3454880" y="2800942"/>
          <a:ext cx="1354556" cy="1203001"/>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4.5 </a:t>
          </a:r>
          <a:r>
            <a:rPr lang="en-US" sz="2000" kern="1200" dirty="0" err="1">
              <a:solidFill>
                <a:schemeClr val="bg1"/>
              </a:solidFill>
              <a:latin typeface="+mj-lt"/>
              <a:cs typeface="Times New Roman" pitchFamily="18" charset="0"/>
            </a:rPr>
            <a:t>Sự</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nhất</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quán</a:t>
          </a:r>
          <a:endParaRPr lang="en-US" sz="2000" kern="1200" dirty="0">
            <a:solidFill>
              <a:schemeClr val="bg1"/>
            </a:solidFill>
            <a:latin typeface="+mj-lt"/>
            <a:cs typeface="Times New Roman" pitchFamily="18" charset="0"/>
          </a:endParaRPr>
        </a:p>
      </dsp:txBody>
      <dsp:txXfrm>
        <a:off x="3653250" y="2977117"/>
        <a:ext cx="957816" cy="850651"/>
      </dsp:txXfrm>
    </dsp:sp>
    <dsp:sp modelId="{AAFB2150-28CE-4484-9125-3539223F684C}">
      <dsp:nvSpPr>
        <dsp:cNvPr id="0" name=""/>
        <dsp:cNvSpPr/>
      </dsp:nvSpPr>
      <dsp:spPr>
        <a:xfrm rot="12703698">
          <a:off x="4692609" y="1596721"/>
          <a:ext cx="324491" cy="426209"/>
        </a:xfrm>
        <a:prstGeom prst="rightArrow">
          <a:avLst>
            <a:gd name="adj1" fmla="val 60000"/>
            <a:gd name="adj2" fmla="val 50000"/>
          </a:avLst>
        </a:prstGeom>
        <a:solidFill>
          <a:schemeClr val="accent3">
            <a:hueOff val="7873213"/>
            <a:satOff val="-58986"/>
            <a:lumOff val="686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4782682" y="1707560"/>
        <a:ext cx="227144" cy="255725"/>
      </dsp:txXfrm>
    </dsp:sp>
    <dsp:sp modelId="{8D3E9320-AA6B-457F-AA08-5ACF43C9FC32}">
      <dsp:nvSpPr>
        <dsp:cNvPr id="0" name=""/>
        <dsp:cNvSpPr/>
      </dsp:nvSpPr>
      <dsp:spPr>
        <a:xfrm>
          <a:off x="3423595" y="686861"/>
          <a:ext cx="1257506" cy="1253557"/>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latin typeface="+mj-lt"/>
              <a:cs typeface="Times New Roman" pitchFamily="18" charset="0"/>
            </a:rPr>
            <a:t>4.6 </a:t>
          </a:r>
          <a:r>
            <a:rPr lang="en-US" sz="2000" kern="1200" dirty="0" err="1">
              <a:solidFill>
                <a:schemeClr val="bg1"/>
              </a:solidFill>
              <a:latin typeface="+mj-lt"/>
              <a:cs typeface="Times New Roman" pitchFamily="18" charset="0"/>
            </a:rPr>
            <a:t>Sự</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minh</a:t>
          </a:r>
          <a:r>
            <a:rPr lang="en-US" sz="2000" kern="1200" dirty="0">
              <a:solidFill>
                <a:schemeClr val="bg1"/>
              </a:solidFill>
              <a:latin typeface="+mj-lt"/>
              <a:cs typeface="Times New Roman" pitchFamily="18" charset="0"/>
            </a:rPr>
            <a:t> </a:t>
          </a:r>
          <a:r>
            <a:rPr lang="en-US" sz="2000" kern="1200" dirty="0" err="1">
              <a:solidFill>
                <a:schemeClr val="bg1"/>
              </a:solidFill>
              <a:latin typeface="+mj-lt"/>
              <a:cs typeface="Times New Roman" pitchFamily="18" charset="0"/>
            </a:rPr>
            <a:t>bạch</a:t>
          </a:r>
          <a:endParaRPr lang="en-US" sz="2000" kern="1200" dirty="0">
            <a:solidFill>
              <a:schemeClr val="bg1"/>
            </a:solidFill>
            <a:latin typeface="+mj-lt"/>
            <a:cs typeface="Times New Roman" pitchFamily="18" charset="0"/>
          </a:endParaRPr>
        </a:p>
      </dsp:txBody>
      <dsp:txXfrm>
        <a:off x="3607752" y="870440"/>
        <a:ext cx="889192" cy="8863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12393-B5D1-4630-89F3-0728439E02D9}">
      <dsp:nvSpPr>
        <dsp:cNvPr id="0" name=""/>
        <dsp:cNvSpPr/>
      </dsp:nvSpPr>
      <dsp:spPr>
        <a:xfrm>
          <a:off x="0" y="0"/>
          <a:ext cx="3995782" cy="5131837"/>
        </a:xfrm>
        <a:prstGeom prst="triangle">
          <a:avLst/>
        </a:prstGeom>
        <a:solidFill>
          <a:schemeClr val="accent2">
            <a:shade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12371B6-D280-49DE-BF06-26B5F187893F}">
      <dsp:nvSpPr>
        <dsp:cNvPr id="0" name=""/>
        <dsp:cNvSpPr/>
      </dsp:nvSpPr>
      <dsp:spPr>
        <a:xfrm>
          <a:off x="1487734" y="529547"/>
          <a:ext cx="3401507" cy="1255714"/>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Bậc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3:</a:t>
          </a: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Hệ</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số</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phát</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thải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tại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DN</a:t>
          </a: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Theo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dõi</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đo</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lường</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trực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tiếp</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Độ</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tin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cậy</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cao</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dsp:txBody>
      <dsp:txXfrm>
        <a:off x="1549033" y="590846"/>
        <a:ext cx="3278909" cy="1133116"/>
      </dsp:txXfrm>
    </dsp:sp>
    <dsp:sp modelId="{88722F79-E39B-4603-B023-7AEEB07629E0}">
      <dsp:nvSpPr>
        <dsp:cNvPr id="0" name=""/>
        <dsp:cNvSpPr/>
      </dsp:nvSpPr>
      <dsp:spPr>
        <a:xfrm>
          <a:off x="1418510" y="2103654"/>
          <a:ext cx="3470731" cy="130204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Bậc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2:</a:t>
          </a: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Tiếp</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cận</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trung</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gian</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Hệ</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số</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từ</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quốc</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gia</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a:p>
          <a:pPr marL="0" lvl="0" indent="0" algn="l" defTabSz="800100">
            <a:lnSpc>
              <a:spcPct val="90000"/>
            </a:lnSpc>
            <a:spcBef>
              <a:spcPct val="0"/>
            </a:spcBef>
            <a:spcAft>
              <a:spcPct val="35000"/>
            </a:spcAft>
            <a:buNone/>
          </a:pP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Độ</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tin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cậy</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chấp</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nhận</a:t>
          </a:r>
          <a:r>
            <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rPr>
            <a:t> </a:t>
          </a:r>
          <a:r>
            <a:rPr lang="en-US" sz="1800" kern="1200" dirty="0" err="1">
              <a:solidFill>
                <a:srgbClr val="19324B">
                  <a:hueOff val="0"/>
                  <a:satOff val="0"/>
                  <a:lumOff val="0"/>
                  <a:alphaOff val="0"/>
                </a:srgbClr>
              </a:solidFill>
              <a:latin typeface="Arial" panose="020B0604020202020204" pitchFamily="34" charset="0"/>
              <a:ea typeface="+mn-ea"/>
              <a:cs typeface="Arial" panose="020B0604020202020204" pitchFamily="34" charset="0"/>
            </a:rPr>
            <a:t>được</a:t>
          </a:r>
          <a:endParaRPr lang="en-US" sz="1800" kern="1200" dirty="0">
            <a:solidFill>
              <a:srgbClr val="19324B">
                <a:hueOff val="0"/>
                <a:satOff val="0"/>
                <a:lumOff val="0"/>
                <a:alphaOff val="0"/>
              </a:srgbClr>
            </a:solidFill>
            <a:latin typeface="Arial" panose="020B0604020202020204" pitchFamily="34" charset="0"/>
            <a:ea typeface="+mn-ea"/>
            <a:cs typeface="Arial" panose="020B0604020202020204" pitchFamily="34" charset="0"/>
          </a:endParaRPr>
        </a:p>
      </dsp:txBody>
      <dsp:txXfrm>
        <a:off x="1482070" y="2167214"/>
        <a:ext cx="3343611" cy="1174921"/>
      </dsp:txXfrm>
    </dsp:sp>
    <dsp:sp modelId="{0231429D-1781-458B-912E-D3380F536813}">
      <dsp:nvSpPr>
        <dsp:cNvPr id="0" name=""/>
        <dsp:cNvSpPr/>
      </dsp:nvSpPr>
      <dsp:spPr>
        <a:xfrm>
          <a:off x="1457375" y="3686462"/>
          <a:ext cx="3431866" cy="1226296"/>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Arial" panose="020B0604020202020204" pitchFamily="34" charset="0"/>
              <a:cs typeface="Arial" panose="020B0604020202020204" pitchFamily="34" charset="0"/>
            </a:rPr>
            <a:t>Bậc</a:t>
          </a:r>
          <a:r>
            <a:rPr lang="en-US" sz="1800" kern="1200" dirty="0">
              <a:latin typeface="Arial" panose="020B0604020202020204" pitchFamily="34" charset="0"/>
              <a:cs typeface="Arial" panose="020B0604020202020204" pitchFamily="34" charset="0"/>
            </a:rPr>
            <a:t> 1:</a:t>
          </a:r>
        </a:p>
        <a:p>
          <a:pPr marL="0" lvl="0" indent="0" algn="just"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Mang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tính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ước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lượng</a:t>
          </a:r>
          <a:endParaRPr lang="en-US" sz="1800" kern="1200" dirty="0">
            <a:latin typeface="Arial" panose="020B0604020202020204" pitchFamily="34" charset="0"/>
            <a:cs typeface="Arial" panose="020B0604020202020204" pitchFamily="34" charset="0"/>
          </a:endParaRPr>
        </a:p>
        <a:p>
          <a:pPr marL="0" lvl="0" indent="0" algn="just"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Hệ</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số</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từ</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quốc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tế</a:t>
          </a:r>
          <a:r>
            <a:rPr lang="en-US" sz="1800" kern="1200" dirty="0">
              <a:latin typeface="Arial" panose="020B0604020202020204" pitchFamily="34" charset="0"/>
              <a:cs typeface="Arial" panose="020B0604020202020204" pitchFamily="34" charset="0"/>
            </a:rPr>
            <a:t> </a:t>
          </a:r>
        </a:p>
        <a:p>
          <a:pPr marL="0" lvl="0" indent="0" algn="just"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Độ</a:t>
          </a:r>
          <a:r>
            <a:rPr lang="en-US" sz="1800" kern="1200" dirty="0">
              <a:latin typeface="Arial" panose="020B0604020202020204" pitchFamily="34" charset="0"/>
              <a:cs typeface="Arial" panose="020B0604020202020204" pitchFamily="34" charset="0"/>
            </a:rPr>
            <a:t> tin </a:t>
          </a:r>
          <a:r>
            <a:rPr lang="en-US" sz="1800" kern="1200" dirty="0" err="1">
              <a:latin typeface="Arial" panose="020B0604020202020204" pitchFamily="34" charset="0"/>
              <a:cs typeface="Arial" panose="020B0604020202020204" pitchFamily="34" charset="0"/>
            </a:rPr>
            <a:t>cậy</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thấp</a:t>
          </a:r>
          <a:endParaRPr lang="en-US" sz="1800" kern="1200" dirty="0">
            <a:latin typeface="Arial" panose="020B0604020202020204" pitchFamily="34" charset="0"/>
            <a:cs typeface="Arial" panose="020B0604020202020204" pitchFamily="34" charset="0"/>
          </a:endParaRPr>
        </a:p>
      </dsp:txBody>
      <dsp:txXfrm>
        <a:off x="1517238" y="3746325"/>
        <a:ext cx="3312140" cy="1106570"/>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4686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42</a:t>
            </a:fld>
            <a:endParaRPr lang="fr-FR" altLang="en-US"/>
          </a:p>
        </p:txBody>
      </p:sp>
    </p:spTree>
    <p:extLst>
      <p:ext uri="{BB962C8B-B14F-4D97-AF65-F5344CB8AC3E}">
        <p14:creationId xmlns:p14="http://schemas.microsoft.com/office/powerpoint/2010/main" val="840395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8</a:t>
            </a: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44</a:t>
            </a:fld>
            <a:endParaRPr lang="fr-FR" altLang="en-US"/>
          </a:p>
        </p:txBody>
      </p:sp>
    </p:spTree>
    <p:extLst>
      <p:ext uri="{BB962C8B-B14F-4D97-AF65-F5344CB8AC3E}">
        <p14:creationId xmlns:p14="http://schemas.microsoft.com/office/powerpoint/2010/main" val="1537400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45</a:t>
            </a:fld>
            <a:endParaRPr lang="fr-FR" altLang="en-US"/>
          </a:p>
        </p:txBody>
      </p:sp>
    </p:spTree>
    <p:extLst>
      <p:ext uri="{BB962C8B-B14F-4D97-AF65-F5344CB8AC3E}">
        <p14:creationId xmlns:p14="http://schemas.microsoft.com/office/powerpoint/2010/main" val="289702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3735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a:t>
            </a:r>
            <a:r>
              <a:rPr lang="en-US" dirty="0" err="1"/>
              <a:t>số</a:t>
            </a:r>
            <a:r>
              <a:rPr lang="en-US" dirty="0"/>
              <a:t> 4</a:t>
            </a:r>
          </a:p>
          <a:p>
            <a:pPr marL="0" indent="0">
              <a:buNone/>
            </a:pPr>
            <a:r>
              <a:rPr lang="en-US" b="1" dirty="0" err="1"/>
              <a:t>Sự</a:t>
            </a:r>
            <a:r>
              <a:rPr lang="en-US" b="1" dirty="0"/>
              <a:t> </a:t>
            </a:r>
            <a:r>
              <a:rPr lang="en-US" b="1" dirty="0" err="1"/>
              <a:t>liên</a:t>
            </a:r>
            <a:r>
              <a:rPr lang="en-US" b="1" dirty="0"/>
              <a:t> </a:t>
            </a:r>
            <a:r>
              <a:rPr lang="en-US" b="1" dirty="0" err="1"/>
              <a:t>quan</a:t>
            </a:r>
            <a:r>
              <a:rPr lang="en-US" b="1" dirty="0"/>
              <a:t>: </a:t>
            </a:r>
            <a:r>
              <a:rPr lang="vi-VN" dirty="0"/>
              <a:t>Lựa chọn nguồn KNK, </a:t>
            </a:r>
            <a:r>
              <a:rPr lang="en-US" dirty="0" err="1"/>
              <a:t>hấp</a:t>
            </a:r>
            <a:r>
              <a:rPr lang="en-US" dirty="0"/>
              <a:t> </a:t>
            </a:r>
            <a:r>
              <a:rPr lang="en-US" dirty="0" err="1"/>
              <a:t>thu</a:t>
            </a:r>
            <a:r>
              <a:rPr lang="en-US" dirty="0"/>
              <a:t> </a:t>
            </a:r>
            <a:r>
              <a:rPr lang="vi-VN" dirty="0"/>
              <a:t>KNK</a:t>
            </a:r>
            <a:r>
              <a:rPr lang="en-US" dirty="0"/>
              <a:t>, </a:t>
            </a:r>
            <a:r>
              <a:rPr lang="en-US" dirty="0" err="1"/>
              <a:t>loại</a:t>
            </a:r>
            <a:r>
              <a:rPr lang="en-US" dirty="0"/>
              <a:t> </a:t>
            </a:r>
            <a:r>
              <a:rPr lang="en-US" dirty="0" err="1"/>
              <a:t>bỏ</a:t>
            </a:r>
            <a:r>
              <a:rPr lang="en-US" dirty="0"/>
              <a:t> </a:t>
            </a:r>
            <a:r>
              <a:rPr lang="vi-VN" dirty="0"/>
              <a:t>KNK, dữ liệu và phương pháp luận phù hợp với nhu cầu của người sử dụng</a:t>
            </a:r>
            <a:endParaRPr lang="en-US" dirty="0"/>
          </a:p>
          <a:p>
            <a:pPr marL="0" indent="0">
              <a:buNone/>
            </a:pPr>
            <a:r>
              <a:rPr lang="en-US" b="1" dirty="0" err="1"/>
              <a:t>Sự</a:t>
            </a:r>
            <a:r>
              <a:rPr lang="en-US" b="1" dirty="0"/>
              <a:t> </a:t>
            </a:r>
            <a:r>
              <a:rPr lang="en-US" b="1" dirty="0" err="1"/>
              <a:t>đầy</a:t>
            </a:r>
            <a:r>
              <a:rPr lang="en-US" b="1" dirty="0"/>
              <a:t> </a:t>
            </a:r>
            <a:r>
              <a:rPr lang="en-US" b="1" dirty="0" err="1"/>
              <a:t>đủ</a:t>
            </a:r>
            <a:r>
              <a:rPr lang="en-US" b="1" dirty="0"/>
              <a:t> : </a:t>
            </a:r>
            <a:r>
              <a:rPr lang="en-US" dirty="0"/>
              <a:t>Bao </a:t>
            </a:r>
            <a:r>
              <a:rPr lang="en-US" dirty="0" err="1"/>
              <a:t>gồm</a:t>
            </a:r>
            <a:r>
              <a:rPr lang="en-US" dirty="0"/>
              <a:t> </a:t>
            </a:r>
            <a:r>
              <a:rPr lang="en-US" dirty="0" err="1"/>
              <a:t>tất</a:t>
            </a:r>
            <a:r>
              <a:rPr lang="en-US" dirty="0"/>
              <a:t> </a:t>
            </a:r>
            <a:r>
              <a:rPr lang="en-US" dirty="0" err="1"/>
              <a:t>cả</a:t>
            </a:r>
            <a:r>
              <a:rPr lang="en-US" dirty="0"/>
              <a:t> </a:t>
            </a:r>
            <a:r>
              <a:rPr lang="en-US" dirty="0" err="1"/>
              <a:t>các</a:t>
            </a:r>
            <a:r>
              <a:rPr lang="en-US" dirty="0"/>
              <a:t> </a:t>
            </a:r>
            <a:r>
              <a:rPr lang="en-US" dirty="0" err="1"/>
              <a:t>phát</a:t>
            </a:r>
            <a:r>
              <a:rPr lang="en-US" dirty="0"/>
              <a:t> </a:t>
            </a:r>
            <a:r>
              <a:rPr lang="en-US" dirty="0" err="1"/>
              <a:t>thải</a:t>
            </a:r>
            <a:r>
              <a:rPr lang="en-US" dirty="0"/>
              <a:t> </a:t>
            </a:r>
            <a:r>
              <a:rPr lang="en-US" dirty="0" err="1"/>
              <a:t>và</a:t>
            </a:r>
            <a:r>
              <a:rPr lang="en-US" dirty="0"/>
              <a:t> </a:t>
            </a:r>
            <a:r>
              <a:rPr lang="en-US" dirty="0" err="1"/>
              <a:t>loại</a:t>
            </a:r>
            <a:r>
              <a:rPr lang="en-US" dirty="0"/>
              <a:t> </a:t>
            </a:r>
            <a:r>
              <a:rPr lang="en-US" dirty="0" err="1"/>
              <a:t>bỏ</a:t>
            </a:r>
            <a:r>
              <a:rPr lang="en-US" dirty="0"/>
              <a:t> </a:t>
            </a:r>
            <a:r>
              <a:rPr lang="en-US" dirty="0" err="1"/>
              <a:t>KNK</a:t>
            </a:r>
            <a:r>
              <a:rPr lang="en-US" dirty="0"/>
              <a:t> </a:t>
            </a:r>
            <a:r>
              <a:rPr lang="en-US" dirty="0" err="1"/>
              <a:t>có</a:t>
            </a:r>
            <a:r>
              <a:rPr lang="en-US" dirty="0"/>
              <a:t> </a:t>
            </a:r>
            <a:r>
              <a:rPr lang="en-US" dirty="0" err="1"/>
              <a:t>liên</a:t>
            </a:r>
            <a:r>
              <a:rPr lang="en-US" dirty="0"/>
              <a:t> </a:t>
            </a:r>
            <a:r>
              <a:rPr lang="en-US" dirty="0" err="1"/>
              <a:t>quan</a:t>
            </a:r>
            <a:endParaRPr lang="en-US" dirty="0"/>
          </a:p>
          <a:p>
            <a:pPr marL="0" indent="0">
              <a:buNone/>
            </a:pPr>
            <a:r>
              <a:rPr lang="en-US" b="1" dirty="0" err="1"/>
              <a:t>Sự</a:t>
            </a:r>
            <a:r>
              <a:rPr lang="en-US" b="1" dirty="0"/>
              <a:t> </a:t>
            </a:r>
            <a:r>
              <a:rPr lang="en-US" b="1" dirty="0" err="1"/>
              <a:t>nhất</a:t>
            </a:r>
            <a:r>
              <a:rPr lang="en-US" b="1" dirty="0"/>
              <a:t> </a:t>
            </a:r>
            <a:r>
              <a:rPr lang="en-US" b="1" dirty="0" err="1"/>
              <a:t>quán</a:t>
            </a:r>
            <a:r>
              <a:rPr lang="en-US" b="1" dirty="0"/>
              <a:t>: </a:t>
            </a:r>
            <a:r>
              <a:rPr lang="en-US" dirty="0"/>
              <a:t>Cho </a:t>
            </a:r>
            <a:r>
              <a:rPr lang="en-US" dirty="0" err="1"/>
              <a:t>phép</a:t>
            </a:r>
            <a:r>
              <a:rPr lang="en-US" dirty="0"/>
              <a:t> so </a:t>
            </a:r>
            <a:r>
              <a:rPr lang="en-US" dirty="0" err="1"/>
              <a:t>sánh</a:t>
            </a:r>
            <a:r>
              <a:rPr lang="en-US" dirty="0"/>
              <a:t> </a:t>
            </a:r>
            <a:r>
              <a:rPr lang="en-US" dirty="0" err="1"/>
              <a:t>có</a:t>
            </a:r>
            <a:r>
              <a:rPr lang="en-US" dirty="0"/>
              <a:t> ý </a:t>
            </a:r>
            <a:r>
              <a:rPr lang="en-US" dirty="0" err="1"/>
              <a:t>nghĩa</a:t>
            </a:r>
            <a:r>
              <a:rPr lang="en-US" dirty="0"/>
              <a:t> </a:t>
            </a:r>
            <a:r>
              <a:rPr lang="en-US" dirty="0" err="1"/>
              <a:t>trong</a:t>
            </a:r>
            <a:r>
              <a:rPr lang="en-US" dirty="0"/>
              <a:t> </a:t>
            </a:r>
            <a:r>
              <a:rPr lang="en-US" dirty="0" err="1"/>
              <a:t>thông</a:t>
            </a:r>
            <a:r>
              <a:rPr lang="en-US" dirty="0"/>
              <a:t> tin </a:t>
            </a:r>
            <a:r>
              <a:rPr lang="en-US" dirty="0" err="1"/>
              <a:t>liên</a:t>
            </a:r>
            <a:r>
              <a:rPr lang="en-US" dirty="0"/>
              <a:t> </a:t>
            </a:r>
            <a:r>
              <a:rPr lang="en-US" dirty="0" err="1"/>
              <a:t>quan</a:t>
            </a:r>
            <a:r>
              <a:rPr lang="en-US" dirty="0"/>
              <a:t> </a:t>
            </a:r>
            <a:r>
              <a:rPr lang="en-US" dirty="0" err="1"/>
              <a:t>đến</a:t>
            </a:r>
            <a:r>
              <a:rPr lang="en-US" dirty="0"/>
              <a:t> </a:t>
            </a:r>
            <a:r>
              <a:rPr lang="en-US" dirty="0" err="1"/>
              <a:t>KNK</a:t>
            </a:r>
            <a:endParaRPr lang="en-US" dirty="0"/>
          </a:p>
          <a:p>
            <a:pPr marL="0" indent="0">
              <a:buNone/>
            </a:pPr>
            <a:r>
              <a:rPr lang="en-US" b="1" dirty="0" err="1"/>
              <a:t>Sự</a:t>
            </a:r>
            <a:r>
              <a:rPr lang="en-US" b="1" dirty="0"/>
              <a:t> </a:t>
            </a:r>
            <a:r>
              <a:rPr lang="en-US" b="1" dirty="0" err="1"/>
              <a:t>chính</a:t>
            </a:r>
            <a:r>
              <a:rPr lang="en-US" b="1" dirty="0"/>
              <a:t> </a:t>
            </a:r>
            <a:r>
              <a:rPr lang="en-US" b="1" dirty="0" err="1"/>
              <a:t>xác</a:t>
            </a:r>
            <a:r>
              <a:rPr lang="en-US" b="1" dirty="0"/>
              <a:t>: </a:t>
            </a:r>
            <a:r>
              <a:rPr lang="en-US" dirty="0" err="1"/>
              <a:t>Giảm</a:t>
            </a:r>
            <a:r>
              <a:rPr lang="en-US" dirty="0"/>
              <a:t> </a:t>
            </a:r>
            <a:r>
              <a:rPr lang="en-US" dirty="0" err="1"/>
              <a:t>thiểu</a:t>
            </a:r>
            <a:r>
              <a:rPr lang="en-US" dirty="0"/>
              <a:t> </a:t>
            </a:r>
            <a:r>
              <a:rPr lang="en-US" dirty="0" err="1"/>
              <a:t>sự</a:t>
            </a:r>
            <a:r>
              <a:rPr lang="en-US" dirty="0"/>
              <a:t> </a:t>
            </a:r>
            <a:r>
              <a:rPr lang="en-US" dirty="0" err="1"/>
              <a:t>sai</a:t>
            </a:r>
            <a:r>
              <a:rPr lang="en-US" dirty="0"/>
              <a:t> </a:t>
            </a:r>
            <a:r>
              <a:rPr lang="en-US" dirty="0" err="1"/>
              <a:t>lệch</a:t>
            </a:r>
            <a:r>
              <a:rPr lang="en-US" dirty="0"/>
              <a:t> </a:t>
            </a:r>
            <a:r>
              <a:rPr lang="en-US" dirty="0" err="1"/>
              <a:t>và</a:t>
            </a:r>
            <a:r>
              <a:rPr lang="en-US" dirty="0"/>
              <a:t> </a:t>
            </a:r>
            <a:r>
              <a:rPr lang="en-US" dirty="0" err="1"/>
              <a:t>sự</a:t>
            </a:r>
            <a:r>
              <a:rPr lang="en-US" dirty="0"/>
              <a:t> </a:t>
            </a:r>
            <a:r>
              <a:rPr lang="en-US" dirty="0" err="1"/>
              <a:t>không</a:t>
            </a:r>
            <a:r>
              <a:rPr lang="en-US" dirty="0"/>
              <a:t> </a:t>
            </a:r>
            <a:r>
              <a:rPr lang="en-US" dirty="0" err="1"/>
              <a:t>chắc</a:t>
            </a:r>
            <a:r>
              <a:rPr lang="en-US" dirty="0"/>
              <a:t> </a:t>
            </a:r>
            <a:r>
              <a:rPr lang="en-US" dirty="0" err="1"/>
              <a:t>chắn</a:t>
            </a:r>
            <a:r>
              <a:rPr lang="en-US" dirty="0"/>
              <a:t> </a:t>
            </a:r>
            <a:r>
              <a:rPr lang="en-US" dirty="0" err="1"/>
              <a:t>trong</a:t>
            </a:r>
            <a:r>
              <a:rPr lang="en-US" dirty="0"/>
              <a:t> </a:t>
            </a:r>
            <a:r>
              <a:rPr lang="en-US" dirty="0" err="1"/>
              <a:t>phạm</a:t>
            </a:r>
            <a:r>
              <a:rPr lang="en-US" dirty="0"/>
              <a:t> vi </a:t>
            </a:r>
            <a:r>
              <a:rPr lang="en-US" dirty="0" err="1"/>
              <a:t>thực</a:t>
            </a:r>
            <a:r>
              <a:rPr lang="en-US" dirty="0"/>
              <a:t> </a:t>
            </a:r>
            <a:r>
              <a:rPr lang="en-US" dirty="0" err="1"/>
              <a:t>tế</a:t>
            </a:r>
            <a:endParaRPr lang="en-US" dirty="0"/>
          </a:p>
          <a:p>
            <a:pPr marL="0" indent="0">
              <a:buNone/>
            </a:pPr>
            <a:r>
              <a:rPr lang="en-US" b="1" dirty="0" err="1"/>
              <a:t>Sự</a:t>
            </a:r>
            <a:r>
              <a:rPr lang="en-US" b="1" dirty="0"/>
              <a:t> </a:t>
            </a:r>
            <a:r>
              <a:rPr lang="en-US" b="1" dirty="0" err="1"/>
              <a:t>minh</a:t>
            </a:r>
            <a:r>
              <a:rPr lang="en-US" b="1" dirty="0"/>
              <a:t> </a:t>
            </a:r>
            <a:r>
              <a:rPr lang="en-US" b="1" dirty="0" err="1"/>
              <a:t>bạch</a:t>
            </a:r>
            <a:r>
              <a:rPr lang="en-US" b="1" dirty="0"/>
              <a:t>: </a:t>
            </a:r>
            <a:r>
              <a:rPr lang="en-US" dirty="0"/>
              <a:t>Cung </a:t>
            </a:r>
            <a:r>
              <a:rPr lang="en-US" dirty="0" err="1"/>
              <a:t>cấp</a:t>
            </a:r>
            <a:r>
              <a:rPr lang="vi-VN" dirty="0"/>
              <a:t> đầy đủ và thích hợp thông tin liên quan đến KNK để cho phép những người sử dụng có mục đích đưa ra quyết định với độ tin cậy hợp lý</a:t>
            </a: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9</a:t>
            </a:fld>
            <a:endParaRPr lang="fr-FR" altLang="en-US"/>
          </a:p>
        </p:txBody>
      </p:sp>
    </p:spTree>
    <p:extLst>
      <p:ext uri="{BB962C8B-B14F-4D97-AF65-F5344CB8AC3E}">
        <p14:creationId xmlns:p14="http://schemas.microsoft.com/office/powerpoint/2010/main" val="1104141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5</a:t>
            </a:r>
          </a:p>
          <a:p>
            <a:pPr marL="0" indent="0">
              <a:buNone/>
            </a:pPr>
            <a:r>
              <a:rPr lang="en-US" dirty="0"/>
              <a:t>+ </a:t>
            </a:r>
            <a:r>
              <a:rPr lang="en-US" dirty="0" err="1"/>
              <a:t>Ranh</a:t>
            </a:r>
            <a:r>
              <a:rPr lang="en-US" dirty="0"/>
              <a:t> </a:t>
            </a:r>
            <a:r>
              <a:rPr lang="en-US" dirty="0" err="1"/>
              <a:t>giới</a:t>
            </a:r>
            <a:r>
              <a:rPr lang="en-US" dirty="0"/>
              <a:t> </a:t>
            </a:r>
            <a:r>
              <a:rPr lang="en-US" dirty="0" err="1"/>
              <a:t>của</a:t>
            </a:r>
            <a:r>
              <a:rPr lang="en-US" dirty="0"/>
              <a:t> </a:t>
            </a:r>
            <a:r>
              <a:rPr lang="en-US" dirty="0" err="1"/>
              <a:t>tổ</a:t>
            </a:r>
            <a:r>
              <a:rPr lang="en-US" dirty="0"/>
              <a:t> </a:t>
            </a:r>
            <a:r>
              <a:rPr lang="en-US" dirty="0" err="1"/>
              <a:t>chức</a:t>
            </a:r>
            <a:r>
              <a:rPr lang="en-US" dirty="0"/>
              <a:t>: </a:t>
            </a:r>
            <a:r>
              <a:rPr lang="en-US" dirty="0" err="1"/>
              <a:t>Kiểm</a:t>
            </a:r>
            <a:r>
              <a:rPr lang="en-US" dirty="0"/>
              <a:t> </a:t>
            </a:r>
            <a:r>
              <a:rPr lang="en-US" dirty="0" err="1"/>
              <a:t>soát</a:t>
            </a:r>
            <a:r>
              <a:rPr lang="en-US" dirty="0"/>
              <a:t> </a:t>
            </a:r>
            <a:r>
              <a:rPr lang="en-US" dirty="0" err="1"/>
              <a:t>vận</a:t>
            </a:r>
            <a:r>
              <a:rPr lang="en-US" dirty="0"/>
              <a:t> </a:t>
            </a:r>
            <a:r>
              <a:rPr lang="en-US" dirty="0" err="1"/>
              <a:t>hành</a:t>
            </a:r>
            <a:r>
              <a:rPr lang="en-US" dirty="0"/>
              <a:t>, </a:t>
            </a:r>
            <a:r>
              <a:rPr lang="en-US" dirty="0" err="1"/>
              <a:t>kiểm</a:t>
            </a:r>
            <a:r>
              <a:rPr lang="en-US" dirty="0"/>
              <a:t> </a:t>
            </a:r>
            <a:r>
              <a:rPr lang="en-US" dirty="0" err="1"/>
              <a:t>soát</a:t>
            </a:r>
            <a:r>
              <a:rPr lang="en-US" dirty="0"/>
              <a:t> </a:t>
            </a:r>
            <a:r>
              <a:rPr lang="en-US" dirty="0" err="1"/>
              <a:t>tài</a:t>
            </a:r>
            <a:r>
              <a:rPr lang="en-US" dirty="0"/>
              <a:t> </a:t>
            </a:r>
            <a:r>
              <a:rPr lang="en-US" dirty="0" err="1"/>
              <a:t>chính</a:t>
            </a:r>
            <a:endParaRPr lang="en-US" dirty="0"/>
          </a:p>
          <a:p>
            <a:pPr marL="0" indent="0">
              <a:buNone/>
            </a:pPr>
            <a:r>
              <a:rPr lang="en-US" dirty="0"/>
              <a:t>+ </a:t>
            </a:r>
            <a:r>
              <a:rPr lang="en-US" dirty="0" err="1"/>
              <a:t>Ranh</a:t>
            </a:r>
            <a:r>
              <a:rPr lang="en-US" dirty="0"/>
              <a:t> </a:t>
            </a:r>
            <a:r>
              <a:rPr lang="en-US" dirty="0" err="1"/>
              <a:t>giới</a:t>
            </a:r>
            <a:r>
              <a:rPr lang="en-US" dirty="0"/>
              <a:t> </a:t>
            </a:r>
            <a:r>
              <a:rPr lang="en-US" dirty="0" err="1"/>
              <a:t>báo</a:t>
            </a:r>
            <a:r>
              <a:rPr lang="en-US" dirty="0"/>
              <a:t> </a:t>
            </a:r>
            <a:r>
              <a:rPr lang="en-US" dirty="0" err="1"/>
              <a:t>cáo</a:t>
            </a:r>
            <a:r>
              <a:rPr lang="en-US" dirty="0"/>
              <a:t>: </a:t>
            </a:r>
            <a:r>
              <a:rPr lang="en-US" dirty="0" err="1"/>
              <a:t>Trực</a:t>
            </a:r>
            <a:r>
              <a:rPr lang="en-US" dirty="0"/>
              <a:t> </a:t>
            </a:r>
            <a:r>
              <a:rPr lang="en-US" dirty="0" err="1"/>
              <a:t>tiếp</a:t>
            </a:r>
            <a:r>
              <a:rPr lang="en-US" dirty="0"/>
              <a:t>, </a:t>
            </a:r>
            <a:r>
              <a:rPr lang="en-US" dirty="0" err="1"/>
              <a:t>gián</a:t>
            </a:r>
            <a:r>
              <a:rPr lang="en-US" dirty="0"/>
              <a:t> </a:t>
            </a:r>
            <a:r>
              <a:rPr lang="en-US" dirty="0" err="1"/>
              <a:t>tiếp</a:t>
            </a: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10</a:t>
            </a:fld>
            <a:endParaRPr lang="fr-FR" altLang="en-US"/>
          </a:p>
        </p:txBody>
      </p:sp>
    </p:spTree>
    <p:extLst>
      <p:ext uri="{BB962C8B-B14F-4D97-AF65-F5344CB8AC3E}">
        <p14:creationId xmlns:p14="http://schemas.microsoft.com/office/powerpoint/2010/main" val="592875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dirty="0" err="1"/>
              <a:t>Đặt</a:t>
            </a:r>
            <a:r>
              <a:rPr lang="en-US" dirty="0"/>
              <a:t> </a:t>
            </a:r>
            <a:r>
              <a:rPr lang="en-US" dirty="0" err="1"/>
              <a:t>câu</a:t>
            </a:r>
            <a:r>
              <a:rPr lang="en-US" dirty="0"/>
              <a:t> </a:t>
            </a:r>
            <a:r>
              <a:rPr lang="en-US" dirty="0" err="1"/>
              <a:t>hỏi</a:t>
            </a:r>
            <a:r>
              <a:rPr lang="en-US" dirty="0"/>
              <a:t>: </a:t>
            </a:r>
            <a:r>
              <a:rPr lang="en-US" dirty="0" err="1"/>
              <a:t>Báo</a:t>
            </a:r>
            <a:r>
              <a:rPr lang="en-US" dirty="0"/>
              <a:t> </a:t>
            </a:r>
            <a:r>
              <a:rPr lang="en-US" dirty="0" err="1"/>
              <a:t>cáo</a:t>
            </a:r>
            <a:r>
              <a:rPr lang="en-US" dirty="0"/>
              <a:t> </a:t>
            </a:r>
            <a:r>
              <a:rPr lang="en-US" dirty="0" err="1"/>
              <a:t>cho</a:t>
            </a:r>
            <a:r>
              <a:rPr lang="en-US" dirty="0"/>
              <a:t> </a:t>
            </a:r>
            <a:r>
              <a:rPr lang="en-US" dirty="0" err="1"/>
              <a:t>tổ</a:t>
            </a:r>
            <a:r>
              <a:rPr lang="en-US" dirty="0"/>
              <a:t> </a:t>
            </a:r>
            <a:r>
              <a:rPr lang="en-US" dirty="0" err="1"/>
              <a:t>chức</a:t>
            </a:r>
            <a:r>
              <a:rPr lang="en-US" dirty="0"/>
              <a:t> </a:t>
            </a:r>
            <a:r>
              <a:rPr lang="en-US" dirty="0" err="1"/>
              <a:t>nào</a:t>
            </a:r>
            <a:r>
              <a:rPr lang="en-US" dirty="0"/>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11</a:t>
            </a:fld>
            <a:endParaRPr lang="fr-FR" altLang="en-US"/>
          </a:p>
        </p:txBody>
      </p:sp>
    </p:spTree>
    <p:extLst>
      <p:ext uri="{BB962C8B-B14F-4D97-AF65-F5344CB8AC3E}">
        <p14:creationId xmlns:p14="http://schemas.microsoft.com/office/powerpoint/2010/main" val="2535576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dirty="0" err="1"/>
              <a:t>Đặt</a:t>
            </a:r>
            <a:r>
              <a:rPr lang="en-US" dirty="0"/>
              <a:t> </a:t>
            </a:r>
            <a:r>
              <a:rPr lang="en-US" dirty="0" err="1"/>
              <a:t>câu</a:t>
            </a:r>
            <a:r>
              <a:rPr lang="en-US" dirty="0"/>
              <a:t> </a:t>
            </a:r>
            <a:r>
              <a:rPr lang="en-US" dirty="0" err="1"/>
              <a:t>hỏi</a:t>
            </a:r>
            <a:r>
              <a:rPr lang="en-US" dirty="0"/>
              <a:t>: </a:t>
            </a:r>
            <a:r>
              <a:rPr lang="en-US" dirty="0" err="1"/>
              <a:t>Báo</a:t>
            </a:r>
            <a:r>
              <a:rPr lang="en-US" dirty="0"/>
              <a:t> </a:t>
            </a:r>
            <a:r>
              <a:rPr lang="en-US" dirty="0" err="1"/>
              <a:t>cáo</a:t>
            </a:r>
            <a:r>
              <a:rPr lang="en-US" dirty="0"/>
              <a:t> </a:t>
            </a:r>
            <a:r>
              <a:rPr lang="en-US" dirty="0" err="1"/>
              <a:t>cho</a:t>
            </a:r>
            <a:r>
              <a:rPr lang="en-US" dirty="0"/>
              <a:t> </a:t>
            </a:r>
            <a:r>
              <a:rPr lang="en-US" dirty="0" err="1"/>
              <a:t>tổ</a:t>
            </a:r>
            <a:r>
              <a:rPr lang="en-US" dirty="0"/>
              <a:t> </a:t>
            </a:r>
            <a:r>
              <a:rPr lang="en-US" dirty="0" err="1"/>
              <a:t>chức</a:t>
            </a:r>
            <a:r>
              <a:rPr lang="en-US" dirty="0"/>
              <a:t> </a:t>
            </a:r>
            <a:r>
              <a:rPr lang="en-US" dirty="0" err="1"/>
              <a:t>nào</a:t>
            </a:r>
            <a:r>
              <a:rPr lang="en-US" dirty="0"/>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12</a:t>
            </a:fld>
            <a:endParaRPr lang="fr-FR" altLang="en-US"/>
          </a:p>
        </p:txBody>
      </p:sp>
    </p:spTree>
    <p:extLst>
      <p:ext uri="{BB962C8B-B14F-4D97-AF65-F5344CB8AC3E}">
        <p14:creationId xmlns:p14="http://schemas.microsoft.com/office/powerpoint/2010/main" val="2831093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dirty="0" err="1"/>
              <a:t>Đặt</a:t>
            </a:r>
            <a:r>
              <a:rPr lang="en-US" dirty="0"/>
              <a:t> </a:t>
            </a:r>
            <a:r>
              <a:rPr lang="en-US" dirty="0" err="1"/>
              <a:t>câu</a:t>
            </a:r>
            <a:r>
              <a:rPr lang="en-US" dirty="0"/>
              <a:t> </a:t>
            </a:r>
            <a:r>
              <a:rPr lang="en-US" dirty="0" err="1"/>
              <a:t>hỏi</a:t>
            </a:r>
            <a:r>
              <a:rPr lang="en-US" dirty="0"/>
              <a:t>: </a:t>
            </a:r>
            <a:r>
              <a:rPr lang="en-US" dirty="0" err="1"/>
              <a:t>Báo</a:t>
            </a:r>
            <a:r>
              <a:rPr lang="en-US" dirty="0"/>
              <a:t> </a:t>
            </a:r>
            <a:r>
              <a:rPr lang="en-US" dirty="0" err="1"/>
              <a:t>cáo</a:t>
            </a:r>
            <a:r>
              <a:rPr lang="en-US" dirty="0"/>
              <a:t> </a:t>
            </a:r>
            <a:r>
              <a:rPr lang="en-US" dirty="0" err="1"/>
              <a:t>cho</a:t>
            </a:r>
            <a:r>
              <a:rPr lang="en-US" dirty="0"/>
              <a:t> </a:t>
            </a:r>
            <a:r>
              <a:rPr lang="en-US" dirty="0" err="1"/>
              <a:t>tổ</a:t>
            </a:r>
            <a:r>
              <a:rPr lang="en-US" dirty="0"/>
              <a:t> </a:t>
            </a:r>
            <a:r>
              <a:rPr lang="en-US" dirty="0" err="1"/>
              <a:t>chức</a:t>
            </a:r>
            <a:r>
              <a:rPr lang="en-US" dirty="0"/>
              <a:t> </a:t>
            </a:r>
            <a:r>
              <a:rPr lang="en-US" dirty="0" err="1"/>
              <a:t>nào</a:t>
            </a:r>
            <a:r>
              <a:rPr lang="en-US" dirty="0"/>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13</a:t>
            </a:fld>
            <a:endParaRPr lang="fr-FR" altLang="en-US"/>
          </a:p>
        </p:txBody>
      </p:sp>
    </p:spTree>
    <p:extLst>
      <p:ext uri="{BB962C8B-B14F-4D97-AF65-F5344CB8AC3E}">
        <p14:creationId xmlns:p14="http://schemas.microsoft.com/office/powerpoint/2010/main" val="3138866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dirty="0" err="1"/>
              <a:t>Đặt</a:t>
            </a:r>
            <a:r>
              <a:rPr lang="en-US" dirty="0"/>
              <a:t> </a:t>
            </a:r>
            <a:r>
              <a:rPr lang="en-US" dirty="0" err="1"/>
              <a:t>câu</a:t>
            </a:r>
            <a:r>
              <a:rPr lang="en-US" dirty="0"/>
              <a:t> </a:t>
            </a:r>
            <a:r>
              <a:rPr lang="en-US" dirty="0" err="1"/>
              <a:t>hỏi</a:t>
            </a:r>
            <a:r>
              <a:rPr lang="en-US" dirty="0"/>
              <a:t>: </a:t>
            </a:r>
            <a:r>
              <a:rPr lang="en-US" dirty="0" err="1"/>
              <a:t>Nguồn</a:t>
            </a:r>
            <a:r>
              <a:rPr lang="en-US" dirty="0"/>
              <a:t> </a:t>
            </a:r>
            <a:r>
              <a:rPr lang="en-US" dirty="0" err="1"/>
              <a:t>thải</a:t>
            </a:r>
            <a:r>
              <a:rPr lang="en-US" dirty="0"/>
              <a:t> </a:t>
            </a:r>
            <a:r>
              <a:rPr lang="en-US" dirty="0" err="1"/>
              <a:t>của</a:t>
            </a:r>
            <a:r>
              <a:rPr lang="en-US" dirty="0"/>
              <a:t> ai?</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15</a:t>
            </a:fld>
            <a:endParaRPr lang="fr-FR" altLang="en-US"/>
          </a:p>
        </p:txBody>
      </p:sp>
    </p:spTree>
    <p:extLst>
      <p:ext uri="{BB962C8B-B14F-4D97-AF65-F5344CB8AC3E}">
        <p14:creationId xmlns:p14="http://schemas.microsoft.com/office/powerpoint/2010/main" val="2461110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kern="0" dirty="0">
                <a:effectLst/>
                <a:latin typeface="+mj-lt"/>
                <a:ea typeface="Times New Roman" panose="02020603050405020304" pitchFamily="18" charset="0"/>
                <a:cs typeface="Times New Roman" panose="02020603050405020304" pitchFamily="18" charset="0"/>
              </a:rPr>
              <a:t>https://</a:t>
            </a:r>
            <a:r>
              <a:rPr lang="en-US" sz="1200" kern="0" dirty="0" err="1">
                <a:effectLst/>
                <a:latin typeface="+mj-lt"/>
                <a:ea typeface="Times New Roman" panose="02020603050405020304" pitchFamily="18" charset="0"/>
                <a:cs typeface="Times New Roman" panose="02020603050405020304" pitchFamily="18" charset="0"/>
              </a:rPr>
              <a:t>www.ipcc-nggip.iges.or.jp</a:t>
            </a:r>
            <a:r>
              <a:rPr lang="en-US" sz="1200" kern="0" dirty="0">
                <a:effectLst/>
                <a:latin typeface="+mj-lt"/>
                <a:ea typeface="Times New Roman" panose="02020603050405020304" pitchFamily="18" charset="0"/>
                <a:cs typeface="Times New Roman" panose="02020603050405020304" pitchFamily="18" charset="0"/>
              </a:rPr>
              <a:t>/</a:t>
            </a:r>
            <a:endParaRPr lang="en-US" sz="1100" kern="100" dirty="0">
              <a:effectLst/>
              <a:latin typeface="+mj-lt"/>
              <a:ea typeface="Calibri" panose="020F0502020204030204" pitchFamily="34" charset="0"/>
              <a:cs typeface="Times New Roman" panose="02020603050405020304" pitchFamily="18" charset="0"/>
            </a:endParaRPr>
          </a:p>
          <a:p>
            <a:pPr marL="0" indent="0">
              <a:buNone/>
            </a:pPr>
            <a:r>
              <a:rPr lang="en-US" dirty="0"/>
              <a:t>ghg conversion factors </a:t>
            </a:r>
            <a:r>
              <a:rPr lang="en-US" dirty="0" err="1"/>
              <a:t>epa</a:t>
            </a:r>
            <a:endParaRPr lang="en-US" dirty="0"/>
          </a:p>
          <a:p>
            <a:pPr marL="0" indent="0">
              <a:buNone/>
            </a:pPr>
            <a:r>
              <a:rPr lang="en-US" dirty="0"/>
              <a:t>Emission factor UK</a:t>
            </a: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21</a:t>
            </a:fld>
            <a:endParaRPr lang="fr-FR" altLang="en-US"/>
          </a:p>
        </p:txBody>
      </p:sp>
    </p:spTree>
    <p:extLst>
      <p:ext uri="{BB962C8B-B14F-4D97-AF65-F5344CB8AC3E}">
        <p14:creationId xmlns:p14="http://schemas.microsoft.com/office/powerpoint/2010/main" val="1503479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41</a:t>
            </a:fld>
            <a:endParaRPr lang="fr-FR" altLang="en-US"/>
          </a:p>
        </p:txBody>
      </p:sp>
    </p:spTree>
    <p:extLst>
      <p:ext uri="{BB962C8B-B14F-4D97-AF65-F5344CB8AC3E}">
        <p14:creationId xmlns:p14="http://schemas.microsoft.com/office/powerpoint/2010/main" val="183648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116622121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61864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23FB93-FB43-435D-961B-EB70C43EAB22}"/>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57DA2FA9-729E-BE32-8886-833686794FC0}"/>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A4D9DF65-81A2-153C-3C3C-D649F698B722}"/>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78D5AF88-E72C-DAE5-662D-CF1BAD7F2D82}"/>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15" name="Straight Connector 14">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647615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00933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41388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25838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31206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97563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40397253"/>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79829894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701962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79215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608367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2"/>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3"/>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3729254"/>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709425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330606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220420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618234151"/>
      </p:ext>
    </p:extLst>
  </p:cSld>
  <p:clrMapOvr>
    <a:masterClrMapping/>
  </p:clrMapOvr>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1059450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2C6F6E52-98F9-2690-5978-558E92498930}"/>
              </a:ext>
            </a:extLst>
          </p:cNvPr>
          <p:cNvPicPr>
            <a:picLocks noChangeAspect="1"/>
          </p:cNvPicPr>
          <p:nvPr userDrawn="1"/>
        </p:nvPicPr>
        <p:blipFill>
          <a:blip r:embed="rId13"/>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91A9D226-3DA1-853D-0B02-11F613F6DE25}"/>
              </a:ext>
            </a:extLst>
          </p:cNvPr>
          <p:cNvPicPr>
            <a:picLocks noChangeAspect="1"/>
          </p:cNvPicPr>
          <p:nvPr userDrawn="1"/>
        </p:nvPicPr>
        <p:blipFill>
          <a:blip r:embed="rId14"/>
          <a:stretch>
            <a:fillRect/>
          </a:stretch>
        </p:blipFill>
        <p:spPr>
          <a:xfrm>
            <a:off x="11172782" y="-154103"/>
            <a:ext cx="835353" cy="835353"/>
          </a:xfrm>
          <a:prstGeom prst="rect">
            <a:avLst/>
          </a:prstGeom>
        </p:spPr>
      </p:pic>
      <p:pic>
        <p:nvPicPr>
          <p:cNvPr id="8" name="Picture 7">
            <a:extLst>
              <a:ext uri="{FF2B5EF4-FFF2-40B4-BE49-F238E27FC236}">
                <a16:creationId xmlns:a16="http://schemas.microsoft.com/office/drawing/2014/main" id="{9022DCD3-FC66-0CDF-48E5-10261B26BD84}"/>
              </a:ext>
            </a:extLst>
          </p:cNvPr>
          <p:cNvPicPr>
            <a:picLocks noChangeAspect="1"/>
          </p:cNvPicPr>
          <p:nvPr userDrawn="1"/>
        </p:nvPicPr>
        <p:blipFill>
          <a:blip r:embed="rId15"/>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1E62F932-A84B-0822-9856-F49D5A0B4414}"/>
              </a:ext>
            </a:extLst>
          </p:cNvPr>
          <p:cNvPicPr>
            <a:picLocks noChangeAspect="1"/>
          </p:cNvPicPr>
          <p:nvPr userDrawn="1"/>
        </p:nvPicPr>
        <p:blipFill>
          <a:blip r:embed="rId16"/>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234522354"/>
      </p:ext>
    </p:extLst>
  </p:cSld>
  <p:clrMap bg1="lt1" tx1="dk1" bg2="dk2" tx2="lt2" accent1="accent1" accent2="accent2" accent3="accent3" accent4="accent4" accent5="accent5" accent6="accent6" hlink="hlink" folHlink="folHlink"/>
  <p:sldLayoutIdLst>
    <p:sldLayoutId id="2147484972" r:id="rId1"/>
    <p:sldLayoutId id="2147484973" r:id="rId2"/>
    <p:sldLayoutId id="2147484974" r:id="rId3"/>
    <p:sldLayoutId id="2147484975" r:id="rId4"/>
    <p:sldLayoutId id="2147484976" r:id="rId5"/>
    <p:sldLayoutId id="2147484977" r:id="rId6"/>
    <p:sldLayoutId id="2147484978" r:id="rId7"/>
    <p:sldLayoutId id="2147484979" r:id="rId8"/>
    <p:sldLayoutId id="2147484980" r:id="rId9"/>
    <p:sldLayoutId id="2147484981" r:id="rId10"/>
    <p:sldLayoutId id="2147484952"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316885819"/>
      </p:ext>
    </p:extLst>
  </p:cSld>
  <p:clrMap bg1="lt1" tx1="dk1" bg2="dk2" tx2="lt2" accent1="accent1" accent2="accent2" accent3="accent3" accent4="accent4" accent5="accent5" accent6="accent6" hlink="hlink" folHlink="folHlink"/>
  <p:sldLayoutIdLst>
    <p:sldLayoutId id="2147484983" r:id="rId1"/>
    <p:sldLayoutId id="2147484984" r:id="rId2"/>
    <p:sldLayoutId id="2147484985" r:id="rId3"/>
    <p:sldLayoutId id="2147484986" r:id="rId4"/>
    <p:sldLayoutId id="2147484987" r:id="rId5"/>
    <p:sldLayoutId id="2147484988" r:id="rId6"/>
    <p:sldLayoutId id="2147484989" r:id="rId7"/>
    <p:sldLayoutId id="2147484990" r:id="rId8"/>
    <p:sldLayoutId id="214748499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arget="../media/image15.jpeg" Type="http://schemas.openxmlformats.org/officeDocument/2006/relationships/image"/><Relationship Id="rId2" Target="../notesSlides/notesSlide3.xml" Type="http://schemas.openxmlformats.org/officeDocument/2006/relationships/notesSlide"/><Relationship Id="rId1" Target="../slideLayouts/slideLayout7.xml" Type="http://schemas.openxmlformats.org/officeDocument/2006/relationships/slideLayout"/></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arget="../media/image17.jpeg" Type="http://schemas.openxmlformats.org/officeDocument/2006/relationships/image"/><Relationship Id="rId2" Target="../notesSlides/notesSlide6.xml" Type="http://schemas.openxmlformats.org/officeDocument/2006/relationships/notesSlide"/><Relationship Id="rId1" Target="../slideLayouts/slideLayout10.xml" Type="http://schemas.openxmlformats.org/officeDocument/2006/relationships/slideLayout"/></Relationships>
</file>

<file path=ppt/slides/_rels/slide14.xml.rels><?xml version="1.0" encoding="UTF-8" standalone="yes" ?><Relationships xmlns="http://schemas.openxmlformats.org/package/2006/relationships"><Relationship Id="rId3" Target="../media/image19.jpeg" Type="http://schemas.openxmlformats.org/officeDocument/2006/relationships/image"/><Relationship Id="rId2" Target="../media/image18.jpeg" Type="http://schemas.openxmlformats.org/officeDocument/2006/relationships/image"/><Relationship Id="rId1" Target="../slideLayouts/slideLayout7.xml" Type="http://schemas.openxmlformats.org/officeDocument/2006/relationships/slideLayout"/><Relationship Id="rId4" Target="../media/image20.jpeg" Type="http://schemas.openxmlformats.org/officeDocument/2006/relationships/image"/></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arget="../media/image30.jpeg" Type="http://schemas.openxmlformats.org/officeDocument/2006/relationships/image"/><Relationship Id="rId2" Target="../media/image29.jpeg" Type="http://schemas.openxmlformats.org/officeDocument/2006/relationships/image"/><Relationship Id="rId1" Target="../slideLayouts/slideLayout7.xml" Type="http://schemas.openxmlformats.org/officeDocument/2006/relationships/slideLayout"/></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arget="../media/image31.jpeg" Type="http://schemas.openxmlformats.org/officeDocument/2006/relationships/image"/><Relationship Id="rId1" Target="../slideLayouts/slideLayout7.xml" Type="http://schemas.openxmlformats.org/officeDocument/2006/relationships/slideLayout"/></Relationships>
</file>

<file path=ppt/slides/_rels/slide21.xml.rels><?xml version="1.0" encoding="UTF-8" standalone="yes" ?><Relationships xmlns="http://schemas.openxmlformats.org/package/2006/relationships"><Relationship Id="rId3" Target="../media/image32.jpeg" Type="http://schemas.openxmlformats.org/officeDocument/2006/relationships/image"/><Relationship Id="rId2" Target="../notesSlides/notesSlide8.xml" Type="http://schemas.openxmlformats.org/officeDocument/2006/relationships/notesSlide"/><Relationship Id="rId1" Target="../slideLayouts/slideLayout7.xml" Type="http://schemas.openxmlformats.org/officeDocument/2006/relationships/slideLayout"/><Relationship Id="rId5" Target="../media/image34.jpeg" Type="http://schemas.openxmlformats.org/officeDocument/2006/relationships/image"/><Relationship Id="rId4" Target="../media/image33.png" Type="http://schemas.openxmlformats.org/officeDocument/2006/relationships/image"/></Relationships>
</file>

<file path=ppt/slides/_rels/slide22.xml.rels><?xml version="1.0" encoding="UTF-8" standalone="yes" ?><Relationships xmlns="http://schemas.openxmlformats.org/package/2006/relationships"><Relationship Id="rId2" Target="../media/image35.jpeg" Type="http://schemas.openxmlformats.org/officeDocument/2006/relationships/image"/><Relationship Id="rId1" Target="../slideLayouts/slideLayout10.xml" Type="http://schemas.openxmlformats.org/officeDocument/2006/relationships/slideLayout"/></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arget="../media/image37.jpeg" Type="http://schemas.openxmlformats.org/officeDocument/2006/relationships/image"/><Relationship Id="rId1" Target="../slideLayouts/slideLayout7.xml" Type="http://schemas.openxmlformats.org/officeDocument/2006/relationships/slideLayout"/></Relationships>
</file>

<file path=ppt/slides/_rels/slide27.xml.rels><?xml version="1.0" encoding="UTF-8" standalone="yes" ?><Relationships xmlns="http://schemas.openxmlformats.org/package/2006/relationships"><Relationship Id="rId3" Target="../media/image39.jpeg" Type="http://schemas.openxmlformats.org/officeDocument/2006/relationships/image"/><Relationship Id="rId2" Target="../media/image38.jpeg" Type="http://schemas.openxmlformats.org/officeDocument/2006/relationships/image"/><Relationship Id="rId1" Target="../slideLayouts/slideLayout7.xml" Type="http://schemas.openxmlformats.org/officeDocument/2006/relationships/slideLayout"/></Relationships>
</file>

<file path=ppt/slides/_rels/slide28.xml.rels><?xml version="1.0" encoding="UTF-8" standalone="yes" ?><Relationships xmlns="http://schemas.openxmlformats.org/package/2006/relationships"><Relationship Id="rId2" Target="../media/image40.jpeg" Type="http://schemas.openxmlformats.org/officeDocument/2006/relationships/image"/><Relationship Id="rId1" Target="../slideLayouts/slideLayout7.xml" Type="http://schemas.openxmlformats.org/officeDocument/2006/relationships/slideLayout"/></Relationships>
</file>

<file path=ppt/slides/_rels/slide29.xml.rels><?xml version="1.0" encoding="UTF-8" standalone="yes" ?><Relationships xmlns="http://schemas.openxmlformats.org/package/2006/relationships"><Relationship Id="rId2" Target="../media/image4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arget="../media/image43.jpeg" Type="http://schemas.openxmlformats.org/officeDocument/2006/relationships/image"/><Relationship Id="rId2" Target="../media/image42.jpeg" Type="http://schemas.openxmlformats.org/officeDocument/2006/relationships/image"/><Relationship Id="rId1" Target="../slideLayouts/slideLayout7.xml" Type="http://schemas.openxmlformats.org/officeDocument/2006/relationships/slideLayout"/></Relationships>
</file>

<file path=ppt/slides/_rels/slide31.xml.rels><?xml version="1.0" encoding="UTF-8" standalone="yes" ?><Relationships xmlns="http://schemas.openxmlformats.org/package/2006/relationships"><Relationship Id="rId2" Target="../media/image44.jpeg" Type="http://schemas.openxmlformats.org/officeDocument/2006/relationships/image"/><Relationship Id="rId1" Target="../slideLayouts/slideLayout7.xml" Type="http://schemas.openxmlformats.org/officeDocument/2006/relationships/slideLayout"/></Relationships>
</file>

<file path=ppt/slides/_rels/slide32.xml.rels><?xml version="1.0" encoding="UTF-8" standalone="yes" ?><Relationships xmlns="http://schemas.openxmlformats.org/package/2006/relationships"><Relationship Id="rId2" Target="../media/image45.jpeg" Type="http://schemas.openxmlformats.org/officeDocument/2006/relationships/image"/><Relationship Id="rId1" Target="../slideLayouts/slideLayout7.xml" Type="http://schemas.openxmlformats.org/officeDocument/2006/relationships/slideLayout"/></Relationships>
</file>

<file path=ppt/slides/_rels/slide33.xml.rels><?xml version="1.0" encoding="UTF-8" standalone="yes" ?><Relationships xmlns="http://schemas.openxmlformats.org/package/2006/relationships"><Relationship Id="rId3" Target="../media/image47.jpeg" Type="http://schemas.openxmlformats.org/officeDocument/2006/relationships/image"/><Relationship Id="rId2" Target="../media/image46.jpeg" Type="http://schemas.openxmlformats.org/officeDocument/2006/relationships/image"/><Relationship Id="rId1" Target="../slideLayouts/slideLayout7.xml" Type="http://schemas.openxmlformats.org/officeDocument/2006/relationships/slideLayout"/></Relationships>
</file>

<file path=ppt/slides/_rels/slide34.xml.rels><?xml version="1.0" encoding="UTF-8" standalone="yes" ?><Relationships xmlns="http://schemas.openxmlformats.org/package/2006/relationships"><Relationship Id="rId2" Target="../media/image48.jpeg" Type="http://schemas.openxmlformats.org/officeDocument/2006/relationships/image"/><Relationship Id="rId1" Target="../slideLayouts/slideLayout7.xml" Type="http://schemas.openxmlformats.org/officeDocument/2006/relationships/slideLayout"/></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arget="../media/image29.jpeg" Type="http://schemas.openxmlformats.org/officeDocument/2006/relationships/image"/><Relationship Id="rId2" Target="../notesSlides/notesSlide12.xml" Type="http://schemas.openxmlformats.org/officeDocument/2006/relationships/notesSlide"/><Relationship Id="rId1" Target="../slideLayouts/slideLayout7.xml" Type="http://schemas.openxmlformats.org/officeDocument/2006/relationships/slideLayout"/><Relationship Id="rId4" Target="../media/image30.jpeg" Type="http://schemas.openxmlformats.org/officeDocument/2006/relationships/image"/></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arget="../media/image59.jpeg" Type="http://schemas.openxmlformats.org/officeDocument/2006/relationships/image"/><Relationship Id="rId1" Target="../slideLayouts/slideLayout7.xml" Type="http://schemas.openxmlformats.org/officeDocument/2006/relationships/slideLayout"/></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 Id="rId4" Target="../media/image8.jpeg" Type="http://schemas.openxmlformats.org/officeDocument/2006/relationships/image"/></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7.xml" Type="http://schemas.openxmlformats.org/officeDocument/2006/relationships/slideLayout"/><Relationship Id="rId4" Target="../media/image11.jpeg" Type="http://schemas.openxmlformats.org/officeDocument/2006/relationships/image"/></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arget="../media/image14.jpeg" Type="http://schemas.openxmlformats.org/officeDocument/2006/relationships/image"/><Relationship Id="rId2" Target="../media/image13.jpeg" Type="http://schemas.openxmlformats.org/officeDocument/2006/relationships/image"/><Relationship Id="rId1" Target="../slideLayouts/slideLayout7.xml" Type="http://schemas.openxmlformats.org/officeDocument/2006/relationships/slideLayout"/></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699951" cy="2323600"/>
          </a:xfrm>
        </p:spPr>
        <p:txBody>
          <a:bodyPr>
            <a:normAutofit/>
          </a:bodyPr>
          <a:lstStyle/>
          <a:p>
            <a:pPr>
              <a:buClr>
                <a:schemeClr val="accent1">
                  <a:lumMod val="50000"/>
                </a:schemeClr>
              </a:buClr>
            </a:pPr>
            <a:r>
              <a:rPr lang="en-VN" sz="2200" b="1" u="sng">
                <a:solidFill>
                  <a:schemeClr val="accent1">
                    <a:lumMod val="50000"/>
                  </a:schemeClr>
                </a:solidFill>
              </a:rPr>
              <a:t>Module </a:t>
            </a:r>
            <a:r>
              <a:rPr lang="en-US" sz="2200" b="1" u="sng">
                <a:solidFill>
                  <a:schemeClr val="accent1">
                    <a:lumMod val="50000"/>
                  </a:schemeClr>
                </a:solidFill>
              </a:rPr>
              <a:t>18</a:t>
            </a:r>
            <a:r>
              <a:rPr lang="en-VN" sz="2200" b="1" u="sng">
                <a:solidFill>
                  <a:schemeClr val="accent1">
                    <a:lumMod val="50000"/>
                  </a:schemeClr>
                </a:solidFill>
              </a:rPr>
              <a:t>:</a:t>
            </a:r>
            <a:r>
              <a:rPr lang="en-US" sz="2200">
                <a:solidFill>
                  <a:schemeClr val="accent1">
                    <a:lumMod val="50000"/>
                  </a:schemeClr>
                </a:solidFill>
              </a:rPr>
              <a:t> </a:t>
            </a:r>
          </a:p>
          <a:p>
            <a:pPr marL="120650" indent="0">
              <a:buClr>
                <a:schemeClr val="accent1">
                  <a:lumMod val="50000"/>
                </a:schemeClr>
              </a:buClr>
            </a:pPr>
            <a:r>
              <a:rPr lang="en-US" sz="2200">
                <a:solidFill>
                  <a:schemeClr val="accent1">
                    <a:lumMod val="50000"/>
                  </a:schemeClr>
                </a:solidFill>
              </a:rPr>
              <a:t>Tính toán và quản lý phát thải khí nhà kính trong doanh nghiệp</a:t>
            </a:r>
          </a:p>
          <a:p>
            <a:pPr>
              <a:buClr>
                <a:schemeClr val="accent1">
                  <a:lumMod val="50000"/>
                </a:schemeClr>
              </a:buClr>
            </a:pPr>
            <a:endParaRPr lang="en-US" sz="2200"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Đối</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tượng</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Quản</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lý</a:t>
            </a:r>
            <a:r>
              <a:rPr kumimoji="0" lang="en-US" altLang="ko-KR" sz="2000" b="1" i="0" u="none" strike="noStrike" kern="0" cap="none" spc="0" normalizeH="0" baseline="0" noProof="0">
                <a:ln>
                  <a:noFill/>
                </a:ln>
                <a:solidFill>
                  <a:srgbClr val="0070C0"/>
                </a:solidFill>
                <a:effectLst/>
                <a:uLnTx/>
                <a:uFillTx/>
                <a:latin typeface="Arial"/>
                <a:cs typeface="Arial" pitchFamily="34" charset="0"/>
                <a:sym typeface="Arial"/>
              </a:rPr>
              <a:t> Doanh</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cs typeface="Arial" pitchFamily="34" charset="0"/>
              <a:sym typeface="Arial"/>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2" y="1529188"/>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474483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466EC-65AC-9E34-62D0-C77BE0E3AD7D}"/>
              </a:ext>
            </a:extLst>
          </p:cNvPr>
          <p:cNvSpPr txBox="1">
            <a:spLocks/>
          </p:cNvSpPr>
          <p:nvPr/>
        </p:nvSpPr>
        <p:spPr>
          <a:xfrm>
            <a:off x="565803" y="413610"/>
            <a:ext cx="10991613"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endParaRPr lang="en-US" sz="3200" kern="0" dirty="0">
              <a:solidFill>
                <a:schemeClr val="accent1">
                  <a:lumMod val="50000"/>
                </a:schemeClr>
              </a:solidFill>
              <a:latin typeface="+mj-lt"/>
              <a:cs typeface="Times New Roman" panose="02020603050405020304" pitchFamily="18" charset="0"/>
            </a:endParaRPr>
          </a:p>
        </p:txBody>
      </p:sp>
      <p:sp>
        <p:nvSpPr>
          <p:cNvPr id="4" name="Content Placeholder 2">
            <a:extLst>
              <a:ext uri="{FF2B5EF4-FFF2-40B4-BE49-F238E27FC236}">
                <a16:creationId xmlns:a16="http://schemas.microsoft.com/office/drawing/2014/main" id="{19145D77-69F1-7A26-B16F-4C2C60AF15B7}"/>
              </a:ext>
            </a:extLst>
          </p:cNvPr>
          <p:cNvSpPr txBox="1">
            <a:spLocks/>
          </p:cNvSpPr>
          <p:nvPr/>
        </p:nvSpPr>
        <p:spPr>
          <a:xfrm>
            <a:off x="565803" y="1625882"/>
            <a:ext cx="2360280" cy="272218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a:solidFill>
                  <a:schemeClr val="tx1"/>
                </a:solidFill>
              </a:rPr>
              <a:t> </a:t>
            </a:r>
            <a:r>
              <a:rPr lang="en-US" sz="2000" dirty="0" err="1">
                <a:solidFill>
                  <a:schemeClr val="tx1"/>
                </a:solidFill>
              </a:rPr>
              <a:t>Ranh</a:t>
            </a:r>
            <a:r>
              <a:rPr lang="en-US" sz="2000" dirty="0">
                <a:solidFill>
                  <a:schemeClr val="tx1"/>
                </a:solidFill>
              </a:rPr>
              <a:t> </a:t>
            </a:r>
            <a:r>
              <a:rPr lang="en-US" sz="2000" dirty="0" err="1">
                <a:solidFill>
                  <a:schemeClr val="tx1"/>
                </a:solidFill>
              </a:rPr>
              <a:t>giới</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tổ</a:t>
            </a:r>
            <a:r>
              <a:rPr lang="en-US" sz="2000" dirty="0">
                <a:solidFill>
                  <a:schemeClr val="tx1"/>
                </a:solidFill>
              </a:rPr>
              <a:t> </a:t>
            </a:r>
            <a:r>
              <a:rPr lang="en-US" sz="2000" dirty="0" err="1">
                <a:solidFill>
                  <a:schemeClr val="tx1"/>
                </a:solidFill>
              </a:rPr>
              <a:t>chức</a:t>
            </a:r>
            <a:r>
              <a:rPr lang="en-US" sz="2000" dirty="0">
                <a:solidFill>
                  <a:schemeClr val="tx1"/>
                </a:solidFill>
              </a:rPr>
              <a:t>: </a:t>
            </a:r>
            <a:r>
              <a:rPr lang="en-US" sz="2000" dirty="0" err="1">
                <a:solidFill>
                  <a:schemeClr val="tx1"/>
                </a:solidFill>
              </a:rPr>
              <a:t>Nhóm</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hoạt</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hoặc</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sở</a:t>
            </a:r>
            <a:r>
              <a:rPr lang="en-US" sz="2000" dirty="0">
                <a:solidFill>
                  <a:schemeClr val="tx1"/>
                </a:solidFill>
              </a:rPr>
              <a:t> </a:t>
            </a:r>
            <a:r>
              <a:rPr lang="en-US" sz="2000" dirty="0" err="1">
                <a:solidFill>
                  <a:schemeClr val="tx1"/>
                </a:solidFill>
              </a:rPr>
              <a:t>trong</a:t>
            </a:r>
            <a:r>
              <a:rPr lang="en-US" sz="2000" dirty="0">
                <a:solidFill>
                  <a:schemeClr val="tx1"/>
                </a:solidFill>
              </a:rPr>
              <a:t> </a:t>
            </a:r>
            <a:r>
              <a:rPr lang="en-US" sz="2000" dirty="0" err="1">
                <a:solidFill>
                  <a:schemeClr val="tx1"/>
                </a:solidFill>
              </a:rPr>
              <a:t>đó</a:t>
            </a:r>
            <a:r>
              <a:rPr lang="en-US" sz="2000" dirty="0">
                <a:solidFill>
                  <a:schemeClr val="tx1"/>
                </a:solidFill>
              </a:rPr>
              <a:t> </a:t>
            </a:r>
            <a:r>
              <a:rPr lang="en-US" sz="2000" dirty="0" err="1">
                <a:solidFill>
                  <a:schemeClr val="tx1"/>
                </a:solidFill>
              </a:rPr>
              <a:t>một</a:t>
            </a:r>
            <a:r>
              <a:rPr lang="en-US" sz="2000" dirty="0">
                <a:solidFill>
                  <a:schemeClr val="tx1"/>
                </a:solidFill>
              </a:rPr>
              <a:t> </a:t>
            </a:r>
            <a:r>
              <a:rPr lang="en-US" sz="2000" dirty="0" err="1">
                <a:solidFill>
                  <a:schemeClr val="tx1"/>
                </a:solidFill>
              </a:rPr>
              <a:t>tổ</a:t>
            </a:r>
            <a:r>
              <a:rPr lang="en-US" sz="2000" dirty="0">
                <a:solidFill>
                  <a:schemeClr val="tx1"/>
                </a:solidFill>
              </a:rPr>
              <a:t> </a:t>
            </a:r>
            <a:r>
              <a:rPr lang="en-US" sz="2000" dirty="0" err="1">
                <a:solidFill>
                  <a:schemeClr val="tx1"/>
                </a:solidFill>
              </a:rPr>
              <a:t>chức</a:t>
            </a:r>
            <a:r>
              <a:rPr lang="en-US" sz="2000" dirty="0">
                <a:solidFill>
                  <a:schemeClr val="tx1"/>
                </a:solidFill>
              </a:rPr>
              <a:t> </a:t>
            </a:r>
            <a:r>
              <a:rPr lang="en-US" sz="2000" dirty="0" err="1">
                <a:solidFill>
                  <a:schemeClr val="tx1"/>
                </a:solidFill>
              </a:rPr>
              <a:t>thực</a:t>
            </a:r>
            <a:r>
              <a:rPr lang="en-US" sz="2000" dirty="0">
                <a:solidFill>
                  <a:schemeClr val="tx1"/>
                </a:solidFill>
              </a:rPr>
              <a:t> </a:t>
            </a:r>
            <a:r>
              <a:rPr lang="en-US" sz="2000" dirty="0" err="1">
                <a:solidFill>
                  <a:schemeClr val="tx1"/>
                </a:solidFill>
              </a:rPr>
              <a:t>hiện</a:t>
            </a: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soát</a:t>
            </a:r>
            <a:r>
              <a:rPr lang="en-US" sz="2000" dirty="0">
                <a:solidFill>
                  <a:schemeClr val="tx1"/>
                </a:solidFill>
              </a:rPr>
              <a:t> </a:t>
            </a:r>
            <a:r>
              <a:rPr lang="en-US" sz="2000" dirty="0" err="1">
                <a:solidFill>
                  <a:schemeClr val="tx1"/>
                </a:solidFill>
              </a:rPr>
              <a:t>vận</a:t>
            </a:r>
            <a:r>
              <a:rPr lang="en-US" sz="2000" dirty="0">
                <a:solidFill>
                  <a:schemeClr val="tx1"/>
                </a:solidFill>
              </a:rPr>
              <a:t> </a:t>
            </a:r>
            <a:r>
              <a:rPr lang="en-US" sz="2000" dirty="0" err="1">
                <a:solidFill>
                  <a:schemeClr val="tx1"/>
                </a:solidFill>
              </a:rPr>
              <a:t>hành</a:t>
            </a:r>
            <a:r>
              <a:rPr lang="en-US" sz="2000" dirty="0">
                <a:solidFill>
                  <a:schemeClr val="tx1"/>
                </a:solidFill>
              </a:rPr>
              <a:t>/</a:t>
            </a:r>
            <a:r>
              <a:rPr lang="en-US" sz="2000" dirty="0" err="1">
                <a:solidFill>
                  <a:schemeClr val="tx1"/>
                </a:solidFill>
              </a:rPr>
              <a:t>tài</a:t>
            </a:r>
            <a:r>
              <a:rPr lang="en-US" sz="2000" dirty="0">
                <a:solidFill>
                  <a:schemeClr val="tx1"/>
                </a:solidFill>
              </a:rPr>
              <a:t> </a:t>
            </a:r>
            <a:r>
              <a:rPr lang="en-US" sz="2000" dirty="0" err="1">
                <a:solidFill>
                  <a:schemeClr val="tx1"/>
                </a:solidFill>
              </a:rPr>
              <a:t>chính</a:t>
            </a:r>
            <a:r>
              <a:rPr lang="en-US" sz="2000" dirty="0">
                <a:solidFill>
                  <a:schemeClr val="tx1"/>
                </a:solidFill>
              </a:rPr>
              <a:t> </a:t>
            </a:r>
            <a:r>
              <a:rPr lang="en-US" sz="2000" dirty="0" err="1">
                <a:solidFill>
                  <a:schemeClr val="tx1"/>
                </a:solidFill>
              </a:rPr>
              <a:t>hoặc</a:t>
            </a:r>
            <a:r>
              <a:rPr lang="en-US" sz="2000" dirty="0">
                <a:solidFill>
                  <a:schemeClr val="tx1"/>
                </a:solidFill>
              </a:rPr>
              <a:t> </a:t>
            </a:r>
            <a:r>
              <a:rPr lang="en-US" sz="2000" dirty="0" err="1">
                <a:solidFill>
                  <a:schemeClr val="tx1"/>
                </a:solidFill>
              </a:rPr>
              <a:t>vốn</a:t>
            </a:r>
            <a:r>
              <a:rPr lang="en-US" sz="2000" dirty="0">
                <a:solidFill>
                  <a:schemeClr val="tx1"/>
                </a:solidFill>
              </a:rPr>
              <a:t> </a:t>
            </a:r>
            <a:r>
              <a:rPr lang="en-US" sz="2000" dirty="0" err="1">
                <a:solidFill>
                  <a:schemeClr val="tx1"/>
                </a:solidFill>
              </a:rPr>
              <a:t>sở</a:t>
            </a:r>
            <a:r>
              <a:rPr lang="en-US" sz="2000" dirty="0">
                <a:solidFill>
                  <a:schemeClr val="tx1"/>
                </a:solidFill>
              </a:rPr>
              <a:t> </a:t>
            </a:r>
            <a:r>
              <a:rPr lang="en-US" sz="2000" dirty="0" err="1">
                <a:solidFill>
                  <a:schemeClr val="tx1"/>
                </a:solidFill>
              </a:rPr>
              <a:t>hữu</a:t>
            </a:r>
            <a:r>
              <a:rPr lang="en-US" sz="2000" dirty="0">
                <a:solidFill>
                  <a:schemeClr val="tx1"/>
                </a:solidFill>
              </a:rPr>
              <a:t>.</a:t>
            </a:r>
          </a:p>
        </p:txBody>
      </p:sp>
      <p:pic>
        <p:nvPicPr>
          <p:cNvPr id="5" name="Picture 4">
            <a:extLst>
              <a:ext uri="{FF2B5EF4-FFF2-40B4-BE49-F238E27FC236}">
                <a16:creationId xmlns:a16="http://schemas.microsoft.com/office/drawing/2014/main" id="{97D54652-8617-2856-7F62-1C618914C749}"/>
              </a:ext>
            </a:extLst>
          </p:cNvPr>
          <p:cNvPicPr>
            <a:picLocks noChangeAspect="1"/>
          </p:cNvPicPr>
          <p:nvPr/>
        </p:nvPicPr>
        <p:blipFill>
          <a:blip r:embed="rId3"/>
          <a:stretch>
            <a:fillRect/>
          </a:stretch>
        </p:blipFill>
        <p:spPr>
          <a:xfrm>
            <a:off x="3120955" y="1625882"/>
            <a:ext cx="5783203" cy="4335192"/>
          </a:xfrm>
          <a:prstGeom prst="rect">
            <a:avLst/>
          </a:prstGeom>
        </p:spPr>
      </p:pic>
      <p:sp>
        <p:nvSpPr>
          <p:cNvPr id="3" name="Content Placeholder 2">
            <a:extLst>
              <a:ext uri="{FF2B5EF4-FFF2-40B4-BE49-F238E27FC236}">
                <a16:creationId xmlns:a16="http://schemas.microsoft.com/office/drawing/2014/main" id="{D208CE3F-1E20-8A7E-5254-27860DED35A6}"/>
              </a:ext>
            </a:extLst>
          </p:cNvPr>
          <p:cNvSpPr txBox="1">
            <a:spLocks/>
          </p:cNvSpPr>
          <p:nvPr/>
        </p:nvSpPr>
        <p:spPr>
          <a:xfrm>
            <a:off x="9099030" y="1625882"/>
            <a:ext cx="2458386" cy="372366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dirty="0">
                <a:solidFill>
                  <a:schemeClr val="tx1"/>
                </a:solidFill>
              </a:rPr>
              <a:t> </a:t>
            </a:r>
            <a:r>
              <a:rPr lang="en-US" sz="2000" dirty="0" err="1">
                <a:solidFill>
                  <a:schemeClr val="tx1"/>
                </a:solidFill>
              </a:rPr>
              <a:t>Ranh</a:t>
            </a:r>
            <a:r>
              <a:rPr lang="en-US" sz="2000" dirty="0">
                <a:solidFill>
                  <a:schemeClr val="tx1"/>
                </a:solidFill>
              </a:rPr>
              <a:t> </a:t>
            </a:r>
            <a:r>
              <a:rPr lang="en-US" sz="2000" dirty="0" err="1">
                <a:solidFill>
                  <a:schemeClr val="tx1"/>
                </a:solidFill>
              </a:rPr>
              <a:t>giới</a:t>
            </a:r>
            <a:r>
              <a:rPr lang="en-US" sz="2000" dirty="0">
                <a:solidFill>
                  <a:schemeClr val="tx1"/>
                </a:solidFill>
              </a:rPr>
              <a:t> </a:t>
            </a:r>
            <a:r>
              <a:rPr lang="en-US" sz="2000" dirty="0" err="1">
                <a:solidFill>
                  <a:schemeClr val="tx1"/>
                </a:solidFill>
              </a:rPr>
              <a:t>báo</a:t>
            </a:r>
            <a:r>
              <a:rPr lang="en-US" sz="2000" dirty="0">
                <a:solidFill>
                  <a:schemeClr val="tx1"/>
                </a:solidFill>
              </a:rPr>
              <a:t> </a:t>
            </a:r>
            <a:r>
              <a:rPr lang="en-US" sz="2000" dirty="0" err="1">
                <a:solidFill>
                  <a:schemeClr val="tx1"/>
                </a:solidFill>
              </a:rPr>
              <a:t>cáo</a:t>
            </a:r>
            <a:r>
              <a:rPr lang="en-US" sz="2000" dirty="0">
                <a:solidFill>
                  <a:schemeClr val="tx1"/>
                </a:solidFill>
              </a:rPr>
              <a:t>: </a:t>
            </a:r>
            <a:r>
              <a:rPr lang="en-US" sz="2000" dirty="0" err="1">
                <a:solidFill>
                  <a:schemeClr val="tx1"/>
                </a:solidFill>
              </a:rPr>
              <a:t>Nhóm</a:t>
            </a:r>
            <a:r>
              <a:rPr lang="en-US" sz="2000" dirty="0">
                <a:solidFill>
                  <a:schemeClr val="tx1"/>
                </a:solidFill>
              </a:rPr>
              <a:t> </a:t>
            </a:r>
            <a:r>
              <a:rPr lang="en-US" sz="2000" dirty="0" err="1">
                <a:solidFill>
                  <a:schemeClr val="tx1"/>
                </a:solidFill>
              </a:rPr>
              <a:t>phát</a:t>
            </a:r>
            <a:r>
              <a:rPr lang="en-US" sz="2000" dirty="0">
                <a:solidFill>
                  <a:schemeClr val="tx1"/>
                </a:solidFill>
              </a:rPr>
              <a:t> </a:t>
            </a:r>
            <a:r>
              <a:rPr lang="en-US" sz="2000" dirty="0" err="1">
                <a:solidFill>
                  <a:schemeClr val="tx1"/>
                </a:solidFill>
              </a:rPr>
              <a:t>thải</a:t>
            </a:r>
            <a:r>
              <a:rPr lang="en-US" sz="2000" dirty="0">
                <a:solidFill>
                  <a:schemeClr val="tx1"/>
                </a:solidFill>
              </a:rPr>
              <a:t> </a:t>
            </a:r>
            <a:r>
              <a:rPr lang="en-US" sz="2000" dirty="0" err="1">
                <a:solidFill>
                  <a:schemeClr val="tx1"/>
                </a:solidFill>
              </a:rPr>
              <a:t>hoặc</a:t>
            </a:r>
            <a:r>
              <a:rPr lang="en-US" sz="2000" dirty="0">
                <a:solidFill>
                  <a:schemeClr val="tx1"/>
                </a:solidFill>
              </a:rPr>
              <a:t> </a:t>
            </a:r>
            <a:r>
              <a:rPr lang="en-US" sz="2000" dirty="0" err="1">
                <a:solidFill>
                  <a:schemeClr val="tx1"/>
                </a:solidFill>
              </a:rPr>
              <a:t>loại</a:t>
            </a:r>
            <a:r>
              <a:rPr lang="en-US" sz="2000" dirty="0">
                <a:solidFill>
                  <a:schemeClr val="tx1"/>
                </a:solidFill>
              </a:rPr>
              <a:t> </a:t>
            </a:r>
            <a:r>
              <a:rPr lang="en-US" sz="2000" dirty="0" err="1">
                <a:solidFill>
                  <a:schemeClr val="tx1"/>
                </a:solidFill>
              </a:rPr>
              <a:t>bỏ</a:t>
            </a:r>
            <a:r>
              <a:rPr lang="en-US" sz="2000" dirty="0">
                <a:solidFill>
                  <a:schemeClr val="tx1"/>
                </a:solidFill>
              </a:rPr>
              <a:t> </a:t>
            </a:r>
            <a:r>
              <a:rPr lang="en-US" sz="2000" dirty="0" err="1">
                <a:solidFill>
                  <a:schemeClr val="tx1"/>
                </a:solidFill>
              </a:rPr>
              <a:t>khí</a:t>
            </a:r>
            <a:r>
              <a:rPr lang="en-US" sz="2000" dirty="0">
                <a:solidFill>
                  <a:schemeClr val="tx1"/>
                </a:solidFill>
              </a:rPr>
              <a:t> </a:t>
            </a:r>
            <a:r>
              <a:rPr lang="en-US" sz="2000" dirty="0" err="1">
                <a:solidFill>
                  <a:schemeClr val="tx1"/>
                </a:solidFill>
              </a:rPr>
              <a:t>nhà</a:t>
            </a:r>
            <a:r>
              <a:rPr lang="en-US" sz="2000" dirty="0">
                <a:solidFill>
                  <a:schemeClr val="tx1"/>
                </a:solidFill>
              </a:rPr>
              <a:t> </a:t>
            </a:r>
            <a:r>
              <a:rPr lang="en-US" sz="2000" dirty="0" err="1">
                <a:solidFill>
                  <a:schemeClr val="tx1"/>
                </a:solidFill>
              </a:rPr>
              <a:t>kính</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báo</a:t>
            </a:r>
            <a:r>
              <a:rPr lang="en-US" sz="2000" dirty="0">
                <a:solidFill>
                  <a:schemeClr val="tx1"/>
                </a:solidFill>
              </a:rPr>
              <a:t> </a:t>
            </a:r>
            <a:r>
              <a:rPr lang="en-US" sz="2000" dirty="0" err="1">
                <a:solidFill>
                  <a:schemeClr val="tx1"/>
                </a:solidFill>
              </a:rPr>
              <a:t>cáo</a:t>
            </a:r>
            <a:r>
              <a:rPr lang="en-US" sz="2000" dirty="0">
                <a:solidFill>
                  <a:schemeClr val="tx1"/>
                </a:solidFill>
              </a:rPr>
              <a:t> </a:t>
            </a:r>
            <a:r>
              <a:rPr lang="en-US" sz="2000" dirty="0" err="1">
                <a:solidFill>
                  <a:schemeClr val="tx1"/>
                </a:solidFill>
              </a:rPr>
              <a:t>từ</a:t>
            </a:r>
            <a:r>
              <a:rPr lang="en-US" sz="2000" dirty="0">
                <a:solidFill>
                  <a:schemeClr val="tx1"/>
                </a:solidFill>
              </a:rPr>
              <a:t> </a:t>
            </a:r>
            <a:r>
              <a:rPr lang="en-US" sz="2000" dirty="0" err="1">
                <a:solidFill>
                  <a:schemeClr val="tx1"/>
                </a:solidFill>
              </a:rPr>
              <a:t>bên</a:t>
            </a:r>
            <a:r>
              <a:rPr lang="en-US" sz="2000" dirty="0">
                <a:solidFill>
                  <a:schemeClr val="tx1"/>
                </a:solidFill>
              </a:rPr>
              <a:t> </a:t>
            </a:r>
            <a:r>
              <a:rPr lang="en-US" sz="2000" dirty="0" err="1">
                <a:solidFill>
                  <a:schemeClr val="tx1"/>
                </a:solidFill>
              </a:rPr>
              <a:t>trong</a:t>
            </a:r>
            <a:r>
              <a:rPr lang="en-US" sz="2000" dirty="0">
                <a:solidFill>
                  <a:schemeClr val="tx1"/>
                </a:solidFill>
              </a:rPr>
              <a:t> </a:t>
            </a:r>
            <a:r>
              <a:rPr lang="en-US" sz="2000" dirty="0" err="1">
                <a:solidFill>
                  <a:schemeClr val="tx1"/>
                </a:solidFill>
              </a:rPr>
              <a:t>ranh</a:t>
            </a:r>
            <a:r>
              <a:rPr lang="en-US" sz="2000" dirty="0">
                <a:solidFill>
                  <a:schemeClr val="tx1"/>
                </a:solidFill>
              </a:rPr>
              <a:t> </a:t>
            </a:r>
            <a:r>
              <a:rPr lang="en-US" sz="2000" dirty="0" err="1">
                <a:solidFill>
                  <a:schemeClr val="tx1"/>
                </a:solidFill>
              </a:rPr>
              <a:t>giới</a:t>
            </a:r>
            <a:r>
              <a:rPr lang="en-US" sz="2000" dirty="0">
                <a:solidFill>
                  <a:schemeClr val="tx1"/>
                </a:solidFill>
              </a:rPr>
              <a:t> </a:t>
            </a:r>
            <a:r>
              <a:rPr lang="en-US" sz="2000" dirty="0" err="1">
                <a:solidFill>
                  <a:schemeClr val="tx1"/>
                </a:solidFill>
              </a:rPr>
              <a:t>tổ</a:t>
            </a:r>
            <a:r>
              <a:rPr lang="en-US" sz="2000" dirty="0">
                <a:solidFill>
                  <a:schemeClr val="tx1"/>
                </a:solidFill>
              </a:rPr>
              <a:t> </a:t>
            </a:r>
            <a:r>
              <a:rPr lang="en-US" sz="2000" dirty="0" err="1">
                <a:solidFill>
                  <a:schemeClr val="tx1"/>
                </a:solidFill>
              </a:rPr>
              <a:t>chức</a:t>
            </a:r>
            <a:r>
              <a:rPr lang="en-US" sz="2000" dirty="0">
                <a:solidFill>
                  <a:schemeClr val="tx1"/>
                </a:solidFill>
              </a:rPr>
              <a:t> </a:t>
            </a:r>
            <a:r>
              <a:rPr lang="en-US" sz="2000" dirty="0" err="1">
                <a:solidFill>
                  <a:schemeClr val="tx1"/>
                </a:solidFill>
              </a:rPr>
              <a:t>cũng</a:t>
            </a:r>
            <a:r>
              <a:rPr lang="en-US" sz="2000" dirty="0">
                <a:solidFill>
                  <a:schemeClr val="tx1"/>
                </a:solidFill>
              </a:rPr>
              <a:t> </a:t>
            </a:r>
            <a:r>
              <a:rPr lang="en-US" sz="2000" dirty="0" err="1">
                <a:solidFill>
                  <a:schemeClr val="tx1"/>
                </a:solidFill>
              </a:rPr>
              <a:t>như</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phát</a:t>
            </a:r>
            <a:r>
              <a:rPr lang="en-US" sz="2000" dirty="0">
                <a:solidFill>
                  <a:schemeClr val="tx1"/>
                </a:solidFill>
              </a:rPr>
              <a:t> </a:t>
            </a:r>
            <a:r>
              <a:rPr lang="en-US" sz="2000" dirty="0" err="1">
                <a:solidFill>
                  <a:schemeClr val="tx1"/>
                </a:solidFill>
              </a:rPr>
              <a:t>thải</a:t>
            </a:r>
            <a:r>
              <a:rPr lang="en-US" sz="2000" dirty="0">
                <a:solidFill>
                  <a:schemeClr val="tx1"/>
                </a:solidFill>
              </a:rPr>
              <a:t> </a:t>
            </a:r>
            <a:r>
              <a:rPr lang="en-US" sz="2000" dirty="0" err="1">
                <a:solidFill>
                  <a:schemeClr val="tx1"/>
                </a:solidFill>
              </a:rPr>
              <a:t>gián</a:t>
            </a:r>
            <a:r>
              <a:rPr lang="en-US" sz="2000" dirty="0">
                <a:solidFill>
                  <a:schemeClr val="tx1"/>
                </a:solidFill>
              </a:rPr>
              <a:t> </a:t>
            </a:r>
            <a:r>
              <a:rPr lang="en-US" sz="2000" dirty="0" err="1">
                <a:solidFill>
                  <a:schemeClr val="tx1"/>
                </a:solidFill>
              </a:rPr>
              <a:t>tiếp</a:t>
            </a:r>
            <a:r>
              <a:rPr lang="en-US" sz="2000" dirty="0">
                <a:solidFill>
                  <a:schemeClr val="tx1"/>
                </a:solidFill>
              </a:rPr>
              <a:t> </a:t>
            </a:r>
            <a:r>
              <a:rPr lang="en-US" sz="2000" dirty="0" err="1">
                <a:solidFill>
                  <a:schemeClr val="tx1"/>
                </a:solidFill>
              </a:rPr>
              <a:t>đáng</a:t>
            </a:r>
            <a:r>
              <a:rPr lang="en-US" sz="2000" dirty="0">
                <a:solidFill>
                  <a:schemeClr val="tx1"/>
                </a:solidFill>
              </a:rPr>
              <a:t> </a:t>
            </a:r>
            <a:r>
              <a:rPr lang="en-US" sz="2000" dirty="0" err="1">
                <a:solidFill>
                  <a:schemeClr val="tx1"/>
                </a:solidFill>
              </a:rPr>
              <a:t>kể</a:t>
            </a:r>
            <a:r>
              <a:rPr lang="en-US" sz="2000" dirty="0">
                <a:solidFill>
                  <a:schemeClr val="tx1"/>
                </a:solidFill>
              </a:rPr>
              <a:t>.</a:t>
            </a:r>
          </a:p>
        </p:txBody>
      </p:sp>
    </p:spTree>
    <p:extLst>
      <p:ext uri="{BB962C8B-B14F-4D97-AF65-F5344CB8AC3E}">
        <p14:creationId xmlns:p14="http://schemas.microsoft.com/office/powerpoint/2010/main" val="1392319536"/>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E5B6-BD5F-F5F2-B75E-A1856E0C789B}"/>
              </a:ext>
            </a:extLst>
          </p:cNvPr>
          <p:cNvSpPr txBox="1">
            <a:spLocks/>
          </p:cNvSpPr>
          <p:nvPr/>
        </p:nvSpPr>
        <p:spPr>
          <a:xfrm>
            <a:off x="0" y="367837"/>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của</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tổ</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chức</a:t>
            </a:r>
            <a:endParaRPr lang="en-US" sz="3200" kern="0" dirty="0">
              <a:solidFill>
                <a:schemeClr val="accent1">
                  <a:lumMod val="50000"/>
                </a:schemeClr>
              </a:solidFill>
              <a:latin typeface="+mj-lt"/>
              <a:cs typeface="Times New Roman" panose="02020603050405020304" pitchFamily="18" charset="0"/>
            </a:endParaRPr>
          </a:p>
        </p:txBody>
      </p:sp>
      <p:sp>
        <p:nvSpPr>
          <p:cNvPr id="11" name="TextBox 10">
            <a:extLst>
              <a:ext uri="{FF2B5EF4-FFF2-40B4-BE49-F238E27FC236}">
                <a16:creationId xmlns:a16="http://schemas.microsoft.com/office/drawing/2014/main" id="{19BA90AD-169D-C764-722F-32356FD9932D}"/>
              </a:ext>
            </a:extLst>
          </p:cNvPr>
          <p:cNvSpPr txBox="1"/>
          <p:nvPr/>
        </p:nvSpPr>
        <p:spPr>
          <a:xfrm>
            <a:off x="558961" y="1356648"/>
            <a:ext cx="11633039" cy="746358"/>
          </a:xfrm>
          <a:prstGeom prst="rect">
            <a:avLst/>
          </a:prstGeom>
          <a:noFill/>
        </p:spPr>
        <p:txBody>
          <a:bodyPr wrap="square">
            <a:spAutoFit/>
          </a:bodyPr>
          <a:lstStyle/>
          <a:p>
            <a:pPr marL="457200" indent="-457200" algn="just">
              <a:spcAft>
                <a:spcPts val="267"/>
              </a:spcAft>
              <a:buFont typeface="Wingdings" panose="05000000000000000000" pitchFamily="2" charset="2"/>
              <a:buChar char="q"/>
              <a:defRPr/>
            </a:pP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hai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cận</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spcAft>
                <a:spcPts val="267"/>
              </a:spcAft>
              <a:buFont typeface="Wingdings" panose="05000000000000000000"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1: </a:t>
            </a: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soát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soát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soát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tài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a:t>
            </a:r>
          </a:p>
        </p:txBody>
      </p:sp>
      <p:sp>
        <p:nvSpPr>
          <p:cNvPr id="3" name="TextBox 2">
            <a:extLst>
              <a:ext uri="{FF2B5EF4-FFF2-40B4-BE49-F238E27FC236}">
                <a16:creationId xmlns:a16="http://schemas.microsoft.com/office/drawing/2014/main" id="{7E4E723E-ED34-1ADF-D358-89C0F01570D9}"/>
              </a:ext>
            </a:extLst>
          </p:cNvPr>
          <p:cNvSpPr txBox="1"/>
          <p:nvPr/>
        </p:nvSpPr>
        <p:spPr>
          <a:xfrm>
            <a:off x="449705" y="5508080"/>
            <a:ext cx="11200888" cy="646331"/>
          </a:xfrm>
          <a:prstGeom prst="rect">
            <a:avLst/>
          </a:prstGeom>
          <a:noFill/>
        </p:spPr>
        <p:txBody>
          <a:bodyPr wrap="square">
            <a:spAutoFit/>
          </a:bodyPr>
          <a:lstStyle/>
          <a:p>
            <a:pPr marL="457200" indent="-457200" algn="just">
              <a:spcAft>
                <a:spcPts val="267"/>
              </a:spcAft>
              <a:buFont typeface="Wingdings" panose="05000000000000000000" pitchFamily="2" charset="2"/>
              <a:buChar char="ü"/>
              <a:defRPr/>
            </a:pPr>
            <a:r>
              <a:rPr lang="en-US" sz="1800" kern="100" dirty="0" err="1">
                <a:solidFill>
                  <a:srgbClr val="000000"/>
                </a:solidFill>
                <a:ea typeface="Calibri" panose="020F0502020204030204" pitchFamily="34" charset="0"/>
                <a:cs typeface="Tahoma" panose="020B0604030504040204" pitchFamily="34" charset="0"/>
              </a:rPr>
              <a:t>Tổ</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chịu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trách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nhiệm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tất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cả</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a:t>
            </a:r>
            <a:r>
              <a:rPr lang="en-US" sz="1800" kern="100" dirty="0" err="1">
                <a:solidFill>
                  <a:srgbClr val="000000"/>
                </a:solidFill>
                <a:ea typeface="Calibri" panose="020F0502020204030204" pitchFamily="34" charset="0"/>
                <a:cs typeface="Tahoma" panose="020B0604030504040204" pitchFamily="34" charset="0"/>
              </a:rPr>
              <a:t>hoặc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loại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bỏ</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KNK</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từ</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cơ</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tổ</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quyền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soát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tài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chính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hoặc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vận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hành</a:t>
            </a:r>
            <a:r>
              <a:rPr lang="en-US" sz="1800" kern="100" dirty="0">
                <a:solidFill>
                  <a:srgbClr val="000000"/>
                </a:solidFill>
                <a:ea typeface="Calibri" panose="020F0502020204030204" pitchFamily="34" charset="0"/>
                <a:cs typeface="Tahoma" panose="020B0604030504040204" pitchFamily="34" charset="0"/>
              </a:rPr>
              <a:t>.</a:t>
            </a:r>
          </a:p>
        </p:txBody>
      </p:sp>
      <p:sp>
        <p:nvSpPr>
          <p:cNvPr id="5" name="Oval 4">
            <a:extLst>
              <a:ext uri="{FF2B5EF4-FFF2-40B4-BE49-F238E27FC236}">
                <a16:creationId xmlns:a16="http://schemas.microsoft.com/office/drawing/2014/main" id="{781B6138-81CF-562C-0AF3-07E27904ECAE}"/>
              </a:ext>
            </a:extLst>
          </p:cNvPr>
          <p:cNvSpPr/>
          <p:nvPr/>
        </p:nvSpPr>
        <p:spPr>
          <a:xfrm>
            <a:off x="4666801" y="2278808"/>
            <a:ext cx="2303246" cy="1328658"/>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latin typeface="Arial" pitchFamily="34" charset="0"/>
                <a:cs typeface="Arial" pitchFamily="34" charset="0"/>
              </a:rPr>
              <a:t>Kiểm</a:t>
            </a:r>
            <a:r>
              <a:rPr lang="en-US" sz="2000" b="1" dirty="0">
                <a:latin typeface="Arial" pitchFamily="34" charset="0"/>
                <a:cs typeface="Arial" pitchFamily="34" charset="0"/>
              </a:rPr>
              <a:t> </a:t>
            </a:r>
            <a:r>
              <a:rPr lang="en-US" sz="2000" b="1" dirty="0" err="1">
                <a:latin typeface="Arial" pitchFamily="34" charset="0"/>
                <a:cs typeface="Arial" pitchFamily="34" charset="0"/>
              </a:rPr>
              <a:t>soát</a:t>
            </a:r>
            <a:endParaRPr lang="en-US" sz="2000" b="1" dirty="0">
              <a:latin typeface="Arial" pitchFamily="34" charset="0"/>
              <a:cs typeface="Arial" pitchFamily="34" charset="0"/>
            </a:endParaRPr>
          </a:p>
        </p:txBody>
      </p:sp>
      <p:sp>
        <p:nvSpPr>
          <p:cNvPr id="6" name="AutoShape 54">
            <a:extLst>
              <a:ext uri="{FF2B5EF4-FFF2-40B4-BE49-F238E27FC236}">
                <a16:creationId xmlns:a16="http://schemas.microsoft.com/office/drawing/2014/main" id="{6D7FF91C-9940-BF40-5D0C-B91E8C3A96A7}"/>
              </a:ext>
            </a:extLst>
          </p:cNvPr>
          <p:cNvSpPr>
            <a:spLocks noChangeArrowheads="1"/>
          </p:cNvSpPr>
          <p:nvPr/>
        </p:nvSpPr>
        <p:spPr bwMode="auto">
          <a:xfrm>
            <a:off x="125684" y="4318823"/>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7" name="AutoShape 54">
            <a:extLst>
              <a:ext uri="{FF2B5EF4-FFF2-40B4-BE49-F238E27FC236}">
                <a16:creationId xmlns:a16="http://schemas.microsoft.com/office/drawing/2014/main" id="{66C1AD9D-FEA8-324C-DA2B-807FAF623889}"/>
              </a:ext>
            </a:extLst>
          </p:cNvPr>
          <p:cNvSpPr>
            <a:spLocks noChangeArrowheads="1"/>
          </p:cNvSpPr>
          <p:nvPr/>
        </p:nvSpPr>
        <p:spPr bwMode="auto">
          <a:xfrm>
            <a:off x="6878356" y="4304393"/>
            <a:ext cx="4996068" cy="1053276"/>
          </a:xfrm>
          <a:prstGeom prst="roundRect">
            <a:avLst>
              <a:gd name="adj" fmla="val 50000"/>
            </a:avLst>
          </a:prstGeom>
          <a:solidFill>
            <a:srgbClr val="FFFF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8" name="Oval 7">
            <a:extLst>
              <a:ext uri="{FF2B5EF4-FFF2-40B4-BE49-F238E27FC236}">
                <a16:creationId xmlns:a16="http://schemas.microsoft.com/office/drawing/2014/main" id="{CC6A367B-A5EB-C011-C74F-B4E0842C9AA3}"/>
              </a:ext>
            </a:extLst>
          </p:cNvPr>
          <p:cNvSpPr/>
          <p:nvPr/>
        </p:nvSpPr>
        <p:spPr>
          <a:xfrm>
            <a:off x="1643031" y="3328395"/>
            <a:ext cx="2255365" cy="975998"/>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latin typeface="Arial" pitchFamily="34" charset="0"/>
                <a:cs typeface="Arial" pitchFamily="34" charset="0"/>
              </a:rPr>
              <a:t>Vận</a:t>
            </a:r>
            <a:r>
              <a:rPr lang="en-US" sz="2000" b="1" dirty="0">
                <a:latin typeface="Arial" pitchFamily="34" charset="0"/>
                <a:cs typeface="Arial" pitchFamily="34" charset="0"/>
              </a:rPr>
              <a:t> </a:t>
            </a:r>
            <a:r>
              <a:rPr lang="en-US" sz="2000" b="1" dirty="0" err="1">
                <a:latin typeface="Arial" pitchFamily="34" charset="0"/>
                <a:cs typeface="Arial" pitchFamily="34" charset="0"/>
              </a:rPr>
              <a:t>hành</a:t>
            </a:r>
            <a:endParaRPr lang="en-US" sz="2000" b="1" dirty="0">
              <a:latin typeface="Arial" pitchFamily="34" charset="0"/>
              <a:cs typeface="Arial" pitchFamily="34" charset="0"/>
            </a:endParaRPr>
          </a:p>
        </p:txBody>
      </p:sp>
      <p:sp>
        <p:nvSpPr>
          <p:cNvPr id="9" name="Oval 8">
            <a:extLst>
              <a:ext uri="{FF2B5EF4-FFF2-40B4-BE49-F238E27FC236}">
                <a16:creationId xmlns:a16="http://schemas.microsoft.com/office/drawing/2014/main" id="{875558C8-1010-320B-36E5-F6D795ECFD1A}"/>
              </a:ext>
            </a:extLst>
          </p:cNvPr>
          <p:cNvSpPr/>
          <p:nvPr/>
        </p:nvSpPr>
        <p:spPr>
          <a:xfrm>
            <a:off x="8352118" y="3393643"/>
            <a:ext cx="2170977" cy="913815"/>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latin typeface="Arial" pitchFamily="34" charset="0"/>
                <a:cs typeface="Arial" pitchFamily="34" charset="0"/>
              </a:rPr>
              <a:t>Tài</a:t>
            </a:r>
            <a:r>
              <a:rPr lang="en-US" sz="2000" b="1" dirty="0">
                <a:latin typeface="Arial" pitchFamily="34" charset="0"/>
                <a:cs typeface="Arial" pitchFamily="34" charset="0"/>
              </a:rPr>
              <a:t> </a:t>
            </a:r>
            <a:r>
              <a:rPr lang="en-US" sz="2000" b="1" dirty="0" err="1">
                <a:latin typeface="Arial" pitchFamily="34" charset="0"/>
                <a:cs typeface="Arial" pitchFamily="34" charset="0"/>
              </a:rPr>
              <a:t>chính</a:t>
            </a:r>
            <a:endParaRPr lang="en-US" sz="2000" b="1" dirty="0">
              <a:latin typeface="Arial" pitchFamily="34" charset="0"/>
              <a:cs typeface="Arial" pitchFamily="34" charset="0"/>
            </a:endParaRPr>
          </a:p>
        </p:txBody>
      </p:sp>
      <p:cxnSp>
        <p:nvCxnSpPr>
          <p:cNvPr id="13" name="Straight Arrow Connector 12">
            <a:extLst>
              <a:ext uri="{FF2B5EF4-FFF2-40B4-BE49-F238E27FC236}">
                <a16:creationId xmlns:a16="http://schemas.microsoft.com/office/drawing/2014/main" id="{A4F011C6-ADC6-8A02-D439-B7B73130BAE1}"/>
              </a:ext>
            </a:extLst>
          </p:cNvPr>
          <p:cNvCxnSpPr>
            <a:cxnSpLocks/>
          </p:cNvCxnSpPr>
          <p:nvPr/>
        </p:nvCxnSpPr>
        <p:spPr bwMode="auto">
          <a:xfrm flipH="1">
            <a:off x="3541335" y="2711401"/>
            <a:ext cx="1314823" cy="829686"/>
          </a:xfrm>
          <a:prstGeom prst="straightConnector1">
            <a:avLst/>
          </a:prstGeom>
          <a:ln>
            <a:headEnd type="none" w="med" len="med"/>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a:extLst>
              <a:ext uri="{FF2B5EF4-FFF2-40B4-BE49-F238E27FC236}">
                <a16:creationId xmlns:a16="http://schemas.microsoft.com/office/drawing/2014/main" id="{CB1F308F-C773-8D1D-BAC0-E8136786B1CC}"/>
              </a:ext>
            </a:extLst>
          </p:cNvPr>
          <p:cNvCxnSpPr>
            <a:cxnSpLocks/>
          </p:cNvCxnSpPr>
          <p:nvPr/>
        </p:nvCxnSpPr>
        <p:spPr bwMode="auto">
          <a:xfrm>
            <a:off x="6907567" y="2794424"/>
            <a:ext cx="1700003" cy="949024"/>
          </a:xfrm>
          <a:prstGeom prst="straightConnector1">
            <a:avLst/>
          </a:prstGeom>
          <a:ln>
            <a:headEnd type="none" w="med" len="med"/>
            <a:tailEnd type="triangle"/>
          </a:ln>
        </p:spPr>
        <p:style>
          <a:lnRef idx="3">
            <a:schemeClr val="dk1"/>
          </a:lnRef>
          <a:fillRef idx="0">
            <a:schemeClr val="dk1"/>
          </a:fillRef>
          <a:effectRef idx="2">
            <a:schemeClr val="dk1"/>
          </a:effectRef>
          <a:fontRef idx="minor">
            <a:schemeClr val="tx1"/>
          </a:fontRef>
        </p:style>
      </p:cxnSp>
      <p:sp>
        <p:nvSpPr>
          <p:cNvPr id="17" name="Title 1">
            <a:extLst>
              <a:ext uri="{FF2B5EF4-FFF2-40B4-BE49-F238E27FC236}">
                <a16:creationId xmlns:a16="http://schemas.microsoft.com/office/drawing/2014/main" id="{A34A3675-9FA1-A369-7007-E7F2472C51F7}"/>
              </a:ext>
            </a:extLst>
          </p:cNvPr>
          <p:cNvSpPr txBox="1">
            <a:spLocks/>
          </p:cNvSpPr>
          <p:nvPr/>
        </p:nvSpPr>
        <p:spPr>
          <a:xfrm>
            <a:off x="649098" y="4384019"/>
            <a:ext cx="4293704"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err="1">
                <a:solidFill>
                  <a:schemeClr val="bg1"/>
                </a:solidFill>
              </a:rPr>
              <a:t>Tổ</a:t>
            </a:r>
            <a:r>
              <a:rPr lang="en-US" altLang="ko-KR" sz="1800" dirty="0">
                <a:solidFill>
                  <a:schemeClr val="bg1"/>
                </a:solidFill>
              </a:rPr>
              <a:t> </a:t>
            </a:r>
            <a:r>
              <a:rPr lang="en-US" altLang="ko-KR" sz="1800" dirty="0" err="1">
                <a:solidFill>
                  <a:schemeClr val="bg1"/>
                </a:solidFill>
              </a:rPr>
              <a:t>chức</a:t>
            </a:r>
            <a:r>
              <a:rPr lang="en-US" altLang="ko-KR" sz="1800" dirty="0">
                <a:solidFill>
                  <a:schemeClr val="bg1"/>
                </a:solidFill>
              </a:rPr>
              <a:t> </a:t>
            </a:r>
            <a:r>
              <a:rPr lang="en-US" altLang="ko-KR" sz="1800" dirty="0" err="1">
                <a:solidFill>
                  <a:schemeClr val="bg1"/>
                </a:solidFill>
              </a:rPr>
              <a:t>của</a:t>
            </a:r>
            <a:r>
              <a:rPr lang="en-US" altLang="ko-KR" sz="1800" dirty="0">
                <a:solidFill>
                  <a:schemeClr val="bg1"/>
                </a:solidFill>
              </a:rPr>
              <a:t> </a:t>
            </a:r>
            <a:r>
              <a:rPr lang="en-US" altLang="ko-KR" sz="1800" dirty="0" err="1">
                <a:solidFill>
                  <a:schemeClr val="bg1"/>
                </a:solidFill>
              </a:rPr>
              <a:t>bạn</a:t>
            </a:r>
            <a:r>
              <a:rPr lang="en-US" altLang="ko-KR" sz="1800" dirty="0">
                <a:solidFill>
                  <a:schemeClr val="bg1"/>
                </a:solidFill>
              </a:rPr>
              <a:t> </a:t>
            </a:r>
            <a:r>
              <a:rPr lang="en-US" altLang="ko-KR" sz="1800" dirty="0" err="1">
                <a:solidFill>
                  <a:schemeClr val="bg1"/>
                </a:solidFill>
              </a:rPr>
              <a:t>có</a:t>
            </a:r>
            <a:r>
              <a:rPr lang="en-US" altLang="ko-KR" sz="1800" dirty="0">
                <a:solidFill>
                  <a:schemeClr val="bg1"/>
                </a:solidFill>
              </a:rPr>
              <a:t> </a:t>
            </a:r>
            <a:r>
              <a:rPr lang="en-US" altLang="ko-KR" sz="1800" dirty="0" err="1">
                <a:solidFill>
                  <a:schemeClr val="bg1"/>
                </a:solidFill>
              </a:rPr>
              <a:t>quyền</a:t>
            </a:r>
            <a:r>
              <a:rPr lang="en-US" altLang="ko-KR" sz="1800" dirty="0">
                <a:solidFill>
                  <a:schemeClr val="bg1"/>
                </a:solidFill>
              </a:rPr>
              <a:t> </a:t>
            </a:r>
            <a:r>
              <a:rPr lang="en-US" altLang="ko-KR" sz="1800" dirty="0" err="1">
                <a:solidFill>
                  <a:schemeClr val="bg1"/>
                </a:solidFill>
              </a:rPr>
              <a:t>đưa</a:t>
            </a:r>
            <a:r>
              <a:rPr lang="en-US" altLang="ko-KR" sz="1800" dirty="0">
                <a:solidFill>
                  <a:schemeClr val="bg1"/>
                </a:solidFill>
              </a:rPr>
              <a:t> </a:t>
            </a:r>
            <a:r>
              <a:rPr lang="en-US" altLang="ko-KR" sz="1800" dirty="0" err="1">
                <a:solidFill>
                  <a:schemeClr val="bg1"/>
                </a:solidFill>
              </a:rPr>
              <a:t>ra</a:t>
            </a:r>
            <a:r>
              <a:rPr lang="en-US" altLang="ko-KR" sz="1800" dirty="0">
                <a:solidFill>
                  <a:schemeClr val="bg1"/>
                </a:solidFill>
              </a:rPr>
              <a:t> </a:t>
            </a:r>
            <a:r>
              <a:rPr lang="en-US" altLang="ko-KR" sz="1800" dirty="0" err="1">
                <a:solidFill>
                  <a:schemeClr val="bg1"/>
                </a:solidFill>
              </a:rPr>
              <a:t>và</a:t>
            </a:r>
            <a:r>
              <a:rPr lang="en-US" altLang="ko-KR" sz="1800" dirty="0">
                <a:solidFill>
                  <a:schemeClr val="bg1"/>
                </a:solidFill>
              </a:rPr>
              <a:t> </a:t>
            </a:r>
            <a:r>
              <a:rPr lang="en-US" altLang="ko-KR" sz="1800" dirty="0" err="1">
                <a:solidFill>
                  <a:schemeClr val="bg1"/>
                </a:solidFill>
              </a:rPr>
              <a:t>thực</a:t>
            </a:r>
            <a:r>
              <a:rPr lang="en-US" altLang="ko-KR" sz="1800" dirty="0">
                <a:solidFill>
                  <a:schemeClr val="bg1"/>
                </a:solidFill>
              </a:rPr>
              <a:t> </a:t>
            </a:r>
            <a:r>
              <a:rPr lang="en-US" altLang="ko-KR" sz="1800" dirty="0" err="1">
                <a:solidFill>
                  <a:schemeClr val="bg1"/>
                </a:solidFill>
              </a:rPr>
              <a:t>hiện</a:t>
            </a:r>
            <a:r>
              <a:rPr lang="en-US" altLang="ko-KR" sz="1800" dirty="0">
                <a:solidFill>
                  <a:schemeClr val="bg1"/>
                </a:solidFill>
              </a:rPr>
              <a:t> </a:t>
            </a:r>
            <a:r>
              <a:rPr lang="en-US" altLang="ko-KR" sz="1800" dirty="0" err="1">
                <a:solidFill>
                  <a:schemeClr val="bg1"/>
                </a:solidFill>
              </a:rPr>
              <a:t>các</a:t>
            </a:r>
            <a:r>
              <a:rPr lang="en-US" altLang="ko-KR" sz="1800" dirty="0">
                <a:solidFill>
                  <a:schemeClr val="bg1"/>
                </a:solidFill>
              </a:rPr>
              <a:t> </a:t>
            </a:r>
            <a:r>
              <a:rPr lang="en-US" altLang="ko-KR" sz="1800" dirty="0" err="1">
                <a:solidFill>
                  <a:schemeClr val="bg1"/>
                </a:solidFill>
              </a:rPr>
              <a:t>chính</a:t>
            </a:r>
            <a:r>
              <a:rPr lang="en-US" altLang="ko-KR" sz="1800" dirty="0">
                <a:solidFill>
                  <a:schemeClr val="bg1"/>
                </a:solidFill>
              </a:rPr>
              <a:t> </a:t>
            </a:r>
            <a:r>
              <a:rPr lang="en-US" altLang="ko-KR" sz="1800" dirty="0" err="1">
                <a:solidFill>
                  <a:schemeClr val="bg1"/>
                </a:solidFill>
              </a:rPr>
              <a:t>sách</a:t>
            </a:r>
            <a:r>
              <a:rPr lang="en-US" altLang="ko-KR" sz="1800" dirty="0">
                <a:solidFill>
                  <a:schemeClr val="bg1"/>
                </a:solidFill>
              </a:rPr>
              <a:t> </a:t>
            </a:r>
            <a:r>
              <a:rPr lang="en-US" altLang="ko-KR" sz="1800" dirty="0" err="1">
                <a:solidFill>
                  <a:schemeClr val="bg1"/>
                </a:solidFill>
              </a:rPr>
              <a:t>điều</a:t>
            </a:r>
            <a:r>
              <a:rPr lang="en-US" altLang="ko-KR" sz="1800" dirty="0">
                <a:solidFill>
                  <a:schemeClr val="bg1"/>
                </a:solidFill>
              </a:rPr>
              <a:t> </a:t>
            </a:r>
            <a:r>
              <a:rPr lang="en-US" altLang="ko-KR" sz="1800" dirty="0" err="1">
                <a:solidFill>
                  <a:schemeClr val="bg1"/>
                </a:solidFill>
              </a:rPr>
              <a:t>hành</a:t>
            </a:r>
            <a:r>
              <a:rPr lang="en-US" altLang="ko-KR" sz="1800" dirty="0">
                <a:solidFill>
                  <a:schemeClr val="bg1"/>
                </a:solidFill>
              </a:rPr>
              <a:t> </a:t>
            </a:r>
            <a:r>
              <a:rPr lang="en-US" altLang="ko-KR" sz="1800" dirty="0" err="1">
                <a:solidFill>
                  <a:schemeClr val="bg1"/>
                </a:solidFill>
              </a:rPr>
              <a:t>của</a:t>
            </a:r>
            <a:r>
              <a:rPr lang="en-US" altLang="ko-KR" sz="1800" dirty="0">
                <a:solidFill>
                  <a:schemeClr val="bg1"/>
                </a:solidFill>
              </a:rPr>
              <a:t> </a:t>
            </a:r>
            <a:r>
              <a:rPr lang="en-US" altLang="ko-KR" sz="1800" dirty="0" err="1">
                <a:solidFill>
                  <a:schemeClr val="bg1"/>
                </a:solidFill>
              </a:rPr>
              <a:t>mình</a:t>
            </a:r>
            <a:r>
              <a:rPr lang="en-US" altLang="ko-KR" sz="1800" dirty="0">
                <a:solidFill>
                  <a:schemeClr val="bg1"/>
                </a:solidFill>
              </a:rPr>
              <a:t> </a:t>
            </a:r>
            <a:r>
              <a:rPr lang="en-US" altLang="ko-KR" sz="1800" dirty="0" err="1">
                <a:solidFill>
                  <a:schemeClr val="bg1"/>
                </a:solidFill>
              </a:rPr>
              <a:t>tại</a:t>
            </a:r>
            <a:r>
              <a:rPr lang="en-US" altLang="ko-KR" sz="1800" dirty="0">
                <a:solidFill>
                  <a:schemeClr val="bg1"/>
                </a:solidFill>
              </a:rPr>
              <a:t> </a:t>
            </a:r>
            <a:r>
              <a:rPr lang="en-US" altLang="ko-KR" sz="1800" dirty="0" err="1">
                <a:solidFill>
                  <a:schemeClr val="bg1"/>
                </a:solidFill>
              </a:rPr>
              <a:t>hoạt</a:t>
            </a:r>
            <a:r>
              <a:rPr lang="en-US" altLang="ko-KR" sz="1800" dirty="0">
                <a:solidFill>
                  <a:schemeClr val="bg1"/>
                </a:solidFill>
              </a:rPr>
              <a:t> </a:t>
            </a:r>
            <a:r>
              <a:rPr lang="en-US" altLang="ko-KR" sz="1800" dirty="0" err="1">
                <a:solidFill>
                  <a:schemeClr val="bg1"/>
                </a:solidFill>
              </a:rPr>
              <a:t>động</a:t>
            </a:r>
            <a:r>
              <a:rPr lang="en-US" altLang="ko-KR" sz="1800" dirty="0">
                <a:solidFill>
                  <a:schemeClr val="bg1"/>
                </a:solidFill>
              </a:rPr>
              <a:t>.</a:t>
            </a:r>
          </a:p>
        </p:txBody>
      </p:sp>
      <p:sp>
        <p:nvSpPr>
          <p:cNvPr id="18" name="Title 1">
            <a:extLst>
              <a:ext uri="{FF2B5EF4-FFF2-40B4-BE49-F238E27FC236}">
                <a16:creationId xmlns:a16="http://schemas.microsoft.com/office/drawing/2014/main" id="{12B63F2D-659A-9F88-F642-1CC6BF999799}"/>
              </a:ext>
            </a:extLst>
          </p:cNvPr>
          <p:cNvSpPr txBox="1">
            <a:spLocks/>
          </p:cNvSpPr>
          <p:nvPr/>
        </p:nvSpPr>
        <p:spPr>
          <a:xfrm>
            <a:off x="7356889" y="4367438"/>
            <a:ext cx="4293704"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err="1"/>
              <a:t>Tổ</a:t>
            </a:r>
            <a:r>
              <a:rPr lang="en-US" altLang="ko-KR" sz="1800" dirty="0"/>
              <a:t> </a:t>
            </a:r>
            <a:r>
              <a:rPr lang="en-US" altLang="ko-KR" sz="1800" dirty="0" err="1"/>
              <a:t>chức</a:t>
            </a:r>
            <a:r>
              <a:rPr lang="en-US" altLang="ko-KR" sz="1800" dirty="0"/>
              <a:t> </a:t>
            </a:r>
            <a:r>
              <a:rPr lang="en-US" altLang="ko-KR" sz="1800" dirty="0" err="1"/>
              <a:t>của</a:t>
            </a:r>
            <a:r>
              <a:rPr lang="en-US" altLang="ko-KR" sz="1800" dirty="0"/>
              <a:t> </a:t>
            </a:r>
            <a:r>
              <a:rPr lang="en-US" altLang="ko-KR" sz="1800" dirty="0" err="1"/>
              <a:t>bạn</a:t>
            </a:r>
            <a:r>
              <a:rPr lang="en-US" altLang="ko-KR" sz="1800" dirty="0"/>
              <a:t> </a:t>
            </a:r>
            <a:r>
              <a:rPr lang="en-US" altLang="ko-KR" sz="1800" dirty="0" err="1"/>
              <a:t>có</a:t>
            </a:r>
            <a:r>
              <a:rPr lang="en-US" altLang="ko-KR" sz="1800" dirty="0"/>
              <a:t> </a:t>
            </a:r>
            <a:r>
              <a:rPr lang="en-US" altLang="ko-KR" sz="1800" dirty="0" err="1"/>
              <a:t>khả</a:t>
            </a:r>
            <a:r>
              <a:rPr lang="en-US" altLang="ko-KR" sz="1800" dirty="0"/>
              <a:t> </a:t>
            </a:r>
            <a:r>
              <a:rPr lang="en-US" altLang="ko-KR" sz="1800" dirty="0" err="1"/>
              <a:t>năng</a:t>
            </a:r>
            <a:r>
              <a:rPr lang="en-US" altLang="ko-KR" sz="1800" dirty="0"/>
              <a:t> </a:t>
            </a:r>
            <a:r>
              <a:rPr lang="en-US" altLang="ko-KR" sz="1800" dirty="0" err="1"/>
              <a:t>chỉ</a:t>
            </a:r>
            <a:r>
              <a:rPr lang="en-US" altLang="ko-KR" sz="1800" dirty="0"/>
              <a:t> </a:t>
            </a:r>
            <a:r>
              <a:rPr lang="en-US" altLang="ko-KR" sz="1800" dirty="0" err="1"/>
              <a:t>đạo</a:t>
            </a:r>
            <a:r>
              <a:rPr lang="en-US" altLang="ko-KR" sz="1800" dirty="0"/>
              <a:t> </a:t>
            </a:r>
            <a:r>
              <a:rPr lang="en-US" altLang="ko-KR" sz="1800" dirty="0" err="1"/>
              <a:t>các</a:t>
            </a:r>
            <a:r>
              <a:rPr lang="en-US" altLang="ko-KR" sz="1800" dirty="0"/>
              <a:t> </a:t>
            </a:r>
            <a:r>
              <a:rPr lang="en-US" altLang="ko-KR" sz="1800" dirty="0" err="1"/>
              <a:t>chính</a:t>
            </a:r>
            <a:r>
              <a:rPr lang="en-US" altLang="ko-KR" sz="1800" dirty="0"/>
              <a:t> </a:t>
            </a:r>
            <a:r>
              <a:rPr lang="en-US" altLang="ko-KR" sz="1800" dirty="0" err="1"/>
              <a:t>sách</a:t>
            </a:r>
            <a:r>
              <a:rPr lang="en-US" altLang="ko-KR" sz="1800" dirty="0"/>
              <a:t> </a:t>
            </a:r>
            <a:r>
              <a:rPr lang="en-US" altLang="ko-KR" sz="1800" dirty="0" err="1"/>
              <a:t>tài</a:t>
            </a:r>
            <a:r>
              <a:rPr lang="en-US" altLang="ko-KR" sz="1800" dirty="0"/>
              <a:t> </a:t>
            </a:r>
            <a:r>
              <a:rPr lang="en-US" altLang="ko-KR" sz="1800" dirty="0" err="1"/>
              <a:t>chính</a:t>
            </a:r>
            <a:r>
              <a:rPr lang="en-US" altLang="ko-KR" sz="1800" dirty="0"/>
              <a:t> </a:t>
            </a:r>
            <a:r>
              <a:rPr lang="en-US" altLang="ko-KR" sz="1800" dirty="0" err="1"/>
              <a:t>và</a:t>
            </a:r>
            <a:r>
              <a:rPr lang="en-US" altLang="ko-KR" sz="1800" dirty="0"/>
              <a:t> </a:t>
            </a:r>
            <a:r>
              <a:rPr lang="en-US" altLang="ko-KR" sz="1800" dirty="0" err="1"/>
              <a:t>hoạt</a:t>
            </a:r>
            <a:r>
              <a:rPr lang="en-US" altLang="ko-KR" sz="1800" dirty="0"/>
              <a:t> </a:t>
            </a:r>
            <a:r>
              <a:rPr lang="en-US" altLang="ko-KR" sz="1800" dirty="0" err="1"/>
              <a:t>động</a:t>
            </a:r>
            <a:r>
              <a:rPr lang="en-US" altLang="ko-KR" sz="1800" dirty="0"/>
              <a:t> </a:t>
            </a:r>
            <a:r>
              <a:rPr lang="en-US" altLang="ko-KR" sz="1800" dirty="0" err="1"/>
              <a:t>của</a:t>
            </a:r>
            <a:r>
              <a:rPr lang="en-US" altLang="ko-KR" sz="1800" dirty="0"/>
              <a:t> </a:t>
            </a:r>
            <a:r>
              <a:rPr lang="en-US" altLang="ko-KR" sz="1800" dirty="0" err="1"/>
              <a:t>việc</a:t>
            </a:r>
            <a:r>
              <a:rPr lang="en-US" altLang="ko-KR" sz="1800" dirty="0"/>
              <a:t> </a:t>
            </a:r>
            <a:r>
              <a:rPr lang="en-US" altLang="ko-KR" sz="1800" dirty="0" err="1"/>
              <a:t>vận</a:t>
            </a:r>
            <a:r>
              <a:rPr lang="en-US" altLang="ko-KR" sz="1800" dirty="0"/>
              <a:t> </a:t>
            </a:r>
            <a:r>
              <a:rPr lang="en-US" altLang="ko-KR" sz="1800" dirty="0" err="1"/>
              <a:t>hành</a:t>
            </a:r>
            <a:r>
              <a:rPr lang="en-US" altLang="ko-KR" sz="1800" dirty="0"/>
              <a:t>.</a:t>
            </a:r>
          </a:p>
        </p:txBody>
      </p:sp>
    </p:spTree>
    <p:extLst>
      <p:ext uri="{BB962C8B-B14F-4D97-AF65-F5344CB8AC3E}">
        <p14:creationId xmlns:p14="http://schemas.microsoft.com/office/powerpoint/2010/main" val="1322241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E5B6-BD5F-F5F2-B75E-A1856E0C789B}"/>
              </a:ext>
            </a:extLst>
          </p:cNvPr>
          <p:cNvSpPr txBox="1">
            <a:spLocks/>
          </p:cNvSpPr>
          <p:nvPr/>
        </p:nvSpPr>
        <p:spPr>
          <a:xfrm>
            <a:off x="0" y="316569"/>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n-lt"/>
                <a:cs typeface="Times New Roman" panose="02020603050405020304" pitchFamily="18" charset="0"/>
              </a:rPr>
              <a:t>Ranh</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giới</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của</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tổ</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chức</a:t>
            </a:r>
            <a:endParaRPr lang="en-US" sz="3200" kern="0" dirty="0">
              <a:solidFill>
                <a:schemeClr val="accent1">
                  <a:lumMod val="50000"/>
                </a:schemeClr>
              </a:solidFill>
              <a:latin typeface="+mn-lt"/>
              <a:cs typeface="Times New Roman" panose="02020603050405020304" pitchFamily="18" charset="0"/>
            </a:endParaRPr>
          </a:p>
        </p:txBody>
      </p:sp>
      <p:sp>
        <p:nvSpPr>
          <p:cNvPr id="11" name="TextBox 10">
            <a:extLst>
              <a:ext uri="{FF2B5EF4-FFF2-40B4-BE49-F238E27FC236}">
                <a16:creationId xmlns:a16="http://schemas.microsoft.com/office/drawing/2014/main" id="{19BA90AD-169D-C764-722F-32356FD9932D}"/>
              </a:ext>
            </a:extLst>
          </p:cNvPr>
          <p:cNvSpPr txBox="1"/>
          <p:nvPr/>
        </p:nvSpPr>
        <p:spPr>
          <a:xfrm>
            <a:off x="558962" y="1288862"/>
            <a:ext cx="11088396" cy="961802"/>
          </a:xfrm>
          <a:prstGeom prst="rect">
            <a:avLst/>
          </a:prstGeom>
          <a:noFill/>
        </p:spPr>
        <p:txBody>
          <a:bodyPr wrap="square">
            <a:spAutoFit/>
          </a:bodyPr>
          <a:lstStyle/>
          <a:p>
            <a:pPr marL="457200" indent="-457200" algn="just">
              <a:spcAft>
                <a:spcPts val="267"/>
              </a:spcAft>
              <a:buFont typeface="Wingdings" panose="05000000000000000000" pitchFamily="2" charset="2"/>
              <a:buChar char="q"/>
              <a:defRPr/>
            </a:pP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hai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tiếp</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cận</a:t>
            </a:r>
            <a:r>
              <a:rPr lang="en-US" sz="1800" kern="100" dirty="0">
                <a:solidFill>
                  <a:srgbClr val="000000"/>
                </a:solidFill>
                <a:ea typeface="Calibri" panose="020F0502020204030204" pitchFamily="34" charset="0"/>
                <a:cs typeface="Tahoma" panose="020B0604030504040204" pitchFamily="34" charset="0"/>
              </a:rPr>
              <a:t>.</a:t>
            </a:r>
          </a:p>
          <a:p>
            <a:pPr marL="457200" indent="-457200" algn="just">
              <a:spcAft>
                <a:spcPts val="267"/>
              </a:spcAft>
              <a:buFont typeface="Wingdings" panose="05000000000000000000" pitchFamily="2" charset="2"/>
              <a:buChar char="v"/>
              <a:defRPr/>
            </a:pPr>
            <a:r>
              <a:rPr lang="en-US" sz="1800" kern="100" dirty="0" err="1">
                <a:solidFill>
                  <a:srgbClr val="000000"/>
                </a:solidFill>
                <a:ea typeface="Calibri" panose="020F0502020204030204" pitchFamily="34" charset="0"/>
                <a:cs typeface="Tahoma" panose="020B0604030504040204" pitchFamily="34" charset="0"/>
              </a:rPr>
              <a:t>Cách</a:t>
            </a:r>
            <a:r>
              <a:rPr lang="en-US" sz="1800" kern="100" dirty="0">
                <a:solidFill>
                  <a:srgbClr val="000000"/>
                </a:solidFill>
                <a:ea typeface="Calibri" panose="020F0502020204030204" pitchFamily="34" charset="0"/>
                <a:cs typeface="Tahoma" panose="020B0604030504040204" pitchFamily="34" charset="0"/>
              </a:rPr>
              <a:t> 2: Chia </a:t>
            </a:r>
            <a:r>
              <a:rPr lang="en-US" sz="1800" kern="100" dirty="0" err="1">
                <a:solidFill>
                  <a:srgbClr val="000000"/>
                </a:solidFill>
                <a:ea typeface="Calibri" panose="020F0502020204030204" pitchFamily="34" charset="0"/>
                <a:cs typeface="Tahoma" panose="020B0604030504040204" pitchFamily="34" charset="0"/>
              </a:rPr>
              <a:t>sẽ</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vốn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hữu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tổ</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phương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pháp</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tiếp</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cận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theo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vốn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chủ</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hữu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tính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tỷ</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lệ</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tương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ứng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với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tỷ</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lệ</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hữu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họ</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trong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động</a:t>
            </a:r>
            <a:r>
              <a:rPr lang="en-US" sz="1800" kern="100" dirty="0">
                <a:solidFill>
                  <a:srgbClr val="000000"/>
                </a:solidFill>
                <a:ea typeface="Calibri" panose="020F0502020204030204" pitchFamily="34" charset="0"/>
                <a:cs typeface="Tahoma" panose="020B0604030504040204" pitchFamily="34" charset="0"/>
              </a:rPr>
              <a:t>.</a:t>
            </a:r>
          </a:p>
        </p:txBody>
      </p:sp>
      <p:sp>
        <p:nvSpPr>
          <p:cNvPr id="3" name="TextBox 2">
            <a:extLst>
              <a:ext uri="{FF2B5EF4-FFF2-40B4-BE49-F238E27FC236}">
                <a16:creationId xmlns:a16="http://schemas.microsoft.com/office/drawing/2014/main" id="{49821052-5082-CAF9-E1DC-03773D2D7731}"/>
              </a:ext>
            </a:extLst>
          </p:cNvPr>
          <p:cNvSpPr txBox="1"/>
          <p:nvPr/>
        </p:nvSpPr>
        <p:spPr>
          <a:xfrm>
            <a:off x="4579761" y="3177915"/>
            <a:ext cx="7067597" cy="1361911"/>
          </a:xfrm>
          <a:prstGeom prst="rect">
            <a:avLst/>
          </a:prstGeom>
          <a:noFill/>
        </p:spPr>
        <p:txBody>
          <a:bodyPr wrap="square">
            <a:spAutoFit/>
          </a:bodyPr>
          <a:lstStyle/>
          <a:p>
            <a:pPr marL="457200" indent="-457200" algn="just">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phù</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đích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kê</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dụng</a:t>
            </a:r>
            <a:r>
              <a:rPr lang="en-US" sz="2000" kern="100" dirty="0">
                <a:solidFill>
                  <a:srgbClr val="000000"/>
                </a:solidFill>
                <a:ea typeface="Calibri" panose="020F0502020204030204" pitchFamily="34" charset="0"/>
                <a:cs typeface="Tahoma" panose="020B0604030504040204" pitchFamily="34" charset="0"/>
              </a:rPr>
              <a:t>.</a:t>
            </a:r>
          </a:p>
        </p:txBody>
      </p:sp>
      <p:pic>
        <p:nvPicPr>
          <p:cNvPr id="5" name="Picture 4">
            <a:extLst>
              <a:ext uri="{FF2B5EF4-FFF2-40B4-BE49-F238E27FC236}">
                <a16:creationId xmlns:a16="http://schemas.microsoft.com/office/drawing/2014/main" id="{8BC39697-5659-FC63-FC6C-F91BD9FFD43F}"/>
              </a:ext>
            </a:extLst>
          </p:cNvPr>
          <p:cNvPicPr>
            <a:picLocks noChangeAspect="1"/>
          </p:cNvPicPr>
          <p:nvPr/>
        </p:nvPicPr>
        <p:blipFill>
          <a:blip r:embed="rId3"/>
          <a:stretch>
            <a:fillRect/>
          </a:stretch>
        </p:blipFill>
        <p:spPr>
          <a:xfrm>
            <a:off x="659183" y="3177915"/>
            <a:ext cx="3801609" cy="2454334"/>
          </a:xfrm>
          <a:prstGeom prst="rect">
            <a:avLst/>
          </a:prstGeom>
        </p:spPr>
      </p:pic>
      <p:sp>
        <p:nvSpPr>
          <p:cNvPr id="6" name="TextBox 5">
            <a:extLst>
              <a:ext uri="{FF2B5EF4-FFF2-40B4-BE49-F238E27FC236}">
                <a16:creationId xmlns:a16="http://schemas.microsoft.com/office/drawing/2014/main" id="{00CE323F-D900-3987-E5FE-00F1F8C15042}"/>
              </a:ext>
            </a:extLst>
          </p:cNvPr>
          <p:cNvSpPr txBox="1"/>
          <p:nvPr/>
        </p:nvSpPr>
        <p:spPr>
          <a:xfrm>
            <a:off x="659183" y="2320123"/>
            <a:ext cx="11130586" cy="646331"/>
          </a:xfrm>
          <a:prstGeom prst="rect">
            <a:avLst/>
          </a:prstGeom>
          <a:noFill/>
        </p:spPr>
        <p:txBody>
          <a:bodyPr wrap="square">
            <a:spAutoFit/>
          </a:bodyPr>
          <a:lstStyle/>
          <a:p>
            <a:pPr marL="457200" indent="-457200" algn="just">
              <a:spcAft>
                <a:spcPts val="267"/>
              </a:spcAft>
              <a:buFont typeface="Wingdings" panose="05000000000000000000" pitchFamily="2" charset="2"/>
              <a:buChar char="ü"/>
              <a:defRPr/>
            </a:pPr>
            <a:r>
              <a:rPr lang="en-US" sz="1800" kern="100" dirty="0" err="1">
                <a:solidFill>
                  <a:srgbClr val="000000"/>
                </a:solidFill>
                <a:ea typeface="Calibri" panose="020F0502020204030204" pitchFamily="34" charset="0"/>
                <a:cs typeface="Tahoma" panose="020B0604030504040204" pitchFamily="34" charset="0"/>
              </a:rPr>
              <a:t>Ví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Nếu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một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tổ</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hữu</a:t>
            </a:r>
            <a:r>
              <a:rPr lang="en-US" sz="1800" kern="100" dirty="0">
                <a:solidFill>
                  <a:srgbClr val="000000"/>
                </a:solidFill>
                <a:ea typeface="Calibri" panose="020F0502020204030204" pitchFamily="34" charset="0"/>
                <a:cs typeface="Tahoma" panose="020B0604030504040204" pitchFamily="34" charset="0"/>
              </a:rPr>
              <a:t> 100% </a:t>
            </a:r>
            <a:r>
              <a:rPr lang="en-US" sz="1800" kern="100" dirty="0" err="1">
                <a:solidFill>
                  <a:srgbClr val="000000"/>
                </a:solidFill>
                <a:ea typeface="Calibri" panose="020F0502020204030204" pitchFamily="34" charset="0"/>
                <a:cs typeface="Tahoma" panose="020B0604030504040204" pitchFamily="34" charset="0"/>
              </a:rPr>
              <a:t>thì</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chịu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trách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nhiệm</a:t>
            </a:r>
            <a:r>
              <a:rPr lang="en-US" sz="1800" kern="100" dirty="0">
                <a:solidFill>
                  <a:srgbClr val="000000"/>
                </a:solidFill>
                <a:ea typeface="Calibri" panose="020F0502020204030204" pitchFamily="34" charset="0"/>
                <a:cs typeface="Tahoma" panose="020B0604030504040204" pitchFamily="34" charset="0"/>
              </a:rPr>
              <a:t> 100%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loại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bỏ</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KNK</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tổ</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Nếu</a:t>
            </a:r>
            <a:r>
              <a:rPr lang="en-US" sz="1800" kern="100" dirty="0">
                <a:solidFill>
                  <a:srgbClr val="000000"/>
                </a:solidFill>
                <a:ea typeface="Calibri" panose="020F0502020204030204" pitchFamily="34" charset="0"/>
                <a:cs typeface="Tahoma" panose="020B0604030504040204" pitchFamily="34" charset="0"/>
              </a:rPr>
              <a:t> 20% </a:t>
            </a:r>
            <a:r>
              <a:rPr lang="en-US" sz="1800" kern="100" dirty="0" err="1">
                <a:solidFill>
                  <a:srgbClr val="000000"/>
                </a:solidFill>
                <a:ea typeface="Calibri" panose="020F0502020204030204" pitchFamily="34" charset="0"/>
                <a:cs typeface="Tahoma" panose="020B0604030504040204" pitchFamily="34" charset="0"/>
              </a:rPr>
              <a:t>thì</a:t>
            </a:r>
            <a:r>
              <a:rPr lang="en-US" sz="1800" kern="100" dirty="0">
                <a:solidFill>
                  <a:srgbClr val="000000"/>
                </a:solidFill>
                <a:ea typeface="Calibri" panose="020F0502020204030204" pitchFamily="34" charset="0"/>
                <a:cs typeface="Tahoma" panose="020B0604030504040204" pitchFamily="34" charset="0"/>
              </a:rPr>
              <a:t> 20%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thải</a:t>
            </a:r>
            <a:r>
              <a:rPr lang="en-US" sz="1800" kern="100" dirty="0">
                <a:solidFill>
                  <a:srgbClr val="000000"/>
                </a:solidFill>
                <a:ea typeface="Calibri" panose="020F0502020204030204" pitchFamily="34" charset="0"/>
                <a:cs typeface="Tahoma" panose="020B0604030504040204" pitchFamily="34" charset="0"/>
              </a:rPr>
              <a:t>/</a:t>
            </a:r>
            <a:r>
              <a:rPr lang="en-US" sz="1800" kern="100" dirty="0" err="1">
                <a:solidFill>
                  <a:srgbClr val="000000"/>
                </a:solidFill>
                <a:ea typeface="Calibri" panose="020F0502020204030204" pitchFamily="34" charset="0"/>
                <a:cs typeface="Tahoma" panose="020B0604030504040204" pitchFamily="34" charset="0"/>
              </a:rPr>
              <a:t>loại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bỏ</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được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cáo</a:t>
            </a:r>
            <a:r>
              <a:rPr lang="en-US" sz="18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4086543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CBF733-9EF7-CB47-FAD9-658A2D95E58E}"/>
              </a:ext>
            </a:extLst>
          </p:cNvPr>
          <p:cNvPicPr>
            <a:picLocks noChangeAspect="1"/>
          </p:cNvPicPr>
          <p:nvPr/>
        </p:nvPicPr>
        <p:blipFill>
          <a:blip r:embed="rId3"/>
          <a:stretch>
            <a:fillRect/>
          </a:stretch>
        </p:blipFill>
        <p:spPr>
          <a:xfrm>
            <a:off x="2127001" y="1455611"/>
            <a:ext cx="7777151" cy="4956847"/>
          </a:xfrm>
          <a:prstGeom prst="rect">
            <a:avLst/>
          </a:prstGeom>
        </p:spPr>
      </p:pic>
      <p:sp>
        <p:nvSpPr>
          <p:cNvPr id="4" name="Title 1">
            <a:extLst>
              <a:ext uri="{FF2B5EF4-FFF2-40B4-BE49-F238E27FC236}">
                <a16:creationId xmlns:a16="http://schemas.microsoft.com/office/drawing/2014/main" id="{DADFE5B6-BD5F-F5F2-B75E-A1856E0C789B}"/>
              </a:ext>
            </a:extLst>
          </p:cNvPr>
          <p:cNvSpPr txBox="1">
            <a:spLocks/>
          </p:cNvSpPr>
          <p:nvPr/>
        </p:nvSpPr>
        <p:spPr>
          <a:xfrm>
            <a:off x="0" y="316569"/>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n-lt"/>
                <a:cs typeface="Times New Roman" panose="02020603050405020304" pitchFamily="18" charset="0"/>
              </a:rPr>
              <a:t>Ranh</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giới</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của</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tổ</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chức</a:t>
            </a:r>
            <a:endParaRPr lang="en-US" sz="3200" kern="0" dirty="0">
              <a:solidFill>
                <a:schemeClr val="accent1">
                  <a:lumMod val="50000"/>
                </a:schemeClr>
              </a:solidFill>
              <a:latin typeface="+mn-lt"/>
              <a:cs typeface="Times New Roman" panose="02020603050405020304" pitchFamily="18" charset="0"/>
            </a:endParaRPr>
          </a:p>
        </p:txBody>
      </p:sp>
    </p:spTree>
    <p:extLst>
      <p:ext uri="{BB962C8B-B14F-4D97-AF65-F5344CB8AC3E}">
        <p14:creationId xmlns:p14="http://schemas.microsoft.com/office/powerpoint/2010/main" val="152881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539645" y="1245570"/>
            <a:ext cx="10982747" cy="103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err="1">
                <a:solidFill>
                  <a:srgbClr val="000000"/>
                </a:solidFill>
                <a:latin typeface="Arial" panose="020B0604020202020204" pitchFamily="34" charset="0"/>
                <a:cs typeface="Arial" panose="020B0604020202020204" pitchFamily="34" charset="0"/>
              </a:rPr>
              <a:t>Một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ty R </a:t>
            </a:r>
            <a:r>
              <a:rPr lang="en-US" altLang="en-US" sz="2000" dirty="0" err="1">
                <a:solidFill>
                  <a:srgbClr val="000000"/>
                </a:solidFill>
                <a:latin typeface="Arial" panose="020B0604020202020204" pitchFamily="34" charset="0"/>
                <a:cs typeface="Arial" panose="020B0604020202020204" pitchFamily="34" charset="0"/>
              </a:rPr>
              <a:t>sở</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vận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hành</a:t>
            </a:r>
            <a:r>
              <a:rPr lang="en-US" altLang="en-US" sz="2000" dirty="0">
                <a:solidFill>
                  <a:srgbClr val="000000"/>
                </a:solidFill>
                <a:latin typeface="Arial" panose="020B0604020202020204" pitchFamily="34" charset="0"/>
                <a:cs typeface="Arial" panose="020B0604020202020204" pitchFamily="34" charset="0"/>
              </a:rPr>
              <a:t> 1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máy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rượu</a:t>
            </a:r>
            <a:r>
              <a:rPr lang="en-US" altLang="en-US" sz="2000" dirty="0">
                <a:solidFill>
                  <a:srgbClr val="000000"/>
                </a:solidFill>
                <a:latin typeface="Arial" panose="020B0604020202020204" pitchFamily="34" charset="0"/>
                <a:cs typeface="Arial" panose="020B0604020202020204" pitchFamily="34" charset="0"/>
              </a:rPr>
              <a:t> N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1 Trang </a:t>
            </a:r>
            <a:r>
              <a:rPr lang="en-US" altLang="en-US" sz="2000" dirty="0" err="1">
                <a:solidFill>
                  <a:srgbClr val="000000"/>
                </a:solidFill>
                <a:latin typeface="Arial" panose="020B0604020202020204" pitchFamily="34" charset="0"/>
                <a:cs typeface="Arial" panose="020B0604020202020204" pitchFamily="34" charset="0"/>
              </a:rPr>
              <a:t>trại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trồng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nho</a:t>
            </a:r>
            <a:r>
              <a:rPr lang="en-US" altLang="en-US" sz="2000" dirty="0">
                <a:solidFill>
                  <a:srgbClr val="000000"/>
                </a:solidFill>
                <a:latin typeface="Arial" panose="020B0604020202020204" pitchFamily="34" charset="0"/>
                <a:cs typeface="Arial" panose="020B0604020202020204" pitchFamily="34" charset="0"/>
              </a:rPr>
              <a:t> A.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ty R </a:t>
            </a:r>
            <a:r>
              <a:rPr lang="en-US" altLang="en-US" sz="2000" dirty="0" err="1">
                <a:solidFill>
                  <a:srgbClr val="000000"/>
                </a:solidFill>
                <a:latin typeface="Arial" panose="020B0604020202020204" pitchFamily="34" charset="0"/>
                <a:cs typeface="Arial" panose="020B0604020202020204" pitchFamily="34" charset="0"/>
              </a:rPr>
              <a:t>cũng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sở</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50% </a:t>
            </a:r>
            <a:r>
              <a:rPr lang="en-US" altLang="en-US" sz="2000" dirty="0" err="1">
                <a:solidFill>
                  <a:srgbClr val="000000"/>
                </a:solidFill>
                <a:latin typeface="Arial" panose="020B0604020202020204" pitchFamily="34" charset="0"/>
                <a:cs typeface="Arial" panose="020B0604020202020204" pitchFamily="34" charset="0"/>
              </a:rPr>
              <a:t>theo</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vốn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của</a:t>
            </a:r>
            <a:r>
              <a:rPr lang="en-US" altLang="en-US" sz="2000" dirty="0">
                <a:solidFill>
                  <a:srgbClr val="000000"/>
                </a:solidFill>
                <a:latin typeface="Arial" panose="020B0604020202020204" pitchFamily="34" charset="0"/>
                <a:cs typeface="Arial" panose="020B0604020202020204" pitchFamily="34" charset="0"/>
              </a:rPr>
              <a:t> Trang </a:t>
            </a:r>
            <a:r>
              <a:rPr lang="en-US" altLang="en-US" sz="2000" dirty="0" err="1">
                <a:solidFill>
                  <a:srgbClr val="000000"/>
                </a:solidFill>
                <a:latin typeface="Arial" panose="020B0604020202020204" pitchFamily="34" charset="0"/>
                <a:cs typeface="Arial" panose="020B0604020202020204" pitchFamily="34" charset="0"/>
              </a:rPr>
              <a:t>trại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trồng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nho</a:t>
            </a:r>
            <a:r>
              <a:rPr lang="en-US" altLang="en-US" sz="2000" dirty="0">
                <a:solidFill>
                  <a:srgbClr val="000000"/>
                </a:solidFill>
                <a:latin typeface="Arial" panose="020B0604020202020204" pitchFamily="34" charset="0"/>
                <a:cs typeface="Arial" panose="020B0604020202020204" pitchFamily="34" charset="0"/>
              </a:rPr>
              <a:t> B, </a:t>
            </a:r>
            <a:r>
              <a:rPr lang="en-US" altLang="en-US" sz="2000" dirty="0" err="1">
                <a:solidFill>
                  <a:srgbClr val="000000"/>
                </a:solidFill>
                <a:latin typeface="Arial" panose="020B0604020202020204" pitchFamily="34" charset="0"/>
                <a:cs typeface="Arial" panose="020B0604020202020204" pitchFamily="34" charset="0"/>
              </a:rPr>
              <a:t>được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vận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hành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điều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phối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tài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chính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hoàn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toàn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bởi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một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ty </a:t>
            </a:r>
            <a:r>
              <a:rPr lang="en-US" altLang="en-US" sz="2000" dirty="0" err="1">
                <a:solidFill>
                  <a:srgbClr val="000000"/>
                </a:solidFill>
                <a:latin typeface="Arial" panose="020B0604020202020204" pitchFamily="34" charset="0"/>
                <a:cs typeface="Arial" panose="020B0604020202020204" pitchFamily="34" charset="0"/>
              </a:rPr>
              <a:t>khác</a:t>
            </a:r>
            <a:r>
              <a:rPr lang="en-US" altLang="en-US" sz="2000" dirty="0">
                <a:solidFill>
                  <a:srgbClr val="000000"/>
                </a:solidFill>
                <a:latin typeface="Arial" panose="020B0604020202020204" pitchFamily="34" charset="0"/>
                <a:cs typeface="Arial" panose="020B0604020202020204" pitchFamily="34" charset="0"/>
              </a:rPr>
              <a:t>.</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905C1E6-75E3-8839-E16C-A2944CD97564}"/>
              </a:ext>
            </a:extLst>
          </p:cNvPr>
          <p:cNvPicPr>
            <a:picLocks noChangeAspect="1"/>
          </p:cNvPicPr>
          <p:nvPr/>
        </p:nvPicPr>
        <p:blipFill>
          <a:blip r:embed="rId2"/>
          <a:stretch>
            <a:fillRect/>
          </a:stretch>
        </p:blipFill>
        <p:spPr>
          <a:xfrm>
            <a:off x="902448" y="2371243"/>
            <a:ext cx="2637104" cy="2313505"/>
          </a:xfrm>
          <a:prstGeom prst="rect">
            <a:avLst/>
          </a:prstGeom>
        </p:spPr>
      </p:pic>
      <p:pic>
        <p:nvPicPr>
          <p:cNvPr id="8" name="Picture 7">
            <a:extLst>
              <a:ext uri="{FF2B5EF4-FFF2-40B4-BE49-F238E27FC236}">
                <a16:creationId xmlns:a16="http://schemas.microsoft.com/office/drawing/2014/main" id="{585A8896-49C2-7AF0-63F3-13A26EEA9FAD}"/>
              </a:ext>
            </a:extLst>
          </p:cNvPr>
          <p:cNvPicPr>
            <a:picLocks noChangeAspect="1"/>
          </p:cNvPicPr>
          <p:nvPr/>
        </p:nvPicPr>
        <p:blipFill>
          <a:blip r:embed="rId3"/>
          <a:stretch>
            <a:fillRect/>
          </a:stretch>
        </p:blipFill>
        <p:spPr>
          <a:xfrm>
            <a:off x="4697452" y="2371243"/>
            <a:ext cx="2884263" cy="2324514"/>
          </a:xfrm>
          <a:prstGeom prst="rect">
            <a:avLst/>
          </a:prstGeom>
        </p:spPr>
      </p:pic>
      <p:pic>
        <p:nvPicPr>
          <p:cNvPr id="13" name="Picture 12">
            <a:extLst>
              <a:ext uri="{FF2B5EF4-FFF2-40B4-BE49-F238E27FC236}">
                <a16:creationId xmlns:a16="http://schemas.microsoft.com/office/drawing/2014/main" id="{FCCEF62B-2C55-0418-6B6F-3763A8724218}"/>
              </a:ext>
            </a:extLst>
          </p:cNvPr>
          <p:cNvPicPr>
            <a:picLocks noChangeAspect="1"/>
          </p:cNvPicPr>
          <p:nvPr/>
        </p:nvPicPr>
        <p:blipFill>
          <a:blip r:embed="rId4"/>
          <a:stretch>
            <a:fillRect/>
          </a:stretch>
        </p:blipFill>
        <p:spPr>
          <a:xfrm>
            <a:off x="8952752" y="2371243"/>
            <a:ext cx="2569641" cy="2324514"/>
          </a:xfrm>
          <a:prstGeom prst="rect">
            <a:avLst/>
          </a:prstGeom>
        </p:spPr>
      </p:pic>
      <p:graphicFrame>
        <p:nvGraphicFramePr>
          <p:cNvPr id="14" name="Table 13">
            <a:extLst>
              <a:ext uri="{FF2B5EF4-FFF2-40B4-BE49-F238E27FC236}">
                <a16:creationId xmlns:a16="http://schemas.microsoft.com/office/drawing/2014/main" id="{1F0920CE-479B-D76C-53F9-AB74BF0BEDAF}"/>
              </a:ext>
            </a:extLst>
          </p:cNvPr>
          <p:cNvGraphicFramePr>
            <a:graphicFrameLocks noGrp="1"/>
          </p:cNvGraphicFramePr>
          <p:nvPr>
            <p:extLst>
              <p:ext uri="{D42A27DB-BD31-4B8C-83A1-F6EECF244321}">
                <p14:modId xmlns:p14="http://schemas.microsoft.com/office/powerpoint/2010/main" val="2776722059"/>
              </p:ext>
            </p:extLst>
          </p:nvPr>
        </p:nvGraphicFramePr>
        <p:xfrm>
          <a:off x="2441388" y="4851240"/>
          <a:ext cx="7309224" cy="994412"/>
        </p:xfrm>
        <a:graphic>
          <a:graphicData uri="http://schemas.openxmlformats.org/drawingml/2006/table">
            <a:tbl>
              <a:tblPr>
                <a:tableStyleId>{5C22544A-7EE6-4342-B048-85BDC9FD1C3A}</a:tableStyleId>
              </a:tblPr>
              <a:tblGrid>
                <a:gridCol w="3091630">
                  <a:extLst>
                    <a:ext uri="{9D8B030D-6E8A-4147-A177-3AD203B41FA5}">
                      <a16:colId xmlns:a16="http://schemas.microsoft.com/office/drawing/2014/main" val="1670607206"/>
                    </a:ext>
                  </a:extLst>
                </a:gridCol>
                <a:gridCol w="4217594">
                  <a:extLst>
                    <a:ext uri="{9D8B030D-6E8A-4147-A177-3AD203B41FA5}">
                      <a16:colId xmlns:a16="http://schemas.microsoft.com/office/drawing/2014/main" val="3542612541"/>
                    </a:ext>
                  </a:extLst>
                </a:gridCol>
              </a:tblGrid>
              <a:tr h="195580">
                <a:tc>
                  <a:txBody>
                    <a:bodyPr/>
                    <a:lstStyle/>
                    <a:p>
                      <a:pPr algn="ctr" fontAlgn="b"/>
                      <a:r>
                        <a:rPr lang="en-US" sz="1600" b="1" u="none" strike="noStrike" dirty="0" err="1">
                          <a:effectLst/>
                          <a:latin typeface="+mj-lt"/>
                        </a:rPr>
                        <a:t>Cách</a:t>
                      </a:r>
                      <a:r>
                        <a:rPr lang="en-US" sz="1600" b="1" u="none" strike="noStrike" dirty="0">
                          <a:effectLst/>
                          <a:latin typeface="+mj-lt"/>
                        </a:rPr>
                        <a:t> </a:t>
                      </a:r>
                      <a:r>
                        <a:rPr lang="en-US" sz="1600" b="1" u="none" strike="noStrike" dirty="0" err="1">
                          <a:effectLst/>
                          <a:latin typeface="+mj-lt"/>
                        </a:rPr>
                        <a:t>tiếp</a:t>
                      </a:r>
                      <a:r>
                        <a:rPr lang="en-US" sz="1600" b="1" u="none" strike="noStrike" dirty="0">
                          <a:effectLst/>
                          <a:latin typeface="+mj-lt"/>
                        </a:rPr>
                        <a:t> </a:t>
                      </a:r>
                      <a:r>
                        <a:rPr lang="en-US" sz="1600" b="1" u="none" strike="noStrike" dirty="0" err="1">
                          <a:effectLst/>
                          <a:latin typeface="+mj-lt"/>
                        </a:rPr>
                        <a:t>cận</a:t>
                      </a:r>
                      <a:r>
                        <a:rPr lang="en-US" sz="1600" b="1" u="none" strike="noStrike" dirty="0">
                          <a:effectLst/>
                          <a:latin typeface="+mj-lt"/>
                        </a:rPr>
                        <a:t> </a:t>
                      </a:r>
                      <a:endParaRPr lang="en-US" sz="1600" b="1" i="0" u="none" strike="noStrike" dirty="0">
                        <a:solidFill>
                          <a:srgbClr val="000000"/>
                        </a:solidFill>
                        <a:effectLst/>
                        <a:latin typeface="+mj-lt"/>
                      </a:endParaRPr>
                    </a:p>
                  </a:txBody>
                  <a:tcPr marL="4763" marR="4763" marT="4763" marB="0" anchor="b"/>
                </a:tc>
                <a:tc>
                  <a:txBody>
                    <a:bodyPr/>
                    <a:lstStyle/>
                    <a:p>
                      <a:pPr algn="ctr" fontAlgn="b"/>
                      <a:r>
                        <a:rPr lang="vi-VN" sz="1600" b="1" u="none" strike="noStrike" dirty="0">
                          <a:effectLst/>
                          <a:latin typeface="+mj-lt"/>
                        </a:rPr>
                        <a:t>Lượng KNK Công ty R giám sát/báo cáo</a:t>
                      </a:r>
                      <a:endParaRPr lang="vi-VN" sz="1600" b="1" i="0" u="none" strike="noStrike" dirty="0">
                        <a:solidFill>
                          <a:srgbClr val="000000"/>
                        </a:solidFill>
                        <a:effectLst/>
                        <a:latin typeface="+mj-lt"/>
                      </a:endParaRPr>
                    </a:p>
                  </a:txBody>
                  <a:tcPr marL="4763" marR="4763" marT="4763" marB="0" anchor="b"/>
                </a:tc>
                <a:extLst>
                  <a:ext uri="{0D108BD9-81ED-4DB2-BD59-A6C34878D82A}">
                    <a16:rowId xmlns:a16="http://schemas.microsoft.com/office/drawing/2014/main" val="2214202767"/>
                  </a:ext>
                </a:extLst>
              </a:tr>
              <a:tr h="195580">
                <a:tc>
                  <a:txBody>
                    <a:bodyPr/>
                    <a:lstStyle/>
                    <a:p>
                      <a:pPr algn="l" fontAlgn="b"/>
                      <a:r>
                        <a:rPr lang="en-US" sz="1600" u="none" strike="noStrike">
                          <a:effectLst/>
                          <a:latin typeface="+mj-lt"/>
                        </a:rPr>
                        <a:t>Tiếp cận theo vốn chủ sở hữu</a:t>
                      </a:r>
                      <a:endParaRPr lang="en-US" sz="1600" b="0" i="0" u="none" strike="noStrike">
                        <a:solidFill>
                          <a:srgbClr val="000000"/>
                        </a:solidFill>
                        <a:effectLst/>
                        <a:latin typeface="+mj-lt"/>
                      </a:endParaRPr>
                    </a:p>
                  </a:txBody>
                  <a:tcPr marL="4763" marR="4763" marT="4763" marB="0" anchor="b"/>
                </a:tc>
                <a:tc>
                  <a:txBody>
                    <a:bodyPr/>
                    <a:lstStyle/>
                    <a:p>
                      <a:pPr algn="ctr" fontAlgn="b"/>
                      <a:r>
                        <a:rPr lang="en-US" sz="1600" u="none" strike="noStrike" dirty="0">
                          <a:effectLst/>
                          <a:latin typeface="+mj-lt"/>
                        </a:rPr>
                        <a:t> ?</a:t>
                      </a:r>
                      <a:endParaRPr lang="en-US" sz="1600" b="0" i="0" u="none" strike="noStrike" dirty="0">
                        <a:solidFill>
                          <a:srgbClr val="000000"/>
                        </a:solidFill>
                        <a:effectLst/>
                        <a:latin typeface="+mj-lt"/>
                      </a:endParaRPr>
                    </a:p>
                  </a:txBody>
                  <a:tcPr marL="4763" marR="4763" marT="4763" marB="0" anchor="b"/>
                </a:tc>
                <a:extLst>
                  <a:ext uri="{0D108BD9-81ED-4DB2-BD59-A6C34878D82A}">
                    <a16:rowId xmlns:a16="http://schemas.microsoft.com/office/drawing/2014/main" val="2735213662"/>
                  </a:ext>
                </a:extLst>
              </a:tr>
              <a:tr h="195580">
                <a:tc>
                  <a:txBody>
                    <a:bodyPr/>
                    <a:lstStyle/>
                    <a:p>
                      <a:pPr algn="l" fontAlgn="b"/>
                      <a:r>
                        <a:rPr lang="en-US" sz="1600" u="none" strike="noStrike">
                          <a:effectLst/>
                          <a:latin typeface="+mj-lt"/>
                        </a:rPr>
                        <a:t>Tiếp cận theo kiểm soát vận hành</a:t>
                      </a:r>
                      <a:endParaRPr lang="en-US" sz="1600" b="0" i="0" u="none" strike="noStrike">
                        <a:solidFill>
                          <a:srgbClr val="000000"/>
                        </a:solidFill>
                        <a:effectLst/>
                        <a:latin typeface="+mj-lt"/>
                      </a:endParaRPr>
                    </a:p>
                  </a:txBody>
                  <a:tcPr marL="4763" marR="4763" marT="4763" marB="0" anchor="b"/>
                </a:tc>
                <a:tc>
                  <a:txBody>
                    <a:bodyPr/>
                    <a:lstStyle/>
                    <a:p>
                      <a:pPr algn="ctr" fontAlgn="b"/>
                      <a:r>
                        <a:rPr lang="en-US" sz="1600" u="none" strike="noStrike" dirty="0">
                          <a:effectLst/>
                          <a:latin typeface="+mj-lt"/>
                        </a:rPr>
                        <a:t> ?</a:t>
                      </a:r>
                      <a:endParaRPr lang="en-US" sz="1600" b="0" i="0" u="none" strike="noStrike" dirty="0">
                        <a:solidFill>
                          <a:srgbClr val="000000"/>
                        </a:solidFill>
                        <a:effectLst/>
                        <a:latin typeface="+mj-lt"/>
                      </a:endParaRPr>
                    </a:p>
                  </a:txBody>
                  <a:tcPr marL="4763" marR="4763" marT="4763" marB="0" anchor="b"/>
                </a:tc>
                <a:extLst>
                  <a:ext uri="{0D108BD9-81ED-4DB2-BD59-A6C34878D82A}">
                    <a16:rowId xmlns:a16="http://schemas.microsoft.com/office/drawing/2014/main" val="3178169687"/>
                  </a:ext>
                </a:extLst>
              </a:tr>
              <a:tr h="195580">
                <a:tc>
                  <a:txBody>
                    <a:bodyPr/>
                    <a:lstStyle/>
                    <a:p>
                      <a:pPr algn="l" fontAlgn="b"/>
                      <a:r>
                        <a:rPr lang="en-US" sz="1600" u="none" strike="noStrike">
                          <a:effectLst/>
                          <a:latin typeface="+mj-lt"/>
                        </a:rPr>
                        <a:t>Tiếp cận theo kiểm soát tài chính</a:t>
                      </a:r>
                      <a:endParaRPr lang="en-US" sz="1600" b="0" i="0" u="none" strike="noStrike">
                        <a:solidFill>
                          <a:srgbClr val="000000"/>
                        </a:solidFill>
                        <a:effectLst/>
                        <a:latin typeface="+mj-lt"/>
                      </a:endParaRPr>
                    </a:p>
                  </a:txBody>
                  <a:tcPr marL="4763" marR="4763" marT="4763" marB="0" anchor="b"/>
                </a:tc>
                <a:tc>
                  <a:txBody>
                    <a:bodyPr/>
                    <a:lstStyle/>
                    <a:p>
                      <a:pPr algn="ctr" fontAlgn="b"/>
                      <a:r>
                        <a:rPr lang="en-US" sz="1600" u="none" strike="noStrike" dirty="0">
                          <a:effectLst/>
                          <a:latin typeface="+mj-lt"/>
                        </a:rPr>
                        <a:t> ?</a:t>
                      </a:r>
                      <a:endParaRPr lang="en-US" sz="1600" b="0" i="0" u="none" strike="noStrike" dirty="0">
                        <a:solidFill>
                          <a:srgbClr val="000000"/>
                        </a:solidFill>
                        <a:effectLst/>
                        <a:latin typeface="+mj-lt"/>
                      </a:endParaRPr>
                    </a:p>
                  </a:txBody>
                  <a:tcPr marL="4763" marR="4763" marT="4763" marB="0" anchor="b"/>
                </a:tc>
                <a:extLst>
                  <a:ext uri="{0D108BD9-81ED-4DB2-BD59-A6C34878D82A}">
                    <a16:rowId xmlns:a16="http://schemas.microsoft.com/office/drawing/2014/main" val="2989831708"/>
                  </a:ext>
                </a:extLst>
              </a:tr>
            </a:tbl>
          </a:graphicData>
        </a:graphic>
      </p:graphicFrame>
      <p:sp>
        <p:nvSpPr>
          <p:cNvPr id="15" name="TextBox 14">
            <a:extLst>
              <a:ext uri="{FF2B5EF4-FFF2-40B4-BE49-F238E27FC236}">
                <a16:creationId xmlns:a16="http://schemas.microsoft.com/office/drawing/2014/main" id="{9077781A-73D2-4D78-0610-E279DAE21052}"/>
              </a:ext>
            </a:extLst>
          </p:cNvPr>
          <p:cNvSpPr txBox="1"/>
          <p:nvPr/>
        </p:nvSpPr>
        <p:spPr>
          <a:xfrm>
            <a:off x="539644" y="5931533"/>
            <a:ext cx="11496967" cy="400110"/>
          </a:xfrm>
          <a:prstGeom prst="rect">
            <a:avLst/>
          </a:prstGeom>
          <a:noFill/>
        </p:spPr>
        <p:txBody>
          <a:bodyPr wrap="square">
            <a:spAutoFit/>
          </a:bodyPr>
          <a:lstStyle/>
          <a:p>
            <a:pPr marL="457200" indent="-457200" algn="just">
              <a:spcAft>
                <a:spcPts val="267"/>
              </a:spcAft>
              <a:buFont typeface="Wingdings" panose="05000000000000000000" pitchFamily="2" charset="2"/>
              <a:buChar char="ü"/>
              <a:defRPr/>
            </a:pPr>
            <a:r>
              <a:rPr lang="en-US" sz="2000" kern="100" dirty="0" err="1">
                <a:solidFill>
                  <a:srgbClr val="000000"/>
                </a:solidFill>
                <a:ea typeface="Calibri" panose="020F0502020204030204" pitchFamily="34" charset="0"/>
                <a:cs typeface="Tahoma" panose="020B0604030504040204" pitchFamily="34" charset="0"/>
              </a:rPr>
              <a:t>Mội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đều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vị</a:t>
            </a:r>
            <a:r>
              <a:rPr lang="en-US" sz="2000" kern="100" dirty="0">
                <a:solidFill>
                  <a:srgbClr val="000000"/>
                </a:solidFill>
                <a:ea typeface="Calibri" panose="020F0502020204030204" pitchFamily="34" charset="0"/>
                <a:cs typeface="Tahoma" panose="020B0604030504040204" pitchFamily="34" charset="0"/>
              </a:rPr>
              <a:t> CO2 </a:t>
            </a:r>
            <a:r>
              <a:rPr lang="en-US" sz="2000" kern="100" dirty="0" err="1">
                <a:solidFill>
                  <a:srgbClr val="000000"/>
                </a:solidFill>
                <a:ea typeface="Calibri" panose="020F0502020204030204" pitchFamily="34" charset="0"/>
                <a:cs typeface="Tahoma" panose="020B0604030504040204" pitchFamily="34" charset="0"/>
              </a:rPr>
              <a:t>tương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CO2e</a:t>
            </a:r>
            <a:r>
              <a:rPr lang="en-US" sz="2000" kern="100" dirty="0">
                <a:solidFill>
                  <a:srgbClr val="000000"/>
                </a:solidFill>
                <a:ea typeface="Calibri" panose="020F0502020204030204" pitchFamily="34" charset="0"/>
                <a:cs typeface="Tahoma" panose="020B0604030504040204" pitchFamily="34" charset="0"/>
              </a:rPr>
              <a:t>) </a:t>
            </a:r>
          </a:p>
        </p:txBody>
      </p:sp>
      <p:sp>
        <p:nvSpPr>
          <p:cNvPr id="2" name="TextBox 1">
            <a:extLst>
              <a:ext uri="{FF2B5EF4-FFF2-40B4-BE49-F238E27FC236}">
                <a16:creationId xmlns:a16="http://schemas.microsoft.com/office/drawing/2014/main" id="{49ED3FBF-5692-C59D-0270-CF49E57B5984}"/>
              </a:ext>
            </a:extLst>
          </p:cNvPr>
          <p:cNvSpPr txBox="1"/>
          <p:nvPr/>
        </p:nvSpPr>
        <p:spPr>
          <a:xfrm>
            <a:off x="3089578" y="494303"/>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1897704827"/>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8BB1D9-E52D-1881-252E-755EE94E9ADB}"/>
              </a:ext>
            </a:extLst>
          </p:cNvPr>
          <p:cNvPicPr>
            <a:picLocks noChangeAspect="1"/>
          </p:cNvPicPr>
          <p:nvPr/>
        </p:nvPicPr>
        <p:blipFill>
          <a:blip r:embed="rId3"/>
          <a:stretch>
            <a:fillRect/>
          </a:stretch>
        </p:blipFill>
        <p:spPr>
          <a:xfrm>
            <a:off x="1492845" y="1859500"/>
            <a:ext cx="9240114" cy="4335259"/>
          </a:xfrm>
          <a:prstGeom prst="rect">
            <a:avLst/>
          </a:prstGeom>
        </p:spPr>
      </p:pic>
      <p:sp>
        <p:nvSpPr>
          <p:cNvPr id="3" name="TextBox 2">
            <a:extLst>
              <a:ext uri="{FF2B5EF4-FFF2-40B4-BE49-F238E27FC236}">
                <a16:creationId xmlns:a16="http://schemas.microsoft.com/office/drawing/2014/main" id="{01390363-5189-E365-0F96-0583717AC83C}"/>
              </a:ext>
            </a:extLst>
          </p:cNvPr>
          <p:cNvSpPr txBox="1">
            <a:spLocks noChangeArrowheads="1"/>
          </p:cNvSpPr>
          <p:nvPr/>
        </p:nvSpPr>
        <p:spPr bwMode="auto">
          <a:xfrm>
            <a:off x="581284" y="1363595"/>
            <a:ext cx="8952753" cy="4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kern="100" dirty="0" err="1">
                <a:solidFill>
                  <a:srgbClr val="00B050"/>
                </a:solidFill>
                <a:latin typeface="+mj-lt"/>
                <a:ea typeface="Calibri" panose="020F0502020204030204" pitchFamily="34" charset="0"/>
                <a:cs typeface="Tahoma" panose="020B0604030504040204" pitchFamily="34" charset="0"/>
              </a:rPr>
              <a:t>PHÂN</a:t>
            </a:r>
            <a:r>
              <a:rPr lang="en-US" altLang="en-US" sz="2000" b="1" kern="100" dirty="0">
                <a:solidFill>
                  <a:srgbClr val="00B050"/>
                </a:solidFill>
                <a:latin typeface="+mj-lt"/>
                <a:ea typeface="Calibri" panose="020F0502020204030204" pitchFamily="34" charset="0"/>
                <a:cs typeface="Tahoma" panose="020B0604030504040204" pitchFamily="34" charset="0"/>
              </a:rPr>
              <a:t> </a:t>
            </a:r>
            <a:r>
              <a:rPr lang="en-US" altLang="en-US" sz="2000" b="1" kern="100" dirty="0" err="1">
                <a:solidFill>
                  <a:srgbClr val="00B050"/>
                </a:solidFill>
                <a:latin typeface="+mj-lt"/>
                <a:ea typeface="Calibri" panose="020F0502020204030204" pitchFamily="34" charset="0"/>
                <a:cs typeface="Tahoma" panose="020B0604030504040204" pitchFamily="34" charset="0"/>
              </a:rPr>
              <a:t>NHÓM</a:t>
            </a:r>
            <a:r>
              <a:rPr lang="en-US" altLang="en-US" sz="2000" b="1" kern="100" dirty="0">
                <a:solidFill>
                  <a:srgbClr val="00B050"/>
                </a:solidFill>
                <a:latin typeface="+mj-lt"/>
                <a:ea typeface="Calibri" panose="020F0502020204030204" pitchFamily="34" charset="0"/>
                <a:cs typeface="Tahoma" panose="020B0604030504040204" pitchFamily="34" charset="0"/>
              </a:rPr>
              <a:t> </a:t>
            </a:r>
            <a:r>
              <a:rPr lang="en-US" altLang="en-US" sz="2000" b="1" kern="100" dirty="0" err="1">
                <a:solidFill>
                  <a:srgbClr val="00B050"/>
                </a:solidFill>
                <a:latin typeface="+mj-lt"/>
                <a:ea typeface="Calibri" panose="020F0502020204030204" pitchFamily="34" charset="0"/>
                <a:cs typeface="Tahoma" panose="020B0604030504040204" pitchFamily="34" charset="0"/>
              </a:rPr>
              <a:t>CÁC</a:t>
            </a:r>
            <a:r>
              <a:rPr lang="en-US" altLang="en-US" sz="2000" b="1" kern="100" dirty="0">
                <a:solidFill>
                  <a:srgbClr val="00B050"/>
                </a:solidFill>
                <a:latin typeface="+mj-lt"/>
                <a:ea typeface="Calibri" panose="020F0502020204030204" pitchFamily="34" charset="0"/>
                <a:cs typeface="Tahoma" panose="020B0604030504040204" pitchFamily="34" charset="0"/>
              </a:rPr>
              <a:t> </a:t>
            </a:r>
            <a:r>
              <a:rPr lang="en-US" altLang="en-US" sz="2000" b="1" kern="100" dirty="0" err="1">
                <a:solidFill>
                  <a:srgbClr val="00B050"/>
                </a:solidFill>
                <a:latin typeface="+mj-lt"/>
                <a:ea typeface="Calibri" panose="020F0502020204030204" pitchFamily="34" charset="0"/>
                <a:cs typeface="Tahoma" panose="020B0604030504040204" pitchFamily="34" charset="0"/>
              </a:rPr>
              <a:t>LOẠI</a:t>
            </a:r>
            <a:r>
              <a:rPr lang="en-US" altLang="en-US" sz="2000" b="1" kern="100" dirty="0">
                <a:solidFill>
                  <a:srgbClr val="00B050"/>
                </a:solidFill>
                <a:latin typeface="+mj-lt"/>
                <a:ea typeface="Calibri" panose="020F0502020204030204" pitchFamily="34" charset="0"/>
                <a:cs typeface="Tahoma" panose="020B0604030504040204" pitchFamily="34" charset="0"/>
              </a:rPr>
              <a:t> </a:t>
            </a:r>
            <a:r>
              <a:rPr lang="en-US" altLang="en-US" sz="2000" b="1" kern="100" dirty="0" err="1">
                <a:solidFill>
                  <a:srgbClr val="00B050"/>
                </a:solidFill>
                <a:latin typeface="+mj-lt"/>
                <a:ea typeface="Calibri" panose="020F0502020204030204" pitchFamily="34" charset="0"/>
                <a:cs typeface="Tahoma" panose="020B0604030504040204" pitchFamily="34" charset="0"/>
              </a:rPr>
              <a:t>PHÁT</a:t>
            </a:r>
            <a:r>
              <a:rPr lang="en-US" altLang="en-US" sz="2000" b="1" kern="100" dirty="0">
                <a:solidFill>
                  <a:srgbClr val="00B050"/>
                </a:solidFill>
                <a:latin typeface="+mj-lt"/>
                <a:ea typeface="Calibri" panose="020F0502020204030204" pitchFamily="34" charset="0"/>
                <a:cs typeface="Tahoma" panose="020B0604030504040204" pitchFamily="34" charset="0"/>
              </a:rPr>
              <a:t> </a:t>
            </a:r>
            <a:r>
              <a:rPr lang="en-US" altLang="en-US" sz="2000" b="1" kern="100" dirty="0" err="1">
                <a:solidFill>
                  <a:srgbClr val="00B050"/>
                </a:solidFill>
                <a:latin typeface="+mj-lt"/>
                <a:ea typeface="Calibri" panose="020F0502020204030204" pitchFamily="34" charset="0"/>
                <a:cs typeface="Tahoma" panose="020B0604030504040204" pitchFamily="34" charset="0"/>
              </a:rPr>
              <a:t>THẢI</a:t>
            </a:r>
            <a:r>
              <a:rPr lang="en-US" altLang="en-US" sz="2000" b="1" kern="100" dirty="0">
                <a:solidFill>
                  <a:srgbClr val="00B050"/>
                </a:solidFill>
                <a:latin typeface="+mj-lt"/>
                <a:ea typeface="Calibri" panose="020F0502020204030204" pitchFamily="34" charset="0"/>
                <a:cs typeface="Tahoma" panose="020B0604030504040204" pitchFamily="34" charset="0"/>
              </a:rPr>
              <a:t> THEO ISO 14064-1:2018</a:t>
            </a:r>
            <a:endParaRPr lang="en-US" altLang="en-US" sz="2000" b="1" i="1" dirty="0">
              <a:solidFill>
                <a:srgbClr val="00B0F0"/>
              </a:solidFill>
              <a:latin typeface="+mj-lt"/>
              <a:cs typeface="Arial" panose="020B0604020202020204" pitchFamily="34" charset="0"/>
            </a:endParaRPr>
          </a:p>
        </p:txBody>
      </p:sp>
      <p:sp>
        <p:nvSpPr>
          <p:cNvPr id="6" name="Title 1">
            <a:extLst>
              <a:ext uri="{FF2B5EF4-FFF2-40B4-BE49-F238E27FC236}">
                <a16:creationId xmlns:a16="http://schemas.microsoft.com/office/drawing/2014/main" id="{A6BCE02E-FAF1-749F-7E19-4A4638A17D3E}"/>
              </a:ext>
            </a:extLst>
          </p:cNvPr>
          <p:cNvSpPr txBox="1">
            <a:spLocks/>
          </p:cNvSpPr>
          <p:nvPr/>
        </p:nvSpPr>
        <p:spPr>
          <a:xfrm>
            <a:off x="0" y="374754"/>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báo</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cáo</a:t>
            </a:r>
            <a:endParaRPr lang="en-US" sz="3200" kern="0"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81878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C5E86AF-F180-F436-FBC0-678D9DDBCD50}"/>
              </a:ext>
            </a:extLst>
          </p:cNvPr>
          <p:cNvPicPr>
            <a:picLocks noChangeAspect="1"/>
          </p:cNvPicPr>
          <p:nvPr/>
        </p:nvPicPr>
        <p:blipFill>
          <a:blip r:embed="rId2"/>
          <a:stretch>
            <a:fillRect/>
          </a:stretch>
        </p:blipFill>
        <p:spPr>
          <a:xfrm>
            <a:off x="824459" y="1313516"/>
            <a:ext cx="4465862" cy="4905001"/>
          </a:xfrm>
          <a:prstGeom prst="rect">
            <a:avLst/>
          </a:prstGeom>
        </p:spPr>
      </p:pic>
      <p:pic>
        <p:nvPicPr>
          <p:cNvPr id="7" name="Picture 6">
            <a:extLst>
              <a:ext uri="{FF2B5EF4-FFF2-40B4-BE49-F238E27FC236}">
                <a16:creationId xmlns:a16="http://schemas.microsoft.com/office/drawing/2014/main" id="{7DF5225C-E720-69D7-6D1A-642484F33197}"/>
              </a:ext>
            </a:extLst>
          </p:cNvPr>
          <p:cNvPicPr>
            <a:picLocks noChangeAspect="1"/>
          </p:cNvPicPr>
          <p:nvPr/>
        </p:nvPicPr>
        <p:blipFill>
          <a:blip r:embed="rId3"/>
          <a:stretch>
            <a:fillRect/>
          </a:stretch>
        </p:blipFill>
        <p:spPr>
          <a:xfrm>
            <a:off x="5521228" y="1313516"/>
            <a:ext cx="6108957" cy="4905002"/>
          </a:xfrm>
          <a:prstGeom prst="rect">
            <a:avLst/>
          </a:prstGeom>
        </p:spPr>
      </p:pic>
      <p:sp>
        <p:nvSpPr>
          <p:cNvPr id="3" name="Title 1">
            <a:extLst>
              <a:ext uri="{FF2B5EF4-FFF2-40B4-BE49-F238E27FC236}">
                <a16:creationId xmlns:a16="http://schemas.microsoft.com/office/drawing/2014/main" id="{A6BCE02E-FAF1-749F-7E19-4A4638A17D3E}"/>
              </a:ext>
            </a:extLst>
          </p:cNvPr>
          <p:cNvSpPr txBox="1">
            <a:spLocks/>
          </p:cNvSpPr>
          <p:nvPr/>
        </p:nvSpPr>
        <p:spPr>
          <a:xfrm>
            <a:off x="0" y="374754"/>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báo</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cáo</a:t>
            </a:r>
            <a:endParaRPr lang="en-US" sz="3200" kern="0"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4121607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02839D-F818-7DD6-01B3-8AB4FF38AF9A}"/>
              </a:ext>
            </a:extLst>
          </p:cNvPr>
          <p:cNvPicPr>
            <a:picLocks noChangeAspect="1"/>
          </p:cNvPicPr>
          <p:nvPr/>
        </p:nvPicPr>
        <p:blipFill>
          <a:blip r:embed="rId2"/>
          <a:stretch>
            <a:fillRect/>
          </a:stretch>
        </p:blipFill>
        <p:spPr>
          <a:xfrm>
            <a:off x="610684" y="1512046"/>
            <a:ext cx="4515953" cy="4712975"/>
          </a:xfrm>
          <a:prstGeom prst="rect">
            <a:avLst/>
          </a:prstGeom>
        </p:spPr>
      </p:pic>
      <p:pic>
        <p:nvPicPr>
          <p:cNvPr id="8" name="Picture 7">
            <a:extLst>
              <a:ext uri="{FF2B5EF4-FFF2-40B4-BE49-F238E27FC236}">
                <a16:creationId xmlns:a16="http://schemas.microsoft.com/office/drawing/2014/main" id="{92305253-BDA8-18E0-0C0F-6738344E4BAB}"/>
              </a:ext>
            </a:extLst>
          </p:cNvPr>
          <p:cNvPicPr>
            <a:picLocks noChangeAspect="1"/>
          </p:cNvPicPr>
          <p:nvPr/>
        </p:nvPicPr>
        <p:blipFill>
          <a:blip r:embed="rId3"/>
          <a:stretch>
            <a:fillRect/>
          </a:stretch>
        </p:blipFill>
        <p:spPr>
          <a:xfrm>
            <a:off x="5606321" y="1512046"/>
            <a:ext cx="5934999" cy="4745508"/>
          </a:xfrm>
          <a:prstGeom prst="rect">
            <a:avLst/>
          </a:prstGeom>
        </p:spPr>
      </p:pic>
      <p:sp>
        <p:nvSpPr>
          <p:cNvPr id="5" name="Title 1">
            <a:extLst>
              <a:ext uri="{FF2B5EF4-FFF2-40B4-BE49-F238E27FC236}">
                <a16:creationId xmlns:a16="http://schemas.microsoft.com/office/drawing/2014/main" id="{A6BCE02E-FAF1-749F-7E19-4A4638A17D3E}"/>
              </a:ext>
            </a:extLst>
          </p:cNvPr>
          <p:cNvSpPr txBox="1">
            <a:spLocks/>
          </p:cNvSpPr>
          <p:nvPr/>
        </p:nvSpPr>
        <p:spPr>
          <a:xfrm>
            <a:off x="0" y="374754"/>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báo</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cáo</a:t>
            </a:r>
            <a:endParaRPr lang="en-US" sz="3200" kern="0"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350155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FF6415-BB0E-8231-F0CB-E53EFC3E6C13}"/>
              </a:ext>
            </a:extLst>
          </p:cNvPr>
          <p:cNvPicPr>
            <a:picLocks noChangeAspect="1"/>
          </p:cNvPicPr>
          <p:nvPr/>
        </p:nvPicPr>
        <p:blipFill>
          <a:blip r:embed="rId2"/>
          <a:stretch>
            <a:fillRect/>
          </a:stretch>
        </p:blipFill>
        <p:spPr>
          <a:xfrm>
            <a:off x="574502" y="1469036"/>
            <a:ext cx="3513404" cy="4754792"/>
          </a:xfrm>
          <a:prstGeom prst="rect">
            <a:avLst/>
          </a:prstGeom>
        </p:spPr>
      </p:pic>
      <p:pic>
        <p:nvPicPr>
          <p:cNvPr id="7" name="Picture 6">
            <a:extLst>
              <a:ext uri="{FF2B5EF4-FFF2-40B4-BE49-F238E27FC236}">
                <a16:creationId xmlns:a16="http://schemas.microsoft.com/office/drawing/2014/main" id="{BDE213B3-113B-60C0-989B-674D9364947D}"/>
              </a:ext>
            </a:extLst>
          </p:cNvPr>
          <p:cNvPicPr>
            <a:picLocks noChangeAspect="1"/>
          </p:cNvPicPr>
          <p:nvPr/>
        </p:nvPicPr>
        <p:blipFill>
          <a:blip r:embed="rId3"/>
          <a:stretch>
            <a:fillRect/>
          </a:stretch>
        </p:blipFill>
        <p:spPr>
          <a:xfrm>
            <a:off x="4392116" y="1469036"/>
            <a:ext cx="3449581" cy="4760219"/>
          </a:xfrm>
          <a:prstGeom prst="rect">
            <a:avLst/>
          </a:prstGeom>
        </p:spPr>
      </p:pic>
      <p:pic>
        <p:nvPicPr>
          <p:cNvPr id="10" name="Picture 9">
            <a:extLst>
              <a:ext uri="{FF2B5EF4-FFF2-40B4-BE49-F238E27FC236}">
                <a16:creationId xmlns:a16="http://schemas.microsoft.com/office/drawing/2014/main" id="{DDF3D721-70BA-26ED-0B71-CABE66390BB2}"/>
              </a:ext>
            </a:extLst>
          </p:cNvPr>
          <p:cNvPicPr>
            <a:picLocks noChangeAspect="1"/>
          </p:cNvPicPr>
          <p:nvPr/>
        </p:nvPicPr>
        <p:blipFill>
          <a:blip r:embed="rId4"/>
          <a:stretch>
            <a:fillRect/>
          </a:stretch>
        </p:blipFill>
        <p:spPr>
          <a:xfrm>
            <a:off x="8205425" y="1469036"/>
            <a:ext cx="3401958" cy="4754792"/>
          </a:xfrm>
          <a:prstGeom prst="rect">
            <a:avLst/>
          </a:prstGeom>
        </p:spPr>
      </p:pic>
      <p:sp>
        <p:nvSpPr>
          <p:cNvPr id="6" name="Title 1">
            <a:extLst>
              <a:ext uri="{FF2B5EF4-FFF2-40B4-BE49-F238E27FC236}">
                <a16:creationId xmlns:a16="http://schemas.microsoft.com/office/drawing/2014/main" id="{A6BCE02E-FAF1-749F-7E19-4A4638A17D3E}"/>
              </a:ext>
            </a:extLst>
          </p:cNvPr>
          <p:cNvSpPr txBox="1">
            <a:spLocks/>
          </p:cNvSpPr>
          <p:nvPr/>
        </p:nvSpPr>
        <p:spPr>
          <a:xfrm>
            <a:off x="0" y="374754"/>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Ranh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giới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báo</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cáo</a:t>
            </a:r>
            <a:endParaRPr lang="en-US" sz="3200" kern="0"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3182587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599607" y="926467"/>
            <a:ext cx="11096346" cy="101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Anh/</a:t>
            </a:r>
            <a:r>
              <a:rPr lang="en-US" altLang="en-US" sz="2000" dirty="0" err="1">
                <a:solidFill>
                  <a:srgbClr val="000000"/>
                </a:solidFill>
                <a:latin typeface="Arial" panose="020B0604020202020204" pitchFamily="34" charset="0"/>
                <a:cs typeface="Arial" panose="020B0604020202020204" pitchFamily="34" charset="0"/>
              </a:rPr>
              <a:t>chị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hãy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định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phạm</a:t>
            </a:r>
            <a:r>
              <a:rPr lang="en-US" altLang="en-US" sz="2000" dirty="0">
                <a:solidFill>
                  <a:srgbClr val="000000"/>
                </a:solidFill>
                <a:latin typeface="Arial" panose="020B0604020202020204" pitchFamily="34" charset="0"/>
                <a:cs typeface="Arial" panose="020B0604020202020204" pitchFamily="34" charset="0"/>
              </a:rPr>
              <a:t> vi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nguồn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kính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tại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nghiệp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chị</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2DACC14-D446-2620-2001-0751C08F02DA}"/>
              </a:ext>
            </a:extLst>
          </p:cNvPr>
          <p:cNvPicPr>
            <a:picLocks noChangeAspect="1"/>
          </p:cNvPicPr>
          <p:nvPr/>
        </p:nvPicPr>
        <p:blipFill>
          <a:blip r:embed="rId2"/>
          <a:stretch>
            <a:fillRect/>
          </a:stretch>
        </p:blipFill>
        <p:spPr>
          <a:xfrm>
            <a:off x="1302871" y="2371024"/>
            <a:ext cx="5286001" cy="3008452"/>
          </a:xfrm>
          <a:prstGeom prst="rect">
            <a:avLst/>
          </a:prstGeom>
        </p:spPr>
      </p:pic>
      <p:pic>
        <p:nvPicPr>
          <p:cNvPr id="8" name="Picture 7">
            <a:extLst>
              <a:ext uri="{FF2B5EF4-FFF2-40B4-BE49-F238E27FC236}">
                <a16:creationId xmlns:a16="http://schemas.microsoft.com/office/drawing/2014/main" id="{D9FFFD46-00DB-4D44-7E9F-A518077ADF65}"/>
              </a:ext>
            </a:extLst>
          </p:cNvPr>
          <p:cNvPicPr>
            <a:picLocks noChangeAspect="1"/>
          </p:cNvPicPr>
          <p:nvPr/>
        </p:nvPicPr>
        <p:blipFill>
          <a:blip r:embed="rId3"/>
          <a:stretch>
            <a:fillRect/>
          </a:stretch>
        </p:blipFill>
        <p:spPr>
          <a:xfrm>
            <a:off x="7268415" y="3729785"/>
            <a:ext cx="4839915" cy="2371725"/>
          </a:xfrm>
          <a:prstGeom prst="rect">
            <a:avLst/>
          </a:prstGeom>
        </p:spPr>
      </p:pic>
      <p:sp>
        <p:nvSpPr>
          <p:cNvPr id="2" name="TextBox 1">
            <a:extLst>
              <a:ext uri="{FF2B5EF4-FFF2-40B4-BE49-F238E27FC236}">
                <a16:creationId xmlns:a16="http://schemas.microsoft.com/office/drawing/2014/main" id="{4689543F-B302-ABDB-196C-DD8E0B6162DF}"/>
              </a:ext>
            </a:extLst>
          </p:cNvPr>
          <p:cNvSpPr txBox="1"/>
          <p:nvPr/>
        </p:nvSpPr>
        <p:spPr>
          <a:xfrm>
            <a:off x="3199261" y="497796"/>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3342124243"/>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b="1" dirty="0" err="1">
                <a:solidFill>
                  <a:schemeClr val="accent1">
                    <a:lumMod val="50000"/>
                  </a:schemeClr>
                </a:solidFill>
              </a:rPr>
              <a:t>MỤC</a:t>
            </a:r>
            <a:r>
              <a:rPr lang="en-US" sz="3200" b="1" dirty="0">
                <a:solidFill>
                  <a:schemeClr val="accent1">
                    <a:lumMod val="50000"/>
                  </a:schemeClr>
                </a:solidFill>
              </a:rPr>
              <a:t> </a:t>
            </a:r>
            <a:r>
              <a:rPr lang="en-US" sz="3200" b="1" dirty="0" err="1">
                <a:solidFill>
                  <a:schemeClr val="accent1">
                    <a:lumMod val="50000"/>
                  </a:schemeClr>
                </a:solidFill>
              </a:rPr>
              <a:t>TIÊU</a:t>
            </a:r>
            <a:r>
              <a:rPr lang="en-US" sz="3200" b="1" dirty="0">
                <a:solidFill>
                  <a:schemeClr val="accent1">
                    <a:lumMod val="50000"/>
                  </a:schemeClr>
                </a:solidFill>
              </a:rPr>
              <a:t> </a:t>
            </a:r>
            <a:r>
              <a:rPr lang="en-US" sz="3200" b="1" dirty="0" err="1">
                <a:solidFill>
                  <a:schemeClr val="accent1">
                    <a:lumMod val="50000"/>
                  </a:schemeClr>
                </a:solidFill>
              </a:rPr>
              <a:t>CỦA</a:t>
            </a:r>
            <a:r>
              <a:rPr lang="en-US" sz="3200" b="1" dirty="0">
                <a:solidFill>
                  <a:schemeClr val="accent1">
                    <a:lumMod val="50000"/>
                  </a:schemeClr>
                </a:solidFill>
              </a:rPr>
              <a:t> </a:t>
            </a:r>
            <a:r>
              <a:rPr lang="en-US" sz="3200" b="1" dirty="0" err="1">
                <a:solidFill>
                  <a:schemeClr val="accent1">
                    <a:lumMod val="50000"/>
                  </a:schemeClr>
                </a:solidFill>
              </a:rPr>
              <a:t>HỢP</a:t>
            </a:r>
            <a:r>
              <a:rPr lang="en-US" sz="3200" b="1" dirty="0">
                <a:solidFill>
                  <a:schemeClr val="accent1">
                    <a:lumMod val="50000"/>
                  </a:schemeClr>
                </a:solidFill>
              </a:rPr>
              <a:t> </a:t>
            </a:r>
            <a:r>
              <a:rPr lang="en-US" sz="3200" b="1" dirty="0" err="1">
                <a:solidFill>
                  <a:schemeClr val="accent1">
                    <a:lumMod val="50000"/>
                  </a:schemeClr>
                </a:solidFill>
              </a:rPr>
              <a:t>PHẦN</a:t>
            </a:r>
            <a:endParaRPr lang="en-VN" sz="3200" b="1"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0070C0"/>
                  </a:solidFill>
                  <a:latin typeface="Arial" panose="020B0604020202020204" pitchFamily="34" charset="0"/>
                  <a:cs typeface="Arial" panose="020B0604020202020204" pitchFamily="34" charset="0"/>
                </a:rPr>
                <a:t>Xác định phạm vi, nhận diện các nguồn phát thải khí nhà kính</a:t>
              </a:r>
              <a:endParaRPr lang="en-US" sz="2000" dirty="0">
                <a:solidFill>
                  <a:srgbClr val="0070C0"/>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701251"/>
            <a:ext cx="5692980" cy="982584"/>
            <a:chOff x="810619" y="3224047"/>
            <a:chExt cx="5692980" cy="844313"/>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3224047"/>
              <a:ext cx="4761446" cy="757615"/>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0070C0"/>
                  </a:solidFill>
                  <a:latin typeface="Arial" panose="020B0604020202020204" pitchFamily="34" charset="0"/>
                  <a:cs typeface="Arial" panose="020B0604020202020204" pitchFamily="34" charset="0"/>
                </a:rPr>
                <a:t>Hiểu được các phương pháp định lượng, báo cáo phát thải khí nhà kính</a:t>
              </a:r>
              <a:endParaRPr lang="en-US" sz="2000" dirty="0">
                <a:solidFill>
                  <a:srgbClr val="0070C0"/>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36">
            <a:extLst>
              <a:ext uri="{FF2B5EF4-FFF2-40B4-BE49-F238E27FC236}">
                <a16:creationId xmlns:a16="http://schemas.microsoft.com/office/drawing/2014/main" id="{EA42A211-11D7-72D8-82BE-2300F40AAD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9939" y="2035725"/>
            <a:ext cx="3691537" cy="328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95" y="386265"/>
            <a:ext cx="11574621"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Các</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bước</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thực</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hiện</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kiểm</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kê</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khí</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nhà</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kính</a:t>
            </a:r>
            <a:endParaRPr lang="en-US" sz="3200" b="1" dirty="0">
              <a:solidFill>
                <a:schemeClr val="accent1">
                  <a:lumMod val="50000"/>
                </a:schemeClr>
              </a:solidFill>
              <a:latin typeface="+mn-lt"/>
              <a:cs typeface="Times New Roman" panose="02020603050405020304" pitchFamily="18" charset="0"/>
            </a:endParaRPr>
          </a:p>
        </p:txBody>
      </p:sp>
      <p:sp>
        <p:nvSpPr>
          <p:cNvPr id="8" name="Chevron 16">
            <a:extLst>
              <a:ext uri="{FF2B5EF4-FFF2-40B4-BE49-F238E27FC236}">
                <a16:creationId xmlns:a16="http://schemas.microsoft.com/office/drawing/2014/main" id="{8786C3E1-40CA-DC05-CA5E-AAD368692556}"/>
              </a:ext>
            </a:extLst>
          </p:cNvPr>
          <p:cNvSpPr/>
          <p:nvPr/>
        </p:nvSpPr>
        <p:spPr bwMode="auto">
          <a:xfrm>
            <a:off x="16463" y="1386108"/>
            <a:ext cx="2118378" cy="667045"/>
          </a:xfrm>
          <a:prstGeom prst="chevron">
            <a:avLst/>
          </a:prstGeom>
          <a:solidFill>
            <a:srgbClr val="C0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0" name="Chevron 4">
            <a:extLst>
              <a:ext uri="{FF2B5EF4-FFF2-40B4-BE49-F238E27FC236}">
                <a16:creationId xmlns:a16="http://schemas.microsoft.com/office/drawing/2014/main" id="{FE99882F-AD43-572B-2276-9A32823292C8}"/>
              </a:ext>
            </a:extLst>
          </p:cNvPr>
          <p:cNvSpPr/>
          <p:nvPr/>
        </p:nvSpPr>
        <p:spPr bwMode="auto">
          <a:xfrm>
            <a:off x="180509" y="1386108"/>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1</a:t>
            </a:r>
          </a:p>
        </p:txBody>
      </p:sp>
      <p:sp>
        <p:nvSpPr>
          <p:cNvPr id="13" name="Chevron 16">
            <a:extLst>
              <a:ext uri="{FF2B5EF4-FFF2-40B4-BE49-F238E27FC236}">
                <a16:creationId xmlns:a16="http://schemas.microsoft.com/office/drawing/2014/main" id="{2FD3711E-70C1-57DD-08C0-FA35F71F9DC4}"/>
              </a:ext>
            </a:extLst>
          </p:cNvPr>
          <p:cNvSpPr/>
          <p:nvPr/>
        </p:nvSpPr>
        <p:spPr bwMode="auto">
          <a:xfrm>
            <a:off x="1930332" y="1361993"/>
            <a:ext cx="2118378" cy="667045"/>
          </a:xfrm>
          <a:prstGeom prst="chevron">
            <a:avLst/>
          </a:prstGeom>
          <a:solidFill>
            <a:srgbClr val="FF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5" name="Chevron 16">
            <a:extLst>
              <a:ext uri="{FF2B5EF4-FFF2-40B4-BE49-F238E27FC236}">
                <a16:creationId xmlns:a16="http://schemas.microsoft.com/office/drawing/2014/main" id="{0183E3A6-170F-0B2A-377C-C76D58652F5F}"/>
              </a:ext>
            </a:extLst>
          </p:cNvPr>
          <p:cNvSpPr/>
          <p:nvPr/>
        </p:nvSpPr>
        <p:spPr bwMode="auto">
          <a:xfrm>
            <a:off x="3831480" y="1371735"/>
            <a:ext cx="2118378" cy="667045"/>
          </a:xfrm>
          <a:prstGeom prst="chevron">
            <a:avLst/>
          </a:prstGeom>
          <a:solidFill>
            <a:srgbClr val="FFC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6" name="Chevron 16">
            <a:extLst>
              <a:ext uri="{FF2B5EF4-FFF2-40B4-BE49-F238E27FC236}">
                <a16:creationId xmlns:a16="http://schemas.microsoft.com/office/drawing/2014/main" id="{7779958F-D37A-BF87-2B45-FEFEA12F5EBC}"/>
              </a:ext>
            </a:extLst>
          </p:cNvPr>
          <p:cNvSpPr/>
          <p:nvPr/>
        </p:nvSpPr>
        <p:spPr bwMode="auto">
          <a:xfrm>
            <a:off x="5692418" y="1364018"/>
            <a:ext cx="2118378" cy="667045"/>
          </a:xfrm>
          <a:prstGeom prst="chevron">
            <a:avLst/>
          </a:prstGeom>
          <a:solidFill>
            <a:srgbClr val="FFFF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7" name="Chevron 16">
            <a:extLst>
              <a:ext uri="{FF2B5EF4-FFF2-40B4-BE49-F238E27FC236}">
                <a16:creationId xmlns:a16="http://schemas.microsoft.com/office/drawing/2014/main" id="{AA155C07-09B5-CBB9-AE67-8D968B327860}"/>
              </a:ext>
            </a:extLst>
          </p:cNvPr>
          <p:cNvSpPr/>
          <p:nvPr/>
        </p:nvSpPr>
        <p:spPr bwMode="auto">
          <a:xfrm>
            <a:off x="7576641" y="1378774"/>
            <a:ext cx="2118378" cy="667045"/>
          </a:xfrm>
          <a:prstGeom prst="chevron">
            <a:avLst/>
          </a:prstGeom>
          <a:solidFill>
            <a:srgbClr val="92D05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8" name="Chevron 16">
            <a:extLst>
              <a:ext uri="{FF2B5EF4-FFF2-40B4-BE49-F238E27FC236}">
                <a16:creationId xmlns:a16="http://schemas.microsoft.com/office/drawing/2014/main" id="{4434CD75-B536-4680-94C2-F7A0742A1A74}"/>
              </a:ext>
            </a:extLst>
          </p:cNvPr>
          <p:cNvSpPr/>
          <p:nvPr/>
        </p:nvSpPr>
        <p:spPr bwMode="auto">
          <a:xfrm>
            <a:off x="9484149" y="1364695"/>
            <a:ext cx="2160774" cy="667045"/>
          </a:xfrm>
          <a:prstGeom prst="chevron">
            <a:avLst/>
          </a:prstGeom>
          <a:solidFill>
            <a:srgbClr val="00B0F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9" name="Chevron 4">
            <a:extLst>
              <a:ext uri="{FF2B5EF4-FFF2-40B4-BE49-F238E27FC236}">
                <a16:creationId xmlns:a16="http://schemas.microsoft.com/office/drawing/2014/main" id="{5D7ECA02-9852-A001-CC68-9D18853985ED}"/>
              </a:ext>
            </a:extLst>
          </p:cNvPr>
          <p:cNvSpPr/>
          <p:nvPr/>
        </p:nvSpPr>
        <p:spPr bwMode="auto">
          <a:xfrm>
            <a:off x="2069602" y="1352251"/>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2</a:t>
            </a:r>
          </a:p>
        </p:txBody>
      </p:sp>
      <p:sp>
        <p:nvSpPr>
          <p:cNvPr id="20" name="Chevron 4">
            <a:extLst>
              <a:ext uri="{FF2B5EF4-FFF2-40B4-BE49-F238E27FC236}">
                <a16:creationId xmlns:a16="http://schemas.microsoft.com/office/drawing/2014/main" id="{FA70F805-C3AA-D91E-3546-45CD8CDC4CDB}"/>
              </a:ext>
            </a:extLst>
          </p:cNvPr>
          <p:cNvSpPr/>
          <p:nvPr/>
        </p:nvSpPr>
        <p:spPr bwMode="auto">
          <a:xfrm>
            <a:off x="4065635" y="1378774"/>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3</a:t>
            </a:r>
          </a:p>
        </p:txBody>
      </p:sp>
      <p:sp>
        <p:nvSpPr>
          <p:cNvPr id="21" name="Chevron 4">
            <a:extLst>
              <a:ext uri="{FF2B5EF4-FFF2-40B4-BE49-F238E27FC236}">
                <a16:creationId xmlns:a16="http://schemas.microsoft.com/office/drawing/2014/main" id="{4F28F39E-1A2F-81B5-5D4A-3F64B8A213BD}"/>
              </a:ext>
            </a:extLst>
          </p:cNvPr>
          <p:cNvSpPr/>
          <p:nvPr/>
        </p:nvSpPr>
        <p:spPr bwMode="auto">
          <a:xfrm>
            <a:off x="5970288" y="1378774"/>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4</a:t>
            </a:r>
          </a:p>
        </p:txBody>
      </p:sp>
      <p:sp>
        <p:nvSpPr>
          <p:cNvPr id="22" name="Chevron 4">
            <a:extLst>
              <a:ext uri="{FF2B5EF4-FFF2-40B4-BE49-F238E27FC236}">
                <a16:creationId xmlns:a16="http://schemas.microsoft.com/office/drawing/2014/main" id="{8060AFFC-C1AF-F371-5D9F-EC80AB8368E9}"/>
              </a:ext>
            </a:extLst>
          </p:cNvPr>
          <p:cNvSpPr/>
          <p:nvPr/>
        </p:nvSpPr>
        <p:spPr bwMode="auto">
          <a:xfrm>
            <a:off x="7854511" y="1427265"/>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5</a:t>
            </a:r>
          </a:p>
        </p:txBody>
      </p:sp>
      <p:sp>
        <p:nvSpPr>
          <p:cNvPr id="23" name="Chevron 4">
            <a:extLst>
              <a:ext uri="{FF2B5EF4-FFF2-40B4-BE49-F238E27FC236}">
                <a16:creationId xmlns:a16="http://schemas.microsoft.com/office/drawing/2014/main" id="{F0E0F0E6-C076-E26D-461A-2B52C6B6207F}"/>
              </a:ext>
            </a:extLst>
          </p:cNvPr>
          <p:cNvSpPr/>
          <p:nvPr/>
        </p:nvSpPr>
        <p:spPr bwMode="auto">
          <a:xfrm>
            <a:off x="9653872" y="1388418"/>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000" b="1" dirty="0" err="1">
                <a:solidFill>
                  <a:schemeClr val="tx1"/>
                </a:solidFill>
                <a:cs typeface="Arial" panose="020B0604020202020204" pitchFamily="34" charset="0"/>
              </a:rPr>
              <a:t>Bước</a:t>
            </a:r>
            <a:r>
              <a:rPr lang="en-US" sz="2000" b="1" dirty="0">
                <a:solidFill>
                  <a:schemeClr val="tx1"/>
                </a:solidFill>
                <a:cs typeface="Arial" panose="020B0604020202020204" pitchFamily="34" charset="0"/>
              </a:rPr>
              <a:t> 6</a:t>
            </a:r>
          </a:p>
        </p:txBody>
      </p:sp>
      <p:sp>
        <p:nvSpPr>
          <p:cNvPr id="24" name="TextBox 23">
            <a:extLst>
              <a:ext uri="{FF2B5EF4-FFF2-40B4-BE49-F238E27FC236}">
                <a16:creationId xmlns:a16="http://schemas.microsoft.com/office/drawing/2014/main" id="{AB360A48-5E2A-5336-FF5B-5D66765A7EDA}"/>
              </a:ext>
            </a:extLst>
          </p:cNvPr>
          <p:cNvSpPr txBox="1">
            <a:spLocks noChangeArrowheads="1"/>
          </p:cNvSpPr>
          <p:nvPr/>
        </p:nvSpPr>
        <p:spPr bwMode="auto">
          <a:xfrm>
            <a:off x="180510" y="2174595"/>
            <a:ext cx="1612432" cy="1323439"/>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Xác</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định</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phạm</a:t>
            </a:r>
            <a:r>
              <a:rPr lang="en-US" altLang="en-US" sz="2000" b="1" dirty="0">
                <a:solidFill>
                  <a:srgbClr val="0070C0"/>
                </a:solidFill>
                <a:latin typeface="+mn-lt"/>
                <a:cs typeface="Arial" panose="020B0604020202020204" pitchFamily="34" charset="0"/>
              </a:rPr>
              <a:t> vi, </a:t>
            </a:r>
            <a:r>
              <a:rPr lang="en-US" altLang="en-US" sz="2000" b="1" dirty="0" err="1">
                <a:solidFill>
                  <a:srgbClr val="0070C0"/>
                </a:solidFill>
                <a:latin typeface="+mn-lt"/>
                <a:cs typeface="Arial" panose="020B0604020202020204" pitchFamily="34" charset="0"/>
              </a:rPr>
              <a:t>ranh</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giới</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kiểm</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kê</a:t>
            </a:r>
            <a:endParaRPr lang="en-US" altLang="en-US" sz="2000" b="1" dirty="0">
              <a:solidFill>
                <a:srgbClr val="0070C0"/>
              </a:solidFill>
              <a:latin typeface="+mn-lt"/>
              <a:cs typeface="Arial" panose="020B0604020202020204" pitchFamily="34" charset="0"/>
            </a:endParaRPr>
          </a:p>
        </p:txBody>
      </p:sp>
      <p:sp>
        <p:nvSpPr>
          <p:cNvPr id="25" name="TextBox 24">
            <a:extLst>
              <a:ext uri="{FF2B5EF4-FFF2-40B4-BE49-F238E27FC236}">
                <a16:creationId xmlns:a16="http://schemas.microsoft.com/office/drawing/2014/main" id="{F8CC2166-6FE2-F3AF-8CED-4A69A64A3923}"/>
              </a:ext>
            </a:extLst>
          </p:cNvPr>
          <p:cNvSpPr txBox="1">
            <a:spLocks noChangeArrowheads="1"/>
          </p:cNvSpPr>
          <p:nvPr/>
        </p:nvSpPr>
        <p:spPr bwMode="auto">
          <a:xfrm>
            <a:off x="2118446" y="2248461"/>
            <a:ext cx="1612432" cy="1323439"/>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Xác</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định</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nguồn</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bể</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khí</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nhà</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kính</a:t>
            </a:r>
            <a:endParaRPr lang="en-US" altLang="en-US" sz="2000" b="1" dirty="0">
              <a:solidFill>
                <a:srgbClr val="0070C0"/>
              </a:solidFill>
              <a:latin typeface="+mn-lt"/>
              <a:cs typeface="Arial" panose="020B0604020202020204" pitchFamily="34" charset="0"/>
            </a:endParaRPr>
          </a:p>
        </p:txBody>
      </p:sp>
      <p:sp>
        <p:nvSpPr>
          <p:cNvPr id="26" name="TextBox 25">
            <a:extLst>
              <a:ext uri="{FF2B5EF4-FFF2-40B4-BE49-F238E27FC236}">
                <a16:creationId xmlns:a16="http://schemas.microsoft.com/office/drawing/2014/main" id="{EEE6A6CE-95EC-CF52-D0CE-FAC5C848C89E}"/>
              </a:ext>
            </a:extLst>
          </p:cNvPr>
          <p:cNvSpPr txBox="1">
            <a:spLocks noChangeArrowheads="1"/>
          </p:cNvSpPr>
          <p:nvPr/>
        </p:nvSpPr>
        <p:spPr bwMode="auto">
          <a:xfrm>
            <a:off x="3984662" y="2326995"/>
            <a:ext cx="1612432" cy="707886"/>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Kiểm</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kê</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khí</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nhà</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kính</a:t>
            </a:r>
            <a:endParaRPr lang="en-US" altLang="en-US" sz="2000" b="1" dirty="0">
              <a:solidFill>
                <a:srgbClr val="0070C0"/>
              </a:solidFill>
              <a:latin typeface="+mn-lt"/>
              <a:cs typeface="Arial" panose="020B0604020202020204" pitchFamily="34" charset="0"/>
            </a:endParaRPr>
          </a:p>
        </p:txBody>
      </p:sp>
      <p:sp>
        <p:nvSpPr>
          <p:cNvPr id="27" name="TextBox 26">
            <a:extLst>
              <a:ext uri="{FF2B5EF4-FFF2-40B4-BE49-F238E27FC236}">
                <a16:creationId xmlns:a16="http://schemas.microsoft.com/office/drawing/2014/main" id="{BFDA5DAC-C003-3282-FAB0-7840BCC1ADFE}"/>
              </a:ext>
            </a:extLst>
          </p:cNvPr>
          <p:cNvSpPr txBox="1">
            <a:spLocks noChangeArrowheads="1"/>
          </p:cNvSpPr>
          <p:nvPr/>
        </p:nvSpPr>
        <p:spPr bwMode="auto">
          <a:xfrm>
            <a:off x="5985306" y="2258266"/>
            <a:ext cx="1612432" cy="1015663"/>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Kiểm</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tra</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chất</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lượng</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đo</a:t>
            </a:r>
            <a:endParaRPr lang="en-US" altLang="en-US" sz="2000" b="1" dirty="0">
              <a:solidFill>
                <a:srgbClr val="0070C0"/>
              </a:solidFill>
              <a:latin typeface="+mn-lt"/>
              <a:cs typeface="Arial" panose="020B0604020202020204" pitchFamily="34" charset="0"/>
            </a:endParaRPr>
          </a:p>
        </p:txBody>
      </p:sp>
      <p:sp>
        <p:nvSpPr>
          <p:cNvPr id="28" name="TextBox 27">
            <a:extLst>
              <a:ext uri="{FF2B5EF4-FFF2-40B4-BE49-F238E27FC236}">
                <a16:creationId xmlns:a16="http://schemas.microsoft.com/office/drawing/2014/main" id="{FBD6A1AC-24E4-0828-FD74-CA065BE9900E}"/>
              </a:ext>
            </a:extLst>
          </p:cNvPr>
          <p:cNvSpPr txBox="1">
            <a:spLocks noChangeArrowheads="1"/>
          </p:cNvSpPr>
          <p:nvPr/>
        </p:nvSpPr>
        <p:spPr bwMode="auto">
          <a:xfrm>
            <a:off x="7887382" y="2258266"/>
            <a:ext cx="1612432" cy="1323439"/>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Kế</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hoạch</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sáng</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kiến</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giảm</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phát</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thải</a:t>
            </a:r>
            <a:endParaRPr lang="en-US" altLang="en-US" sz="2000" b="1" dirty="0">
              <a:solidFill>
                <a:srgbClr val="0070C0"/>
              </a:solidFill>
              <a:latin typeface="+mn-lt"/>
              <a:cs typeface="Arial" panose="020B0604020202020204" pitchFamily="34" charset="0"/>
            </a:endParaRPr>
          </a:p>
        </p:txBody>
      </p:sp>
      <p:sp>
        <p:nvSpPr>
          <p:cNvPr id="29" name="TextBox 28">
            <a:extLst>
              <a:ext uri="{FF2B5EF4-FFF2-40B4-BE49-F238E27FC236}">
                <a16:creationId xmlns:a16="http://schemas.microsoft.com/office/drawing/2014/main" id="{51F61B1C-7B8F-8750-A794-59A5A98554E6}"/>
              </a:ext>
            </a:extLst>
          </p:cNvPr>
          <p:cNvSpPr txBox="1">
            <a:spLocks noChangeArrowheads="1"/>
          </p:cNvSpPr>
          <p:nvPr/>
        </p:nvSpPr>
        <p:spPr bwMode="auto">
          <a:xfrm>
            <a:off x="9789458" y="2174595"/>
            <a:ext cx="1612432" cy="1015663"/>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000" b="1" dirty="0" err="1">
                <a:solidFill>
                  <a:srgbClr val="0070C0"/>
                </a:solidFill>
                <a:latin typeface="+mn-lt"/>
                <a:cs typeface="Arial" panose="020B0604020202020204" pitchFamily="34" charset="0"/>
              </a:rPr>
              <a:t>Tuyên</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bố</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về</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khí</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nhà</a:t>
            </a:r>
            <a:r>
              <a:rPr lang="en-US" altLang="en-US" sz="2000" b="1" dirty="0">
                <a:solidFill>
                  <a:srgbClr val="0070C0"/>
                </a:solidFill>
                <a:latin typeface="+mn-lt"/>
                <a:cs typeface="Arial" panose="020B0604020202020204" pitchFamily="34" charset="0"/>
              </a:rPr>
              <a:t> </a:t>
            </a:r>
            <a:r>
              <a:rPr lang="en-US" altLang="en-US" sz="2000" b="1" dirty="0" err="1">
                <a:solidFill>
                  <a:srgbClr val="0070C0"/>
                </a:solidFill>
                <a:latin typeface="+mn-lt"/>
                <a:cs typeface="Arial" panose="020B0604020202020204" pitchFamily="34" charset="0"/>
              </a:rPr>
              <a:t>kính</a:t>
            </a:r>
            <a:endParaRPr lang="en-US" altLang="en-US" sz="2000" b="1" dirty="0">
              <a:solidFill>
                <a:srgbClr val="0070C0"/>
              </a:solidFill>
              <a:latin typeface="+mn-lt"/>
              <a:cs typeface="Arial" panose="020B0604020202020204" pitchFamily="34" charset="0"/>
            </a:endParaRPr>
          </a:p>
        </p:txBody>
      </p:sp>
      <p:pic>
        <p:nvPicPr>
          <p:cNvPr id="4" name="Picture 3">
            <a:extLst>
              <a:ext uri="{FF2B5EF4-FFF2-40B4-BE49-F238E27FC236}">
                <a16:creationId xmlns:a16="http://schemas.microsoft.com/office/drawing/2014/main" id="{ABFED8B4-A5BB-CE59-3DB7-0D831DE5F837}"/>
              </a:ext>
            </a:extLst>
          </p:cNvPr>
          <p:cNvPicPr>
            <a:picLocks noChangeAspect="1"/>
          </p:cNvPicPr>
          <p:nvPr/>
        </p:nvPicPr>
        <p:blipFill>
          <a:blip r:embed="rId2"/>
          <a:stretch>
            <a:fillRect/>
          </a:stretch>
        </p:blipFill>
        <p:spPr>
          <a:xfrm>
            <a:off x="3482698" y="3723206"/>
            <a:ext cx="4652865" cy="2552088"/>
          </a:xfrm>
          <a:prstGeom prst="rect">
            <a:avLst/>
          </a:prstGeom>
        </p:spPr>
      </p:pic>
    </p:spTree>
    <p:extLst>
      <p:ext uri="{BB962C8B-B14F-4D97-AF65-F5344CB8AC3E}">
        <p14:creationId xmlns:p14="http://schemas.microsoft.com/office/powerpoint/2010/main" val="377308225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681" y="302034"/>
            <a:ext cx="11717694"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Tài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liệu</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tra</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cứu</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3808ACBA-067E-4496-B6C3-3718E981D34B}"/>
              </a:ext>
            </a:extLst>
          </p:cNvPr>
          <p:cNvPicPr>
            <a:picLocks noChangeAspect="1"/>
          </p:cNvPicPr>
          <p:nvPr/>
        </p:nvPicPr>
        <p:blipFill>
          <a:blip r:embed="rId3"/>
          <a:stretch>
            <a:fillRect/>
          </a:stretch>
        </p:blipFill>
        <p:spPr>
          <a:xfrm>
            <a:off x="513297" y="2034782"/>
            <a:ext cx="3154259" cy="4243499"/>
          </a:xfrm>
          <a:prstGeom prst="rect">
            <a:avLst/>
          </a:prstGeom>
        </p:spPr>
      </p:pic>
      <p:pic>
        <p:nvPicPr>
          <p:cNvPr id="7" name="Picture 6">
            <a:extLst>
              <a:ext uri="{FF2B5EF4-FFF2-40B4-BE49-F238E27FC236}">
                <a16:creationId xmlns:a16="http://schemas.microsoft.com/office/drawing/2014/main" id="{CD325E42-ECA6-8D57-5B7F-A03CEA3A44DB}"/>
              </a:ext>
            </a:extLst>
          </p:cNvPr>
          <p:cNvPicPr>
            <a:picLocks noChangeAspect="1"/>
          </p:cNvPicPr>
          <p:nvPr/>
        </p:nvPicPr>
        <p:blipFill>
          <a:blip r:embed="rId4"/>
          <a:stretch>
            <a:fillRect/>
          </a:stretch>
        </p:blipFill>
        <p:spPr>
          <a:xfrm>
            <a:off x="4801543" y="2141609"/>
            <a:ext cx="2931805" cy="4042557"/>
          </a:xfrm>
          <a:prstGeom prst="rect">
            <a:avLst/>
          </a:prstGeom>
        </p:spPr>
      </p:pic>
      <p:pic>
        <p:nvPicPr>
          <p:cNvPr id="9" name="Picture 8">
            <a:extLst>
              <a:ext uri="{FF2B5EF4-FFF2-40B4-BE49-F238E27FC236}">
                <a16:creationId xmlns:a16="http://schemas.microsoft.com/office/drawing/2014/main" id="{389FDE4E-F10D-50FE-3416-B796BCF94CEA}"/>
              </a:ext>
            </a:extLst>
          </p:cNvPr>
          <p:cNvPicPr>
            <a:picLocks noChangeAspect="1"/>
          </p:cNvPicPr>
          <p:nvPr/>
        </p:nvPicPr>
        <p:blipFill>
          <a:blip r:embed="rId5"/>
          <a:stretch>
            <a:fillRect/>
          </a:stretch>
        </p:blipFill>
        <p:spPr>
          <a:xfrm>
            <a:off x="8867336" y="2141609"/>
            <a:ext cx="2548606" cy="4029843"/>
          </a:xfrm>
          <a:prstGeom prst="rect">
            <a:avLst/>
          </a:prstGeom>
        </p:spPr>
      </p:pic>
      <p:sp>
        <p:nvSpPr>
          <p:cNvPr id="11" name="Rounded Rectangle 10">
            <a:extLst>
              <a:ext uri="{FF2B5EF4-FFF2-40B4-BE49-F238E27FC236}">
                <a16:creationId xmlns:a16="http://schemas.microsoft.com/office/drawing/2014/main" id="{A4774D90-E8E3-1476-0947-0724FD6A607F}"/>
              </a:ext>
            </a:extLst>
          </p:cNvPr>
          <p:cNvSpPr/>
          <p:nvPr/>
        </p:nvSpPr>
        <p:spPr>
          <a:xfrm>
            <a:off x="748996" y="1411321"/>
            <a:ext cx="2918560" cy="58496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2000" dirty="0" err="1">
                <a:latin typeface="+mj-lt"/>
                <a:cs typeface="Times New Roman" pitchFamily="18" charset="0"/>
              </a:rPr>
              <a:t>Quốc</a:t>
            </a:r>
            <a:r>
              <a:rPr lang="en-US" sz="2000" dirty="0">
                <a:latin typeface="+mj-lt"/>
                <a:cs typeface="Times New Roman" pitchFamily="18" charset="0"/>
              </a:rPr>
              <a:t> </a:t>
            </a:r>
            <a:r>
              <a:rPr lang="en-US" sz="2000" dirty="0" err="1">
                <a:latin typeface="+mj-lt"/>
                <a:cs typeface="Times New Roman" pitchFamily="18" charset="0"/>
              </a:rPr>
              <a:t>gia</a:t>
            </a:r>
            <a:endParaRPr lang="en-US" sz="2000" dirty="0">
              <a:latin typeface="+mj-lt"/>
              <a:cs typeface="Times New Roman" pitchFamily="18" charset="0"/>
            </a:endParaRPr>
          </a:p>
        </p:txBody>
      </p:sp>
      <p:sp>
        <p:nvSpPr>
          <p:cNvPr id="12" name="Rounded Rectangle 10">
            <a:extLst>
              <a:ext uri="{FF2B5EF4-FFF2-40B4-BE49-F238E27FC236}">
                <a16:creationId xmlns:a16="http://schemas.microsoft.com/office/drawing/2014/main" id="{421D68FB-8918-934A-C9E7-F70C5363705E}"/>
              </a:ext>
            </a:extLst>
          </p:cNvPr>
          <p:cNvSpPr/>
          <p:nvPr/>
        </p:nvSpPr>
        <p:spPr>
          <a:xfrm>
            <a:off x="4814788" y="1462529"/>
            <a:ext cx="2918560" cy="58496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2000" dirty="0" err="1">
                <a:latin typeface="+mj-lt"/>
                <a:cs typeface="Times New Roman" pitchFamily="18" charset="0"/>
              </a:rPr>
              <a:t>Quốc</a:t>
            </a:r>
            <a:r>
              <a:rPr lang="en-US" sz="2000" dirty="0">
                <a:latin typeface="+mj-lt"/>
                <a:cs typeface="Times New Roman" pitchFamily="18" charset="0"/>
              </a:rPr>
              <a:t> </a:t>
            </a:r>
            <a:r>
              <a:rPr lang="en-US" sz="2000" dirty="0" err="1">
                <a:latin typeface="+mj-lt"/>
                <a:cs typeface="Times New Roman" pitchFamily="18" charset="0"/>
              </a:rPr>
              <a:t>tế</a:t>
            </a:r>
            <a:endParaRPr lang="en-US" sz="2000" dirty="0">
              <a:latin typeface="+mj-lt"/>
              <a:cs typeface="Times New Roman" pitchFamily="18" charset="0"/>
            </a:endParaRPr>
          </a:p>
        </p:txBody>
      </p:sp>
      <p:sp>
        <p:nvSpPr>
          <p:cNvPr id="14" name="Rounded Rectangle 10">
            <a:extLst>
              <a:ext uri="{FF2B5EF4-FFF2-40B4-BE49-F238E27FC236}">
                <a16:creationId xmlns:a16="http://schemas.microsoft.com/office/drawing/2014/main" id="{974E6807-6396-D223-A0FE-CBDFF902CF40}"/>
              </a:ext>
            </a:extLst>
          </p:cNvPr>
          <p:cNvSpPr/>
          <p:nvPr/>
        </p:nvSpPr>
        <p:spPr>
          <a:xfrm>
            <a:off x="8682359" y="1462529"/>
            <a:ext cx="2918560" cy="58496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2000" dirty="0" err="1">
                <a:latin typeface="+mj-lt"/>
                <a:cs typeface="Times New Roman" pitchFamily="18" charset="0"/>
              </a:rPr>
              <a:t>Quốc</a:t>
            </a:r>
            <a:r>
              <a:rPr lang="en-US" sz="2000" dirty="0">
                <a:latin typeface="+mj-lt"/>
                <a:cs typeface="Times New Roman" pitchFamily="18" charset="0"/>
              </a:rPr>
              <a:t> </a:t>
            </a:r>
            <a:r>
              <a:rPr lang="en-US" sz="2000" dirty="0" err="1">
                <a:latin typeface="+mj-lt"/>
                <a:cs typeface="Times New Roman" pitchFamily="18" charset="0"/>
              </a:rPr>
              <a:t>tế</a:t>
            </a:r>
            <a:endParaRPr lang="en-US" sz="2000" dirty="0">
              <a:latin typeface="+mj-lt"/>
              <a:cs typeface="Times New Roman" pitchFamily="18" charset="0"/>
            </a:endParaRPr>
          </a:p>
        </p:txBody>
      </p:sp>
    </p:spTree>
    <p:extLst>
      <p:ext uri="{BB962C8B-B14F-4D97-AF65-F5344CB8AC3E}">
        <p14:creationId xmlns:p14="http://schemas.microsoft.com/office/powerpoint/2010/main" val="86723143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E5B6-BD5F-F5F2-B75E-A1856E0C789B}"/>
              </a:ext>
            </a:extLst>
          </p:cNvPr>
          <p:cNvSpPr txBox="1">
            <a:spLocks/>
          </p:cNvSpPr>
          <p:nvPr/>
        </p:nvSpPr>
        <p:spPr>
          <a:xfrm>
            <a:off x="192182" y="359763"/>
            <a:ext cx="11717694"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Định</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lượng</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phát</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thải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và</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loại</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bỏ</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KNK</a:t>
            </a:r>
            <a:endParaRPr lang="en-US" sz="3200" kern="0" dirty="0">
              <a:solidFill>
                <a:schemeClr val="accent1">
                  <a:lumMod val="50000"/>
                </a:schemeClr>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CD6F654A-0392-5506-E281-5AC6A53F76AD}"/>
              </a:ext>
            </a:extLst>
          </p:cNvPr>
          <p:cNvPicPr>
            <a:picLocks noChangeAspect="1"/>
          </p:cNvPicPr>
          <p:nvPr/>
        </p:nvPicPr>
        <p:blipFill>
          <a:blip r:embed="rId2"/>
          <a:stretch>
            <a:fillRect/>
          </a:stretch>
        </p:blipFill>
        <p:spPr>
          <a:xfrm>
            <a:off x="629587" y="1444640"/>
            <a:ext cx="4480393" cy="4759818"/>
          </a:xfrm>
          <a:prstGeom prst="rect">
            <a:avLst/>
          </a:prstGeom>
        </p:spPr>
      </p:pic>
      <p:sp>
        <p:nvSpPr>
          <p:cNvPr id="6" name="TextBox 5">
            <a:extLst>
              <a:ext uri="{FF2B5EF4-FFF2-40B4-BE49-F238E27FC236}">
                <a16:creationId xmlns:a16="http://schemas.microsoft.com/office/drawing/2014/main" id="{3D8131CD-5F48-1A77-CB55-1A7E66CC5815}"/>
              </a:ext>
            </a:extLst>
          </p:cNvPr>
          <p:cNvSpPr txBox="1"/>
          <p:nvPr/>
        </p:nvSpPr>
        <p:spPr>
          <a:xfrm>
            <a:off x="5541677" y="1261962"/>
            <a:ext cx="6105681" cy="4016484"/>
          </a:xfrm>
          <a:prstGeom prst="rect">
            <a:avLst/>
          </a:prstGeom>
          <a:noFill/>
        </p:spPr>
        <p:txBody>
          <a:bodyPr wrap="square">
            <a:spAutoFit/>
          </a:bodyPr>
          <a:lstStyle/>
          <a:p>
            <a:pPr marL="457200" indent="-457200" algn="just">
              <a:lnSpc>
                <a:spcPct val="150000"/>
              </a:lnSpc>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Tính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toán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Phương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tính</a:t>
            </a:r>
            <a:r>
              <a:rPr lang="en-US" sz="2000" kern="100" dirty="0">
                <a:solidFill>
                  <a:srgbClr val="000000"/>
                </a:solidFill>
                <a:ea typeface="Calibri" panose="020F0502020204030204" pitchFamily="34" charset="0"/>
                <a:cs typeface="Tahoma" panose="020B0604030504040204" pitchFamily="34" charset="0"/>
              </a:rPr>
              <a:t>/</a:t>
            </a:r>
            <a:r>
              <a:rPr lang="en-US" sz="2000" kern="100" dirty="0" err="1">
                <a:solidFill>
                  <a:srgbClr val="000000"/>
                </a:solidFill>
                <a:ea typeface="Calibri" panose="020F0502020204030204" pitchFamily="34" charset="0"/>
                <a:cs typeface="Tahoma" panose="020B0604030504040204" pitchFamily="34" charset="0"/>
              </a:rPr>
              <a:t>đo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lường</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anose="05000000000000000000" pitchFamily="2" charset="2"/>
              <a:buChar char="v"/>
              <a:defRPr/>
            </a:pPr>
            <a:r>
              <a:rPr lang="en-US" sz="2000" kern="100" dirty="0">
                <a:solidFill>
                  <a:srgbClr val="000000"/>
                </a:solidFill>
                <a:ea typeface="Calibri" panose="020F0502020204030204" pitchFamily="34" charset="0"/>
                <a:cs typeface="Tahoma" panose="020B0604030504040204" pitchFamily="34" charset="0"/>
              </a:rPr>
              <a:t>Quan </a:t>
            </a:r>
            <a:r>
              <a:rPr lang="en-US" sz="2000" kern="100" dirty="0" err="1">
                <a:solidFill>
                  <a:srgbClr val="000000"/>
                </a:solidFill>
                <a:ea typeface="Calibri" panose="020F0502020204030204" pitchFamily="34" charset="0"/>
                <a:cs typeface="Tahoma" panose="020B0604030504040204" pitchFamily="34" charset="0"/>
              </a:rPr>
              <a:t>trắc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nguồn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anose="05000000000000000000" pitchFamily="2" charset="2"/>
              <a:buChar char="v"/>
              <a:defRPr/>
            </a:pPr>
            <a:r>
              <a:rPr lang="en-US" sz="2000" kern="100" dirty="0">
                <a:solidFill>
                  <a:srgbClr val="000000"/>
                </a:solidFill>
                <a:ea typeface="Calibri" panose="020F0502020204030204" pitchFamily="34" charset="0"/>
                <a:cs typeface="Tahoma" panose="020B0604030504040204" pitchFamily="34" charset="0"/>
              </a:rPr>
              <a:t>Quan </a:t>
            </a:r>
            <a:r>
              <a:rPr lang="en-US" sz="2000" kern="100" dirty="0" err="1">
                <a:solidFill>
                  <a:srgbClr val="000000"/>
                </a:solidFill>
                <a:ea typeface="Calibri" panose="020F0502020204030204" pitchFamily="34" charset="0"/>
                <a:cs typeface="Tahoma" panose="020B0604030504040204" pitchFamily="34" charset="0"/>
              </a:rPr>
              <a:t>trắc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tục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anose="05000000000000000000" pitchFamily="2" charset="2"/>
              <a:buChar char="v"/>
              <a:defRPr/>
            </a:pPr>
            <a:r>
              <a:rPr lang="en-US" sz="2000" kern="100" dirty="0" err="1">
                <a:solidFill>
                  <a:srgbClr val="00B0F0"/>
                </a:solidFill>
                <a:ea typeface="Calibri" panose="020F0502020204030204" pitchFamily="34" charset="0"/>
                <a:cs typeface="Tahoma" panose="020B0604030504040204" pitchFamily="34" charset="0"/>
              </a:rPr>
              <a:t>Sử</a:t>
            </a:r>
            <a:r>
              <a:rPr lang="en-US" sz="2000" kern="100" dirty="0">
                <a:solidFill>
                  <a:srgbClr val="00B0F0"/>
                </a:solidFill>
                <a:ea typeface="Calibri" panose="020F0502020204030204" pitchFamily="34" charset="0"/>
                <a:cs typeface="Tahoma" panose="020B0604030504040204" pitchFamily="34" charset="0"/>
              </a:rPr>
              <a:t> </a:t>
            </a:r>
            <a:r>
              <a:rPr lang="en-US" sz="2000" kern="100" dirty="0" err="1">
                <a:solidFill>
                  <a:srgbClr val="00B0F0"/>
                </a:solidFill>
                <a:ea typeface="Calibri" panose="020F0502020204030204" pitchFamily="34" charset="0"/>
                <a:cs typeface="Tahoma" panose="020B0604030504040204" pitchFamily="34" charset="0"/>
              </a:rPr>
              <a:t>dụng</a:t>
            </a:r>
            <a:r>
              <a:rPr lang="en-US" sz="2000" kern="100" dirty="0">
                <a:solidFill>
                  <a:srgbClr val="00B0F0"/>
                </a:solidFill>
                <a:ea typeface="Calibri" panose="020F0502020204030204" pitchFamily="34" charset="0"/>
                <a:cs typeface="Tahoma" panose="020B0604030504040204" pitchFamily="34" charset="0"/>
              </a:rPr>
              <a:t> </a:t>
            </a:r>
            <a:r>
              <a:rPr lang="en-US" sz="2000" kern="100" dirty="0" err="1">
                <a:solidFill>
                  <a:srgbClr val="00B0F0"/>
                </a:solidFill>
                <a:ea typeface="Calibri" panose="020F0502020204030204" pitchFamily="34" charset="0"/>
                <a:cs typeface="Tahoma" panose="020B0604030504040204" pitchFamily="34" charset="0"/>
              </a:rPr>
              <a:t>hệ</a:t>
            </a:r>
            <a:r>
              <a:rPr lang="en-US" sz="2000" kern="100" dirty="0">
                <a:solidFill>
                  <a:srgbClr val="00B0F0"/>
                </a:solidFill>
                <a:ea typeface="Calibri" panose="020F0502020204030204" pitchFamily="34" charset="0"/>
                <a:cs typeface="Tahoma" panose="020B0604030504040204" pitchFamily="34" charset="0"/>
              </a:rPr>
              <a:t> </a:t>
            </a:r>
            <a:r>
              <a:rPr lang="en-US" sz="2000" kern="100" dirty="0" err="1">
                <a:solidFill>
                  <a:srgbClr val="00B0F0"/>
                </a:solidFill>
                <a:ea typeface="Calibri" panose="020F0502020204030204" pitchFamily="34" charset="0"/>
                <a:cs typeface="Tahoma" panose="020B0604030504040204" pitchFamily="34" charset="0"/>
              </a:rPr>
              <a:t>số</a:t>
            </a:r>
            <a:r>
              <a:rPr lang="en-US" sz="2000" kern="100" dirty="0">
                <a:solidFill>
                  <a:srgbClr val="00B0F0"/>
                </a:solidFill>
                <a:ea typeface="Calibri" panose="020F0502020204030204" pitchFamily="34" charset="0"/>
                <a:cs typeface="Tahoma" panose="020B0604030504040204" pitchFamily="34" charset="0"/>
              </a:rPr>
              <a:t> </a:t>
            </a:r>
            <a:r>
              <a:rPr lang="en-US" sz="2000" kern="100" dirty="0" err="1">
                <a:solidFill>
                  <a:srgbClr val="00B0F0"/>
                </a:solidFill>
                <a:ea typeface="Calibri" panose="020F0502020204030204" pitchFamily="34" charset="0"/>
                <a:cs typeface="Tahoma" panose="020B0604030504040204" pitchFamily="34" charset="0"/>
              </a:rPr>
              <a:t>phát</a:t>
            </a:r>
            <a:r>
              <a:rPr lang="en-US" sz="2000" kern="100" dirty="0">
                <a:solidFill>
                  <a:srgbClr val="00B0F0"/>
                </a:solidFill>
                <a:ea typeface="Calibri" panose="020F0502020204030204" pitchFamily="34" charset="0"/>
                <a:cs typeface="Tahoma" panose="020B0604030504040204" pitchFamily="34" charset="0"/>
              </a:rPr>
              <a:t> </a:t>
            </a:r>
            <a:r>
              <a:rPr lang="en-US" sz="2000" kern="100" dirty="0" err="1">
                <a:solidFill>
                  <a:srgbClr val="00B0F0"/>
                </a:solidFill>
                <a:ea typeface="Calibri" panose="020F0502020204030204" pitchFamily="34" charset="0"/>
                <a:cs typeface="Tahoma" panose="020B0604030504040204" pitchFamily="34" charset="0"/>
              </a:rPr>
              <a:t>thải</a:t>
            </a:r>
            <a:endParaRPr lang="en-US" sz="2000" kern="100" dirty="0">
              <a:solidFill>
                <a:srgbClr val="00B0F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Công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thức</a:t>
            </a:r>
            <a:r>
              <a:rPr lang="en-US" sz="2000" kern="100" dirty="0">
                <a:solidFill>
                  <a:srgbClr val="000000"/>
                </a:solidFill>
                <a:ea typeface="Calibri" panose="020F0502020204030204" pitchFamily="34" charset="0"/>
                <a:cs typeface="Tahoma" panose="020B0604030504040204" pitchFamily="34" charset="0"/>
              </a:rPr>
              <a:t>: </a:t>
            </a:r>
          </a:p>
          <a:p>
            <a:pPr algn="just">
              <a:lnSpc>
                <a:spcPct val="150000"/>
              </a:lnSpc>
              <a:spcAft>
                <a:spcPts val="267"/>
              </a:spcAft>
              <a:defRPr/>
            </a:pP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 = </a:t>
            </a:r>
            <a:r>
              <a:rPr lang="en-US" sz="2000" kern="100" dirty="0" err="1">
                <a:solidFill>
                  <a:srgbClr val="000000"/>
                </a:solidFill>
                <a:ea typeface="Calibri" panose="020F0502020204030204" pitchFamily="34" charset="0"/>
                <a:cs typeface="Tahoma" panose="020B0604030504040204" pitchFamily="34" charset="0"/>
              </a:rPr>
              <a:t>Dữ</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liệu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x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x GWP</a:t>
            </a:r>
          </a:p>
        </p:txBody>
      </p:sp>
    </p:spTree>
    <p:extLst>
      <p:ext uri="{BB962C8B-B14F-4D97-AF65-F5344CB8AC3E}">
        <p14:creationId xmlns:p14="http://schemas.microsoft.com/office/powerpoint/2010/main" val="1762375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762" y="389766"/>
            <a:ext cx="1157462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Hướng</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dẫn</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
        <p:nvSpPr>
          <p:cNvPr id="3" name="TextBox 2">
            <a:extLst>
              <a:ext uri="{FF2B5EF4-FFF2-40B4-BE49-F238E27FC236}">
                <a16:creationId xmlns:a16="http://schemas.microsoft.com/office/drawing/2014/main" id="{542C2161-0C9E-F7E9-2692-F510A9931C9D}"/>
              </a:ext>
            </a:extLst>
          </p:cNvPr>
          <p:cNvSpPr txBox="1"/>
          <p:nvPr/>
        </p:nvSpPr>
        <p:spPr>
          <a:xfrm>
            <a:off x="491701" y="1350653"/>
            <a:ext cx="3325184"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Bước</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1: Thu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thập</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dữ</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liệu</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B135C41-8966-8001-E4F0-EC13FB66E26D}"/>
              </a:ext>
            </a:extLst>
          </p:cNvPr>
          <p:cNvPicPr>
            <a:picLocks noChangeAspect="1"/>
          </p:cNvPicPr>
          <p:nvPr/>
        </p:nvPicPr>
        <p:blipFill>
          <a:blip r:embed="rId2"/>
          <a:stretch>
            <a:fillRect/>
          </a:stretch>
        </p:blipFill>
        <p:spPr>
          <a:xfrm>
            <a:off x="491701" y="1750763"/>
            <a:ext cx="11047751" cy="4578320"/>
          </a:xfrm>
          <a:prstGeom prst="rect">
            <a:avLst/>
          </a:prstGeom>
        </p:spPr>
      </p:pic>
    </p:spTree>
    <p:extLst>
      <p:ext uri="{BB962C8B-B14F-4D97-AF65-F5344CB8AC3E}">
        <p14:creationId xmlns:p14="http://schemas.microsoft.com/office/powerpoint/2010/main" val="651280487"/>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AC86034D-7B02-FD86-C2F8-039D38AD5F97}"/>
              </a:ext>
            </a:extLst>
          </p:cNvPr>
          <p:cNvGraphicFramePr>
            <a:graphicFrameLocks noGrp="1"/>
          </p:cNvGraphicFramePr>
          <p:nvPr>
            <p:ph idx="1"/>
            <p:extLst>
              <p:ext uri="{D42A27DB-BD31-4B8C-83A1-F6EECF244321}">
                <p14:modId xmlns:p14="http://schemas.microsoft.com/office/powerpoint/2010/main" val="6146450"/>
              </p:ext>
            </p:extLst>
          </p:nvPr>
        </p:nvGraphicFramePr>
        <p:xfrm>
          <a:off x="6669296" y="1372568"/>
          <a:ext cx="4889242" cy="5131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542C2161-0C9E-F7E9-2692-F510A9931C9D}"/>
              </a:ext>
            </a:extLst>
          </p:cNvPr>
          <p:cNvSpPr txBox="1"/>
          <p:nvPr/>
        </p:nvSpPr>
        <p:spPr>
          <a:xfrm>
            <a:off x="686099" y="1499999"/>
            <a:ext cx="6329082"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Bước</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2: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Tiếp</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cận</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định</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lượng</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và</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thu</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thập</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dữ</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liệu</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4" name="TextBox 3">
            <a:extLst>
              <a:ext uri="{FF2B5EF4-FFF2-40B4-BE49-F238E27FC236}">
                <a16:creationId xmlns:a16="http://schemas.microsoft.com/office/drawing/2014/main" id="{15F32AC9-9EB8-C3DF-41D3-C3A7BA9A8DFC}"/>
              </a:ext>
            </a:extLst>
          </p:cNvPr>
          <p:cNvSpPr txBox="1"/>
          <p:nvPr/>
        </p:nvSpPr>
        <p:spPr>
          <a:xfrm>
            <a:off x="686099" y="2213721"/>
            <a:ext cx="6124435" cy="2977738"/>
          </a:xfrm>
          <a:prstGeom prst="rect">
            <a:avLst/>
          </a:prstGeom>
          <a:noFill/>
        </p:spPr>
        <p:txBody>
          <a:bodyPr wrap="square">
            <a:spAutoFit/>
          </a:bodyPr>
          <a:lstStyle/>
          <a:p>
            <a:pPr marL="457200" indent="-457200" algn="just">
              <a:lnSpc>
                <a:spcPct val="150000"/>
              </a:lnSpc>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lựa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chọn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nhằm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chắc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chắn</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Tạo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lặp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năm</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anose="05000000000000000000" pitchFamily="2" charset="2"/>
              <a:buChar char="§"/>
              <a:defRPr/>
            </a:pPr>
            <a:r>
              <a:rPr lang="en-US" sz="2000" kern="100" dirty="0" err="1">
                <a:solidFill>
                  <a:srgbClr val="000000"/>
                </a:solidFill>
                <a:ea typeface="Calibri" panose="020F0502020204030204" pitchFamily="34" charset="0"/>
                <a:cs typeface="Tahoma" panose="020B0604030504040204" pitchFamily="34" charset="0"/>
              </a:rPr>
              <a:t>Lưu</a:t>
            </a:r>
            <a:r>
              <a:rPr lang="en-US" sz="2000" kern="100" dirty="0">
                <a:solidFill>
                  <a:srgbClr val="000000"/>
                </a:solidFill>
                <a:ea typeface="Calibri" panose="020F0502020204030204" pitchFamily="34" charset="0"/>
                <a:cs typeface="Tahoma" panose="020B0604030504040204" pitchFamily="34" charset="0"/>
              </a:rPr>
              <a:t> ý: </a:t>
            </a:r>
            <a:r>
              <a:rPr lang="en-US" sz="2000" kern="100" dirty="0" err="1">
                <a:solidFill>
                  <a:srgbClr val="000000"/>
                </a:solidFill>
                <a:ea typeface="Calibri" panose="020F0502020204030204" pitchFamily="34" charset="0"/>
                <a:cs typeface="Tahoma" panose="020B0604030504040204" pitchFamily="34" charset="0"/>
              </a:rPr>
              <a:t>Mỗi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nhau</a:t>
            </a:r>
            <a:r>
              <a:rPr lang="en-US" sz="2000" kern="100" dirty="0">
                <a:solidFill>
                  <a:srgbClr val="000000"/>
                </a:solidFill>
                <a:ea typeface="Calibri" panose="020F0502020204030204" pitchFamily="34" charset="0"/>
                <a:cs typeface="Tahoma" panose="020B0604030504040204" pitchFamily="34" charset="0"/>
              </a:rPr>
              <a:t>.</a:t>
            </a:r>
          </a:p>
        </p:txBody>
      </p:sp>
      <p:sp>
        <p:nvSpPr>
          <p:cNvPr id="7" name="Title 1"/>
          <p:cNvSpPr>
            <a:spLocks noGrp="1"/>
          </p:cNvSpPr>
          <p:nvPr>
            <p:ph type="title"/>
          </p:nvPr>
        </p:nvSpPr>
        <p:spPr>
          <a:xfrm>
            <a:off x="359762" y="389766"/>
            <a:ext cx="1157462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Hướng</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dẫn</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550806446"/>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2C2161-0C9E-F7E9-2692-F510A9931C9D}"/>
              </a:ext>
            </a:extLst>
          </p:cNvPr>
          <p:cNvSpPr txBox="1"/>
          <p:nvPr/>
        </p:nvSpPr>
        <p:spPr>
          <a:xfrm>
            <a:off x="524655" y="1416109"/>
            <a:ext cx="6329082"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Bước</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3: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Tính</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toán</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CO2e</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endPar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endParaRPr>
          </a:p>
        </p:txBody>
      </p:sp>
      <p:sp>
        <p:nvSpPr>
          <p:cNvPr id="5" name="Rounded Rectangle 22">
            <a:extLst>
              <a:ext uri="{FF2B5EF4-FFF2-40B4-BE49-F238E27FC236}">
                <a16:creationId xmlns:a16="http://schemas.microsoft.com/office/drawing/2014/main" id="{E74EBECA-D6CA-9DB4-D4BC-EAA5A5CD9F8B}"/>
              </a:ext>
            </a:extLst>
          </p:cNvPr>
          <p:cNvSpPr/>
          <p:nvPr/>
        </p:nvSpPr>
        <p:spPr>
          <a:xfrm>
            <a:off x="848052" y="1929979"/>
            <a:ext cx="2016837" cy="799159"/>
          </a:xfrm>
          <a:prstGeom prst="roundRect">
            <a:avLst>
              <a:gd name="adj" fmla="val 10000"/>
            </a:avLst>
          </a:prstGeom>
          <a:solidFill>
            <a:srgbClr val="C0000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6" name="Rounded Rectangle 7">
            <a:extLst>
              <a:ext uri="{FF2B5EF4-FFF2-40B4-BE49-F238E27FC236}">
                <a16:creationId xmlns:a16="http://schemas.microsoft.com/office/drawing/2014/main" id="{ADF7ECDC-7803-7C5C-BC82-A9F6130752A2}"/>
              </a:ext>
            </a:extLst>
          </p:cNvPr>
          <p:cNvSpPr/>
          <p:nvPr/>
        </p:nvSpPr>
        <p:spPr>
          <a:xfrm>
            <a:off x="858329" y="1976793"/>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Dữ</a:t>
            </a:r>
            <a:r>
              <a:rPr lang="en-US" sz="2000" dirty="0">
                <a:solidFill>
                  <a:schemeClr val="bg1"/>
                </a:solidFill>
                <a:cs typeface="Times New Roman" pitchFamily="18" charset="0"/>
              </a:rPr>
              <a:t> </a:t>
            </a:r>
            <a:r>
              <a:rPr lang="en-US" sz="2000" dirty="0" err="1">
                <a:solidFill>
                  <a:schemeClr val="bg1"/>
                </a:solidFill>
                <a:cs typeface="Times New Roman" pitchFamily="18" charset="0"/>
              </a:rPr>
              <a:t>liệu</a:t>
            </a:r>
            <a:r>
              <a:rPr lang="en-US" sz="2000" dirty="0">
                <a:solidFill>
                  <a:schemeClr val="bg1"/>
                </a:solidFill>
                <a:cs typeface="Times New Roman" pitchFamily="18" charset="0"/>
              </a:rPr>
              <a:t> </a:t>
            </a:r>
            <a:r>
              <a:rPr lang="en-US" sz="2000" dirty="0" err="1">
                <a:solidFill>
                  <a:schemeClr val="bg1"/>
                </a:solidFill>
                <a:cs typeface="Times New Roman" pitchFamily="18" charset="0"/>
              </a:rPr>
              <a:t>hoạt</a:t>
            </a:r>
            <a:r>
              <a:rPr lang="en-US" sz="2000" dirty="0">
                <a:solidFill>
                  <a:schemeClr val="bg1"/>
                </a:solidFill>
                <a:cs typeface="Times New Roman" pitchFamily="18" charset="0"/>
              </a:rPr>
              <a:t> </a:t>
            </a:r>
            <a:r>
              <a:rPr lang="en-US" sz="2000" dirty="0" err="1">
                <a:solidFill>
                  <a:schemeClr val="bg1"/>
                </a:solidFill>
                <a:cs typeface="Times New Roman" pitchFamily="18" charset="0"/>
              </a:rPr>
              <a:t>động</a:t>
            </a:r>
            <a:endParaRPr lang="en-US" sz="2000" dirty="0">
              <a:solidFill>
                <a:schemeClr val="bg1"/>
              </a:solidFill>
              <a:cs typeface="Times New Roman" pitchFamily="18" charset="0"/>
            </a:endParaRPr>
          </a:p>
        </p:txBody>
      </p:sp>
      <p:sp>
        <p:nvSpPr>
          <p:cNvPr id="7" name="Rounded Rectangle 22">
            <a:extLst>
              <a:ext uri="{FF2B5EF4-FFF2-40B4-BE49-F238E27FC236}">
                <a16:creationId xmlns:a16="http://schemas.microsoft.com/office/drawing/2014/main" id="{2722B270-1863-69DE-D977-5EB73942D963}"/>
              </a:ext>
            </a:extLst>
          </p:cNvPr>
          <p:cNvSpPr/>
          <p:nvPr/>
        </p:nvSpPr>
        <p:spPr>
          <a:xfrm>
            <a:off x="5351324" y="1901848"/>
            <a:ext cx="2016837" cy="799159"/>
          </a:xfrm>
          <a:prstGeom prst="roundRect">
            <a:avLst>
              <a:gd name="adj" fmla="val 10000"/>
            </a:avLst>
          </a:prstGeom>
          <a:solidFill>
            <a:srgbClr val="92D05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8" name="Rounded Rectangle 22">
            <a:extLst>
              <a:ext uri="{FF2B5EF4-FFF2-40B4-BE49-F238E27FC236}">
                <a16:creationId xmlns:a16="http://schemas.microsoft.com/office/drawing/2014/main" id="{1BAA8596-EE9C-A69A-6AF1-F0DCDC87D568}"/>
              </a:ext>
            </a:extLst>
          </p:cNvPr>
          <p:cNvSpPr/>
          <p:nvPr/>
        </p:nvSpPr>
        <p:spPr>
          <a:xfrm>
            <a:off x="9927990" y="1816219"/>
            <a:ext cx="2016837" cy="799159"/>
          </a:xfrm>
          <a:prstGeom prst="roundRect">
            <a:avLst>
              <a:gd name="adj" fmla="val 10000"/>
            </a:avLst>
          </a:prstGeom>
          <a:solidFill>
            <a:srgbClr val="00B05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9" name="Rounded Rectangle 22">
            <a:extLst>
              <a:ext uri="{FF2B5EF4-FFF2-40B4-BE49-F238E27FC236}">
                <a16:creationId xmlns:a16="http://schemas.microsoft.com/office/drawing/2014/main" id="{DE737C31-8770-064C-7D1D-1F6A4FA5896F}"/>
              </a:ext>
            </a:extLst>
          </p:cNvPr>
          <p:cNvSpPr/>
          <p:nvPr/>
        </p:nvSpPr>
        <p:spPr>
          <a:xfrm>
            <a:off x="848051" y="2942813"/>
            <a:ext cx="2016837" cy="799159"/>
          </a:xfrm>
          <a:prstGeom prst="roundRect">
            <a:avLst>
              <a:gd name="adj" fmla="val 10000"/>
            </a:avLst>
          </a:prstGeom>
          <a:solidFill>
            <a:srgbClr val="00B0F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10" name="Rounded Rectangle 22">
            <a:extLst>
              <a:ext uri="{FF2B5EF4-FFF2-40B4-BE49-F238E27FC236}">
                <a16:creationId xmlns:a16="http://schemas.microsoft.com/office/drawing/2014/main" id="{23BBEDAA-A015-6049-36BB-3B278A5C736C}"/>
              </a:ext>
            </a:extLst>
          </p:cNvPr>
          <p:cNvSpPr/>
          <p:nvPr/>
        </p:nvSpPr>
        <p:spPr>
          <a:xfrm>
            <a:off x="5370477" y="3053428"/>
            <a:ext cx="2016837" cy="799159"/>
          </a:xfrm>
          <a:prstGeom prst="roundRect">
            <a:avLst>
              <a:gd name="adj" fmla="val 10000"/>
            </a:avLst>
          </a:pr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11" name="Rounded Rectangle 22">
            <a:extLst>
              <a:ext uri="{FF2B5EF4-FFF2-40B4-BE49-F238E27FC236}">
                <a16:creationId xmlns:a16="http://schemas.microsoft.com/office/drawing/2014/main" id="{CDA95CA5-1940-9907-8238-189610E7360D}"/>
              </a:ext>
            </a:extLst>
          </p:cNvPr>
          <p:cNvSpPr/>
          <p:nvPr/>
        </p:nvSpPr>
        <p:spPr>
          <a:xfrm>
            <a:off x="9877190" y="3111745"/>
            <a:ext cx="2016837" cy="799159"/>
          </a:xfrm>
          <a:prstGeom prst="roundRect">
            <a:avLst>
              <a:gd name="adj" fmla="val 10000"/>
            </a:avLst>
          </a:prstGeom>
          <a:solidFill>
            <a:srgbClr val="00206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12" name="Rounded Rectangle 7">
            <a:extLst>
              <a:ext uri="{FF2B5EF4-FFF2-40B4-BE49-F238E27FC236}">
                <a16:creationId xmlns:a16="http://schemas.microsoft.com/office/drawing/2014/main" id="{7BB4DF5C-83B2-EFF7-DE58-71DD80C65C15}"/>
              </a:ext>
            </a:extLst>
          </p:cNvPr>
          <p:cNvSpPr/>
          <p:nvPr/>
        </p:nvSpPr>
        <p:spPr>
          <a:xfrm>
            <a:off x="5361601" y="1983111"/>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Hệ</a:t>
            </a:r>
            <a:r>
              <a:rPr lang="en-US" sz="2000" dirty="0">
                <a:solidFill>
                  <a:schemeClr val="bg1"/>
                </a:solidFill>
                <a:cs typeface="Times New Roman" pitchFamily="18" charset="0"/>
              </a:rPr>
              <a:t> </a:t>
            </a:r>
            <a:r>
              <a:rPr lang="en-US" sz="2000" dirty="0" err="1">
                <a:solidFill>
                  <a:schemeClr val="bg1"/>
                </a:solidFill>
                <a:cs typeface="Times New Roman" pitchFamily="18" charset="0"/>
              </a:rPr>
              <a:t>số</a:t>
            </a:r>
            <a:r>
              <a:rPr lang="en-US" sz="2000" dirty="0">
                <a:solidFill>
                  <a:schemeClr val="bg1"/>
                </a:solidFill>
                <a:cs typeface="Times New Roman" pitchFamily="18" charset="0"/>
              </a:rPr>
              <a:t> </a:t>
            </a:r>
            <a:r>
              <a:rPr lang="en-US" sz="2000" dirty="0" err="1">
                <a:solidFill>
                  <a:schemeClr val="bg1"/>
                </a:solidFill>
                <a:cs typeface="Times New Roman" pitchFamily="18" charset="0"/>
              </a:rPr>
              <a:t>phát</a:t>
            </a:r>
            <a:r>
              <a:rPr lang="en-US" sz="2000" dirty="0">
                <a:solidFill>
                  <a:schemeClr val="bg1"/>
                </a:solidFill>
                <a:cs typeface="Times New Roman" pitchFamily="18" charset="0"/>
              </a:rPr>
              <a:t> </a:t>
            </a:r>
            <a:r>
              <a:rPr lang="en-US" sz="2000" dirty="0" err="1">
                <a:solidFill>
                  <a:schemeClr val="bg1"/>
                </a:solidFill>
                <a:cs typeface="Times New Roman" pitchFamily="18" charset="0"/>
              </a:rPr>
              <a:t>thải</a:t>
            </a:r>
            <a:endParaRPr lang="en-US" sz="2000" dirty="0">
              <a:solidFill>
                <a:schemeClr val="bg1"/>
              </a:solidFill>
              <a:cs typeface="Times New Roman" pitchFamily="18" charset="0"/>
            </a:endParaRPr>
          </a:p>
        </p:txBody>
      </p:sp>
      <p:sp>
        <p:nvSpPr>
          <p:cNvPr id="13" name="Rounded Rectangle 7">
            <a:extLst>
              <a:ext uri="{FF2B5EF4-FFF2-40B4-BE49-F238E27FC236}">
                <a16:creationId xmlns:a16="http://schemas.microsoft.com/office/drawing/2014/main" id="{4D6FA151-735F-4D89-A9B3-0D1D9B239EC9}"/>
              </a:ext>
            </a:extLst>
          </p:cNvPr>
          <p:cNvSpPr/>
          <p:nvPr/>
        </p:nvSpPr>
        <p:spPr>
          <a:xfrm>
            <a:off x="3094115" y="1917864"/>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a:solidFill>
                  <a:schemeClr val="bg1"/>
                </a:solidFill>
                <a:cs typeface="Times New Roman" pitchFamily="18" charset="0"/>
              </a:rPr>
              <a:t>2. </a:t>
            </a:r>
            <a:r>
              <a:rPr lang="en-US" sz="2000" dirty="0">
                <a:solidFill>
                  <a:schemeClr val="tx1"/>
                </a:solidFill>
                <a:cs typeface="Times New Roman" pitchFamily="18" charset="0"/>
              </a:rPr>
              <a:t>X</a:t>
            </a:r>
          </a:p>
        </p:txBody>
      </p:sp>
      <p:sp>
        <p:nvSpPr>
          <p:cNvPr id="14" name="Rounded Rectangle 7">
            <a:extLst>
              <a:ext uri="{FF2B5EF4-FFF2-40B4-BE49-F238E27FC236}">
                <a16:creationId xmlns:a16="http://schemas.microsoft.com/office/drawing/2014/main" id="{8A56B4BA-E93A-76DD-C030-977DC0DD0932}"/>
              </a:ext>
            </a:extLst>
          </p:cNvPr>
          <p:cNvSpPr/>
          <p:nvPr/>
        </p:nvSpPr>
        <p:spPr>
          <a:xfrm>
            <a:off x="7442740" y="1981363"/>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a:solidFill>
                  <a:schemeClr val="bg1"/>
                </a:solidFill>
                <a:cs typeface="Times New Roman" pitchFamily="18" charset="0"/>
              </a:rPr>
              <a:t>2. </a:t>
            </a:r>
            <a:r>
              <a:rPr lang="en-US" sz="2000" dirty="0">
                <a:solidFill>
                  <a:schemeClr val="tx1"/>
                </a:solidFill>
                <a:cs typeface="Times New Roman" pitchFamily="18" charset="0"/>
              </a:rPr>
              <a:t>=</a:t>
            </a:r>
          </a:p>
        </p:txBody>
      </p:sp>
      <p:sp>
        <p:nvSpPr>
          <p:cNvPr id="15" name="Rounded Rectangle 7">
            <a:extLst>
              <a:ext uri="{FF2B5EF4-FFF2-40B4-BE49-F238E27FC236}">
                <a16:creationId xmlns:a16="http://schemas.microsoft.com/office/drawing/2014/main" id="{82C5A5D9-5D43-C9A7-DE33-4E38B0312706}"/>
              </a:ext>
            </a:extLst>
          </p:cNvPr>
          <p:cNvSpPr/>
          <p:nvPr/>
        </p:nvSpPr>
        <p:spPr>
          <a:xfrm>
            <a:off x="3094115" y="2997285"/>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a:solidFill>
                  <a:schemeClr val="bg1"/>
                </a:solidFill>
                <a:cs typeface="Times New Roman" pitchFamily="18" charset="0"/>
              </a:rPr>
              <a:t>2. </a:t>
            </a:r>
            <a:r>
              <a:rPr lang="en-US" sz="2000" dirty="0">
                <a:solidFill>
                  <a:schemeClr val="tx1"/>
                </a:solidFill>
                <a:cs typeface="Times New Roman" pitchFamily="18" charset="0"/>
              </a:rPr>
              <a:t>X</a:t>
            </a:r>
          </a:p>
        </p:txBody>
      </p:sp>
      <p:sp>
        <p:nvSpPr>
          <p:cNvPr id="16" name="Rounded Rectangle 7">
            <a:extLst>
              <a:ext uri="{FF2B5EF4-FFF2-40B4-BE49-F238E27FC236}">
                <a16:creationId xmlns:a16="http://schemas.microsoft.com/office/drawing/2014/main" id="{F82D4237-6132-DA25-C9C7-110DE9D655F1}"/>
              </a:ext>
            </a:extLst>
          </p:cNvPr>
          <p:cNvSpPr/>
          <p:nvPr/>
        </p:nvSpPr>
        <p:spPr>
          <a:xfrm>
            <a:off x="7442740" y="3111745"/>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a:solidFill>
                  <a:schemeClr val="bg1"/>
                </a:solidFill>
                <a:cs typeface="Times New Roman" pitchFamily="18" charset="0"/>
              </a:rPr>
              <a:t>2. </a:t>
            </a:r>
            <a:r>
              <a:rPr lang="en-US" sz="2000" dirty="0">
                <a:solidFill>
                  <a:schemeClr val="tx1"/>
                </a:solidFill>
                <a:cs typeface="Times New Roman" pitchFamily="18" charset="0"/>
              </a:rPr>
              <a:t>=</a:t>
            </a:r>
          </a:p>
        </p:txBody>
      </p:sp>
      <p:sp>
        <p:nvSpPr>
          <p:cNvPr id="17" name="Rounded Rectangle 7">
            <a:extLst>
              <a:ext uri="{FF2B5EF4-FFF2-40B4-BE49-F238E27FC236}">
                <a16:creationId xmlns:a16="http://schemas.microsoft.com/office/drawing/2014/main" id="{636B1AEC-175D-524C-E3CE-A0985BE1DF11}"/>
              </a:ext>
            </a:extLst>
          </p:cNvPr>
          <p:cNvSpPr/>
          <p:nvPr/>
        </p:nvSpPr>
        <p:spPr>
          <a:xfrm>
            <a:off x="10002569" y="1916147"/>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Tấn</a:t>
            </a:r>
            <a:r>
              <a:rPr lang="en-US" sz="2000" dirty="0">
                <a:solidFill>
                  <a:schemeClr val="bg1"/>
                </a:solidFill>
                <a:cs typeface="Times New Roman" pitchFamily="18" charset="0"/>
              </a:rPr>
              <a:t> </a:t>
            </a:r>
            <a:r>
              <a:rPr lang="en-US" sz="2000" dirty="0" err="1">
                <a:solidFill>
                  <a:schemeClr val="bg1"/>
                </a:solidFill>
                <a:cs typeface="Times New Roman" pitchFamily="18" charset="0"/>
              </a:rPr>
              <a:t>phát</a:t>
            </a:r>
            <a:r>
              <a:rPr lang="en-US" sz="2000" dirty="0">
                <a:solidFill>
                  <a:schemeClr val="bg1"/>
                </a:solidFill>
                <a:cs typeface="Times New Roman" pitchFamily="18" charset="0"/>
              </a:rPr>
              <a:t> </a:t>
            </a:r>
            <a:r>
              <a:rPr lang="en-US" sz="2000" dirty="0" err="1">
                <a:solidFill>
                  <a:schemeClr val="bg1"/>
                </a:solidFill>
                <a:cs typeface="Times New Roman" pitchFamily="18" charset="0"/>
              </a:rPr>
              <a:t>thải</a:t>
            </a:r>
            <a:r>
              <a:rPr lang="en-US" sz="2000" dirty="0">
                <a:solidFill>
                  <a:schemeClr val="bg1"/>
                </a:solidFill>
                <a:cs typeface="Times New Roman" pitchFamily="18" charset="0"/>
              </a:rPr>
              <a:t> (</a:t>
            </a:r>
            <a:r>
              <a:rPr lang="en-US" sz="2000" dirty="0" err="1">
                <a:solidFill>
                  <a:schemeClr val="bg1"/>
                </a:solidFill>
                <a:cs typeface="Times New Roman" pitchFamily="18" charset="0"/>
              </a:rPr>
              <a:t>Tấn</a:t>
            </a:r>
            <a:r>
              <a:rPr lang="en-US" sz="2000" dirty="0">
                <a:solidFill>
                  <a:schemeClr val="bg1"/>
                </a:solidFill>
                <a:cs typeface="Times New Roman" pitchFamily="18" charset="0"/>
              </a:rPr>
              <a:t>)</a:t>
            </a:r>
          </a:p>
        </p:txBody>
      </p:sp>
      <p:sp>
        <p:nvSpPr>
          <p:cNvPr id="18" name="Rounded Rectangle 7">
            <a:extLst>
              <a:ext uri="{FF2B5EF4-FFF2-40B4-BE49-F238E27FC236}">
                <a16:creationId xmlns:a16="http://schemas.microsoft.com/office/drawing/2014/main" id="{D58C3B28-3EBA-A2D2-DFDE-9B21799EC58F}"/>
              </a:ext>
            </a:extLst>
          </p:cNvPr>
          <p:cNvSpPr/>
          <p:nvPr/>
        </p:nvSpPr>
        <p:spPr>
          <a:xfrm>
            <a:off x="780593" y="3006494"/>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Tấn</a:t>
            </a:r>
            <a:r>
              <a:rPr lang="en-US" sz="2000" dirty="0">
                <a:solidFill>
                  <a:schemeClr val="bg1"/>
                </a:solidFill>
                <a:cs typeface="Times New Roman" pitchFamily="18" charset="0"/>
              </a:rPr>
              <a:t> </a:t>
            </a:r>
            <a:r>
              <a:rPr lang="en-US" sz="2000" dirty="0" err="1">
                <a:solidFill>
                  <a:schemeClr val="bg1"/>
                </a:solidFill>
                <a:cs typeface="Times New Roman" pitchFamily="18" charset="0"/>
              </a:rPr>
              <a:t>phát</a:t>
            </a:r>
            <a:r>
              <a:rPr lang="en-US" sz="2000" dirty="0">
                <a:solidFill>
                  <a:schemeClr val="bg1"/>
                </a:solidFill>
                <a:cs typeface="Times New Roman" pitchFamily="18" charset="0"/>
              </a:rPr>
              <a:t> </a:t>
            </a:r>
            <a:r>
              <a:rPr lang="en-US" sz="2000" dirty="0" err="1">
                <a:solidFill>
                  <a:schemeClr val="bg1"/>
                </a:solidFill>
                <a:cs typeface="Times New Roman" pitchFamily="18" charset="0"/>
              </a:rPr>
              <a:t>thải</a:t>
            </a:r>
            <a:r>
              <a:rPr lang="en-US" sz="2000" dirty="0">
                <a:solidFill>
                  <a:schemeClr val="bg1"/>
                </a:solidFill>
                <a:cs typeface="Times New Roman" pitchFamily="18" charset="0"/>
              </a:rPr>
              <a:t> (</a:t>
            </a:r>
            <a:r>
              <a:rPr lang="en-US" sz="2000" dirty="0" err="1">
                <a:solidFill>
                  <a:schemeClr val="bg1"/>
                </a:solidFill>
                <a:cs typeface="Times New Roman" pitchFamily="18" charset="0"/>
              </a:rPr>
              <a:t>Tấn</a:t>
            </a:r>
            <a:r>
              <a:rPr lang="en-US" sz="2000" dirty="0">
                <a:solidFill>
                  <a:schemeClr val="bg1"/>
                </a:solidFill>
                <a:cs typeface="Times New Roman" pitchFamily="18" charset="0"/>
              </a:rPr>
              <a:t>)</a:t>
            </a:r>
          </a:p>
        </p:txBody>
      </p:sp>
      <p:sp>
        <p:nvSpPr>
          <p:cNvPr id="19" name="Rounded Rectangle 7">
            <a:extLst>
              <a:ext uri="{FF2B5EF4-FFF2-40B4-BE49-F238E27FC236}">
                <a16:creationId xmlns:a16="http://schemas.microsoft.com/office/drawing/2014/main" id="{0E65D526-699D-BDC9-8F90-DE62DA36B188}"/>
              </a:ext>
            </a:extLst>
          </p:cNvPr>
          <p:cNvSpPr/>
          <p:nvPr/>
        </p:nvSpPr>
        <p:spPr>
          <a:xfrm>
            <a:off x="5388314" y="3111745"/>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Hệ</a:t>
            </a:r>
            <a:r>
              <a:rPr lang="en-US" sz="2000" dirty="0">
                <a:solidFill>
                  <a:schemeClr val="bg1"/>
                </a:solidFill>
                <a:cs typeface="Times New Roman" pitchFamily="18" charset="0"/>
              </a:rPr>
              <a:t> </a:t>
            </a:r>
            <a:r>
              <a:rPr lang="en-US" sz="2000" dirty="0" err="1">
                <a:solidFill>
                  <a:schemeClr val="bg1"/>
                </a:solidFill>
                <a:cs typeface="Times New Roman" pitchFamily="18" charset="0"/>
              </a:rPr>
              <a:t>số</a:t>
            </a:r>
            <a:r>
              <a:rPr lang="en-US" sz="2000" dirty="0">
                <a:solidFill>
                  <a:schemeClr val="bg1"/>
                </a:solidFill>
                <a:cs typeface="Times New Roman" pitchFamily="18" charset="0"/>
              </a:rPr>
              <a:t> </a:t>
            </a:r>
            <a:r>
              <a:rPr lang="en-US" sz="2000" dirty="0" err="1">
                <a:solidFill>
                  <a:schemeClr val="bg1"/>
                </a:solidFill>
                <a:cs typeface="Times New Roman" pitchFamily="18" charset="0"/>
              </a:rPr>
              <a:t>nóng</a:t>
            </a:r>
            <a:r>
              <a:rPr lang="en-US" sz="2000" dirty="0">
                <a:solidFill>
                  <a:schemeClr val="bg1"/>
                </a:solidFill>
                <a:cs typeface="Times New Roman" pitchFamily="18" charset="0"/>
              </a:rPr>
              <a:t> </a:t>
            </a:r>
            <a:r>
              <a:rPr lang="en-US" sz="2000" dirty="0" err="1">
                <a:solidFill>
                  <a:schemeClr val="bg1"/>
                </a:solidFill>
                <a:cs typeface="Times New Roman" pitchFamily="18" charset="0"/>
              </a:rPr>
              <a:t>lên</a:t>
            </a:r>
            <a:r>
              <a:rPr lang="en-US" sz="2000" dirty="0">
                <a:solidFill>
                  <a:schemeClr val="bg1"/>
                </a:solidFill>
                <a:cs typeface="Times New Roman" pitchFamily="18" charset="0"/>
              </a:rPr>
              <a:t> </a:t>
            </a:r>
            <a:r>
              <a:rPr lang="en-US" sz="2000" dirty="0" err="1">
                <a:solidFill>
                  <a:schemeClr val="bg1"/>
                </a:solidFill>
                <a:cs typeface="Times New Roman" pitchFamily="18" charset="0"/>
              </a:rPr>
              <a:t>toàn</a:t>
            </a:r>
            <a:r>
              <a:rPr lang="en-US" sz="2000" dirty="0">
                <a:solidFill>
                  <a:schemeClr val="bg1"/>
                </a:solidFill>
                <a:cs typeface="Times New Roman" pitchFamily="18" charset="0"/>
              </a:rPr>
              <a:t> </a:t>
            </a:r>
            <a:r>
              <a:rPr lang="en-US" sz="2000" dirty="0" err="1">
                <a:solidFill>
                  <a:schemeClr val="bg1"/>
                </a:solidFill>
                <a:cs typeface="Times New Roman" pitchFamily="18" charset="0"/>
              </a:rPr>
              <a:t>cầu</a:t>
            </a:r>
            <a:endParaRPr lang="en-US" sz="2000" dirty="0">
              <a:solidFill>
                <a:schemeClr val="bg1"/>
              </a:solidFill>
              <a:cs typeface="Times New Roman" pitchFamily="18" charset="0"/>
            </a:endParaRPr>
          </a:p>
        </p:txBody>
      </p:sp>
      <p:sp>
        <p:nvSpPr>
          <p:cNvPr id="20" name="Rounded Rectangle 7">
            <a:extLst>
              <a:ext uri="{FF2B5EF4-FFF2-40B4-BE49-F238E27FC236}">
                <a16:creationId xmlns:a16="http://schemas.microsoft.com/office/drawing/2014/main" id="{2B359CB7-85E6-F55A-C715-D58785AD4298}"/>
              </a:ext>
            </a:extLst>
          </p:cNvPr>
          <p:cNvSpPr/>
          <p:nvPr/>
        </p:nvSpPr>
        <p:spPr>
          <a:xfrm>
            <a:off x="9859353" y="3216301"/>
            <a:ext cx="2016837" cy="752345"/>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lIns="66040" tIns="44027" rIns="66040" bIns="44027" spcCol="1270" anchor="ctr"/>
          <a:lstStyle/>
          <a:p>
            <a:pPr algn="ctr" defTabSz="1540856">
              <a:lnSpc>
                <a:spcPct val="90000"/>
              </a:lnSpc>
              <a:spcAft>
                <a:spcPct val="35000"/>
              </a:spcAft>
              <a:defRPr/>
            </a:pPr>
            <a:r>
              <a:rPr lang="en-US" sz="2000" dirty="0" err="1">
                <a:solidFill>
                  <a:schemeClr val="bg1"/>
                </a:solidFill>
                <a:cs typeface="Times New Roman" pitchFamily="18" charset="0"/>
              </a:rPr>
              <a:t>Tấn</a:t>
            </a:r>
            <a:r>
              <a:rPr lang="en-US" sz="2000" dirty="0">
                <a:solidFill>
                  <a:schemeClr val="bg1"/>
                </a:solidFill>
                <a:cs typeface="Times New Roman" pitchFamily="18" charset="0"/>
              </a:rPr>
              <a:t> </a:t>
            </a:r>
            <a:r>
              <a:rPr lang="en-US" sz="2000" dirty="0" err="1">
                <a:solidFill>
                  <a:schemeClr val="bg1"/>
                </a:solidFill>
                <a:cs typeface="Times New Roman" pitchFamily="18" charset="0"/>
              </a:rPr>
              <a:t>CO2e</a:t>
            </a:r>
            <a:endParaRPr lang="en-US" sz="2000" dirty="0">
              <a:solidFill>
                <a:schemeClr val="bg1"/>
              </a:solidFill>
              <a:cs typeface="Times New Roman" pitchFamily="18" charset="0"/>
            </a:endParaRPr>
          </a:p>
        </p:txBody>
      </p:sp>
      <p:sp>
        <p:nvSpPr>
          <p:cNvPr id="21" name="TextBox 20">
            <a:extLst>
              <a:ext uri="{FF2B5EF4-FFF2-40B4-BE49-F238E27FC236}">
                <a16:creationId xmlns:a16="http://schemas.microsoft.com/office/drawing/2014/main" id="{5EB2CB7D-3559-10C1-CD6E-A808B812C3E0}"/>
              </a:ext>
            </a:extLst>
          </p:cNvPr>
          <p:cNvSpPr txBox="1"/>
          <p:nvPr/>
        </p:nvSpPr>
        <p:spPr>
          <a:xfrm>
            <a:off x="524655" y="4076706"/>
            <a:ext cx="7972612"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Ví</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dụ</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Tính</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toán</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CO2e</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từ</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dữ</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liệu</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tiêu</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thụ</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điện</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của</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một</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Công</a:t>
            </a:r>
            <a:r>
              <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sym typeface="Wingdings" pitchFamily="2" charset="2"/>
              </a:rPr>
              <a:t> ty </a:t>
            </a:r>
            <a:endParaRPr lang="en-US" sz="2000" b="1" dirty="0">
              <a:ln w="0"/>
              <a:effectLst>
                <a:outerShdw blurRad="38100" dist="19050" dir="2700000" algn="tl" rotWithShape="0">
                  <a:schemeClr val="dk1">
                    <a:alpha val="40000"/>
                  </a:schemeClr>
                </a:outerShdw>
              </a:effectLst>
              <a:ea typeface="Tahoma" panose="020B060403050404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EE71A283-D77B-CA8A-FD39-63430E52F375}"/>
              </a:ext>
            </a:extLst>
          </p:cNvPr>
          <p:cNvSpPr txBox="1"/>
          <p:nvPr/>
        </p:nvSpPr>
        <p:spPr>
          <a:xfrm>
            <a:off x="858329" y="4557643"/>
            <a:ext cx="11760597" cy="1785104"/>
          </a:xfrm>
          <a:prstGeom prst="rect">
            <a:avLst/>
          </a:prstGeom>
          <a:noFill/>
        </p:spPr>
        <p:txBody>
          <a:bodyPr wrap="square">
            <a:spAutoFit/>
          </a:bodyPr>
          <a:lstStyle/>
          <a:p>
            <a:pPr marL="457200" indent="-457200" algn="just">
              <a:spcAft>
                <a:spcPts val="267"/>
              </a:spcAft>
              <a:buFont typeface="Wingdings" panose="05000000000000000000" pitchFamily="2" charset="2"/>
              <a:buChar char="§"/>
              <a:defRPr/>
            </a:pPr>
            <a:r>
              <a:rPr lang="en-US" sz="2000" kern="100" dirty="0" err="1">
                <a:solidFill>
                  <a:srgbClr val="000000"/>
                </a:solidFill>
                <a:latin typeface="+mn-lt"/>
                <a:ea typeface="Calibri" panose="020F0502020204030204" pitchFamily="34" charset="0"/>
                <a:cs typeface="Tahoma" panose="020B0604030504040204" pitchFamily="34" charset="0"/>
              </a:rPr>
              <a:t>Bước</a:t>
            </a:r>
            <a:r>
              <a:rPr lang="en-US" sz="2000" kern="100" dirty="0">
                <a:solidFill>
                  <a:srgbClr val="000000"/>
                </a:solidFill>
                <a:latin typeface="+mn-lt"/>
                <a:ea typeface="Calibri" panose="020F0502020204030204" pitchFamily="34" charset="0"/>
                <a:cs typeface="Tahoma" panose="020B0604030504040204" pitchFamily="34" charset="0"/>
              </a:rPr>
              <a:t> 1: Thu </a:t>
            </a:r>
            <a:r>
              <a:rPr lang="en-US" sz="2000" kern="100" dirty="0" err="1">
                <a:solidFill>
                  <a:srgbClr val="000000"/>
                </a:solidFill>
                <a:latin typeface="+mn-lt"/>
                <a:ea typeface="Calibri" panose="020F0502020204030204" pitchFamily="34" charset="0"/>
                <a:cs typeface="Tahoma" panose="020B0604030504040204" pitchFamily="34" charset="0"/>
              </a:rPr>
              <a:t>thập</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dữ</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liệu</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tổng</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điện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năng</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tiêu</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thụ</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và</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đổi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đơn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vị</a:t>
            </a:r>
            <a:r>
              <a:rPr lang="en-US" sz="2000" kern="100" dirty="0">
                <a:solidFill>
                  <a:srgbClr val="000000"/>
                </a:solidFill>
                <a:latin typeface="+mn-lt"/>
                <a:ea typeface="Calibri" panose="020F0502020204030204" pitchFamily="34" charset="0"/>
                <a:cs typeface="Tahoma" panose="020B0604030504040204" pitchFamily="34" charset="0"/>
              </a:rPr>
              <a:t> qua MWh.</a:t>
            </a:r>
          </a:p>
          <a:p>
            <a:pPr marL="457200" indent="-457200" algn="just">
              <a:spcAft>
                <a:spcPts val="267"/>
              </a:spcAft>
              <a:buFont typeface="Wingdings" panose="05000000000000000000" pitchFamily="2" charset="2"/>
              <a:buChar char="§"/>
              <a:defRPr/>
            </a:pPr>
            <a:r>
              <a:rPr lang="en-US" sz="2000" kern="100" dirty="0" err="1">
                <a:solidFill>
                  <a:srgbClr val="000000"/>
                </a:solidFill>
                <a:latin typeface="+mn-lt"/>
                <a:ea typeface="Calibri" panose="020F0502020204030204" pitchFamily="34" charset="0"/>
                <a:cs typeface="Tahoma" panose="020B0604030504040204" pitchFamily="34" charset="0"/>
              </a:rPr>
              <a:t>Bước</a:t>
            </a:r>
            <a:r>
              <a:rPr lang="en-US" sz="2000" kern="100" dirty="0">
                <a:solidFill>
                  <a:srgbClr val="000000"/>
                </a:solidFill>
                <a:latin typeface="+mn-lt"/>
                <a:ea typeface="Calibri" panose="020F0502020204030204" pitchFamily="34" charset="0"/>
                <a:cs typeface="Tahoma" panose="020B0604030504040204" pitchFamily="34" charset="0"/>
              </a:rPr>
              <a:t> 2: </a:t>
            </a:r>
            <a:r>
              <a:rPr lang="en-US" sz="2000" kern="100" dirty="0" err="1">
                <a:solidFill>
                  <a:srgbClr val="000000"/>
                </a:solidFill>
                <a:latin typeface="+mn-lt"/>
                <a:ea typeface="Calibri" panose="020F0502020204030204" pitchFamily="34" charset="0"/>
                <a:cs typeface="Tahoma" panose="020B0604030504040204" pitchFamily="34" charset="0"/>
              </a:rPr>
              <a:t>Lựa</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chọn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hệ</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số</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phát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thải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của</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lưới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điện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Việt</a:t>
            </a:r>
            <a:r>
              <a:rPr lang="en-US" sz="2000" kern="100" dirty="0">
                <a:solidFill>
                  <a:srgbClr val="000000"/>
                </a:solidFill>
                <a:latin typeface="+mn-lt"/>
                <a:ea typeface="Calibri" panose="020F0502020204030204" pitchFamily="34" charset="0"/>
                <a:cs typeface="Tahoma" panose="020B0604030504040204" pitchFamily="34" charset="0"/>
              </a:rPr>
              <a:t> Nam.</a:t>
            </a:r>
          </a:p>
          <a:p>
            <a:pPr marL="457200" indent="-457200" algn="just">
              <a:spcAft>
                <a:spcPts val="267"/>
              </a:spcAft>
              <a:buFont typeface="Wingdings" panose="05000000000000000000" pitchFamily="2" charset="2"/>
              <a:buChar char="v"/>
              <a:defRPr/>
            </a:pPr>
            <a:r>
              <a:rPr lang="en-US" sz="2000" kern="100" dirty="0" err="1">
                <a:solidFill>
                  <a:srgbClr val="000000"/>
                </a:solidFill>
                <a:latin typeface="+mn-lt"/>
                <a:ea typeface="Calibri" panose="020F0502020204030204" pitchFamily="34" charset="0"/>
                <a:cs typeface="Tahoma" panose="020B0604030504040204" pitchFamily="34" charset="0"/>
              </a:rPr>
              <a:t>Năm</a:t>
            </a:r>
            <a:r>
              <a:rPr lang="en-US" sz="2000" kern="100" dirty="0">
                <a:solidFill>
                  <a:srgbClr val="000000"/>
                </a:solidFill>
                <a:latin typeface="+mn-lt"/>
                <a:ea typeface="Calibri" panose="020F0502020204030204" pitchFamily="34" charset="0"/>
                <a:cs typeface="Tahoma" panose="020B0604030504040204" pitchFamily="34" charset="0"/>
              </a:rPr>
              <a:t> 2022: 0.7221</a:t>
            </a:r>
          </a:p>
          <a:p>
            <a:pPr marL="457200" indent="-457200" algn="just">
              <a:spcAft>
                <a:spcPts val="267"/>
              </a:spcAft>
              <a:buFont typeface="Wingdings" panose="05000000000000000000" pitchFamily="2" charset="2"/>
              <a:buChar char="v"/>
              <a:defRPr/>
            </a:pPr>
            <a:r>
              <a:rPr lang="en-US" sz="2000" kern="100" dirty="0" err="1">
                <a:solidFill>
                  <a:srgbClr val="000000"/>
                </a:solidFill>
                <a:latin typeface="+mn-lt"/>
                <a:ea typeface="Calibri" panose="020F0502020204030204" pitchFamily="34" charset="0"/>
                <a:cs typeface="Tahoma" panose="020B0604030504040204" pitchFamily="34" charset="0"/>
              </a:rPr>
              <a:t>Năm</a:t>
            </a:r>
            <a:r>
              <a:rPr lang="en-US" sz="2000" kern="100" dirty="0">
                <a:solidFill>
                  <a:srgbClr val="000000"/>
                </a:solidFill>
                <a:latin typeface="+mn-lt"/>
                <a:ea typeface="Calibri" panose="020F0502020204030204" pitchFamily="34" charset="0"/>
                <a:cs typeface="Tahoma" panose="020B0604030504040204" pitchFamily="34" charset="0"/>
              </a:rPr>
              <a:t> 2023: 0.6766</a:t>
            </a:r>
          </a:p>
          <a:p>
            <a:pPr marL="457200" indent="-457200" algn="just">
              <a:spcAft>
                <a:spcPts val="267"/>
              </a:spcAft>
              <a:buFont typeface="Wingdings" panose="05000000000000000000" pitchFamily="2" charset="2"/>
              <a:buChar char="§"/>
              <a:defRPr/>
            </a:pPr>
            <a:r>
              <a:rPr lang="en-US" sz="2000" kern="100" dirty="0" err="1">
                <a:solidFill>
                  <a:srgbClr val="000000"/>
                </a:solidFill>
                <a:latin typeface="+mn-lt"/>
                <a:ea typeface="Calibri" panose="020F0502020204030204" pitchFamily="34" charset="0"/>
                <a:cs typeface="Tahoma" panose="020B0604030504040204" pitchFamily="34" charset="0"/>
              </a:rPr>
              <a:t>Tấn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CO2e</a:t>
            </a:r>
            <a:r>
              <a:rPr lang="en-US" sz="2000" kern="100" dirty="0">
                <a:solidFill>
                  <a:srgbClr val="000000"/>
                </a:solidFill>
                <a:latin typeface="+mn-lt"/>
                <a:ea typeface="Calibri" panose="020F0502020204030204" pitchFamily="34" charset="0"/>
                <a:cs typeface="Tahoma" panose="020B0604030504040204" pitchFamily="34" charset="0"/>
              </a:rPr>
              <a:t> = MWh x 0.6766 x GWP</a:t>
            </a:r>
          </a:p>
        </p:txBody>
      </p:sp>
      <p:sp>
        <p:nvSpPr>
          <p:cNvPr id="23" name="Title 1"/>
          <p:cNvSpPr>
            <a:spLocks noGrp="1"/>
          </p:cNvSpPr>
          <p:nvPr>
            <p:ph type="title"/>
          </p:nvPr>
        </p:nvSpPr>
        <p:spPr>
          <a:xfrm>
            <a:off x="359762" y="389766"/>
            <a:ext cx="1157462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Hướng</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dẫn</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523680710"/>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2C2161-0C9E-F7E9-2692-F510A9931C9D}"/>
              </a:ext>
            </a:extLst>
          </p:cNvPr>
          <p:cNvSpPr txBox="1"/>
          <p:nvPr/>
        </p:nvSpPr>
        <p:spPr>
          <a:xfrm>
            <a:off x="614597" y="1386129"/>
            <a:ext cx="7625976"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Bước</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4: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Tính</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toán</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độ</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không</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đảm</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bảo</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chắc</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chắn</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(IPCC) </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pic>
        <p:nvPicPr>
          <p:cNvPr id="25" name="Picture 24">
            <a:extLst>
              <a:ext uri="{FF2B5EF4-FFF2-40B4-BE49-F238E27FC236}">
                <a16:creationId xmlns:a16="http://schemas.microsoft.com/office/drawing/2014/main" id="{875191E9-9B7C-1EC8-481E-365F7A2A492D}"/>
              </a:ext>
            </a:extLst>
          </p:cNvPr>
          <p:cNvPicPr>
            <a:picLocks noChangeAspect="1"/>
          </p:cNvPicPr>
          <p:nvPr/>
        </p:nvPicPr>
        <p:blipFill>
          <a:blip r:embed="rId2"/>
          <a:stretch>
            <a:fillRect/>
          </a:stretch>
        </p:blipFill>
        <p:spPr>
          <a:xfrm>
            <a:off x="359762" y="1979199"/>
            <a:ext cx="11574621" cy="4333522"/>
          </a:xfrm>
          <a:prstGeom prst="rect">
            <a:avLst/>
          </a:prstGeom>
        </p:spPr>
      </p:pic>
      <p:sp>
        <p:nvSpPr>
          <p:cNvPr id="6" name="Title 1"/>
          <p:cNvSpPr>
            <a:spLocks noGrp="1"/>
          </p:cNvSpPr>
          <p:nvPr>
            <p:ph type="title"/>
          </p:nvPr>
        </p:nvSpPr>
        <p:spPr>
          <a:xfrm>
            <a:off x="359762" y="389766"/>
            <a:ext cx="1157462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Hướng</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dẫn</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30514225"/>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539645" y="1048327"/>
            <a:ext cx="11236009"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err="1">
                <a:solidFill>
                  <a:srgbClr val="000000"/>
                </a:solidFill>
                <a:latin typeface="Arial" panose="020B0604020202020204" pitchFamily="34" charset="0"/>
                <a:cs typeface="Arial" panose="020B0604020202020204" pitchFamily="34" charset="0"/>
              </a:rPr>
              <a:t>Nhận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biết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kiểm</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kê</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định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lượng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nguồn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dữ</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liệu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đầu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vào</a:t>
            </a:r>
            <a:r>
              <a:rPr lang="en-US" altLang="en-US" sz="2000" dirty="0">
                <a:solidFill>
                  <a:srgbClr val="000000"/>
                </a:solidFill>
                <a:latin typeface="Arial" panose="020B0604020202020204" pitchFamily="34" charset="0"/>
                <a:cs typeface="Arial" panose="020B0604020202020204" pitchFamily="34" charset="0"/>
              </a:rPr>
              <a:t>.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9D8E797-BD06-9887-3BA9-75D6DC074358}"/>
              </a:ext>
            </a:extLst>
          </p:cNvPr>
          <p:cNvPicPr>
            <a:picLocks noChangeAspect="1"/>
          </p:cNvPicPr>
          <p:nvPr/>
        </p:nvPicPr>
        <p:blipFill>
          <a:blip r:embed="rId2"/>
          <a:stretch>
            <a:fillRect/>
          </a:stretch>
        </p:blipFill>
        <p:spPr>
          <a:xfrm>
            <a:off x="763671" y="2146040"/>
            <a:ext cx="5543823" cy="3633496"/>
          </a:xfrm>
          <a:prstGeom prst="rect">
            <a:avLst/>
          </a:prstGeom>
        </p:spPr>
      </p:pic>
      <p:pic>
        <p:nvPicPr>
          <p:cNvPr id="8" name="Picture 7">
            <a:extLst>
              <a:ext uri="{FF2B5EF4-FFF2-40B4-BE49-F238E27FC236}">
                <a16:creationId xmlns:a16="http://schemas.microsoft.com/office/drawing/2014/main" id="{FFD91245-E7C4-B63A-A4C8-78B585B71760}"/>
              </a:ext>
            </a:extLst>
          </p:cNvPr>
          <p:cNvPicPr>
            <a:picLocks noChangeAspect="1"/>
          </p:cNvPicPr>
          <p:nvPr/>
        </p:nvPicPr>
        <p:blipFill>
          <a:blip r:embed="rId3"/>
          <a:stretch>
            <a:fillRect/>
          </a:stretch>
        </p:blipFill>
        <p:spPr>
          <a:xfrm>
            <a:off x="7169074" y="3962788"/>
            <a:ext cx="4705350" cy="1943100"/>
          </a:xfrm>
          <a:prstGeom prst="rect">
            <a:avLst/>
          </a:prstGeom>
        </p:spPr>
      </p:pic>
    </p:spTree>
    <p:extLst>
      <p:ext uri="{BB962C8B-B14F-4D97-AF65-F5344CB8AC3E}">
        <p14:creationId xmlns:p14="http://schemas.microsoft.com/office/powerpoint/2010/main" val="2005138129"/>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569184" y="1326008"/>
            <a:ext cx="11402452"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hoạt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động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đốt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nhiên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liêu</a:t>
            </a:r>
            <a:r>
              <a:rPr lang="en-US" altLang="en-US" sz="2000" dirty="0">
                <a:solidFill>
                  <a:srgbClr val="000000"/>
                </a:solidFill>
                <a:latin typeface="Arial" panose="020B0604020202020204" pitchFamily="34" charset="0"/>
                <a:cs typeface="Arial" panose="020B0604020202020204" pitchFamily="34" charset="0"/>
              </a:rPr>
              <a:t>.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F5E1F51-1510-27E2-3A8B-E004F17C3A78}"/>
              </a:ext>
            </a:extLst>
          </p:cNvPr>
          <p:cNvPicPr>
            <a:picLocks noChangeAspect="1"/>
          </p:cNvPicPr>
          <p:nvPr/>
        </p:nvPicPr>
        <p:blipFill>
          <a:blip r:embed="rId2"/>
          <a:stretch>
            <a:fillRect/>
          </a:stretch>
        </p:blipFill>
        <p:spPr>
          <a:xfrm>
            <a:off x="2139753" y="2158185"/>
            <a:ext cx="8261314" cy="4325062"/>
          </a:xfrm>
          <a:prstGeom prst="rect">
            <a:avLst/>
          </a:prstGeom>
        </p:spPr>
      </p:pic>
      <p:sp>
        <p:nvSpPr>
          <p:cNvPr id="6"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880350329"/>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674558" y="1292445"/>
            <a:ext cx="10942819"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2.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rò</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rỉ</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thiết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môi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lạnh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kính</a:t>
            </a:r>
            <a:r>
              <a:rPr lang="en-US" altLang="en-US" sz="2000" dirty="0">
                <a:solidFill>
                  <a:srgbClr val="000000"/>
                </a:solidFill>
                <a:latin typeface="Arial" panose="020B0604020202020204" pitchFamily="34" charset="0"/>
                <a:cs typeface="Arial" panose="020B0604020202020204" pitchFamily="34" charset="0"/>
              </a:rPr>
              <a:t> HFC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HCFC).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798F6C9-0FF8-66B2-BB59-3D15DB135543}"/>
              </a:ext>
            </a:extLst>
          </p:cNvPr>
          <p:cNvPicPr>
            <a:picLocks noChangeAspect="1"/>
          </p:cNvPicPr>
          <p:nvPr/>
        </p:nvPicPr>
        <p:blipFill>
          <a:blip r:embed="rId2"/>
          <a:stretch>
            <a:fillRect/>
          </a:stretch>
        </p:blipFill>
        <p:spPr>
          <a:xfrm>
            <a:off x="2328012" y="2372129"/>
            <a:ext cx="7490545" cy="3990738"/>
          </a:xfrm>
          <a:prstGeom prst="rect">
            <a:avLst/>
          </a:prstGeom>
        </p:spPr>
      </p:pic>
      <p:sp>
        <p:nvSpPr>
          <p:cNvPr id="7"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900634810"/>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600" y="374754"/>
            <a:ext cx="11627762"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Thuật</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ngữ</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và</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định</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nghĩa</a:t>
            </a:r>
            <a:endParaRPr lang="en-US" sz="3200" b="1" dirty="0">
              <a:solidFill>
                <a:schemeClr val="accent1">
                  <a:lumMod val="50000"/>
                </a:schemeClr>
              </a:solidFill>
              <a:latin typeface="+mn-lt"/>
              <a:cs typeface="Times New Roman" panose="02020603050405020304" pitchFamily="18" charset="0"/>
            </a:endParaRPr>
          </a:p>
        </p:txBody>
      </p:sp>
      <p:sp>
        <p:nvSpPr>
          <p:cNvPr id="3" name="TextBox 2">
            <a:extLst>
              <a:ext uri="{FF2B5EF4-FFF2-40B4-BE49-F238E27FC236}">
                <a16:creationId xmlns:a16="http://schemas.microsoft.com/office/drawing/2014/main" id="{0F48C6B5-BE0B-5C79-A2D7-8767AB6BE7D0}"/>
              </a:ext>
            </a:extLst>
          </p:cNvPr>
          <p:cNvSpPr txBox="1"/>
          <p:nvPr/>
        </p:nvSpPr>
        <p:spPr>
          <a:xfrm>
            <a:off x="614596" y="1383861"/>
            <a:ext cx="11017771" cy="3939540"/>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Nguồn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kính</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Qúa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phóng</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vào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quyển</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Bể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thụ</a:t>
            </a:r>
            <a:r>
              <a:rPr lang="en-US" sz="2000" kern="100" dirty="0">
                <a:solidFill>
                  <a:srgbClr val="000000"/>
                </a:solidFill>
                <a:ea typeface="Calibri" panose="020F0502020204030204" pitchFamily="34" charset="0"/>
                <a:cs typeface="Tahoma" panose="020B0604030504040204" pitchFamily="34" charset="0"/>
              </a:rPr>
              <a:t> KNK (GHG sink): </a:t>
            </a:r>
            <a:r>
              <a:rPr lang="en-US" sz="2000" kern="100" dirty="0" err="1">
                <a:solidFill>
                  <a:srgbClr val="000000"/>
                </a:solidFill>
                <a:ea typeface="Calibri" panose="020F0502020204030204" pitchFamily="34" charset="0"/>
                <a:cs typeface="Tahoma" panose="020B0604030504040204" pitchFamily="34" charset="0"/>
              </a:rPr>
              <a:t>Quá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khỏi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quyển</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KNK (GHG removal):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khỏi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bằng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thụ</a:t>
            </a:r>
            <a:r>
              <a:rPr lang="en-US" sz="2000" kern="100" dirty="0">
                <a:solidFill>
                  <a:srgbClr val="000000"/>
                </a:solidFill>
                <a:ea typeface="Calibri" panose="020F0502020204030204" pitchFamily="34" charset="0"/>
                <a:cs typeface="Tahoma" panose="020B0604030504040204" pitchFamily="34" charset="0"/>
              </a:rPr>
              <a:t> KNK.</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KNK (GHG emission factor):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giữa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dữ</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liệu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Tiềm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nóng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toàn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(GWP):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tỷ</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giữa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cưỡng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một</a:t>
            </a:r>
            <a:r>
              <a:rPr lang="en-US" sz="2000" kern="100" dirty="0">
                <a:solidFill>
                  <a:srgbClr val="000000"/>
                </a:solidFill>
                <a:ea typeface="Calibri" panose="020F0502020204030204" pitchFamily="34" charset="0"/>
                <a:cs typeface="Tahoma" panose="020B0604030504040204" pitchFamily="34" charset="0"/>
              </a:rPr>
              <a:t> kg KNK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ra</a:t>
            </a:r>
            <a:r>
              <a:rPr lang="en-US" sz="2000" kern="100" dirty="0">
                <a:solidFill>
                  <a:srgbClr val="000000"/>
                </a:solidFill>
                <a:ea typeface="Calibri" panose="020F0502020204030204" pitchFamily="34" charset="0"/>
                <a:cs typeface="Tahoma" panose="020B0604030504040204" pitchFamily="34" charset="0"/>
              </a:rPr>
              <a:t> so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1kg CO2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cùng</a:t>
            </a:r>
            <a:r>
              <a:rPr lang="en-US" sz="2000" kern="100" dirty="0">
                <a:solidFill>
                  <a:srgbClr val="000000"/>
                </a:solidFill>
                <a:ea typeface="Calibri" panose="020F0502020204030204" pitchFamily="34" charset="0"/>
                <a:cs typeface="Tahoma" panose="020B0604030504040204" pitchFamily="34" charset="0"/>
              </a:rPr>
              <a:t> 1 </a:t>
            </a:r>
            <a:r>
              <a:rPr lang="en-US" sz="2000" kern="100" dirty="0" err="1">
                <a:solidFill>
                  <a:srgbClr val="000000"/>
                </a:solidFill>
                <a:ea typeface="Calibri" panose="020F0502020204030204" pitchFamily="34" charset="0"/>
                <a:cs typeface="Tahoma" panose="020B0604030504040204" pitchFamily="34" charset="0"/>
              </a:rPr>
              <a:t>khoảng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như</a:t>
            </a:r>
            <a:r>
              <a:rPr lang="en-US" sz="2000" kern="100" dirty="0">
                <a:solidFill>
                  <a:srgbClr val="000000"/>
                </a:solidFill>
                <a:ea typeface="Calibri" panose="020F0502020204030204" pitchFamily="34" charset="0"/>
                <a:cs typeface="Tahoma" panose="020B0604030504040204" pitchFamily="34" charset="0"/>
              </a:rPr>
              <a:t> 100 </a:t>
            </a:r>
            <a:r>
              <a:rPr lang="en-US" sz="2000" kern="100" dirty="0" err="1">
                <a:solidFill>
                  <a:srgbClr val="000000"/>
                </a:solidFill>
                <a:ea typeface="Calibri" panose="020F0502020204030204" pitchFamily="34" charset="0"/>
                <a:cs typeface="Tahoma" panose="020B0604030504040204" pitchFamily="34" charset="0"/>
              </a:rPr>
              <a:t>năm</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endParaRPr lang="en-US" sz="2000" kern="100" dirty="0">
              <a:solidFill>
                <a:srgbClr val="000000"/>
              </a:solidFill>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331519443"/>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599164" y="1130173"/>
            <a:ext cx="11033203"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2.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rò</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rỉ</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thiết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môi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lạnh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kính</a:t>
            </a:r>
            <a:r>
              <a:rPr lang="en-US" altLang="en-US" sz="2000" dirty="0">
                <a:solidFill>
                  <a:srgbClr val="000000"/>
                </a:solidFill>
                <a:latin typeface="Arial" panose="020B0604020202020204" pitchFamily="34" charset="0"/>
                <a:cs typeface="Arial" panose="020B0604020202020204" pitchFamily="34" charset="0"/>
              </a:rPr>
              <a:t> HFC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HCFC).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ECE3E59-76D6-A6D6-4C88-83BF0238A649}"/>
              </a:ext>
            </a:extLst>
          </p:cNvPr>
          <p:cNvPicPr>
            <a:picLocks noChangeAspect="1"/>
          </p:cNvPicPr>
          <p:nvPr/>
        </p:nvPicPr>
        <p:blipFill>
          <a:blip r:embed="rId2"/>
          <a:stretch>
            <a:fillRect/>
          </a:stretch>
        </p:blipFill>
        <p:spPr>
          <a:xfrm>
            <a:off x="2719441" y="2082270"/>
            <a:ext cx="7576457" cy="1661523"/>
          </a:xfrm>
          <a:prstGeom prst="rect">
            <a:avLst/>
          </a:prstGeom>
        </p:spPr>
      </p:pic>
      <p:pic>
        <p:nvPicPr>
          <p:cNvPr id="8" name="Picture 7">
            <a:extLst>
              <a:ext uri="{FF2B5EF4-FFF2-40B4-BE49-F238E27FC236}">
                <a16:creationId xmlns:a16="http://schemas.microsoft.com/office/drawing/2014/main" id="{FCE7D217-C26F-8A1A-C944-C0725FB5D6CE}"/>
              </a:ext>
            </a:extLst>
          </p:cNvPr>
          <p:cNvPicPr>
            <a:picLocks noChangeAspect="1"/>
          </p:cNvPicPr>
          <p:nvPr/>
        </p:nvPicPr>
        <p:blipFill>
          <a:blip r:embed="rId3"/>
          <a:stretch>
            <a:fillRect/>
          </a:stretch>
        </p:blipFill>
        <p:spPr>
          <a:xfrm>
            <a:off x="3013023" y="3609101"/>
            <a:ext cx="7524349" cy="2699451"/>
          </a:xfrm>
          <a:prstGeom prst="rect">
            <a:avLst/>
          </a:prstGeom>
        </p:spPr>
      </p:pic>
      <p:sp>
        <p:nvSpPr>
          <p:cNvPr id="7"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567455722"/>
      </p:ext>
    </p:extLst>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614154" y="1235042"/>
            <a:ext cx="11003223"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2.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rò</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rỉ</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thiết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môi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lạnh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kính</a:t>
            </a:r>
            <a:r>
              <a:rPr lang="en-US" altLang="en-US" sz="2000" dirty="0">
                <a:solidFill>
                  <a:srgbClr val="000000"/>
                </a:solidFill>
                <a:latin typeface="Arial" panose="020B0604020202020204" pitchFamily="34" charset="0"/>
                <a:cs typeface="Arial" panose="020B0604020202020204" pitchFamily="34" charset="0"/>
              </a:rPr>
              <a:t> HFC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HCFC).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46FB15F-547F-2ABA-7CCE-8688B63654D7}"/>
              </a:ext>
            </a:extLst>
          </p:cNvPr>
          <p:cNvPicPr>
            <a:picLocks noChangeAspect="1"/>
          </p:cNvPicPr>
          <p:nvPr/>
        </p:nvPicPr>
        <p:blipFill>
          <a:blip r:embed="rId2"/>
          <a:stretch>
            <a:fillRect/>
          </a:stretch>
        </p:blipFill>
        <p:spPr>
          <a:xfrm>
            <a:off x="1978531" y="2187139"/>
            <a:ext cx="8074091" cy="4550187"/>
          </a:xfrm>
          <a:prstGeom prst="rect">
            <a:avLst/>
          </a:prstGeom>
        </p:spPr>
      </p:pic>
      <p:sp>
        <p:nvSpPr>
          <p:cNvPr id="7"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906949048"/>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528955" y="1205062"/>
            <a:ext cx="10973242"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2.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rò</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rỉ</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thiết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môi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lạnh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kính</a:t>
            </a:r>
            <a:r>
              <a:rPr lang="en-US" altLang="en-US" sz="2000" dirty="0">
                <a:solidFill>
                  <a:srgbClr val="000000"/>
                </a:solidFill>
                <a:latin typeface="Arial" panose="020B0604020202020204" pitchFamily="34" charset="0"/>
                <a:cs typeface="Arial" panose="020B0604020202020204" pitchFamily="34" charset="0"/>
              </a:rPr>
              <a:t> HFC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HCFC). </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02C3000-D450-2D8C-585D-D7E8BAB52E12}"/>
              </a:ext>
            </a:extLst>
          </p:cNvPr>
          <p:cNvPicPr>
            <a:picLocks noChangeAspect="1"/>
          </p:cNvPicPr>
          <p:nvPr/>
        </p:nvPicPr>
        <p:blipFill>
          <a:blip r:embed="rId2"/>
          <a:stretch>
            <a:fillRect/>
          </a:stretch>
        </p:blipFill>
        <p:spPr>
          <a:xfrm>
            <a:off x="2920680" y="2228162"/>
            <a:ext cx="6307495" cy="3782008"/>
          </a:xfrm>
          <a:prstGeom prst="rect">
            <a:avLst/>
          </a:prstGeom>
        </p:spPr>
      </p:pic>
      <p:sp>
        <p:nvSpPr>
          <p:cNvPr id="6"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107049627"/>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989346"/>
            <a:ext cx="11402452" cy="95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3.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gián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do </a:t>
            </a:r>
            <a:r>
              <a:rPr lang="en-US" altLang="en-US" sz="2000" dirty="0" err="1">
                <a:solidFill>
                  <a:srgbClr val="000000"/>
                </a:solidFill>
                <a:latin typeface="Arial" panose="020B0604020202020204" pitchFamily="34" charset="0"/>
                <a:cs typeface="Arial" panose="020B0604020202020204" pitchFamily="34" charset="0"/>
              </a:rPr>
              <a:t>sử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dụng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điện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năng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mua</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bên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ngoài</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19AF93F-C92D-8D01-65D6-728AF32F7C56}"/>
              </a:ext>
            </a:extLst>
          </p:cNvPr>
          <p:cNvPicPr>
            <a:picLocks noChangeAspect="1"/>
          </p:cNvPicPr>
          <p:nvPr/>
        </p:nvPicPr>
        <p:blipFill>
          <a:blip r:embed="rId2"/>
          <a:stretch>
            <a:fillRect/>
          </a:stretch>
        </p:blipFill>
        <p:spPr>
          <a:xfrm>
            <a:off x="2977231" y="1751937"/>
            <a:ext cx="6710290" cy="2093744"/>
          </a:xfrm>
          <a:prstGeom prst="rect">
            <a:avLst/>
          </a:prstGeom>
        </p:spPr>
      </p:pic>
      <p:pic>
        <p:nvPicPr>
          <p:cNvPr id="8" name="Picture 7">
            <a:extLst>
              <a:ext uri="{FF2B5EF4-FFF2-40B4-BE49-F238E27FC236}">
                <a16:creationId xmlns:a16="http://schemas.microsoft.com/office/drawing/2014/main" id="{14A37903-294D-2784-6417-9564B40A2729}"/>
              </a:ext>
            </a:extLst>
          </p:cNvPr>
          <p:cNvPicPr>
            <a:picLocks noChangeAspect="1"/>
          </p:cNvPicPr>
          <p:nvPr/>
        </p:nvPicPr>
        <p:blipFill>
          <a:blip r:embed="rId3"/>
          <a:stretch>
            <a:fillRect/>
          </a:stretch>
        </p:blipFill>
        <p:spPr>
          <a:xfrm>
            <a:off x="3222172" y="3750906"/>
            <a:ext cx="6220409" cy="2466948"/>
          </a:xfrm>
          <a:prstGeom prst="rect">
            <a:avLst/>
          </a:prstGeom>
        </p:spPr>
      </p:pic>
      <p:sp>
        <p:nvSpPr>
          <p:cNvPr id="9"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710528585"/>
      </p:ext>
    </p:extLst>
  </p:cSld>
  <p:clrMapOvr>
    <a:masterClrMapping/>
  </p:clrMapOvr>
  <p:transition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665651" y="1427926"/>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4.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gián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do </a:t>
            </a:r>
            <a:r>
              <a:rPr lang="en-US" altLang="en-US" sz="2000" dirty="0" err="1">
                <a:solidFill>
                  <a:srgbClr val="000000"/>
                </a:solidFill>
                <a:latin typeface="Arial" panose="020B0604020202020204" pitchFamily="34" charset="0"/>
                <a:cs typeface="Arial" panose="020B0604020202020204" pitchFamily="34" charset="0"/>
              </a:rPr>
              <a:t>sử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dụng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hơi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mua</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bên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ngoài</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46B5CC4-7E2B-EE8F-58F5-BFE810A990C7}"/>
              </a:ext>
            </a:extLst>
          </p:cNvPr>
          <p:cNvPicPr>
            <a:picLocks noChangeAspect="1"/>
          </p:cNvPicPr>
          <p:nvPr/>
        </p:nvPicPr>
        <p:blipFill>
          <a:blip r:embed="rId2"/>
          <a:stretch>
            <a:fillRect/>
          </a:stretch>
        </p:blipFill>
        <p:spPr>
          <a:xfrm>
            <a:off x="2242813" y="1972164"/>
            <a:ext cx="7575743" cy="4550596"/>
          </a:xfrm>
          <a:prstGeom prst="rect">
            <a:avLst/>
          </a:prstGeom>
        </p:spPr>
      </p:pic>
      <p:sp>
        <p:nvSpPr>
          <p:cNvPr id="6"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755259650"/>
      </p:ext>
    </p:extLst>
  </p:cSld>
  <p:clrMapOvr>
    <a:masterClrMapping/>
  </p:clrMapOvr>
  <p:transition advClick="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333826"/>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060800" y="2192880"/>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CH4</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CO2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cơ</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060800" y="1763353"/>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412D03BA-485E-9A2E-3FA2-103B8BAF4EE9}"/>
              </a:ext>
            </a:extLst>
          </p:cNvPr>
          <p:cNvPicPr>
            <a:picLocks noChangeAspect="1"/>
          </p:cNvPicPr>
          <p:nvPr/>
        </p:nvPicPr>
        <p:blipFill>
          <a:blip r:embed="rId2"/>
          <a:stretch>
            <a:fillRect/>
          </a:stretch>
        </p:blipFill>
        <p:spPr>
          <a:xfrm>
            <a:off x="3046572" y="2934329"/>
            <a:ext cx="6187370" cy="3417867"/>
          </a:xfrm>
          <a:prstGeom prst="rect">
            <a:avLst/>
          </a:prstGeom>
        </p:spPr>
      </p:pic>
      <p:sp>
        <p:nvSpPr>
          <p:cNvPr id="10"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638780431"/>
      </p:ext>
    </p:extLst>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222427"/>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732927" y="2233735"/>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CH4</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CO2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cơ</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732927" y="1738469"/>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6C2D11D5-50F6-C9BC-1235-AA9F3B0A7EF1}"/>
              </a:ext>
            </a:extLst>
          </p:cNvPr>
          <p:cNvPicPr>
            <a:picLocks noChangeAspect="1"/>
          </p:cNvPicPr>
          <p:nvPr/>
        </p:nvPicPr>
        <p:blipFill>
          <a:blip r:embed="rId2"/>
          <a:stretch>
            <a:fillRect/>
          </a:stretch>
        </p:blipFill>
        <p:spPr>
          <a:xfrm>
            <a:off x="2405055" y="2825739"/>
            <a:ext cx="7084177" cy="3500416"/>
          </a:xfrm>
          <a:prstGeom prst="rect">
            <a:avLst/>
          </a:prstGeom>
        </p:spPr>
      </p:pic>
      <p:sp>
        <p:nvSpPr>
          <p:cNvPr id="8"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968482054"/>
      </p:ext>
    </p:extLst>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216455"/>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732937" y="2088435"/>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CH4</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CO2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cơ</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732937" y="1585767"/>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8AB021DB-F422-0FB7-BBAA-FECCFC8C94F6}"/>
              </a:ext>
            </a:extLst>
          </p:cNvPr>
          <p:cNvPicPr>
            <a:picLocks noChangeAspect="1"/>
          </p:cNvPicPr>
          <p:nvPr/>
        </p:nvPicPr>
        <p:blipFill>
          <a:blip r:embed="rId2"/>
          <a:stretch>
            <a:fillRect/>
          </a:stretch>
        </p:blipFill>
        <p:spPr>
          <a:xfrm>
            <a:off x="2280559" y="2863222"/>
            <a:ext cx="8234260" cy="2712818"/>
          </a:xfrm>
          <a:prstGeom prst="rect">
            <a:avLst/>
          </a:prstGeom>
        </p:spPr>
      </p:pic>
      <p:pic>
        <p:nvPicPr>
          <p:cNvPr id="10" name="Picture 9">
            <a:extLst>
              <a:ext uri="{FF2B5EF4-FFF2-40B4-BE49-F238E27FC236}">
                <a16:creationId xmlns:a16="http://schemas.microsoft.com/office/drawing/2014/main" id="{385F7DA4-CA42-4082-542B-8D4DBDCE78D4}"/>
              </a:ext>
            </a:extLst>
          </p:cNvPr>
          <p:cNvPicPr>
            <a:picLocks noChangeAspect="1"/>
          </p:cNvPicPr>
          <p:nvPr/>
        </p:nvPicPr>
        <p:blipFill>
          <a:blip r:embed="rId3"/>
          <a:stretch>
            <a:fillRect/>
          </a:stretch>
        </p:blipFill>
        <p:spPr>
          <a:xfrm>
            <a:off x="2369975" y="5387954"/>
            <a:ext cx="8055429" cy="889814"/>
          </a:xfrm>
          <a:prstGeom prst="rect">
            <a:avLst/>
          </a:prstGeom>
        </p:spPr>
      </p:pic>
      <p:sp>
        <p:nvSpPr>
          <p:cNvPr id="11"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811905316"/>
      </p:ext>
    </p:extLst>
  </p:cSld>
  <p:clrMapOvr>
    <a:masterClrMapping/>
  </p:clrMapOvr>
  <p:transition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278346"/>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060800" y="2278605"/>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CH4</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CO2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cơ</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060800" y="1734367"/>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693A3A82-237D-F433-45BE-BA06EE8036EE}"/>
              </a:ext>
            </a:extLst>
          </p:cNvPr>
          <p:cNvPicPr>
            <a:picLocks noChangeAspect="1"/>
          </p:cNvPicPr>
          <p:nvPr/>
        </p:nvPicPr>
        <p:blipFill>
          <a:blip r:embed="rId2"/>
          <a:stretch>
            <a:fillRect/>
          </a:stretch>
        </p:blipFill>
        <p:spPr>
          <a:xfrm>
            <a:off x="2513968" y="2801594"/>
            <a:ext cx="6540091" cy="3350389"/>
          </a:xfrm>
          <a:prstGeom prst="rect">
            <a:avLst/>
          </a:prstGeom>
        </p:spPr>
      </p:pic>
      <p:sp>
        <p:nvSpPr>
          <p:cNvPr id="10"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4249396196"/>
      </p:ext>
    </p:extLst>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297663"/>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899555" y="2159698"/>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CH4</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CO2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rác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hữu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cơ</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286845" y="1718382"/>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B70AA60-B4B9-6A67-7907-AA0FC99180AB}"/>
              </a:ext>
            </a:extLst>
          </p:cNvPr>
          <p:cNvPicPr>
            <a:picLocks noChangeAspect="1"/>
          </p:cNvPicPr>
          <p:nvPr/>
        </p:nvPicPr>
        <p:blipFill>
          <a:blip r:embed="rId2"/>
          <a:stretch>
            <a:fillRect/>
          </a:stretch>
        </p:blipFill>
        <p:spPr>
          <a:xfrm>
            <a:off x="2247898" y="2830693"/>
            <a:ext cx="8428432" cy="3679922"/>
          </a:xfrm>
          <a:prstGeom prst="rect">
            <a:avLst/>
          </a:prstGeom>
        </p:spPr>
      </p:pic>
      <p:sp>
        <p:nvSpPr>
          <p:cNvPr id="8"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484771035"/>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48C6B5-BE0B-5C79-A2D7-8767AB6BE7D0}"/>
              </a:ext>
            </a:extLst>
          </p:cNvPr>
          <p:cNvSpPr txBox="1"/>
          <p:nvPr/>
        </p:nvSpPr>
        <p:spPr>
          <a:xfrm>
            <a:off x="652071" y="1410290"/>
            <a:ext cx="10942819" cy="2939266"/>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kê</a:t>
            </a:r>
            <a:r>
              <a:rPr lang="en-US" sz="2000" kern="100" dirty="0">
                <a:solidFill>
                  <a:srgbClr val="000000"/>
                </a:solidFill>
                <a:ea typeface="Calibri" panose="020F0502020204030204" pitchFamily="34" charset="0"/>
                <a:cs typeface="Tahoma" panose="020B0604030504040204" pitchFamily="34" charset="0"/>
              </a:rPr>
              <a:t> KNK (GHG inventory): Danh </a:t>
            </a:r>
            <a:r>
              <a:rPr lang="en-US" sz="2000" kern="100" dirty="0" err="1">
                <a:solidFill>
                  <a:srgbClr val="000000"/>
                </a:solidFill>
                <a:ea typeface="Calibri" panose="020F0502020204030204" pitchFamily="34" charset="0"/>
                <a:cs typeface="Tahoma" panose="020B0604030504040204" pitchFamily="34" charset="0"/>
              </a:rPr>
              <a:t>sách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nguồn</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thụ</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chúng</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 KNK (GHG report): </a:t>
            </a:r>
            <a:r>
              <a:rPr lang="en-US" sz="2000" kern="100" dirty="0" err="1">
                <a:solidFill>
                  <a:srgbClr val="000000"/>
                </a:solidFill>
                <a:ea typeface="Calibri" panose="020F0502020204030204" pitchFamily="34" charset="0"/>
                <a:cs typeface="Tahoma" panose="020B0604030504040204" pitchFamily="34" charset="0"/>
              </a:rPr>
              <a:t>Tài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liệu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nhằm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đích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thông</a:t>
            </a:r>
            <a:r>
              <a:rPr lang="en-US" sz="2000" kern="100" dirty="0">
                <a:solidFill>
                  <a:srgbClr val="000000"/>
                </a:solidFill>
                <a:ea typeface="Calibri" panose="020F0502020204030204" pitchFamily="34" charset="0"/>
                <a:cs typeface="Tahoma" panose="020B0604030504040204" pitchFamily="34" charset="0"/>
              </a:rPr>
              <a:t> tin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đến</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án</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những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đó</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Dự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án</a:t>
            </a:r>
            <a:r>
              <a:rPr lang="en-US" sz="2000" kern="100" dirty="0">
                <a:solidFill>
                  <a:srgbClr val="000000"/>
                </a:solidFill>
                <a:ea typeface="Calibri" panose="020F0502020204030204" pitchFamily="34" charset="0"/>
                <a:cs typeface="Tahoma" panose="020B0604030504040204" pitchFamily="34" charset="0"/>
              </a:rPr>
              <a:t> KNK (GHG project):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thay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điều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đường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sở</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KNK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cường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bỏ</a:t>
            </a:r>
            <a:r>
              <a:rPr lang="en-US" sz="2000" kern="100" dirty="0">
                <a:solidFill>
                  <a:srgbClr val="000000"/>
                </a:solidFill>
                <a:ea typeface="Calibri" panose="020F0502020204030204" pitchFamily="34" charset="0"/>
                <a:cs typeface="Tahoma" panose="020B0604030504040204" pitchFamily="34" charset="0"/>
              </a:rPr>
              <a:t> KNK.</a:t>
            </a:r>
          </a:p>
        </p:txBody>
      </p:sp>
      <p:sp>
        <p:nvSpPr>
          <p:cNvPr id="5" name="Title 1"/>
          <p:cNvSpPr>
            <a:spLocks noGrp="1"/>
          </p:cNvSpPr>
          <p:nvPr>
            <p:ph type="title"/>
          </p:nvPr>
        </p:nvSpPr>
        <p:spPr>
          <a:xfrm>
            <a:off x="309600" y="374754"/>
            <a:ext cx="11627762"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Thuật</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ngữ</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và</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định</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nghĩa</a:t>
            </a:r>
            <a:endParaRPr lang="en-US" sz="3200" b="1" dirty="0">
              <a:solidFill>
                <a:schemeClr val="accent1">
                  <a:lumMod val="50000"/>
                </a:schemeClr>
              </a:solidFill>
              <a:latin typeface="+mn-lt"/>
              <a:cs typeface="Times New Roman" panose="02020603050405020304" pitchFamily="18" charset="0"/>
            </a:endParaRPr>
          </a:p>
        </p:txBody>
      </p:sp>
    </p:spTree>
    <p:extLst>
      <p:ext uri="{BB962C8B-B14F-4D97-AF65-F5344CB8AC3E}">
        <p14:creationId xmlns:p14="http://schemas.microsoft.com/office/powerpoint/2010/main" val="579292404"/>
      </p:ext>
    </p:extLst>
  </p:cSld>
  <p:clrMapOvr>
    <a:masterClrMapping/>
  </p:clrMapOvr>
  <p:transition advClick="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A4A0EE-C8F5-0FA4-A2B9-6CFD7BB9D412}"/>
              </a:ext>
            </a:extLst>
          </p:cNvPr>
          <p:cNvSpPr txBox="1">
            <a:spLocks noChangeArrowheads="1"/>
          </p:cNvSpPr>
          <p:nvPr/>
        </p:nvSpPr>
        <p:spPr bwMode="auto">
          <a:xfrm>
            <a:off x="471972" y="1282673"/>
            <a:ext cx="1140245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phân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hủy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004C9A02-7B8A-60D0-B961-4348C40B3B37}"/>
              </a:ext>
            </a:extLst>
          </p:cNvPr>
          <p:cNvSpPr txBox="1">
            <a:spLocks noChangeArrowheads="1"/>
          </p:cNvSpPr>
          <p:nvPr/>
        </p:nvSpPr>
        <p:spPr bwMode="auto">
          <a:xfrm>
            <a:off x="1899555" y="2144708"/>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5.1.2.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N20</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trực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tiếp</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BE779D4C-C977-B3E5-6FD9-6FB17F1AB9D9}"/>
              </a:ext>
            </a:extLst>
          </p:cNvPr>
          <p:cNvSpPr txBox="1">
            <a:spLocks noChangeArrowheads="1"/>
          </p:cNvSpPr>
          <p:nvPr/>
        </p:nvSpPr>
        <p:spPr bwMode="auto">
          <a:xfrm>
            <a:off x="1286845" y="1703392"/>
            <a:ext cx="8428432" cy="54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5.1.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KNK</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quá</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trình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xử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kỵ</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khí</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09578C9-EDAA-E690-AEAB-7947FF541B2D}"/>
              </a:ext>
            </a:extLst>
          </p:cNvPr>
          <p:cNvPicPr>
            <a:picLocks noChangeAspect="1"/>
          </p:cNvPicPr>
          <p:nvPr/>
        </p:nvPicPr>
        <p:blipFill>
          <a:blip r:embed="rId2"/>
          <a:stretch>
            <a:fillRect/>
          </a:stretch>
        </p:blipFill>
        <p:spPr>
          <a:xfrm>
            <a:off x="1802918" y="3012412"/>
            <a:ext cx="9038253" cy="2988140"/>
          </a:xfrm>
          <a:prstGeom prst="rect">
            <a:avLst/>
          </a:prstGeom>
        </p:spPr>
      </p:pic>
      <p:sp>
        <p:nvSpPr>
          <p:cNvPr id="10" name="Title 1"/>
          <p:cNvSpPr>
            <a:spLocks noGrp="1"/>
          </p:cNvSpPr>
          <p:nvPr>
            <p:ph type="title"/>
          </p:nvPr>
        </p:nvSpPr>
        <p:spPr>
          <a:xfrm>
            <a:off x="156728" y="404026"/>
            <a:ext cx="11835401"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Bài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tập</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thực</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hành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1808542629"/>
      </p:ext>
    </p:extLst>
  </p:cSld>
  <p:clrMapOvr>
    <a:masterClrMapping/>
  </p:clrMapOvr>
  <p:transition advClick="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524656" y="1098565"/>
            <a:ext cx="11791997" cy="81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b="1" dirty="0" err="1">
                <a:solidFill>
                  <a:srgbClr val="000000"/>
                </a:solidFill>
                <a:latin typeface="Arial" panose="020B0604020202020204" pitchFamily="34" charset="0"/>
                <a:cs typeface="Arial" panose="020B0604020202020204" pitchFamily="34" charset="0"/>
              </a:rPr>
              <a:t>Tính</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toán</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lượng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phát</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thải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tấn</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CO2e</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cho</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hoạt</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động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đốt</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tĩnh</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của</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Công</a:t>
            </a:r>
            <a:r>
              <a:rPr lang="en-US" altLang="en-US" sz="2000" b="1" dirty="0">
                <a:solidFill>
                  <a:srgbClr val="000000"/>
                </a:solidFill>
                <a:latin typeface="Arial" panose="020B0604020202020204" pitchFamily="34" charset="0"/>
                <a:cs typeface="Arial" panose="020B0604020202020204" pitchFamily="34" charset="0"/>
              </a:rPr>
              <a:t> ty</a:t>
            </a:r>
            <a:endParaRPr lang="vi-VN" altLang="en-US" sz="2000" b="1" dirty="0">
              <a:solidFill>
                <a:srgbClr val="000000"/>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93E8F133-B595-6AF7-66EA-A9046A5B12A2}"/>
              </a:ext>
            </a:extLst>
          </p:cNvPr>
          <p:cNvSpPr txBox="1">
            <a:spLocks/>
          </p:cNvSpPr>
          <p:nvPr/>
        </p:nvSpPr>
        <p:spPr>
          <a:xfrm>
            <a:off x="524656" y="1798820"/>
            <a:ext cx="11167672" cy="446963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1800" dirty="0">
                <a:solidFill>
                  <a:schemeClr val="tx1"/>
                </a:solidFill>
              </a:rPr>
              <a:t> </a:t>
            </a:r>
            <a:r>
              <a:rPr lang="en-US" sz="1800" dirty="0" err="1">
                <a:solidFill>
                  <a:schemeClr val="tx1"/>
                </a:solidFill>
              </a:rPr>
              <a:t>Bước</a:t>
            </a:r>
            <a:r>
              <a:rPr lang="en-US" sz="1800" dirty="0">
                <a:solidFill>
                  <a:schemeClr val="tx1"/>
                </a:solidFill>
              </a:rPr>
              <a:t> 1: </a:t>
            </a:r>
            <a:r>
              <a:rPr lang="en-US" sz="1800" dirty="0" err="1">
                <a:solidFill>
                  <a:schemeClr val="tx1"/>
                </a:solidFill>
              </a:rPr>
              <a:t>Tra</a:t>
            </a:r>
            <a:r>
              <a:rPr lang="en-US" sz="1800" dirty="0">
                <a:solidFill>
                  <a:schemeClr val="tx1"/>
                </a:solidFill>
              </a:rPr>
              <a:t> </a:t>
            </a:r>
            <a:r>
              <a:rPr lang="en-US" sz="1800" dirty="0" err="1">
                <a:solidFill>
                  <a:schemeClr val="tx1"/>
                </a:solidFill>
              </a:rPr>
              <a:t>cứu</a:t>
            </a:r>
            <a:r>
              <a:rPr lang="en-US" sz="1800" dirty="0">
                <a:solidFill>
                  <a:schemeClr val="tx1"/>
                </a:solidFill>
              </a:rPr>
              <a:t> </a:t>
            </a:r>
            <a:r>
              <a:rPr lang="en-US" sz="1800" dirty="0" err="1">
                <a:solidFill>
                  <a:schemeClr val="tx1"/>
                </a:solidFill>
              </a:rPr>
              <a:t>hệ</a:t>
            </a:r>
            <a:r>
              <a:rPr lang="en-US" sz="1800" dirty="0">
                <a:solidFill>
                  <a:schemeClr val="tx1"/>
                </a:solidFill>
              </a:rPr>
              <a:t> </a:t>
            </a:r>
            <a:r>
              <a:rPr lang="en-US" sz="1800" dirty="0" err="1">
                <a:solidFill>
                  <a:schemeClr val="tx1"/>
                </a:solidFill>
              </a:rPr>
              <a:t>số</a:t>
            </a:r>
            <a:r>
              <a:rPr lang="en-US" sz="1800" dirty="0">
                <a:solidFill>
                  <a:schemeClr val="tx1"/>
                </a:solidFill>
              </a:rPr>
              <a:t> </a:t>
            </a:r>
            <a:r>
              <a:rPr lang="en-US" sz="1800" dirty="0" err="1">
                <a:solidFill>
                  <a:schemeClr val="tx1"/>
                </a:solidFill>
              </a:rPr>
              <a:t>nhiệt</a:t>
            </a:r>
            <a:r>
              <a:rPr lang="en-US" sz="1800" dirty="0">
                <a:solidFill>
                  <a:schemeClr val="tx1"/>
                </a:solidFill>
              </a:rPr>
              <a:t> </a:t>
            </a:r>
            <a:r>
              <a:rPr lang="en-US" sz="1800" dirty="0" err="1">
                <a:solidFill>
                  <a:schemeClr val="tx1"/>
                </a:solidFill>
              </a:rPr>
              <a:t>trị</a:t>
            </a:r>
            <a:endParaRPr lang="en-US" sz="1800" dirty="0">
              <a:solidFill>
                <a:schemeClr val="tx1"/>
              </a:solidFill>
            </a:endParaRPr>
          </a:p>
          <a:p>
            <a:pPr algn="just">
              <a:buClrTx/>
              <a:buFont typeface="Wingdings" panose="05000000000000000000" pitchFamily="2" charset="2"/>
              <a:buChar char="v"/>
            </a:pPr>
            <a:r>
              <a:rPr lang="en-US" sz="1800" dirty="0">
                <a:solidFill>
                  <a:schemeClr val="tx1"/>
                </a:solidFill>
              </a:rPr>
              <a:t> </a:t>
            </a:r>
            <a:r>
              <a:rPr lang="en-US" sz="1800" dirty="0" err="1">
                <a:solidFill>
                  <a:schemeClr val="tx1"/>
                </a:solidFill>
              </a:rPr>
              <a:t>Nhiệt</a:t>
            </a:r>
            <a:r>
              <a:rPr lang="en-US" sz="1800" dirty="0">
                <a:solidFill>
                  <a:schemeClr val="tx1"/>
                </a:solidFill>
              </a:rPr>
              <a:t> </a:t>
            </a:r>
            <a:r>
              <a:rPr lang="en-US" sz="1800" dirty="0" err="1">
                <a:solidFill>
                  <a:schemeClr val="tx1"/>
                </a:solidFill>
              </a:rPr>
              <a:t>trị</a:t>
            </a:r>
            <a:r>
              <a:rPr lang="en-US" sz="1800" dirty="0">
                <a:solidFill>
                  <a:schemeClr val="tx1"/>
                </a:solidFill>
              </a:rPr>
              <a:t>…=…TJ/Gg</a:t>
            </a:r>
          </a:p>
          <a:p>
            <a:pPr algn="just">
              <a:buClrTx/>
            </a:pPr>
            <a:r>
              <a:rPr lang="en-US" sz="1800" dirty="0">
                <a:solidFill>
                  <a:schemeClr val="tx1"/>
                </a:solidFill>
              </a:rPr>
              <a:t> </a:t>
            </a:r>
            <a:r>
              <a:rPr lang="en-US" sz="1800" dirty="0" err="1">
                <a:solidFill>
                  <a:schemeClr val="tx1"/>
                </a:solidFill>
              </a:rPr>
              <a:t>Bước</a:t>
            </a:r>
            <a:r>
              <a:rPr lang="en-US" sz="1800" dirty="0">
                <a:solidFill>
                  <a:schemeClr val="tx1"/>
                </a:solidFill>
              </a:rPr>
              <a:t> 2: Quy </a:t>
            </a:r>
            <a:r>
              <a:rPr lang="en-US" sz="1800" dirty="0" err="1">
                <a:solidFill>
                  <a:schemeClr val="tx1"/>
                </a:solidFill>
              </a:rPr>
              <a:t>đổi</a:t>
            </a:r>
            <a:r>
              <a:rPr lang="en-US" sz="1800" dirty="0">
                <a:solidFill>
                  <a:schemeClr val="tx1"/>
                </a:solidFill>
              </a:rPr>
              <a:t> </a:t>
            </a:r>
            <a:r>
              <a:rPr lang="en-US" sz="1800" dirty="0" err="1">
                <a:solidFill>
                  <a:schemeClr val="tx1"/>
                </a:solidFill>
              </a:rPr>
              <a:t>đơn</a:t>
            </a:r>
            <a:r>
              <a:rPr lang="en-US" sz="1800" dirty="0">
                <a:solidFill>
                  <a:schemeClr val="tx1"/>
                </a:solidFill>
              </a:rPr>
              <a:t> </a:t>
            </a:r>
            <a:r>
              <a:rPr lang="en-US" sz="1800" dirty="0" err="1">
                <a:solidFill>
                  <a:schemeClr val="tx1"/>
                </a:solidFill>
              </a:rPr>
              <a:t>vị</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sang TJ</a:t>
            </a:r>
          </a:p>
          <a:p>
            <a:pPr algn="just">
              <a:buClrTx/>
              <a:buFont typeface="Wingdings" panose="05000000000000000000" pitchFamily="2" charset="2"/>
              <a:buChar char="v"/>
            </a:pPr>
            <a:r>
              <a:rPr lang="en-US" sz="1800" dirty="0">
                <a:solidFill>
                  <a:schemeClr val="tx1"/>
                </a:solidFill>
              </a:rPr>
              <a:t> </a:t>
            </a:r>
            <a:r>
              <a:rPr lang="en-US" sz="1800" dirty="0" err="1">
                <a:solidFill>
                  <a:schemeClr val="tx1"/>
                </a:solidFill>
              </a:rPr>
              <a:t>Tra</a:t>
            </a:r>
            <a:r>
              <a:rPr lang="en-US" sz="1800" dirty="0">
                <a:solidFill>
                  <a:schemeClr val="tx1"/>
                </a:solidFill>
              </a:rPr>
              <a:t> </a:t>
            </a:r>
            <a:r>
              <a:rPr lang="en-US" sz="1800" dirty="0" err="1">
                <a:solidFill>
                  <a:schemeClr val="tx1"/>
                </a:solidFill>
              </a:rPr>
              <a:t>cứu</a:t>
            </a:r>
            <a:r>
              <a:rPr lang="en-US" sz="1800" dirty="0">
                <a:solidFill>
                  <a:schemeClr val="tx1"/>
                </a:solidFill>
              </a:rPr>
              <a:t> </a:t>
            </a:r>
            <a:r>
              <a:rPr lang="en-US" sz="1800" dirty="0" err="1">
                <a:solidFill>
                  <a:schemeClr val="tx1"/>
                </a:solidFill>
              </a:rPr>
              <a:t>khối</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riêng</a:t>
            </a:r>
            <a:r>
              <a:rPr lang="en-US" sz="1800" dirty="0">
                <a:solidFill>
                  <a:schemeClr val="tx1"/>
                </a:solidFill>
              </a:rPr>
              <a:t>: g/lit (</a:t>
            </a:r>
            <a:r>
              <a:rPr lang="en-US" sz="1800" dirty="0" err="1">
                <a:solidFill>
                  <a:schemeClr val="tx1"/>
                </a:solidFill>
              </a:rPr>
              <a:t>nếu</a:t>
            </a:r>
            <a:r>
              <a:rPr lang="en-US" sz="1800" dirty="0">
                <a:solidFill>
                  <a:schemeClr val="tx1"/>
                </a:solidFill>
              </a:rPr>
              <a:t> </a:t>
            </a:r>
            <a:r>
              <a:rPr lang="en-US" sz="1800" dirty="0" err="1">
                <a:solidFill>
                  <a:schemeClr val="tx1"/>
                </a:solidFill>
              </a:rPr>
              <a:t>cần</a:t>
            </a:r>
            <a:r>
              <a:rPr lang="en-US" sz="1800" dirty="0">
                <a:solidFill>
                  <a:schemeClr val="tx1"/>
                </a:solidFill>
              </a:rPr>
              <a:t> </a:t>
            </a:r>
            <a:r>
              <a:rPr lang="en-US" sz="1800" dirty="0" err="1">
                <a:solidFill>
                  <a:schemeClr val="tx1"/>
                </a:solidFill>
              </a:rPr>
              <a:t>thiết</a:t>
            </a:r>
            <a:r>
              <a:rPr lang="en-US" sz="1800" dirty="0">
                <a:solidFill>
                  <a:schemeClr val="tx1"/>
                </a:solidFill>
              </a:rPr>
              <a:t>)</a:t>
            </a:r>
          </a:p>
          <a:p>
            <a:pPr algn="just">
              <a:buClrTx/>
              <a:buFont typeface="Wingdings" panose="05000000000000000000" pitchFamily="2" charset="2"/>
              <a:buChar char="v"/>
            </a:pPr>
            <a:r>
              <a:rPr lang="en-US" sz="1800" dirty="0">
                <a:solidFill>
                  <a:schemeClr val="tx1"/>
                </a:solidFill>
              </a:rPr>
              <a:t> </a:t>
            </a:r>
            <a:r>
              <a:rPr lang="en-US" sz="1800" dirty="0" err="1">
                <a:solidFill>
                  <a:schemeClr val="tx1"/>
                </a:solidFill>
              </a:rPr>
              <a:t>Từ</a:t>
            </a:r>
            <a:r>
              <a:rPr lang="en-US" sz="1800" dirty="0">
                <a:solidFill>
                  <a:schemeClr val="tx1"/>
                </a:solidFill>
              </a:rPr>
              <a:t> </a:t>
            </a:r>
            <a:r>
              <a:rPr lang="en-US" sz="1800" dirty="0" err="1">
                <a:solidFill>
                  <a:schemeClr val="tx1"/>
                </a:solidFill>
              </a:rPr>
              <a:t>các</a:t>
            </a:r>
            <a:r>
              <a:rPr lang="en-US" sz="1800" dirty="0">
                <a:solidFill>
                  <a:schemeClr val="tx1"/>
                </a:solidFill>
              </a:rPr>
              <a:t> </a:t>
            </a:r>
            <a:r>
              <a:rPr lang="en-US" sz="1800" dirty="0" err="1">
                <a:solidFill>
                  <a:schemeClr val="tx1"/>
                </a:solidFill>
              </a:rPr>
              <a:t>đơn</a:t>
            </a:r>
            <a:r>
              <a:rPr lang="en-US" sz="1800" dirty="0">
                <a:solidFill>
                  <a:schemeClr val="tx1"/>
                </a:solidFill>
              </a:rPr>
              <a:t> </a:t>
            </a:r>
            <a:r>
              <a:rPr lang="en-US" sz="1800" dirty="0" err="1">
                <a:solidFill>
                  <a:schemeClr val="tx1"/>
                </a:solidFill>
              </a:rPr>
              <a:t>vị</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khác</a:t>
            </a:r>
            <a:r>
              <a:rPr lang="en-US" sz="1800" dirty="0">
                <a:solidFill>
                  <a:schemeClr val="tx1"/>
                </a:solidFill>
              </a:rPr>
              <a:t> sang TJ</a:t>
            </a:r>
          </a:p>
          <a:p>
            <a:pPr algn="just">
              <a:buClrTx/>
            </a:pPr>
            <a:r>
              <a:rPr lang="en-US" sz="1800" dirty="0">
                <a:solidFill>
                  <a:schemeClr val="tx1"/>
                </a:solidFill>
              </a:rPr>
              <a:t> </a:t>
            </a:r>
            <a:r>
              <a:rPr lang="en-US" sz="1800" dirty="0" err="1">
                <a:solidFill>
                  <a:schemeClr val="tx1"/>
                </a:solidFill>
              </a:rPr>
              <a:t>Bước</a:t>
            </a:r>
            <a:r>
              <a:rPr lang="en-US" sz="1800" dirty="0">
                <a:solidFill>
                  <a:schemeClr val="tx1"/>
                </a:solidFill>
              </a:rPr>
              <a:t> 3: </a:t>
            </a:r>
            <a:r>
              <a:rPr lang="en-US" sz="1800" dirty="0" err="1">
                <a:solidFill>
                  <a:schemeClr val="tx1"/>
                </a:solidFill>
              </a:rPr>
              <a:t>Lựa</a:t>
            </a:r>
            <a:r>
              <a:rPr lang="en-US" sz="1800" dirty="0">
                <a:solidFill>
                  <a:schemeClr val="tx1"/>
                </a:solidFill>
              </a:rPr>
              <a:t> </a:t>
            </a:r>
            <a:r>
              <a:rPr lang="en-US" sz="1800" dirty="0" err="1">
                <a:solidFill>
                  <a:schemeClr val="tx1"/>
                </a:solidFill>
              </a:rPr>
              <a:t>chọn</a:t>
            </a:r>
            <a:r>
              <a:rPr lang="en-US" sz="1800" dirty="0">
                <a:solidFill>
                  <a:schemeClr val="tx1"/>
                </a:solidFill>
              </a:rPr>
              <a:t> </a:t>
            </a:r>
            <a:r>
              <a:rPr lang="en-US" sz="1800" dirty="0" err="1">
                <a:solidFill>
                  <a:schemeClr val="tx1"/>
                </a:solidFill>
              </a:rPr>
              <a:t>hệ</a:t>
            </a:r>
            <a:r>
              <a:rPr lang="en-US" sz="1800" dirty="0">
                <a:solidFill>
                  <a:schemeClr val="tx1"/>
                </a:solidFill>
              </a:rPr>
              <a:t> </a:t>
            </a:r>
            <a:r>
              <a:rPr lang="en-US" sz="1800" dirty="0" err="1">
                <a:solidFill>
                  <a:schemeClr val="tx1"/>
                </a:solidFill>
              </a:rPr>
              <a:t>số</a:t>
            </a:r>
            <a:r>
              <a:rPr lang="en-US" sz="1800" dirty="0">
                <a:solidFill>
                  <a:schemeClr val="tx1"/>
                </a:solidFill>
              </a:rPr>
              <a:t> EF </a:t>
            </a:r>
            <a:r>
              <a:rPr lang="en-US" sz="1800" dirty="0" err="1">
                <a:solidFill>
                  <a:schemeClr val="tx1"/>
                </a:solidFill>
              </a:rPr>
              <a:t>phù</a:t>
            </a:r>
            <a:r>
              <a:rPr lang="en-US" sz="1800" dirty="0">
                <a:solidFill>
                  <a:schemeClr val="tx1"/>
                </a:solidFill>
              </a:rPr>
              <a:t> </a:t>
            </a:r>
            <a:r>
              <a:rPr lang="en-US" sz="1800" dirty="0" err="1">
                <a:solidFill>
                  <a:schemeClr val="tx1"/>
                </a:solidFill>
              </a:rPr>
              <a:t>hợp</a:t>
            </a:r>
            <a:endParaRPr lang="en-US" sz="1800" dirty="0">
              <a:solidFill>
                <a:schemeClr val="tx1"/>
              </a:solidFill>
            </a:endParaRPr>
          </a:p>
          <a:p>
            <a:pPr algn="just">
              <a:buClrTx/>
            </a:pPr>
            <a:r>
              <a:rPr lang="en-US" sz="1800" dirty="0">
                <a:solidFill>
                  <a:schemeClr val="tx1"/>
                </a:solidFill>
              </a:rPr>
              <a:t> </a:t>
            </a:r>
            <a:r>
              <a:rPr lang="en-US" sz="1800" dirty="0" err="1">
                <a:solidFill>
                  <a:schemeClr val="tx1"/>
                </a:solidFill>
              </a:rPr>
              <a:t>Bước</a:t>
            </a:r>
            <a:r>
              <a:rPr lang="en-US" sz="1800" dirty="0">
                <a:solidFill>
                  <a:schemeClr val="tx1"/>
                </a:solidFill>
              </a:rPr>
              <a:t> 4: </a:t>
            </a:r>
            <a:r>
              <a:rPr lang="en-US" sz="1800" dirty="0" err="1">
                <a:solidFill>
                  <a:schemeClr val="tx1"/>
                </a:solidFill>
              </a:rPr>
              <a:t>Tính</a:t>
            </a:r>
            <a:r>
              <a:rPr lang="en-US" sz="1800" dirty="0">
                <a:solidFill>
                  <a:schemeClr val="tx1"/>
                </a:solidFill>
              </a:rPr>
              <a:t> </a:t>
            </a:r>
            <a:r>
              <a:rPr lang="en-US" sz="1800" dirty="0" err="1">
                <a:solidFill>
                  <a:schemeClr val="tx1"/>
                </a:solidFill>
              </a:rPr>
              <a:t>toán</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a:t>
            </a:r>
            <a:r>
              <a:rPr lang="en-US" sz="1800" dirty="0" err="1">
                <a:solidFill>
                  <a:schemeClr val="tx1"/>
                </a:solidFill>
              </a:rPr>
              <a:t>cho</a:t>
            </a:r>
            <a:r>
              <a:rPr lang="en-US" sz="1800" dirty="0">
                <a:solidFill>
                  <a:schemeClr val="tx1"/>
                </a:solidFill>
              </a:rPr>
              <a:t> </a:t>
            </a:r>
            <a:r>
              <a:rPr lang="en-US" sz="1800" dirty="0" err="1">
                <a:solidFill>
                  <a:schemeClr val="tx1"/>
                </a:solidFill>
              </a:rPr>
              <a:t>từng</a:t>
            </a:r>
            <a:r>
              <a:rPr lang="en-US" sz="1800" dirty="0">
                <a:solidFill>
                  <a:schemeClr val="tx1"/>
                </a:solidFill>
              </a:rPr>
              <a:t> </a:t>
            </a:r>
            <a:r>
              <a:rPr lang="en-US" sz="1800" dirty="0" err="1">
                <a:solidFill>
                  <a:schemeClr val="tx1"/>
                </a:solidFill>
              </a:rPr>
              <a:t>loại</a:t>
            </a:r>
            <a:r>
              <a:rPr lang="en-US" sz="1800" dirty="0">
                <a:solidFill>
                  <a:schemeClr val="tx1"/>
                </a:solidFill>
              </a:rPr>
              <a:t> </a:t>
            </a:r>
            <a:r>
              <a:rPr lang="en-US" sz="1800" dirty="0" err="1">
                <a:solidFill>
                  <a:schemeClr val="tx1"/>
                </a:solidFill>
              </a:rPr>
              <a:t>nhiên</a:t>
            </a:r>
            <a:r>
              <a:rPr lang="en-US" sz="1800" dirty="0">
                <a:solidFill>
                  <a:schemeClr val="tx1"/>
                </a:solidFill>
              </a:rPr>
              <a:t> </a:t>
            </a:r>
            <a:r>
              <a:rPr lang="en-US" sz="1800" dirty="0" err="1">
                <a:solidFill>
                  <a:schemeClr val="tx1"/>
                </a:solidFill>
              </a:rPr>
              <a:t>liệu</a:t>
            </a:r>
            <a:endParaRPr lang="en-US" sz="1800" dirty="0">
              <a:solidFill>
                <a:schemeClr val="tx1"/>
              </a:solidFill>
            </a:endParaRPr>
          </a:p>
          <a:p>
            <a:pPr algn="just">
              <a:buClrTx/>
              <a:buFont typeface="Wingdings" panose="05000000000000000000" pitchFamily="2" charset="2"/>
              <a:buChar char="v"/>
            </a:pP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a:t>
            </a:r>
            <a:r>
              <a:rPr lang="en-US" sz="1800" dirty="0" err="1">
                <a:solidFill>
                  <a:schemeClr val="tx1"/>
                </a:solidFill>
              </a:rPr>
              <a:t>tấn</a:t>
            </a:r>
            <a:r>
              <a:rPr lang="en-US" sz="1800" dirty="0">
                <a:solidFill>
                  <a:schemeClr val="tx1"/>
                </a:solidFill>
              </a:rPr>
              <a:t> </a:t>
            </a:r>
            <a:r>
              <a:rPr lang="en-US" sz="1800" dirty="0" err="1">
                <a:solidFill>
                  <a:schemeClr val="tx1"/>
                </a:solidFill>
              </a:rPr>
              <a:t>CO2e</a:t>
            </a:r>
            <a:r>
              <a:rPr lang="en-US" sz="1800" dirty="0">
                <a:solidFill>
                  <a:schemeClr val="tx1"/>
                </a:solidFill>
              </a:rPr>
              <a:t>) = </a:t>
            </a:r>
            <a:r>
              <a:rPr lang="en-US" sz="1800" dirty="0" err="1">
                <a:solidFill>
                  <a:schemeClr val="tx1"/>
                </a:solidFill>
              </a:rPr>
              <a:t>Lượng</a:t>
            </a:r>
            <a:r>
              <a:rPr lang="en-US" sz="1800" dirty="0">
                <a:solidFill>
                  <a:schemeClr val="tx1"/>
                </a:solidFill>
              </a:rPr>
              <a:t> </a:t>
            </a:r>
            <a:r>
              <a:rPr lang="en-US" sz="1800" dirty="0" err="1">
                <a:solidFill>
                  <a:schemeClr val="tx1"/>
                </a:solidFill>
              </a:rPr>
              <a:t>tiêu</a:t>
            </a:r>
            <a:r>
              <a:rPr lang="en-US" sz="1800" dirty="0">
                <a:solidFill>
                  <a:schemeClr val="tx1"/>
                </a:solidFill>
              </a:rPr>
              <a:t> </a:t>
            </a:r>
            <a:r>
              <a:rPr lang="en-US" sz="1800" dirty="0" err="1">
                <a:solidFill>
                  <a:schemeClr val="tx1"/>
                </a:solidFill>
              </a:rPr>
              <a:t>thụ</a:t>
            </a:r>
            <a:r>
              <a:rPr lang="en-US" sz="1800" dirty="0">
                <a:solidFill>
                  <a:schemeClr val="tx1"/>
                </a:solidFill>
              </a:rPr>
              <a:t> (</a:t>
            </a:r>
            <a:r>
              <a:rPr lang="en-US" sz="1800" dirty="0" err="1">
                <a:solidFill>
                  <a:schemeClr val="tx1"/>
                </a:solidFill>
              </a:rPr>
              <a:t>được</a:t>
            </a:r>
            <a:r>
              <a:rPr lang="en-US" sz="1800" dirty="0">
                <a:solidFill>
                  <a:schemeClr val="tx1"/>
                </a:solidFill>
              </a:rPr>
              <a:t> </a:t>
            </a:r>
            <a:r>
              <a:rPr lang="en-US" sz="1800" dirty="0" err="1">
                <a:solidFill>
                  <a:schemeClr val="tx1"/>
                </a:solidFill>
              </a:rPr>
              <a:t>quy</a:t>
            </a:r>
            <a:r>
              <a:rPr lang="en-US" sz="1800" dirty="0">
                <a:solidFill>
                  <a:schemeClr val="tx1"/>
                </a:solidFill>
              </a:rPr>
              <a:t> </a:t>
            </a:r>
            <a:r>
              <a:rPr lang="en-US" sz="1800" dirty="0" err="1">
                <a:solidFill>
                  <a:schemeClr val="tx1"/>
                </a:solidFill>
              </a:rPr>
              <a:t>đổi</a:t>
            </a:r>
            <a:r>
              <a:rPr lang="en-US" sz="1800" dirty="0">
                <a:solidFill>
                  <a:schemeClr val="tx1"/>
                </a:solidFill>
              </a:rPr>
              <a:t> </a:t>
            </a:r>
            <a:r>
              <a:rPr lang="en-US" sz="1800" dirty="0" err="1">
                <a:solidFill>
                  <a:schemeClr val="tx1"/>
                </a:solidFill>
              </a:rPr>
              <a:t>về</a:t>
            </a:r>
            <a:r>
              <a:rPr lang="en-US" sz="1800" dirty="0">
                <a:solidFill>
                  <a:schemeClr val="tx1"/>
                </a:solidFill>
              </a:rPr>
              <a:t> TJ) * (</a:t>
            </a:r>
            <a:r>
              <a:rPr lang="en-US" sz="1800" dirty="0" err="1">
                <a:solidFill>
                  <a:schemeClr val="tx1"/>
                </a:solidFill>
              </a:rPr>
              <a:t>hệ</a:t>
            </a:r>
            <a:r>
              <a:rPr lang="en-US" sz="1800" dirty="0">
                <a:solidFill>
                  <a:schemeClr val="tx1"/>
                </a:solidFill>
              </a:rPr>
              <a:t> </a:t>
            </a:r>
            <a:r>
              <a:rPr lang="en-US" sz="1800" dirty="0" err="1">
                <a:solidFill>
                  <a:schemeClr val="tx1"/>
                </a:solidFill>
              </a:rPr>
              <a:t>số</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CO2 * GWP + </a:t>
            </a:r>
            <a:r>
              <a:rPr lang="en-US" sz="1800" dirty="0" err="1">
                <a:solidFill>
                  <a:schemeClr val="tx1"/>
                </a:solidFill>
              </a:rPr>
              <a:t>hệ</a:t>
            </a:r>
            <a:r>
              <a:rPr lang="en-US" sz="1800" dirty="0">
                <a:solidFill>
                  <a:schemeClr val="tx1"/>
                </a:solidFill>
              </a:rPr>
              <a:t> </a:t>
            </a:r>
            <a:r>
              <a:rPr lang="en-US" sz="1800" dirty="0" err="1">
                <a:solidFill>
                  <a:schemeClr val="tx1"/>
                </a:solidFill>
              </a:rPr>
              <a:t>số</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a:t>
            </a:r>
            <a:r>
              <a:rPr lang="en-US" sz="1800" dirty="0" err="1">
                <a:solidFill>
                  <a:schemeClr val="tx1"/>
                </a:solidFill>
              </a:rPr>
              <a:t>CH4</a:t>
            </a:r>
            <a:r>
              <a:rPr lang="en-US" sz="1800" dirty="0">
                <a:solidFill>
                  <a:schemeClr val="tx1"/>
                </a:solidFill>
              </a:rPr>
              <a:t> * GWP + </a:t>
            </a:r>
            <a:r>
              <a:rPr lang="en-US" sz="1800" dirty="0" err="1">
                <a:solidFill>
                  <a:schemeClr val="tx1"/>
                </a:solidFill>
              </a:rPr>
              <a:t>hệ</a:t>
            </a:r>
            <a:r>
              <a:rPr lang="en-US" sz="1800" dirty="0">
                <a:solidFill>
                  <a:schemeClr val="tx1"/>
                </a:solidFill>
              </a:rPr>
              <a:t> </a:t>
            </a:r>
            <a:r>
              <a:rPr lang="en-US" sz="1800" dirty="0" err="1">
                <a:solidFill>
                  <a:schemeClr val="tx1"/>
                </a:solidFill>
              </a:rPr>
              <a:t>số</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a:t>
            </a:r>
            <a:r>
              <a:rPr lang="en-US" sz="1800" dirty="0" err="1">
                <a:solidFill>
                  <a:schemeClr val="tx1"/>
                </a:solidFill>
              </a:rPr>
              <a:t>N20</a:t>
            </a:r>
            <a:r>
              <a:rPr lang="en-US" sz="1800" dirty="0">
                <a:solidFill>
                  <a:schemeClr val="tx1"/>
                </a:solidFill>
              </a:rPr>
              <a:t> * GWP)/1000</a:t>
            </a:r>
          </a:p>
          <a:p>
            <a:pPr algn="just">
              <a:buClrTx/>
              <a:buFont typeface="Wingdings" panose="05000000000000000000" pitchFamily="2" charset="2"/>
              <a:buChar char="v"/>
            </a:pPr>
            <a:endParaRPr lang="en-US" sz="1800" dirty="0">
              <a:solidFill>
                <a:schemeClr val="tx1"/>
              </a:solidFill>
            </a:endParaRPr>
          </a:p>
        </p:txBody>
      </p:sp>
      <p:sp>
        <p:nvSpPr>
          <p:cNvPr id="4" name="TextBox 3">
            <a:extLst>
              <a:ext uri="{FF2B5EF4-FFF2-40B4-BE49-F238E27FC236}">
                <a16:creationId xmlns:a16="http://schemas.microsoft.com/office/drawing/2014/main" id="{705C84F1-232F-6FB3-622F-0DFC9D3DDA4C}"/>
              </a:ext>
            </a:extLst>
          </p:cNvPr>
          <p:cNvSpPr txBox="1"/>
          <p:nvPr/>
        </p:nvSpPr>
        <p:spPr>
          <a:xfrm>
            <a:off x="3058487" y="456050"/>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1080347903"/>
      </p:ext>
    </p:extLst>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524655" y="1213835"/>
            <a:ext cx="11272569" cy="70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b="1" dirty="0" err="1">
                <a:solidFill>
                  <a:srgbClr val="000000"/>
                </a:solidFill>
                <a:latin typeface="Arial" panose="020B0604020202020204" pitchFamily="34" charset="0"/>
                <a:cs typeface="Arial" panose="020B0604020202020204" pitchFamily="34" charset="0"/>
              </a:rPr>
              <a:t>Tính</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toán</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lượng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phát</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thải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tấn</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CO2e</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từ</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hệ</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thống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xử</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lý</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nước</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thải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sinh</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hoạt</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và</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công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nghiệp</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của</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Công</a:t>
            </a:r>
            <a:r>
              <a:rPr lang="en-US" altLang="en-US" sz="2000" b="1" dirty="0">
                <a:solidFill>
                  <a:srgbClr val="000000"/>
                </a:solidFill>
                <a:latin typeface="Arial" panose="020B0604020202020204" pitchFamily="34" charset="0"/>
                <a:cs typeface="Arial" panose="020B0604020202020204" pitchFamily="34" charset="0"/>
              </a:rPr>
              <a:t> ty </a:t>
            </a:r>
            <a:r>
              <a:rPr lang="en-US" altLang="en-US" sz="2000" b="1" dirty="0" err="1">
                <a:solidFill>
                  <a:srgbClr val="000000"/>
                </a:solidFill>
                <a:latin typeface="Arial" panose="020B0604020202020204" pitchFamily="34" charset="0"/>
                <a:cs typeface="Arial" panose="020B0604020202020204" pitchFamily="34" charset="0"/>
              </a:rPr>
              <a:t>với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các</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thông</a:t>
            </a:r>
            <a:r>
              <a:rPr lang="en-US" altLang="en-US" sz="2000" b="1" dirty="0">
                <a:solidFill>
                  <a:srgbClr val="000000"/>
                </a:solidFill>
                <a:latin typeface="Arial" panose="020B0604020202020204" pitchFamily="34" charset="0"/>
                <a:cs typeface="Arial" panose="020B0604020202020204" pitchFamily="34" charset="0"/>
              </a:rPr>
              <a:t> tin </a:t>
            </a:r>
            <a:r>
              <a:rPr lang="en-US" altLang="en-US" sz="2000" b="1" dirty="0" err="1">
                <a:solidFill>
                  <a:srgbClr val="000000"/>
                </a:solidFill>
                <a:latin typeface="Arial" panose="020B0604020202020204" pitchFamily="34" charset="0"/>
                <a:cs typeface="Arial" panose="020B0604020202020204" pitchFamily="34" charset="0"/>
              </a:rPr>
              <a:t>đã</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được</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cung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cấp</a:t>
            </a:r>
            <a:r>
              <a:rPr lang="en-US" altLang="en-US" sz="2000" b="1" dirty="0">
                <a:solidFill>
                  <a:srgbClr val="000000"/>
                </a:solidFill>
                <a:latin typeface="Arial" panose="020B0604020202020204" pitchFamily="34" charset="0"/>
                <a:cs typeface="Arial" panose="020B0604020202020204" pitchFamily="34" charset="0"/>
              </a:rPr>
              <a:t> </a:t>
            </a:r>
            <a:endParaRPr lang="vi-VN" altLang="en-US" sz="2000" b="1" dirty="0">
              <a:solidFill>
                <a:srgbClr val="000000"/>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93E8F133-B595-6AF7-66EA-A9046A5B12A2}"/>
              </a:ext>
            </a:extLst>
          </p:cNvPr>
          <p:cNvSpPr txBox="1">
            <a:spLocks/>
          </p:cNvSpPr>
          <p:nvPr/>
        </p:nvSpPr>
        <p:spPr>
          <a:xfrm>
            <a:off x="524655" y="1919108"/>
            <a:ext cx="11183544" cy="476096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600" dirty="0">
                <a:solidFill>
                  <a:schemeClr val="tx1"/>
                </a:solidFill>
              </a:rPr>
              <a:t> </a:t>
            </a:r>
            <a:r>
              <a:rPr lang="en-US" sz="1600" dirty="0" err="1">
                <a:solidFill>
                  <a:schemeClr val="tx1"/>
                </a:solidFill>
              </a:rPr>
              <a:t>Tính</a:t>
            </a:r>
            <a:r>
              <a:rPr lang="en-US" sz="1600" dirty="0">
                <a:solidFill>
                  <a:schemeClr val="tx1"/>
                </a:solidFill>
              </a:rPr>
              <a:t> </a:t>
            </a:r>
            <a:r>
              <a:rPr lang="en-US" sz="1600" dirty="0" err="1">
                <a:solidFill>
                  <a:schemeClr val="tx1"/>
                </a:solidFill>
              </a:rPr>
              <a:t>toán</a:t>
            </a:r>
            <a:r>
              <a:rPr lang="en-US" sz="1600" dirty="0">
                <a:solidFill>
                  <a:schemeClr val="tx1"/>
                </a:solidFill>
              </a:rPr>
              <a:t> </a:t>
            </a:r>
            <a:r>
              <a:rPr lang="en-US" sz="1600" dirty="0" err="1">
                <a:solidFill>
                  <a:schemeClr val="tx1"/>
                </a:solidFill>
              </a:rPr>
              <a:t>phát</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CH4</a:t>
            </a:r>
            <a:r>
              <a:rPr lang="en-US" sz="1600" dirty="0">
                <a:solidFill>
                  <a:schemeClr val="tx1"/>
                </a:solidFill>
              </a:rPr>
              <a:t> </a:t>
            </a:r>
            <a:r>
              <a:rPr lang="en-US" sz="1600" dirty="0" err="1">
                <a:solidFill>
                  <a:schemeClr val="tx1"/>
                </a:solidFill>
              </a:rPr>
              <a:t>từ</a:t>
            </a:r>
            <a:r>
              <a:rPr lang="en-US" sz="1600" dirty="0">
                <a:solidFill>
                  <a:schemeClr val="tx1"/>
                </a:solidFill>
              </a:rPr>
              <a:t> </a:t>
            </a:r>
            <a:r>
              <a:rPr lang="en-US" sz="1600" dirty="0" err="1">
                <a:solidFill>
                  <a:schemeClr val="tx1"/>
                </a:solidFill>
              </a:rPr>
              <a:t>nước</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sinh</a:t>
            </a:r>
            <a:r>
              <a:rPr lang="en-US" sz="1600" dirty="0">
                <a:solidFill>
                  <a:schemeClr val="tx1"/>
                </a:solidFill>
              </a:rPr>
              <a:t> </a:t>
            </a:r>
            <a:r>
              <a:rPr lang="en-US" sz="1600" dirty="0" err="1">
                <a:solidFill>
                  <a:schemeClr val="tx1"/>
                </a:solidFill>
              </a:rPr>
              <a:t>hoạt</a:t>
            </a:r>
            <a:endParaRPr lang="en-US" sz="1600" dirty="0">
              <a:solidFill>
                <a:schemeClr val="tx1"/>
              </a:solidFill>
            </a:endParaRPr>
          </a:p>
          <a:p>
            <a:pPr marL="0" indent="0" algn="just">
              <a:buNone/>
            </a:pPr>
            <a:r>
              <a:rPr lang="en-US" sz="1600" dirty="0">
                <a:solidFill>
                  <a:schemeClr val="tx1"/>
                </a:solidFill>
              </a:rPr>
              <a:t>		TOW = P x BOD x 0,001 x I x 365</a:t>
            </a:r>
          </a:p>
          <a:p>
            <a:pPr marL="0" indent="0" algn="just">
              <a:buNone/>
            </a:pPr>
            <a:r>
              <a:rPr lang="en-US" sz="1600" dirty="0">
                <a:solidFill>
                  <a:schemeClr val="tx1"/>
                </a:solidFill>
              </a:rPr>
              <a:t>		</a:t>
            </a:r>
            <a:r>
              <a:rPr lang="en-US" sz="1600" dirty="0" err="1">
                <a:solidFill>
                  <a:schemeClr val="tx1"/>
                </a:solidFill>
              </a:rPr>
              <a:t>Phát</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CH4</a:t>
            </a:r>
            <a:r>
              <a:rPr lang="en-US" sz="1600" dirty="0">
                <a:solidFill>
                  <a:schemeClr val="tx1"/>
                </a:solidFill>
              </a:rPr>
              <a:t> = TOW x EF</a:t>
            </a:r>
          </a:p>
          <a:p>
            <a:pPr algn="just">
              <a:buFont typeface="Wingdings" panose="05000000000000000000" pitchFamily="2" charset="2"/>
              <a:buChar char="v"/>
            </a:pPr>
            <a:r>
              <a:rPr lang="en-US" sz="1600" dirty="0">
                <a:solidFill>
                  <a:schemeClr val="tx1"/>
                </a:solidFill>
              </a:rPr>
              <a:t> TOW: </a:t>
            </a:r>
            <a:r>
              <a:rPr lang="en-US" sz="1600" dirty="0" err="1">
                <a:solidFill>
                  <a:schemeClr val="tx1"/>
                </a:solidFill>
              </a:rPr>
              <a:t>Tổng</a:t>
            </a:r>
            <a:r>
              <a:rPr lang="en-US" sz="1600" dirty="0">
                <a:solidFill>
                  <a:schemeClr val="tx1"/>
                </a:solidFill>
              </a:rPr>
              <a:t> </a:t>
            </a:r>
            <a:r>
              <a:rPr lang="en-US" sz="1600" dirty="0" err="1">
                <a:solidFill>
                  <a:schemeClr val="tx1"/>
                </a:solidFill>
              </a:rPr>
              <a:t>lượng</a:t>
            </a:r>
            <a:r>
              <a:rPr lang="en-US" sz="1600" dirty="0">
                <a:solidFill>
                  <a:schemeClr val="tx1"/>
                </a:solidFill>
              </a:rPr>
              <a:t> </a:t>
            </a:r>
            <a:r>
              <a:rPr lang="en-US" sz="1600" dirty="0" err="1">
                <a:solidFill>
                  <a:schemeClr val="tx1"/>
                </a:solidFill>
              </a:rPr>
              <a:t>chất</a:t>
            </a:r>
            <a:r>
              <a:rPr lang="en-US" sz="1600" dirty="0">
                <a:solidFill>
                  <a:schemeClr val="tx1"/>
                </a:solidFill>
              </a:rPr>
              <a:t> </a:t>
            </a:r>
            <a:r>
              <a:rPr lang="en-US" sz="1600" dirty="0" err="1">
                <a:solidFill>
                  <a:schemeClr val="tx1"/>
                </a:solidFill>
              </a:rPr>
              <a:t>hữu</a:t>
            </a:r>
            <a:r>
              <a:rPr lang="en-US" sz="1600" dirty="0">
                <a:solidFill>
                  <a:schemeClr val="tx1"/>
                </a:solidFill>
              </a:rPr>
              <a:t> </a:t>
            </a:r>
            <a:r>
              <a:rPr lang="en-US" sz="1600" dirty="0" err="1">
                <a:solidFill>
                  <a:schemeClr val="tx1"/>
                </a:solidFill>
              </a:rPr>
              <a:t>cơ</a:t>
            </a:r>
            <a:r>
              <a:rPr lang="en-US" sz="1600" dirty="0">
                <a:solidFill>
                  <a:schemeClr val="tx1"/>
                </a:solidFill>
              </a:rPr>
              <a:t> </a:t>
            </a:r>
            <a:r>
              <a:rPr lang="en-US" sz="1600" dirty="0" err="1">
                <a:solidFill>
                  <a:schemeClr val="tx1"/>
                </a:solidFill>
              </a:rPr>
              <a:t>phân</a:t>
            </a:r>
            <a:r>
              <a:rPr lang="en-US" sz="1600" dirty="0">
                <a:solidFill>
                  <a:schemeClr val="tx1"/>
                </a:solidFill>
              </a:rPr>
              <a:t> </a:t>
            </a:r>
            <a:r>
              <a:rPr lang="en-US" sz="1600" dirty="0" err="1">
                <a:solidFill>
                  <a:schemeClr val="tx1"/>
                </a:solidFill>
              </a:rPr>
              <a:t>hủy</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nước</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sinh</a:t>
            </a:r>
            <a:r>
              <a:rPr lang="en-US" sz="1600" dirty="0">
                <a:solidFill>
                  <a:schemeClr val="tx1"/>
                </a:solidFill>
              </a:rPr>
              <a:t> </a:t>
            </a:r>
            <a:r>
              <a:rPr lang="en-US" sz="1600" dirty="0" err="1">
                <a:solidFill>
                  <a:schemeClr val="tx1"/>
                </a:solidFill>
              </a:rPr>
              <a:t>hoạt</a:t>
            </a:r>
            <a:r>
              <a:rPr lang="en-US" sz="1600" dirty="0">
                <a:solidFill>
                  <a:schemeClr val="tx1"/>
                </a:solidFill>
              </a:rPr>
              <a:t> (kg BOD/</a:t>
            </a:r>
            <a:r>
              <a:rPr lang="en-US" sz="1600" dirty="0" err="1">
                <a:solidFill>
                  <a:schemeClr val="tx1"/>
                </a:solidFill>
              </a:rPr>
              <a:t>năm</a:t>
            </a:r>
            <a:r>
              <a:rPr lang="en-US" sz="1600" dirty="0">
                <a:solidFill>
                  <a:schemeClr val="tx1"/>
                </a:solidFill>
              </a:rPr>
              <a:t>)</a:t>
            </a:r>
          </a:p>
          <a:p>
            <a:pPr algn="just">
              <a:buFont typeface="Wingdings" panose="05000000000000000000" pitchFamily="2" charset="2"/>
              <a:buChar char="v"/>
            </a:pPr>
            <a:r>
              <a:rPr lang="en-US" sz="1600" dirty="0">
                <a:solidFill>
                  <a:schemeClr val="tx1"/>
                </a:solidFill>
              </a:rPr>
              <a:t> P: </a:t>
            </a:r>
            <a:r>
              <a:rPr lang="en-US" sz="1600" dirty="0" err="1">
                <a:solidFill>
                  <a:schemeClr val="tx1"/>
                </a:solidFill>
              </a:rPr>
              <a:t>Tổng</a:t>
            </a:r>
            <a:r>
              <a:rPr lang="en-US" sz="1600" dirty="0">
                <a:solidFill>
                  <a:schemeClr val="tx1"/>
                </a:solidFill>
              </a:rPr>
              <a:t> </a:t>
            </a:r>
            <a:r>
              <a:rPr lang="en-US" sz="1600" dirty="0" err="1">
                <a:solidFill>
                  <a:schemeClr val="tx1"/>
                </a:solidFill>
              </a:rPr>
              <a:t>dân</a:t>
            </a:r>
            <a:r>
              <a:rPr lang="en-US" sz="1600" dirty="0">
                <a:solidFill>
                  <a:schemeClr val="tx1"/>
                </a:solidFill>
              </a:rPr>
              <a:t> </a:t>
            </a:r>
            <a:r>
              <a:rPr lang="en-US" sz="1600" dirty="0" err="1">
                <a:solidFill>
                  <a:schemeClr val="tx1"/>
                </a:solidFill>
              </a:rPr>
              <a:t>số</a:t>
            </a:r>
            <a:r>
              <a:rPr lang="en-US" sz="1600" dirty="0">
                <a:solidFill>
                  <a:schemeClr val="tx1"/>
                </a:solidFill>
              </a:rPr>
              <a:t> </a:t>
            </a:r>
            <a:r>
              <a:rPr lang="en-US" sz="1600" dirty="0" err="1">
                <a:solidFill>
                  <a:schemeClr val="tx1"/>
                </a:solidFill>
              </a:rPr>
              <a:t>quốc</a:t>
            </a:r>
            <a:r>
              <a:rPr lang="en-US" sz="1600" dirty="0">
                <a:solidFill>
                  <a:schemeClr val="tx1"/>
                </a:solidFill>
              </a:rPr>
              <a:t> </a:t>
            </a:r>
            <a:r>
              <a:rPr lang="en-US" sz="1600" dirty="0" err="1">
                <a:solidFill>
                  <a:schemeClr val="tx1"/>
                </a:solidFill>
              </a:rPr>
              <a:t>gia</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năm</a:t>
            </a:r>
            <a:r>
              <a:rPr lang="en-US" sz="1600" dirty="0">
                <a:solidFill>
                  <a:schemeClr val="tx1"/>
                </a:solidFill>
              </a:rPr>
              <a:t> </a:t>
            </a:r>
            <a:r>
              <a:rPr lang="en-US" sz="1600" dirty="0" err="1">
                <a:solidFill>
                  <a:schemeClr val="tx1"/>
                </a:solidFill>
              </a:rPr>
              <a:t>kiểm</a:t>
            </a:r>
            <a:r>
              <a:rPr lang="en-US" sz="1600" dirty="0">
                <a:solidFill>
                  <a:schemeClr val="tx1"/>
                </a:solidFill>
              </a:rPr>
              <a:t> </a:t>
            </a:r>
            <a:r>
              <a:rPr lang="en-US" sz="1600" dirty="0" err="1">
                <a:solidFill>
                  <a:schemeClr val="tx1"/>
                </a:solidFill>
              </a:rPr>
              <a:t>kê</a:t>
            </a:r>
            <a:r>
              <a:rPr lang="en-US" sz="1600" dirty="0">
                <a:solidFill>
                  <a:schemeClr val="tx1"/>
                </a:solidFill>
              </a:rPr>
              <a:t> (</a:t>
            </a:r>
            <a:r>
              <a:rPr lang="en-US" sz="1600" dirty="0" err="1">
                <a:solidFill>
                  <a:schemeClr val="tx1"/>
                </a:solidFill>
              </a:rPr>
              <a:t>người</a:t>
            </a:r>
            <a:r>
              <a:rPr lang="en-US" sz="1600" dirty="0">
                <a:solidFill>
                  <a:schemeClr val="tx1"/>
                </a:solidFill>
              </a:rPr>
              <a:t>)</a:t>
            </a:r>
          </a:p>
          <a:p>
            <a:pPr algn="just">
              <a:buFont typeface="Wingdings" panose="05000000000000000000" pitchFamily="2" charset="2"/>
              <a:buChar char="v"/>
            </a:pPr>
            <a:r>
              <a:rPr lang="en-US" sz="1600" dirty="0">
                <a:solidFill>
                  <a:schemeClr val="tx1"/>
                </a:solidFill>
              </a:rPr>
              <a:t> BOD: </a:t>
            </a:r>
            <a:r>
              <a:rPr lang="en-US" sz="1600" dirty="0" err="1">
                <a:solidFill>
                  <a:schemeClr val="tx1"/>
                </a:solidFill>
              </a:rPr>
              <a:t>Hệ</a:t>
            </a:r>
            <a:r>
              <a:rPr lang="en-US" sz="1600" dirty="0">
                <a:solidFill>
                  <a:schemeClr val="tx1"/>
                </a:solidFill>
              </a:rPr>
              <a:t> </a:t>
            </a:r>
            <a:r>
              <a:rPr lang="en-US" sz="1600" dirty="0" err="1">
                <a:solidFill>
                  <a:schemeClr val="tx1"/>
                </a:solidFill>
              </a:rPr>
              <a:t>số</a:t>
            </a:r>
            <a:r>
              <a:rPr lang="en-US" sz="1600" dirty="0">
                <a:solidFill>
                  <a:schemeClr val="tx1"/>
                </a:solidFill>
              </a:rPr>
              <a:t> </a:t>
            </a:r>
            <a:r>
              <a:rPr lang="en-US" sz="1600" dirty="0" err="1">
                <a:solidFill>
                  <a:schemeClr val="tx1"/>
                </a:solidFill>
              </a:rPr>
              <a:t>quốc</a:t>
            </a:r>
            <a:r>
              <a:rPr lang="en-US" sz="1600" dirty="0">
                <a:solidFill>
                  <a:schemeClr val="tx1"/>
                </a:solidFill>
              </a:rPr>
              <a:t> </a:t>
            </a:r>
            <a:r>
              <a:rPr lang="en-US" sz="1600" dirty="0" err="1">
                <a:solidFill>
                  <a:schemeClr val="tx1"/>
                </a:solidFill>
              </a:rPr>
              <a:t>gia</a:t>
            </a:r>
            <a:r>
              <a:rPr lang="en-US" sz="1600" dirty="0">
                <a:solidFill>
                  <a:schemeClr val="tx1"/>
                </a:solidFill>
              </a:rPr>
              <a:t> </a:t>
            </a:r>
            <a:r>
              <a:rPr lang="en-US" sz="1600" dirty="0" err="1">
                <a:solidFill>
                  <a:schemeClr val="tx1"/>
                </a:solidFill>
              </a:rPr>
              <a:t>tính</a:t>
            </a:r>
            <a:r>
              <a:rPr lang="en-US" sz="1600" dirty="0">
                <a:solidFill>
                  <a:schemeClr val="tx1"/>
                </a:solidFill>
              </a:rPr>
              <a:t> </a:t>
            </a:r>
            <a:r>
              <a:rPr lang="en-US" sz="1600" dirty="0" err="1">
                <a:solidFill>
                  <a:schemeClr val="tx1"/>
                </a:solidFill>
              </a:rPr>
              <a:t>theo</a:t>
            </a:r>
            <a:r>
              <a:rPr lang="en-US" sz="1600" dirty="0">
                <a:solidFill>
                  <a:schemeClr val="tx1"/>
                </a:solidFill>
              </a:rPr>
              <a:t> </a:t>
            </a:r>
            <a:r>
              <a:rPr lang="en-US" sz="1600" dirty="0" err="1">
                <a:solidFill>
                  <a:schemeClr val="tx1"/>
                </a:solidFill>
              </a:rPr>
              <a:t>đầu</a:t>
            </a:r>
            <a:r>
              <a:rPr lang="en-US" sz="1600" dirty="0">
                <a:solidFill>
                  <a:schemeClr val="tx1"/>
                </a:solidFill>
              </a:rPr>
              <a:t> </a:t>
            </a:r>
            <a:r>
              <a:rPr lang="en-US" sz="1600" dirty="0" err="1">
                <a:solidFill>
                  <a:schemeClr val="tx1"/>
                </a:solidFill>
              </a:rPr>
              <a:t>người</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năm</a:t>
            </a:r>
            <a:r>
              <a:rPr lang="en-US" sz="1600" dirty="0">
                <a:solidFill>
                  <a:schemeClr val="tx1"/>
                </a:solidFill>
              </a:rPr>
              <a:t> </a:t>
            </a:r>
            <a:r>
              <a:rPr lang="en-US" sz="1600" dirty="0" err="1">
                <a:solidFill>
                  <a:schemeClr val="tx1"/>
                </a:solidFill>
              </a:rPr>
              <a:t>kiểm</a:t>
            </a:r>
            <a:r>
              <a:rPr lang="en-US" sz="1600" dirty="0">
                <a:solidFill>
                  <a:schemeClr val="tx1"/>
                </a:solidFill>
              </a:rPr>
              <a:t> </a:t>
            </a:r>
            <a:r>
              <a:rPr lang="en-US" sz="1600" dirty="0" err="1">
                <a:solidFill>
                  <a:schemeClr val="tx1"/>
                </a:solidFill>
              </a:rPr>
              <a:t>kê</a:t>
            </a:r>
            <a:r>
              <a:rPr lang="en-US" sz="1600" dirty="0">
                <a:solidFill>
                  <a:schemeClr val="tx1"/>
                </a:solidFill>
              </a:rPr>
              <a:t> (g/</a:t>
            </a:r>
            <a:r>
              <a:rPr lang="en-US" sz="1600" dirty="0" err="1">
                <a:solidFill>
                  <a:schemeClr val="tx1"/>
                </a:solidFill>
              </a:rPr>
              <a:t>người</a:t>
            </a:r>
            <a:r>
              <a:rPr lang="en-US" sz="1600" dirty="0">
                <a:solidFill>
                  <a:schemeClr val="tx1"/>
                </a:solidFill>
              </a:rPr>
              <a:t>/</a:t>
            </a:r>
            <a:r>
              <a:rPr lang="en-US" sz="1600" dirty="0" err="1">
                <a:solidFill>
                  <a:schemeClr val="tx1"/>
                </a:solidFill>
              </a:rPr>
              <a:t>ngày</a:t>
            </a:r>
            <a:r>
              <a:rPr lang="en-US" sz="1600" dirty="0">
                <a:solidFill>
                  <a:schemeClr val="tx1"/>
                </a:solidFill>
              </a:rPr>
              <a:t>)</a:t>
            </a:r>
          </a:p>
          <a:p>
            <a:pPr algn="just">
              <a:buFont typeface="Wingdings" panose="05000000000000000000" pitchFamily="2" charset="2"/>
              <a:buChar char="v"/>
            </a:pPr>
            <a:r>
              <a:rPr lang="en-US" sz="1600" dirty="0">
                <a:solidFill>
                  <a:schemeClr val="tx1"/>
                </a:solidFill>
              </a:rPr>
              <a:t> 0,001: </a:t>
            </a:r>
            <a:r>
              <a:rPr lang="en-US" sz="1600" dirty="0" err="1">
                <a:solidFill>
                  <a:schemeClr val="tx1"/>
                </a:solidFill>
              </a:rPr>
              <a:t>Chuyển</a:t>
            </a:r>
            <a:r>
              <a:rPr lang="en-US" sz="1600" dirty="0">
                <a:solidFill>
                  <a:schemeClr val="tx1"/>
                </a:solidFill>
              </a:rPr>
              <a:t> </a:t>
            </a:r>
            <a:r>
              <a:rPr lang="en-US" sz="1600" dirty="0" err="1">
                <a:solidFill>
                  <a:schemeClr val="tx1"/>
                </a:solidFill>
              </a:rPr>
              <a:t>đổi</a:t>
            </a:r>
            <a:r>
              <a:rPr lang="en-US" sz="1600" dirty="0">
                <a:solidFill>
                  <a:schemeClr val="tx1"/>
                </a:solidFill>
              </a:rPr>
              <a:t> </a:t>
            </a:r>
            <a:r>
              <a:rPr lang="en-US" sz="1600" dirty="0" err="1">
                <a:solidFill>
                  <a:schemeClr val="tx1"/>
                </a:solidFill>
              </a:rPr>
              <a:t>từ</a:t>
            </a:r>
            <a:r>
              <a:rPr lang="en-US" sz="1600" dirty="0">
                <a:solidFill>
                  <a:schemeClr val="tx1"/>
                </a:solidFill>
              </a:rPr>
              <a:t> g BOD sang kg BOD</a:t>
            </a:r>
          </a:p>
          <a:p>
            <a:pPr algn="just">
              <a:buFont typeface="Wingdings" panose="05000000000000000000" pitchFamily="2" charset="2"/>
              <a:buChar char="v"/>
            </a:pPr>
            <a:r>
              <a:rPr lang="en-US" sz="1600" dirty="0">
                <a:solidFill>
                  <a:schemeClr val="tx1"/>
                </a:solidFill>
              </a:rPr>
              <a:t> I: </a:t>
            </a:r>
            <a:r>
              <a:rPr lang="en-US" sz="1600" dirty="0" err="1">
                <a:solidFill>
                  <a:schemeClr val="tx1"/>
                </a:solidFill>
              </a:rPr>
              <a:t>Hệ</a:t>
            </a:r>
            <a:r>
              <a:rPr lang="en-US" sz="1600" dirty="0">
                <a:solidFill>
                  <a:schemeClr val="tx1"/>
                </a:solidFill>
              </a:rPr>
              <a:t> </a:t>
            </a:r>
            <a:r>
              <a:rPr lang="en-US" sz="1600" dirty="0" err="1">
                <a:solidFill>
                  <a:schemeClr val="tx1"/>
                </a:solidFill>
              </a:rPr>
              <a:t>số</a:t>
            </a:r>
            <a:r>
              <a:rPr lang="en-US" sz="1600" dirty="0">
                <a:solidFill>
                  <a:schemeClr val="tx1"/>
                </a:solidFill>
              </a:rPr>
              <a:t> </a:t>
            </a:r>
            <a:r>
              <a:rPr lang="en-US" sz="1600" dirty="0" err="1">
                <a:solidFill>
                  <a:schemeClr val="tx1"/>
                </a:solidFill>
              </a:rPr>
              <a:t>điều</a:t>
            </a:r>
            <a:r>
              <a:rPr lang="en-US" sz="1600" dirty="0">
                <a:solidFill>
                  <a:schemeClr val="tx1"/>
                </a:solidFill>
              </a:rPr>
              <a:t> </a:t>
            </a:r>
            <a:r>
              <a:rPr lang="en-US" sz="1600" dirty="0" err="1">
                <a:solidFill>
                  <a:schemeClr val="tx1"/>
                </a:solidFill>
              </a:rPr>
              <a:t>chỉnh</a:t>
            </a:r>
            <a:r>
              <a:rPr lang="en-US" sz="1600" dirty="0">
                <a:solidFill>
                  <a:schemeClr val="tx1"/>
                </a:solidFill>
              </a:rPr>
              <a:t> BOD </a:t>
            </a:r>
            <a:r>
              <a:rPr lang="en-US" sz="1600" dirty="0" err="1">
                <a:solidFill>
                  <a:schemeClr val="tx1"/>
                </a:solidFill>
              </a:rPr>
              <a:t>từ</a:t>
            </a:r>
            <a:r>
              <a:rPr lang="en-US" sz="1600" dirty="0">
                <a:solidFill>
                  <a:schemeClr val="tx1"/>
                </a:solidFill>
              </a:rPr>
              <a:t> </a:t>
            </a:r>
            <a:r>
              <a:rPr lang="en-US" sz="1600" dirty="0" err="1">
                <a:solidFill>
                  <a:schemeClr val="tx1"/>
                </a:solidFill>
              </a:rPr>
              <a:t>nước</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công</a:t>
            </a:r>
            <a:r>
              <a:rPr lang="en-US" sz="1600" dirty="0">
                <a:solidFill>
                  <a:schemeClr val="tx1"/>
                </a:solidFill>
              </a:rPr>
              <a:t> </a:t>
            </a:r>
            <a:r>
              <a:rPr lang="en-US" sz="1600" dirty="0" err="1">
                <a:solidFill>
                  <a:schemeClr val="tx1"/>
                </a:solidFill>
              </a:rPr>
              <a:t>nghiệp</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chung</a:t>
            </a:r>
            <a:r>
              <a:rPr lang="en-US" sz="1600" dirty="0">
                <a:solidFill>
                  <a:schemeClr val="tx1"/>
                </a:solidFill>
              </a:rPr>
              <a:t> </a:t>
            </a:r>
            <a:r>
              <a:rPr lang="en-US" sz="1600" dirty="0" err="1">
                <a:solidFill>
                  <a:schemeClr val="tx1"/>
                </a:solidFill>
              </a:rPr>
              <a:t>vào</a:t>
            </a:r>
            <a:r>
              <a:rPr lang="en-US" sz="1600" dirty="0">
                <a:solidFill>
                  <a:schemeClr val="tx1"/>
                </a:solidFill>
              </a:rPr>
              <a:t> </a:t>
            </a:r>
            <a:r>
              <a:rPr lang="en-US" sz="1600" dirty="0" err="1">
                <a:solidFill>
                  <a:schemeClr val="tx1"/>
                </a:solidFill>
              </a:rPr>
              <a:t>hệ</a:t>
            </a:r>
            <a:r>
              <a:rPr lang="en-US" sz="1600" dirty="0">
                <a:solidFill>
                  <a:schemeClr val="tx1"/>
                </a:solidFill>
              </a:rPr>
              <a:t> </a:t>
            </a:r>
            <a:r>
              <a:rPr lang="en-US" sz="1600" dirty="0" err="1">
                <a:solidFill>
                  <a:schemeClr val="tx1"/>
                </a:solidFill>
              </a:rPr>
              <a:t>thống</a:t>
            </a:r>
            <a:r>
              <a:rPr lang="en-US" sz="1600" dirty="0">
                <a:solidFill>
                  <a:schemeClr val="tx1"/>
                </a:solidFill>
              </a:rPr>
              <a:t> </a:t>
            </a:r>
            <a:r>
              <a:rPr lang="en-US" sz="1600" dirty="0" err="1">
                <a:solidFill>
                  <a:schemeClr val="tx1"/>
                </a:solidFill>
              </a:rPr>
              <a:t>nước</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sinh</a:t>
            </a:r>
            <a:r>
              <a:rPr lang="en-US" sz="1600" dirty="0">
                <a:solidFill>
                  <a:schemeClr val="tx1"/>
                </a:solidFill>
              </a:rPr>
              <a:t> </a:t>
            </a:r>
            <a:r>
              <a:rPr lang="en-US" sz="1600" dirty="0" err="1">
                <a:solidFill>
                  <a:schemeClr val="tx1"/>
                </a:solidFill>
              </a:rPr>
              <a:t>hoạt</a:t>
            </a:r>
            <a:r>
              <a:rPr lang="en-US" sz="1600" dirty="0">
                <a:solidFill>
                  <a:schemeClr val="tx1"/>
                </a:solidFill>
              </a:rPr>
              <a:t> (</a:t>
            </a:r>
            <a:r>
              <a:rPr lang="en-US" sz="1600" dirty="0" err="1">
                <a:solidFill>
                  <a:schemeClr val="tx1"/>
                </a:solidFill>
              </a:rPr>
              <a:t>mặc</a:t>
            </a:r>
            <a:r>
              <a:rPr lang="en-US" sz="1600" dirty="0">
                <a:solidFill>
                  <a:schemeClr val="tx1"/>
                </a:solidFill>
              </a:rPr>
              <a:t> </a:t>
            </a:r>
            <a:r>
              <a:rPr lang="en-US" sz="1600" dirty="0" err="1">
                <a:solidFill>
                  <a:schemeClr val="tx1"/>
                </a:solidFill>
              </a:rPr>
              <a:t>định</a:t>
            </a:r>
            <a:r>
              <a:rPr lang="en-US" sz="1600" dirty="0">
                <a:solidFill>
                  <a:schemeClr val="tx1"/>
                </a:solidFill>
              </a:rPr>
              <a:t> </a:t>
            </a:r>
            <a:r>
              <a:rPr lang="en-US" sz="1600" dirty="0" err="1">
                <a:solidFill>
                  <a:schemeClr val="tx1"/>
                </a:solidFill>
              </a:rPr>
              <a:t>là</a:t>
            </a:r>
            <a:r>
              <a:rPr lang="en-US" sz="1600" dirty="0">
                <a:solidFill>
                  <a:schemeClr val="tx1"/>
                </a:solidFill>
              </a:rPr>
              <a:t> 1,25 </a:t>
            </a:r>
            <a:r>
              <a:rPr lang="en-US" sz="1600" dirty="0" err="1">
                <a:solidFill>
                  <a:schemeClr val="tx1"/>
                </a:solidFill>
              </a:rPr>
              <a:t>đối</a:t>
            </a:r>
            <a:r>
              <a:rPr lang="en-US" sz="1600" dirty="0">
                <a:solidFill>
                  <a:schemeClr val="tx1"/>
                </a:solidFill>
              </a:rPr>
              <a:t> </a:t>
            </a:r>
            <a:r>
              <a:rPr lang="en-US" sz="1600" dirty="0" err="1">
                <a:solidFill>
                  <a:schemeClr val="tx1"/>
                </a:solidFill>
              </a:rPr>
              <a:t>với</a:t>
            </a:r>
            <a:r>
              <a:rPr lang="en-US" sz="1600" dirty="0">
                <a:solidFill>
                  <a:schemeClr val="tx1"/>
                </a:solidFill>
              </a:rPr>
              <a:t> </a:t>
            </a:r>
            <a:r>
              <a:rPr lang="en-US" sz="1600" dirty="0" err="1">
                <a:solidFill>
                  <a:schemeClr val="tx1"/>
                </a:solidFill>
              </a:rPr>
              <a:t>việc</a:t>
            </a:r>
            <a:r>
              <a:rPr lang="en-US" sz="1600" dirty="0">
                <a:solidFill>
                  <a:schemeClr val="tx1"/>
                </a:solidFill>
              </a:rPr>
              <a:t> </a:t>
            </a:r>
            <a:r>
              <a:rPr lang="en-US" sz="1600" dirty="0" err="1">
                <a:solidFill>
                  <a:schemeClr val="tx1"/>
                </a:solidFill>
              </a:rPr>
              <a:t>xả</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không</a:t>
            </a:r>
            <a:r>
              <a:rPr lang="en-US" sz="1600" dirty="0">
                <a:solidFill>
                  <a:schemeClr val="tx1"/>
                </a:solidFill>
              </a:rPr>
              <a:t> </a:t>
            </a:r>
            <a:r>
              <a:rPr lang="en-US" sz="1600" dirty="0" err="1">
                <a:solidFill>
                  <a:schemeClr val="tx1"/>
                </a:solidFill>
              </a:rPr>
              <a:t>hạn</a:t>
            </a:r>
            <a:r>
              <a:rPr lang="en-US" sz="1600" dirty="0">
                <a:solidFill>
                  <a:schemeClr val="tx1"/>
                </a:solidFill>
              </a:rPr>
              <a:t> </a:t>
            </a:r>
            <a:r>
              <a:rPr lang="en-US" sz="1600" dirty="0" err="1">
                <a:solidFill>
                  <a:schemeClr val="tx1"/>
                </a:solidFill>
              </a:rPr>
              <a:t>chế</a:t>
            </a:r>
            <a:r>
              <a:rPr lang="en-US" sz="1600" dirty="0">
                <a:solidFill>
                  <a:schemeClr val="tx1"/>
                </a:solidFill>
              </a:rPr>
              <a:t>, </a:t>
            </a:r>
            <a:r>
              <a:rPr lang="en-US" sz="1600" dirty="0" err="1">
                <a:solidFill>
                  <a:schemeClr val="tx1"/>
                </a:solidFill>
              </a:rPr>
              <a:t>còn</a:t>
            </a:r>
            <a:r>
              <a:rPr lang="en-US" sz="1600" dirty="0">
                <a:solidFill>
                  <a:schemeClr val="tx1"/>
                </a:solidFill>
              </a:rPr>
              <a:t> </a:t>
            </a:r>
            <a:r>
              <a:rPr lang="en-US" sz="1600" dirty="0" err="1">
                <a:solidFill>
                  <a:schemeClr val="tx1"/>
                </a:solidFill>
              </a:rPr>
              <a:t>lại</a:t>
            </a:r>
            <a:r>
              <a:rPr lang="en-US" sz="1600" dirty="0">
                <a:solidFill>
                  <a:schemeClr val="tx1"/>
                </a:solidFill>
              </a:rPr>
              <a:t> </a:t>
            </a:r>
            <a:r>
              <a:rPr lang="en-US" sz="1600" dirty="0" err="1">
                <a:solidFill>
                  <a:schemeClr val="tx1"/>
                </a:solidFill>
              </a:rPr>
              <a:t>mặc</a:t>
            </a:r>
            <a:r>
              <a:rPr lang="en-US" sz="1600" dirty="0">
                <a:solidFill>
                  <a:schemeClr val="tx1"/>
                </a:solidFill>
              </a:rPr>
              <a:t> </a:t>
            </a:r>
            <a:r>
              <a:rPr lang="en-US" sz="1600" dirty="0" err="1">
                <a:solidFill>
                  <a:schemeClr val="tx1"/>
                </a:solidFill>
              </a:rPr>
              <a:t>định</a:t>
            </a:r>
            <a:r>
              <a:rPr lang="en-US" sz="1600" dirty="0">
                <a:solidFill>
                  <a:schemeClr val="tx1"/>
                </a:solidFill>
              </a:rPr>
              <a:t> 1,00) </a:t>
            </a:r>
          </a:p>
          <a:p>
            <a:pPr algn="just">
              <a:buFont typeface="Wingdings" panose="05000000000000000000" pitchFamily="2" charset="2"/>
              <a:buChar char="v"/>
            </a:pPr>
            <a:endParaRPr lang="en-US" sz="1600" dirty="0">
              <a:solidFill>
                <a:schemeClr val="tx1"/>
              </a:solidFill>
            </a:endParaRPr>
          </a:p>
        </p:txBody>
      </p:sp>
      <p:sp>
        <p:nvSpPr>
          <p:cNvPr id="3" name="TextBox 2">
            <a:extLst>
              <a:ext uri="{FF2B5EF4-FFF2-40B4-BE49-F238E27FC236}">
                <a16:creationId xmlns:a16="http://schemas.microsoft.com/office/drawing/2014/main" id="{0CC84378-B24E-85F2-644C-4DDD0BF50DA3}"/>
              </a:ext>
            </a:extLst>
          </p:cNvPr>
          <p:cNvSpPr txBox="1"/>
          <p:nvPr/>
        </p:nvSpPr>
        <p:spPr>
          <a:xfrm>
            <a:off x="3066422" y="568811"/>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347370293"/>
      </p:ext>
    </p:extLst>
  </p:cSld>
  <p:clrMapOvr>
    <a:masterClrMapping/>
  </p:clrMapOvr>
  <p:transition advClick="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6568"/>
            <a:ext cx="12192000"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Báo</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cáo</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kiểm</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kê</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
        <p:nvSpPr>
          <p:cNvPr id="3" name="TextBox 2">
            <a:extLst>
              <a:ext uri="{FF2B5EF4-FFF2-40B4-BE49-F238E27FC236}">
                <a16:creationId xmlns:a16="http://schemas.microsoft.com/office/drawing/2014/main" id="{542C2161-0C9E-F7E9-2692-F510A9931C9D}"/>
              </a:ext>
            </a:extLst>
          </p:cNvPr>
          <p:cNvSpPr txBox="1"/>
          <p:nvPr/>
        </p:nvSpPr>
        <p:spPr>
          <a:xfrm>
            <a:off x="1421092" y="1550145"/>
            <a:ext cx="9188970"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Báo</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cáo</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kiểm</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kê</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khí</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nhà</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kính</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theo</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NĐ</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06/2022/</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NĐ</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-CP,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Mẫu</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06,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Phụ</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lục</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II </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51771BF-4CC5-6BA2-6B30-9FB454F14C88}"/>
              </a:ext>
            </a:extLst>
          </p:cNvPr>
          <p:cNvPicPr>
            <a:picLocks noChangeAspect="1"/>
          </p:cNvPicPr>
          <p:nvPr/>
        </p:nvPicPr>
        <p:blipFill>
          <a:blip r:embed="rId2"/>
          <a:stretch>
            <a:fillRect/>
          </a:stretch>
        </p:blipFill>
        <p:spPr>
          <a:xfrm>
            <a:off x="1021389" y="2134914"/>
            <a:ext cx="10161273" cy="4073361"/>
          </a:xfrm>
          <a:prstGeom prst="rect">
            <a:avLst/>
          </a:prstGeom>
        </p:spPr>
      </p:pic>
    </p:spTree>
    <p:extLst>
      <p:ext uri="{BB962C8B-B14F-4D97-AF65-F5344CB8AC3E}">
        <p14:creationId xmlns:p14="http://schemas.microsoft.com/office/powerpoint/2010/main" val="1402661960"/>
      </p:ext>
    </p:extLst>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014C07-FEB0-3D9C-9B72-8FA0BB5F3F56}"/>
              </a:ext>
            </a:extLst>
          </p:cNvPr>
          <p:cNvSpPr txBox="1">
            <a:spLocks/>
          </p:cNvSpPr>
          <p:nvPr/>
        </p:nvSpPr>
        <p:spPr>
          <a:xfrm>
            <a:off x="494675" y="1337175"/>
            <a:ext cx="11137692" cy="363915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ClrTx/>
              <a:buFont typeface="Wingdings" pitchFamily="2" charset="2"/>
              <a:buChar char="v"/>
            </a:pPr>
            <a:r>
              <a:rPr lang="en-US" sz="2000" dirty="0">
                <a:solidFill>
                  <a:schemeClr val="tx1"/>
                </a:solidFill>
              </a:rPr>
              <a:t> </a:t>
            </a:r>
            <a:r>
              <a:rPr lang="en-US" sz="2000" dirty="0" err="1">
                <a:solidFill>
                  <a:schemeClr val="tx1"/>
                </a:solidFill>
              </a:rPr>
              <a:t>Tổ</a:t>
            </a:r>
            <a:r>
              <a:rPr lang="en-US" sz="2000" dirty="0">
                <a:solidFill>
                  <a:schemeClr val="tx1"/>
                </a:solidFill>
              </a:rPr>
              <a:t> </a:t>
            </a:r>
            <a:r>
              <a:rPr lang="en-US" sz="2000" dirty="0" err="1">
                <a:solidFill>
                  <a:schemeClr val="tx1"/>
                </a:solidFill>
              </a:rPr>
              <a:t>chức</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thể</a:t>
            </a:r>
            <a:r>
              <a:rPr lang="en-US" sz="2000" dirty="0">
                <a:solidFill>
                  <a:schemeClr val="tx1"/>
                </a:solidFill>
              </a:rPr>
              <a:t> </a:t>
            </a:r>
            <a:r>
              <a:rPr lang="en-US" sz="2000" dirty="0" err="1">
                <a:solidFill>
                  <a:schemeClr val="tx1"/>
                </a:solidFill>
              </a:rPr>
              <a:t>quyết</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tiến</a:t>
            </a:r>
            <a:r>
              <a:rPr lang="en-US" sz="2000" dirty="0">
                <a:solidFill>
                  <a:schemeClr val="tx1"/>
                </a:solidFill>
              </a:rPr>
              <a:t> </a:t>
            </a:r>
            <a:r>
              <a:rPr lang="en-US" sz="2000" dirty="0" err="1">
                <a:solidFill>
                  <a:schemeClr val="tx1"/>
                </a:solidFill>
              </a:rPr>
              <a:t>hành</a:t>
            </a: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nhận</a:t>
            </a:r>
            <a:endParaRPr lang="en-US" sz="2000" dirty="0">
              <a:solidFill>
                <a:schemeClr val="tx1"/>
              </a:solidFill>
            </a:endParaRPr>
          </a:p>
          <a:p>
            <a:pPr algn="just">
              <a:lnSpc>
                <a:spcPct val="150000"/>
              </a:lnSpc>
              <a:buClrTx/>
              <a:buFont typeface="Wingdings" pitchFamily="2" charset="2"/>
              <a:buChar char="v"/>
            </a:pPr>
            <a:r>
              <a:rPr lang="en-US" sz="2000" dirty="0">
                <a:solidFill>
                  <a:schemeClr val="tx1"/>
                </a:solidFill>
              </a:rPr>
              <a:t> </a:t>
            </a:r>
            <a:r>
              <a:rPr lang="en-US" sz="2000" dirty="0" err="1">
                <a:solidFill>
                  <a:schemeClr val="tx1"/>
                </a:solidFill>
              </a:rPr>
              <a:t>Để</a:t>
            </a:r>
            <a:r>
              <a:rPr lang="en-US" sz="2000" dirty="0">
                <a:solidFill>
                  <a:schemeClr val="tx1"/>
                </a:solidFill>
              </a:rPr>
              <a:t> </a:t>
            </a:r>
            <a:r>
              <a:rPr lang="en-US" sz="2000" dirty="0" err="1">
                <a:solidFill>
                  <a:schemeClr val="tx1"/>
                </a:solidFill>
              </a:rPr>
              <a:t>xem</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thông</a:t>
            </a:r>
            <a:r>
              <a:rPr lang="en-US" sz="2000" dirty="0">
                <a:solidFill>
                  <a:schemeClr val="tx1"/>
                </a:solidFill>
              </a:rPr>
              <a:t> tin </a:t>
            </a:r>
            <a:r>
              <a:rPr lang="en-US" sz="2000" dirty="0" err="1">
                <a:solidFill>
                  <a:schemeClr val="tx1"/>
                </a:solidFill>
              </a:rPr>
              <a:t>về</a:t>
            </a:r>
            <a:r>
              <a:rPr lang="en-US" sz="2000" dirty="0">
                <a:solidFill>
                  <a:schemeClr val="tx1"/>
                </a:solidFill>
              </a:rPr>
              <a:t> </a:t>
            </a:r>
            <a:r>
              <a:rPr lang="en-US" sz="2000" dirty="0" err="1">
                <a:solidFill>
                  <a:schemeClr val="tx1"/>
                </a:solidFill>
              </a:rPr>
              <a:t>phát</a:t>
            </a:r>
            <a:r>
              <a:rPr lang="en-US" sz="2000" dirty="0">
                <a:solidFill>
                  <a:schemeClr val="tx1"/>
                </a:solidFill>
              </a:rPr>
              <a:t> </a:t>
            </a:r>
            <a:r>
              <a:rPr lang="en-US" sz="2000" dirty="0" err="1">
                <a:solidFill>
                  <a:schemeClr val="tx1"/>
                </a:solidFill>
              </a:rPr>
              <a:t>thải</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loại</a:t>
            </a:r>
            <a:r>
              <a:rPr lang="en-US" sz="2000" dirty="0">
                <a:solidFill>
                  <a:schemeClr val="tx1"/>
                </a:solidFill>
              </a:rPr>
              <a:t> </a:t>
            </a:r>
            <a:r>
              <a:rPr lang="en-US" sz="2000" dirty="0" err="1">
                <a:solidFill>
                  <a:schemeClr val="tx1"/>
                </a:solidFill>
              </a:rPr>
              <a:t>bỏ</a:t>
            </a:r>
            <a:r>
              <a:rPr lang="en-US" sz="2000" dirty="0">
                <a:solidFill>
                  <a:schemeClr val="tx1"/>
                </a:solidFill>
              </a:rPr>
              <a:t> </a:t>
            </a:r>
            <a:r>
              <a:rPr lang="en-US" sz="2000" dirty="0" err="1">
                <a:solidFill>
                  <a:schemeClr val="tx1"/>
                </a:solidFill>
              </a:rPr>
              <a:t>KNK</a:t>
            </a:r>
            <a:r>
              <a:rPr lang="en-US" sz="2000" dirty="0">
                <a:solidFill>
                  <a:schemeClr val="tx1"/>
                </a:solidFill>
              </a:rPr>
              <a:t> </a:t>
            </a:r>
            <a:r>
              <a:rPr lang="en-US" sz="2000" dirty="0" err="1">
                <a:solidFill>
                  <a:schemeClr val="tx1"/>
                </a:solidFill>
              </a:rPr>
              <a:t>một</a:t>
            </a:r>
            <a:r>
              <a:rPr lang="en-US" sz="2000" dirty="0">
                <a:solidFill>
                  <a:schemeClr val="tx1"/>
                </a:solidFill>
              </a:rPr>
              <a:t> </a:t>
            </a:r>
            <a:r>
              <a:rPr lang="en-US" sz="2000" dirty="0" err="1">
                <a:solidFill>
                  <a:schemeClr val="tx1"/>
                </a:solidFill>
              </a:rPr>
              <a:t>cách</a:t>
            </a: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bằng</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khách</a:t>
            </a:r>
            <a:r>
              <a:rPr lang="en-US" sz="2000" dirty="0">
                <a:solidFill>
                  <a:schemeClr val="tx1"/>
                </a:solidFill>
              </a:rPr>
              <a:t> </a:t>
            </a:r>
            <a:r>
              <a:rPr lang="en-US" sz="2000" dirty="0" err="1">
                <a:solidFill>
                  <a:schemeClr val="tx1"/>
                </a:solidFill>
              </a:rPr>
              <a:t>quan</a:t>
            </a:r>
            <a:r>
              <a:rPr lang="en-US" sz="2000" dirty="0">
                <a:solidFill>
                  <a:schemeClr val="tx1"/>
                </a:solidFill>
              </a:rPr>
              <a:t>, </a:t>
            </a:r>
            <a:r>
              <a:rPr lang="en-US" sz="2000" dirty="0" err="1">
                <a:solidFill>
                  <a:schemeClr val="tx1"/>
                </a:solidFill>
              </a:rPr>
              <a:t>tổ</a:t>
            </a:r>
            <a:r>
              <a:rPr lang="en-US" sz="2000" dirty="0">
                <a:solidFill>
                  <a:schemeClr val="tx1"/>
                </a:solidFill>
              </a:rPr>
              <a:t> </a:t>
            </a:r>
            <a:r>
              <a:rPr lang="en-US" sz="2000" dirty="0" err="1">
                <a:solidFill>
                  <a:schemeClr val="tx1"/>
                </a:solidFill>
              </a:rPr>
              <a:t>chức</a:t>
            </a:r>
            <a:r>
              <a:rPr lang="en-US" sz="2000" dirty="0">
                <a:solidFill>
                  <a:schemeClr val="tx1"/>
                </a:solidFill>
              </a:rPr>
              <a:t> </a:t>
            </a:r>
            <a:r>
              <a:rPr lang="en-US" sz="2000" dirty="0" err="1">
                <a:solidFill>
                  <a:schemeClr val="tx1"/>
                </a:solidFill>
              </a:rPr>
              <a:t>phải</a:t>
            </a:r>
            <a:r>
              <a:rPr lang="en-US" sz="2000" dirty="0">
                <a:solidFill>
                  <a:schemeClr val="tx1"/>
                </a:solidFill>
              </a:rPr>
              <a:t> </a:t>
            </a:r>
            <a:r>
              <a:rPr lang="en-US" sz="2000" dirty="0" err="1">
                <a:solidFill>
                  <a:schemeClr val="tx1"/>
                </a:solidFill>
              </a:rPr>
              <a:t>tiến</a:t>
            </a:r>
            <a:r>
              <a:rPr lang="en-US" sz="2000" dirty="0">
                <a:solidFill>
                  <a:schemeClr val="tx1"/>
                </a:solidFill>
              </a:rPr>
              <a:t> </a:t>
            </a:r>
            <a:r>
              <a:rPr lang="en-US" sz="2000" dirty="0" err="1">
                <a:solidFill>
                  <a:schemeClr val="tx1"/>
                </a:solidFill>
              </a:rPr>
              <a:t>hành</a:t>
            </a: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nhận</a:t>
            </a:r>
            <a:r>
              <a:rPr lang="en-US" sz="2000" dirty="0">
                <a:solidFill>
                  <a:schemeClr val="tx1"/>
                </a:solidFill>
              </a:rPr>
              <a:t> </a:t>
            </a:r>
            <a:r>
              <a:rPr lang="en-US" sz="2000" dirty="0" err="1">
                <a:solidFill>
                  <a:schemeClr val="tx1"/>
                </a:solidFill>
              </a:rPr>
              <a:t>phù</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nhu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người</a:t>
            </a: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dự</a:t>
            </a:r>
            <a:r>
              <a:rPr lang="en-US" sz="2000" dirty="0">
                <a:solidFill>
                  <a:schemeClr val="tx1"/>
                </a:solidFill>
              </a:rPr>
              <a:t> </a:t>
            </a:r>
            <a:r>
              <a:rPr lang="en-US" sz="2000" dirty="0" err="1">
                <a:solidFill>
                  <a:schemeClr val="tx1"/>
                </a:solidFill>
              </a:rPr>
              <a:t>kiến</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nguyên</a:t>
            </a:r>
            <a:r>
              <a:rPr lang="en-US" sz="2000" dirty="0">
                <a:solidFill>
                  <a:schemeClr val="tx1"/>
                </a:solidFill>
              </a:rPr>
              <a:t> </a:t>
            </a:r>
            <a:r>
              <a:rPr lang="en-US" sz="2000" dirty="0" err="1">
                <a:solidFill>
                  <a:schemeClr val="tx1"/>
                </a:solidFill>
              </a:rPr>
              <a:t>tắc</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yêu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miêu</a:t>
            </a:r>
            <a:r>
              <a:rPr lang="en-US" sz="2000" dirty="0">
                <a:solidFill>
                  <a:schemeClr val="tx1"/>
                </a:solidFill>
              </a:rPr>
              <a:t> </a:t>
            </a:r>
            <a:r>
              <a:rPr lang="en-US" sz="2000" dirty="0" err="1">
                <a:solidFill>
                  <a:schemeClr val="tx1"/>
                </a:solidFill>
              </a:rPr>
              <a:t>tả</a:t>
            </a:r>
            <a:r>
              <a:rPr lang="en-US" sz="2000" dirty="0">
                <a:solidFill>
                  <a:schemeClr val="tx1"/>
                </a:solidFill>
              </a:rPr>
              <a:t> </a:t>
            </a:r>
            <a:r>
              <a:rPr lang="en-US" sz="2000" dirty="0" err="1">
                <a:solidFill>
                  <a:schemeClr val="tx1"/>
                </a:solidFill>
              </a:rPr>
              <a:t>trong</a:t>
            </a:r>
            <a:r>
              <a:rPr lang="en-US" sz="2000" dirty="0">
                <a:solidFill>
                  <a:schemeClr val="tx1"/>
                </a:solidFill>
              </a:rPr>
              <a:t> ISO 14064-3.</a:t>
            </a:r>
          </a:p>
          <a:p>
            <a:pPr algn="just">
              <a:lnSpc>
                <a:spcPct val="150000"/>
              </a:lnSpc>
              <a:buClrTx/>
              <a:buFont typeface="Wingdings" pitchFamily="2" charset="2"/>
              <a:buChar char="v"/>
            </a:pP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yêu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đối</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quan</a:t>
            </a: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nhận</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mô</a:t>
            </a:r>
            <a:r>
              <a:rPr lang="en-US" sz="2000" dirty="0">
                <a:solidFill>
                  <a:schemeClr val="tx1"/>
                </a:solidFill>
              </a:rPr>
              <a:t> </a:t>
            </a:r>
            <a:r>
              <a:rPr lang="en-US" sz="2000" dirty="0" err="1">
                <a:solidFill>
                  <a:schemeClr val="tx1"/>
                </a:solidFill>
              </a:rPr>
              <a:t>tả</a:t>
            </a:r>
            <a:r>
              <a:rPr lang="en-US" sz="2000" dirty="0">
                <a:solidFill>
                  <a:schemeClr val="tx1"/>
                </a:solidFill>
              </a:rPr>
              <a:t> </a:t>
            </a:r>
            <a:r>
              <a:rPr lang="en-US" sz="2000" dirty="0" err="1">
                <a:solidFill>
                  <a:schemeClr val="tx1"/>
                </a:solidFill>
              </a:rPr>
              <a:t>trong</a:t>
            </a:r>
            <a:r>
              <a:rPr lang="en-US" sz="2000" dirty="0">
                <a:solidFill>
                  <a:schemeClr val="tx1"/>
                </a:solidFill>
              </a:rPr>
              <a:t> ISO 14065.</a:t>
            </a:r>
          </a:p>
          <a:p>
            <a:pPr algn="just">
              <a:lnSpc>
                <a:spcPct val="150000"/>
              </a:lnSpc>
              <a:buClrTx/>
              <a:buFont typeface="Wingdings" pitchFamily="2" charset="2"/>
              <a:buChar char="v"/>
            </a:pPr>
            <a:r>
              <a:rPr lang="en-US" sz="2000" dirty="0">
                <a:solidFill>
                  <a:schemeClr val="tx1"/>
                </a:solidFill>
              </a:rPr>
              <a:t> </a:t>
            </a:r>
            <a:r>
              <a:rPr lang="en-US" sz="2000" dirty="0" err="1">
                <a:solidFill>
                  <a:schemeClr val="tx1"/>
                </a:solidFill>
              </a:rPr>
              <a:t>Yêu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đối</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năng</a:t>
            </a:r>
            <a:r>
              <a:rPr lang="en-US" sz="2000" dirty="0">
                <a:solidFill>
                  <a:schemeClr val="tx1"/>
                </a:solidFill>
              </a:rPr>
              <a:t> </a:t>
            </a:r>
            <a:r>
              <a:rPr lang="en-US" sz="2000" dirty="0" err="1">
                <a:solidFill>
                  <a:schemeClr val="tx1"/>
                </a:solidFill>
              </a:rPr>
              <a:t>lực</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nhóm</a:t>
            </a:r>
            <a:r>
              <a:rPr lang="en-US" sz="2000" dirty="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nhận</a:t>
            </a:r>
            <a:r>
              <a:rPr lang="en-US" sz="2000" dirty="0">
                <a:solidFill>
                  <a:schemeClr val="tx1"/>
                </a:solidFill>
              </a:rPr>
              <a:t> </a:t>
            </a:r>
            <a:r>
              <a:rPr lang="en-US" sz="2000" dirty="0" err="1">
                <a:solidFill>
                  <a:schemeClr val="tx1"/>
                </a:solidFill>
              </a:rPr>
              <a:t>giá</a:t>
            </a:r>
            <a:r>
              <a:rPr lang="en-US" sz="2000" dirty="0">
                <a:solidFill>
                  <a:schemeClr val="tx1"/>
                </a:solidFill>
              </a:rPr>
              <a:t> </a:t>
            </a:r>
            <a:r>
              <a:rPr lang="en-US" sz="2000" dirty="0" err="1">
                <a:solidFill>
                  <a:schemeClr val="tx1"/>
                </a:solidFill>
              </a:rPr>
              <a:t>trị</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nhóm</a:t>
            </a: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nhận</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mô</a:t>
            </a:r>
            <a:r>
              <a:rPr lang="en-US" sz="2000" dirty="0">
                <a:solidFill>
                  <a:schemeClr val="tx1"/>
                </a:solidFill>
              </a:rPr>
              <a:t> </a:t>
            </a:r>
            <a:r>
              <a:rPr lang="en-US" sz="2000" dirty="0" err="1">
                <a:solidFill>
                  <a:schemeClr val="tx1"/>
                </a:solidFill>
              </a:rPr>
              <a:t>tả</a:t>
            </a:r>
            <a:r>
              <a:rPr lang="en-US" sz="2000" dirty="0">
                <a:solidFill>
                  <a:schemeClr val="tx1"/>
                </a:solidFill>
              </a:rPr>
              <a:t> </a:t>
            </a:r>
            <a:r>
              <a:rPr lang="en-US" sz="2000" dirty="0" err="1">
                <a:solidFill>
                  <a:schemeClr val="tx1"/>
                </a:solidFill>
              </a:rPr>
              <a:t>trong</a:t>
            </a:r>
            <a:r>
              <a:rPr lang="en-US" sz="2000" dirty="0">
                <a:solidFill>
                  <a:schemeClr val="tx1"/>
                </a:solidFill>
              </a:rPr>
              <a:t> ISO 14066.</a:t>
            </a:r>
          </a:p>
        </p:txBody>
      </p:sp>
      <p:sp>
        <p:nvSpPr>
          <p:cNvPr id="4" name="Title 1">
            <a:extLst>
              <a:ext uri="{FF2B5EF4-FFF2-40B4-BE49-F238E27FC236}">
                <a16:creationId xmlns:a16="http://schemas.microsoft.com/office/drawing/2014/main" id="{D2293159-F430-838E-AB9F-CC9F09BBBCB6}"/>
              </a:ext>
            </a:extLst>
          </p:cNvPr>
          <p:cNvSpPr txBox="1">
            <a:spLocks/>
          </p:cNvSpPr>
          <p:nvPr/>
        </p:nvSpPr>
        <p:spPr>
          <a:xfrm>
            <a:off x="0" y="339299"/>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j-lt"/>
                <a:cs typeface="Times New Roman" panose="02020603050405020304" pitchFamily="18" charset="0"/>
              </a:rPr>
              <a:t>Hoạt</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động</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kiểm</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tra</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xác</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nhận</a:t>
            </a:r>
            <a:r>
              <a:rPr lang="en-US" sz="3200" kern="0" dirty="0">
                <a:solidFill>
                  <a:schemeClr val="accent1">
                    <a:lumMod val="50000"/>
                  </a:schemeClr>
                </a:solidFill>
                <a:latin typeface="+mj-lt"/>
                <a:cs typeface="Times New Roman" panose="02020603050405020304" pitchFamily="18" charset="0"/>
              </a:rPr>
              <a:t> - </a:t>
            </a:r>
            <a:r>
              <a:rPr lang="en-US" sz="3200" kern="0" dirty="0" err="1">
                <a:solidFill>
                  <a:schemeClr val="accent1">
                    <a:lumMod val="50000"/>
                  </a:schemeClr>
                </a:solidFill>
                <a:latin typeface="+mj-lt"/>
                <a:cs typeface="Times New Roman" panose="02020603050405020304" pitchFamily="18" charset="0"/>
              </a:rPr>
              <a:t>Các</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yêu</a:t>
            </a:r>
            <a:r>
              <a:rPr lang="en-US" sz="3200" kern="0" dirty="0">
                <a:solidFill>
                  <a:schemeClr val="accent1">
                    <a:lumMod val="50000"/>
                  </a:schemeClr>
                </a:solidFill>
                <a:latin typeface="+mj-lt"/>
                <a:cs typeface="Times New Roman" panose="02020603050405020304" pitchFamily="18" charset="0"/>
              </a:rPr>
              <a:t> </a:t>
            </a:r>
            <a:r>
              <a:rPr lang="en-US" sz="3200" kern="0" dirty="0" err="1">
                <a:solidFill>
                  <a:schemeClr val="accent1">
                    <a:lumMod val="50000"/>
                  </a:schemeClr>
                </a:solidFill>
                <a:latin typeface="+mj-lt"/>
                <a:cs typeface="Times New Roman" panose="02020603050405020304" pitchFamily="18" charset="0"/>
              </a:rPr>
              <a:t>cầu</a:t>
            </a:r>
            <a:endParaRPr lang="en-US" sz="3200" kern="0"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812468950"/>
      </p:ext>
    </p:extLst>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530793" y="1274911"/>
            <a:ext cx="11402452" cy="123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342900" indent="-342900" algn="just" defTabSz="914400" eaLnBrk="1" hangingPunct="1">
              <a:spcBef>
                <a:spcPts val="450"/>
              </a:spcBef>
              <a:buFont typeface="Arial" panose="020B0604020202020204" pitchFamily="34" charset="0"/>
              <a:buChar char="•"/>
            </a:pPr>
            <a:r>
              <a:rPr lang="en-US" altLang="en-US" sz="1800" dirty="0" err="1">
                <a:solidFill>
                  <a:srgbClr val="000000"/>
                </a:solidFill>
                <a:latin typeface="Arial" panose="020B0604020202020204" pitchFamily="34" charset="0"/>
                <a:cs typeface="Arial" panose="020B0604020202020204" pitchFamily="34" charset="0"/>
              </a:rPr>
              <a:t>Giới</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thiệu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một</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báo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cáo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kiểm</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kê</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KNK</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theo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yêu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cầu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của</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biểu</a:t>
            </a:r>
            <a:r>
              <a:rPr lang="en-US" altLang="en-US" sz="1800" dirty="0">
                <a:solidFill>
                  <a:srgbClr val="000000"/>
                </a:solidFill>
                <a:latin typeface="Arial" panose="020B0604020202020204" pitchFamily="34" charset="0"/>
                <a:cs typeface="Arial" panose="020B0604020202020204" pitchFamily="34" charset="0"/>
              </a:rPr>
              <a:t> m</a:t>
            </a:r>
            <a:r>
              <a:rPr lang="vi-VN" sz="1800" dirty="0">
                <a:solidFill>
                  <a:srgbClr val="000000"/>
                </a:solidFill>
                <a:latin typeface="Arial" panose="020B0604020202020204" pitchFamily="34" charset="0"/>
                <a:cs typeface="Arial" panose="020B0604020202020204" pitchFamily="34" charset="0"/>
              </a:rPr>
              <a:t>ẫu số 06 Phụ lục II Nghị định 06/2022</a:t>
            </a:r>
          </a:p>
          <a:p>
            <a:pPr marL="342900" indent="-342900" algn="just">
              <a:spcBef>
                <a:spcPts val="450"/>
              </a:spcBef>
              <a:buFont typeface="Arial" panose="020B0604020202020204" pitchFamily="34" charset="0"/>
              <a:buChar char="•"/>
            </a:pPr>
            <a:r>
              <a:rPr lang="en-US" altLang="en-US" sz="1800" dirty="0" err="1">
                <a:solidFill>
                  <a:srgbClr val="000000"/>
                </a:solidFill>
                <a:latin typeface="Arial" panose="020B0604020202020204" pitchFamily="34" charset="0"/>
                <a:cs typeface="Arial" panose="020B0604020202020204" pitchFamily="34" charset="0"/>
              </a:rPr>
              <a:t>Giới</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thiệu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một</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báo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cáo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kiểm</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kê</a:t>
            </a:r>
            <a:r>
              <a:rPr lang="en-US" altLang="en-US" sz="1800" dirty="0">
                <a:solidFill>
                  <a:srgbClr val="000000"/>
                </a:solidFill>
                <a:latin typeface="Arial" panose="020B0604020202020204" pitchFamily="34" charset="0"/>
                <a:cs typeface="Arial" panose="020B0604020202020204" pitchFamily="34" charset="0"/>
              </a:rPr>
              <a:t> KNK </a:t>
            </a:r>
            <a:r>
              <a:rPr lang="en-US" altLang="en-US" sz="1800" dirty="0" err="1">
                <a:solidFill>
                  <a:srgbClr val="000000"/>
                </a:solidFill>
                <a:latin typeface="Arial" panose="020B0604020202020204" pitchFamily="34" charset="0"/>
                <a:cs typeface="Arial" panose="020B0604020202020204" pitchFamily="34" charset="0"/>
              </a:rPr>
              <a:t>theo</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yêu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cầu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của</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tiêu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chuẩn</a:t>
            </a:r>
            <a:r>
              <a:rPr lang="en-US" altLang="en-US" sz="1800" dirty="0">
                <a:solidFill>
                  <a:srgbClr val="000000"/>
                </a:solidFill>
                <a:latin typeface="Arial" panose="020B0604020202020204" pitchFamily="34" charset="0"/>
                <a:cs typeface="Arial" panose="020B0604020202020204" pitchFamily="34" charset="0"/>
              </a:rPr>
              <a:t> ISO 14064-1:2018 </a:t>
            </a:r>
            <a:r>
              <a:rPr lang="en-US" altLang="en-US" sz="1800" dirty="0" err="1">
                <a:solidFill>
                  <a:srgbClr val="000000"/>
                </a:solidFill>
                <a:latin typeface="Arial" panose="020B0604020202020204" pitchFamily="34" charset="0"/>
                <a:cs typeface="Arial" panose="020B0604020202020204" pitchFamily="34" charset="0"/>
              </a:rPr>
              <a:t>và</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các</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tài</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liệu</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liên</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quan</a:t>
            </a:r>
            <a:r>
              <a:rPr lang="en-US" altLang="en-US" sz="1800" dirty="0">
                <a:solidFill>
                  <a:srgbClr val="000000"/>
                </a:solidFill>
                <a:latin typeface="Arial" panose="020B0604020202020204" pitchFamily="34" charset="0"/>
                <a:cs typeface="Arial" panose="020B0604020202020204" pitchFamily="34" charset="0"/>
              </a:rPr>
              <a:t>.</a:t>
            </a:r>
            <a:endParaRPr lang="vi-VN" altLang="en-US" sz="2000" dirty="0">
              <a:solidFill>
                <a:srgbClr val="00B0F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2DACC14-D446-2620-2001-0751C08F02DA}"/>
              </a:ext>
            </a:extLst>
          </p:cNvPr>
          <p:cNvPicPr>
            <a:picLocks noChangeAspect="1"/>
          </p:cNvPicPr>
          <p:nvPr/>
        </p:nvPicPr>
        <p:blipFill>
          <a:blip r:embed="rId3"/>
          <a:stretch>
            <a:fillRect/>
          </a:stretch>
        </p:blipFill>
        <p:spPr>
          <a:xfrm>
            <a:off x="1317861" y="2841710"/>
            <a:ext cx="5286001" cy="3008452"/>
          </a:xfrm>
          <a:prstGeom prst="rect">
            <a:avLst/>
          </a:prstGeom>
        </p:spPr>
      </p:pic>
      <p:pic>
        <p:nvPicPr>
          <p:cNvPr id="8" name="Picture 7">
            <a:extLst>
              <a:ext uri="{FF2B5EF4-FFF2-40B4-BE49-F238E27FC236}">
                <a16:creationId xmlns:a16="http://schemas.microsoft.com/office/drawing/2014/main" id="{D9FFFD46-00DB-4D44-7E9F-A518077ADF65}"/>
              </a:ext>
            </a:extLst>
          </p:cNvPr>
          <p:cNvPicPr>
            <a:picLocks noChangeAspect="1"/>
          </p:cNvPicPr>
          <p:nvPr/>
        </p:nvPicPr>
        <p:blipFill>
          <a:blip r:embed="rId4"/>
          <a:stretch>
            <a:fillRect/>
          </a:stretch>
        </p:blipFill>
        <p:spPr>
          <a:xfrm>
            <a:off x="7268415" y="3729785"/>
            <a:ext cx="4839915" cy="2371725"/>
          </a:xfrm>
          <a:prstGeom prst="rect">
            <a:avLst/>
          </a:prstGeom>
        </p:spPr>
      </p:pic>
      <p:sp>
        <p:nvSpPr>
          <p:cNvPr id="2" name="TextBox 1">
            <a:extLst>
              <a:ext uri="{FF2B5EF4-FFF2-40B4-BE49-F238E27FC236}">
                <a16:creationId xmlns:a16="http://schemas.microsoft.com/office/drawing/2014/main" id="{DEBDD02A-C232-4659-31A6-61DBA8A32485}"/>
              </a:ext>
            </a:extLst>
          </p:cNvPr>
          <p:cNvSpPr txBox="1"/>
          <p:nvPr/>
        </p:nvSpPr>
        <p:spPr>
          <a:xfrm>
            <a:off x="2957162" y="360352"/>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3949886818"/>
      </p:ext>
    </p:extLst>
  </p:cSld>
  <p:clrMapOvr>
    <a:masterClrMapping/>
  </p:clrMapOvr>
  <p:transition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E56AF67-B205-78F2-2FB1-27B624A507E1}"/>
              </a:ext>
            </a:extLst>
          </p:cNvPr>
          <p:cNvSpPr>
            <a:spLocks noGrp="1"/>
          </p:cNvSpPr>
          <p:nvPr>
            <p:ph type="title"/>
          </p:nvPr>
        </p:nvSpPr>
        <p:spPr bwMode="auto">
          <a:xfrm>
            <a:off x="361773" y="121219"/>
            <a:ext cx="11693869" cy="532049"/>
          </a:xfrm>
        </p:spPr>
        <p:txBody>
          <a:bodyPr>
            <a:noAutofit/>
          </a:bodyPr>
          <a:lstStyle/>
          <a:p>
            <a:pPr algn="just"/>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38/2023/TT-</a:t>
            </a:r>
            <a:r>
              <a:rPr lang="en-GB" altLang="en-US" sz="3200" b="1" dirty="0" err="1">
                <a:solidFill>
                  <a:schemeClr val="accent1">
                    <a:lumMod val="50000"/>
                  </a:schemeClr>
                </a:solidFill>
                <a:latin typeface="+mj-lt"/>
              </a:rPr>
              <a:t>BCT</a:t>
            </a:r>
            <a:r>
              <a:rPr lang="en-GB" altLang="en-US" sz="3200" b="1" dirty="0">
                <a:solidFill>
                  <a:schemeClr val="accent1">
                    <a:lumMod val="50000"/>
                  </a:schemeClr>
                </a:solidFill>
                <a:latin typeface="+mj-lt"/>
              </a:rPr>
              <a:t> – </a:t>
            </a:r>
            <a:r>
              <a:rPr lang="en-GB" altLang="en-US" sz="3200" b="1" dirty="0" err="1">
                <a:solidFill>
                  <a:schemeClr val="accent1">
                    <a:lumMod val="50000"/>
                  </a:schemeClr>
                </a:solidFill>
                <a:latin typeface="+mj-lt"/>
              </a:rPr>
              <a:t>Các</a:t>
            </a:r>
            <a:r>
              <a:rPr lang="en-GB" altLang="en-US" sz="3200" b="1" dirty="0">
                <a:solidFill>
                  <a:schemeClr val="accent1">
                    <a:lumMod val="50000"/>
                  </a:schemeClr>
                </a:solidFill>
                <a:latin typeface="+mj-lt"/>
              </a:rPr>
              <a:t> </a:t>
            </a:r>
            <a:r>
              <a:rPr lang="en-GB" altLang="en-US" sz="3200" b="1" dirty="0" err="1">
                <a:solidFill>
                  <a:schemeClr val="accent1">
                    <a:lumMod val="50000"/>
                  </a:schemeClr>
                </a:solidFill>
                <a:latin typeface="+mj-lt"/>
              </a:rPr>
              <a:t>yêu</a:t>
            </a:r>
            <a:r>
              <a:rPr lang="en-GB" altLang="en-US" sz="3200" b="1" dirty="0">
                <a:solidFill>
                  <a:schemeClr val="accent1">
                    <a:lumMod val="50000"/>
                  </a:schemeClr>
                </a:solidFill>
                <a:latin typeface="+mj-lt"/>
              </a:rPr>
              <a:t> </a:t>
            </a:r>
            <a:r>
              <a:rPr lang="en-GB" altLang="en-US" sz="3200" b="1" dirty="0" err="1">
                <a:solidFill>
                  <a:schemeClr val="accent1">
                    <a:lumMod val="50000"/>
                  </a:schemeClr>
                </a:solidFill>
                <a:latin typeface="+mj-lt"/>
              </a:rPr>
              <a:t>cầu</a:t>
            </a:r>
            <a:endParaRPr lang="en-US" altLang="en-US" sz="3200" b="1" kern="0" dirty="0">
              <a:solidFill>
                <a:schemeClr val="accent1">
                  <a:lumMod val="50000"/>
                </a:schemeClr>
              </a:solidFill>
              <a:latin typeface="+mj-lt"/>
            </a:endParaRPr>
          </a:p>
        </p:txBody>
      </p:sp>
      <p:pic>
        <p:nvPicPr>
          <p:cNvPr id="2" name="Picture 1"/>
          <p:cNvPicPr>
            <a:picLocks noChangeAspect="1"/>
          </p:cNvPicPr>
          <p:nvPr/>
        </p:nvPicPr>
        <p:blipFill>
          <a:blip r:embed="rId2"/>
          <a:stretch>
            <a:fillRect/>
          </a:stretch>
        </p:blipFill>
        <p:spPr>
          <a:xfrm>
            <a:off x="2768615" y="1303793"/>
            <a:ext cx="6880184" cy="5389818"/>
          </a:xfrm>
          <a:prstGeom prst="rect">
            <a:avLst/>
          </a:prstGeom>
        </p:spPr>
      </p:pic>
    </p:spTree>
    <p:extLst>
      <p:ext uri="{BB962C8B-B14F-4D97-AF65-F5344CB8AC3E}">
        <p14:creationId xmlns:p14="http://schemas.microsoft.com/office/powerpoint/2010/main" val="2547885192"/>
      </p:ext>
    </p:extLst>
  </p:cSld>
  <p:clrMapOvr>
    <a:masterClrMapping/>
  </p:clrMapOvr>
  <p:transition advClick="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AB3E93D-C7BE-B9D9-BA43-9BF0621F4F4A}"/>
              </a:ext>
            </a:extLst>
          </p:cNvPr>
          <p:cNvSpPr>
            <a:spLocks noGrp="1"/>
          </p:cNvSpPr>
          <p:nvPr>
            <p:ph type="title"/>
          </p:nvPr>
        </p:nvSpPr>
        <p:spPr bwMode="auto">
          <a:xfrm>
            <a:off x="249064" y="585324"/>
            <a:ext cx="11693869"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38/2023/TT-</a:t>
            </a:r>
            <a:r>
              <a:rPr lang="en-GB" altLang="en-US" sz="3200" b="1" dirty="0" err="1">
                <a:solidFill>
                  <a:schemeClr val="accent1">
                    <a:lumMod val="50000"/>
                  </a:schemeClr>
                </a:solidFill>
                <a:latin typeface="+mj-lt"/>
              </a:rPr>
              <a:t>BCT</a:t>
            </a:r>
            <a:r>
              <a:rPr lang="en-GB" altLang="en-US" sz="3200" b="1" dirty="0">
                <a:solidFill>
                  <a:schemeClr val="accent1">
                    <a:lumMod val="50000"/>
                  </a:schemeClr>
                </a:solidFill>
                <a:latin typeface="+mj-lt"/>
              </a:rPr>
              <a:t> – </a:t>
            </a:r>
            <a:r>
              <a:rPr lang="en-GB" altLang="en-US" sz="3200" b="1" dirty="0" err="1">
                <a:solidFill>
                  <a:schemeClr val="accent1">
                    <a:lumMod val="50000"/>
                  </a:schemeClr>
                </a:solidFill>
                <a:latin typeface="+mj-lt"/>
              </a:rPr>
              <a:t>Các</a:t>
            </a:r>
            <a:r>
              <a:rPr lang="en-GB" altLang="en-US" sz="3200" b="1" dirty="0">
                <a:solidFill>
                  <a:schemeClr val="accent1">
                    <a:lumMod val="50000"/>
                  </a:schemeClr>
                </a:solidFill>
                <a:latin typeface="+mj-lt"/>
              </a:rPr>
              <a:t> </a:t>
            </a:r>
            <a:r>
              <a:rPr lang="en-GB" altLang="en-US" sz="3200" b="1" dirty="0" err="1">
                <a:solidFill>
                  <a:schemeClr val="accent1">
                    <a:lumMod val="50000"/>
                  </a:schemeClr>
                </a:solidFill>
                <a:latin typeface="+mj-lt"/>
              </a:rPr>
              <a:t>yêu</a:t>
            </a:r>
            <a:r>
              <a:rPr lang="en-GB" altLang="en-US" sz="3200" b="1" dirty="0">
                <a:solidFill>
                  <a:schemeClr val="accent1">
                    <a:lumMod val="50000"/>
                  </a:schemeClr>
                </a:solidFill>
                <a:latin typeface="+mj-lt"/>
              </a:rPr>
              <a:t> </a:t>
            </a:r>
            <a:r>
              <a:rPr lang="en-GB" altLang="en-US" sz="3200" b="1" dirty="0" err="1">
                <a:solidFill>
                  <a:schemeClr val="accent1">
                    <a:lumMod val="50000"/>
                  </a:schemeClr>
                </a:solidFill>
                <a:latin typeface="+mj-lt"/>
              </a:rPr>
              <a:t>cầu</a:t>
            </a:r>
            <a:endParaRPr lang="en-US" altLang="en-US" sz="3200" b="1" kern="0" dirty="0">
              <a:solidFill>
                <a:schemeClr val="accent1">
                  <a:lumMod val="50000"/>
                </a:schemeClr>
              </a:solidFill>
              <a:latin typeface="+mj-lt"/>
            </a:endParaRPr>
          </a:p>
        </p:txBody>
      </p:sp>
      <p:pic>
        <p:nvPicPr>
          <p:cNvPr id="2" name="Picture 1"/>
          <p:cNvPicPr>
            <a:picLocks noChangeAspect="1"/>
          </p:cNvPicPr>
          <p:nvPr/>
        </p:nvPicPr>
        <p:blipFill>
          <a:blip r:embed="rId2"/>
          <a:stretch>
            <a:fillRect/>
          </a:stretch>
        </p:blipFill>
        <p:spPr>
          <a:xfrm>
            <a:off x="2269069" y="1374816"/>
            <a:ext cx="7653860" cy="5121670"/>
          </a:xfrm>
          <a:prstGeom prst="rect">
            <a:avLst/>
          </a:prstGeom>
        </p:spPr>
      </p:pic>
    </p:spTree>
    <p:extLst>
      <p:ext uri="{BB962C8B-B14F-4D97-AF65-F5344CB8AC3E}">
        <p14:creationId xmlns:p14="http://schemas.microsoft.com/office/powerpoint/2010/main" val="4156419534"/>
      </p:ext>
    </p:extLst>
  </p:cSld>
  <p:clrMapOvr>
    <a:masterClrMapping/>
  </p:clrMapOvr>
  <p:transition advClick="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75386-86D6-1C1E-BDF8-556CE5C593F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824DBDD-636E-24D1-08D0-00F2AAC4074A}"/>
              </a:ext>
            </a:extLst>
          </p:cNvPr>
          <p:cNvSpPr>
            <a:spLocks noGrp="1"/>
          </p:cNvSpPr>
          <p:nvPr>
            <p:ph type="title"/>
          </p:nvPr>
        </p:nvSpPr>
        <p:spPr bwMode="auto">
          <a:xfrm>
            <a:off x="361773" y="121219"/>
            <a:ext cx="11693869" cy="532049"/>
          </a:xfrm>
        </p:spPr>
        <p:txBody>
          <a:bodyPr>
            <a:noAutofit/>
          </a:bodyPr>
          <a:lstStyle/>
          <a:p>
            <a:pPr algn="just"/>
            <a:r>
              <a:rPr lang="en-GB" sz="3200" b="1" dirty="0" err="1">
                <a:solidFill>
                  <a:schemeClr val="accent1">
                    <a:lumMod val="50000"/>
                  </a:schemeClr>
                </a:solidFill>
                <a:latin typeface="+mn-lt"/>
              </a:rPr>
              <a:t>Nghị</a:t>
            </a:r>
            <a:r>
              <a:rPr lang="en-GB" sz="3200" b="1" dirty="0">
                <a:solidFill>
                  <a:schemeClr val="accent1">
                    <a:lumMod val="50000"/>
                  </a:schemeClr>
                </a:solidFill>
                <a:latin typeface="+mn-lt"/>
              </a:rPr>
              <a:t> </a:t>
            </a:r>
            <a:r>
              <a:rPr lang="en-GB" sz="3200" b="1" dirty="0" err="1">
                <a:solidFill>
                  <a:schemeClr val="accent1">
                    <a:lumMod val="50000"/>
                  </a:schemeClr>
                </a:solidFill>
                <a:latin typeface="+mn-lt"/>
              </a:rPr>
              <a:t>định</a:t>
            </a:r>
            <a:r>
              <a:rPr lang="en-GB" sz="3200" b="1" dirty="0">
                <a:solidFill>
                  <a:schemeClr val="accent1">
                    <a:lumMod val="50000"/>
                  </a:schemeClr>
                </a:solidFill>
                <a:latin typeface="+mn-lt"/>
              </a:rPr>
              <a:t> 06/2022 ND-CP </a:t>
            </a:r>
            <a:endParaRPr lang="en-US" altLang="en-US" sz="3200" b="1" kern="0" dirty="0">
              <a:solidFill>
                <a:schemeClr val="accent1">
                  <a:lumMod val="50000"/>
                </a:schemeClr>
              </a:solidFill>
              <a:latin typeface="+mj-lt"/>
            </a:endParaRPr>
          </a:p>
        </p:txBody>
      </p:sp>
      <p:pic>
        <p:nvPicPr>
          <p:cNvPr id="5" name="Picture 4">
            <a:extLst>
              <a:ext uri="{FF2B5EF4-FFF2-40B4-BE49-F238E27FC236}">
                <a16:creationId xmlns:a16="http://schemas.microsoft.com/office/drawing/2014/main" id="{349566E7-ADD5-B2FE-390F-835C2963A7FB}"/>
              </a:ext>
            </a:extLst>
          </p:cNvPr>
          <p:cNvPicPr>
            <a:picLocks noChangeAspect="1"/>
          </p:cNvPicPr>
          <p:nvPr/>
        </p:nvPicPr>
        <p:blipFill>
          <a:blip r:embed="rId2"/>
          <a:stretch>
            <a:fillRect/>
          </a:stretch>
        </p:blipFill>
        <p:spPr>
          <a:xfrm>
            <a:off x="2848455" y="1368311"/>
            <a:ext cx="6111349" cy="5065381"/>
          </a:xfrm>
          <a:prstGeom prst="rect">
            <a:avLst/>
          </a:prstGeom>
        </p:spPr>
      </p:pic>
    </p:spTree>
    <p:extLst>
      <p:ext uri="{BB962C8B-B14F-4D97-AF65-F5344CB8AC3E}">
        <p14:creationId xmlns:p14="http://schemas.microsoft.com/office/powerpoint/2010/main" val="2125301551"/>
      </p:ext>
    </p:extLst>
  </p:cSld>
  <p:clrMapOvr>
    <a:masterClrMapping/>
  </p:clrMapOvr>
  <p:transition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4FB31-4AA6-8B90-ECEF-07AABDC95EBB}"/>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F7F86A7-B2F1-2A57-C718-0D46175A4A35}"/>
              </a:ext>
            </a:extLst>
          </p:cNvPr>
          <p:cNvSpPr>
            <a:spLocks noGrp="1"/>
          </p:cNvSpPr>
          <p:nvPr>
            <p:ph type="title"/>
          </p:nvPr>
        </p:nvSpPr>
        <p:spPr bwMode="auto">
          <a:xfrm>
            <a:off x="361773" y="121219"/>
            <a:ext cx="11693869" cy="532049"/>
          </a:xfrm>
        </p:spPr>
        <p:txBody>
          <a:bodyPr>
            <a:noAutofit/>
          </a:bodyPr>
          <a:lstStyle/>
          <a:p>
            <a:pPr algn="just"/>
            <a:r>
              <a:rPr lang="en-GB" sz="3200" dirty="0" err="1">
                <a:solidFill>
                  <a:schemeClr val="accent1">
                    <a:lumMod val="50000"/>
                  </a:schemeClr>
                </a:solidFill>
                <a:latin typeface="+mn-lt"/>
              </a:rPr>
              <a:t>Lộ</a:t>
            </a:r>
            <a:r>
              <a:rPr lang="en-GB" sz="3200" dirty="0">
                <a:solidFill>
                  <a:schemeClr val="accent1">
                    <a:lumMod val="50000"/>
                  </a:schemeClr>
                </a:solidFill>
                <a:latin typeface="+mn-lt"/>
              </a:rPr>
              <a:t> </a:t>
            </a:r>
            <a:r>
              <a:rPr lang="en-GB" sz="3200" dirty="0" err="1">
                <a:solidFill>
                  <a:schemeClr val="accent1">
                    <a:lumMod val="50000"/>
                  </a:schemeClr>
                </a:solidFill>
                <a:latin typeface="+mn-lt"/>
              </a:rPr>
              <a:t>trình</a:t>
            </a:r>
            <a:r>
              <a:rPr lang="en-GB" sz="3200" dirty="0">
                <a:solidFill>
                  <a:schemeClr val="accent1">
                    <a:lumMod val="50000"/>
                  </a:schemeClr>
                </a:solidFill>
                <a:latin typeface="+mn-lt"/>
              </a:rPr>
              <a:t> </a:t>
            </a:r>
            <a:r>
              <a:rPr lang="en-GB" sz="3200" dirty="0" err="1">
                <a:solidFill>
                  <a:schemeClr val="accent1">
                    <a:lumMod val="50000"/>
                  </a:schemeClr>
                </a:solidFill>
                <a:latin typeface="+mn-lt"/>
              </a:rPr>
              <a:t>áp</a:t>
            </a:r>
            <a:r>
              <a:rPr lang="en-GB" sz="3200" dirty="0">
                <a:solidFill>
                  <a:schemeClr val="accent1">
                    <a:lumMod val="50000"/>
                  </a:schemeClr>
                </a:solidFill>
                <a:latin typeface="+mn-lt"/>
              </a:rPr>
              <a:t> </a:t>
            </a:r>
            <a:r>
              <a:rPr lang="en-GB" sz="3200" dirty="0" err="1">
                <a:solidFill>
                  <a:schemeClr val="accent1">
                    <a:lumMod val="50000"/>
                  </a:schemeClr>
                </a:solidFill>
                <a:latin typeface="+mn-lt"/>
              </a:rPr>
              <a:t>dụng</a:t>
            </a:r>
            <a:r>
              <a:rPr lang="en-GB" sz="3200" dirty="0">
                <a:solidFill>
                  <a:schemeClr val="accent1">
                    <a:lumMod val="50000"/>
                  </a:schemeClr>
                </a:solidFill>
                <a:latin typeface="+mn-lt"/>
              </a:rPr>
              <a:t> </a:t>
            </a:r>
            <a:r>
              <a:rPr lang="en-GB" sz="3200" dirty="0" err="1">
                <a:solidFill>
                  <a:schemeClr val="accent1">
                    <a:lumMod val="50000"/>
                  </a:schemeClr>
                </a:solidFill>
                <a:latin typeface="+mn-lt"/>
              </a:rPr>
              <a:t>CBAM</a:t>
            </a:r>
            <a:r>
              <a:rPr lang="en-GB" sz="3200" b="1" dirty="0">
                <a:solidFill>
                  <a:schemeClr val="accent1">
                    <a:lumMod val="50000"/>
                  </a:schemeClr>
                </a:solidFill>
                <a:latin typeface="+mn-lt"/>
              </a:rPr>
              <a:t> </a:t>
            </a:r>
            <a:endParaRPr lang="en-US" altLang="en-US" sz="3200" b="1" kern="0" dirty="0">
              <a:solidFill>
                <a:schemeClr val="accent1">
                  <a:lumMod val="50000"/>
                </a:schemeClr>
              </a:solidFill>
              <a:latin typeface="+mj-lt"/>
            </a:endParaRPr>
          </a:p>
        </p:txBody>
      </p:sp>
      <p:sp>
        <p:nvSpPr>
          <p:cNvPr id="4" name="TextBox 3">
            <a:extLst>
              <a:ext uri="{FF2B5EF4-FFF2-40B4-BE49-F238E27FC236}">
                <a16:creationId xmlns:a16="http://schemas.microsoft.com/office/drawing/2014/main" id="{BC6DA987-2C4D-CD4F-391E-855DCFEC8DAD}"/>
              </a:ext>
            </a:extLst>
          </p:cNvPr>
          <p:cNvSpPr txBox="1"/>
          <p:nvPr/>
        </p:nvSpPr>
        <p:spPr>
          <a:xfrm>
            <a:off x="113805" y="1498192"/>
            <a:ext cx="5425222" cy="4989571"/>
          </a:xfrm>
          <a:prstGeom prst="rect">
            <a:avLst/>
          </a:prstGeom>
          <a:noFill/>
        </p:spPr>
        <p:txBody>
          <a:bodyPr wrap="square">
            <a:spAutoFit/>
          </a:bodyPr>
          <a:lstStyle/>
          <a:p>
            <a:pPr marL="342900" lvl="0" indent="-342900">
              <a:lnSpc>
                <a:spcPct val="130000"/>
              </a:lnSpc>
              <a:spcBef>
                <a:spcPts val="600"/>
              </a:spcBef>
              <a:spcAft>
                <a:spcPts val="600"/>
              </a:spcAft>
              <a:buNone/>
              <a:tabLst>
                <a:tab pos="457200" algn="l"/>
              </a:tabLst>
            </a:pPr>
            <a:r>
              <a:rPr lang="en-US" sz="1600" b="1" dirty="0">
                <a:effectLst/>
                <a:latin typeface="+mj-lt"/>
                <a:ea typeface="Times New Roman" panose="02020603050405020304" pitchFamily="18" charset="0"/>
              </a:rPr>
              <a:t>Giai </a:t>
            </a:r>
            <a:r>
              <a:rPr lang="en-US" sz="1600" b="1" dirty="0" err="1">
                <a:effectLst/>
                <a:latin typeface="+mj-lt"/>
                <a:ea typeface="Times New Roman" panose="02020603050405020304" pitchFamily="18" charset="0"/>
              </a:rPr>
              <a:t>đoạn</a:t>
            </a:r>
            <a:r>
              <a:rPr lang="en-US" sz="1600" b="1" dirty="0">
                <a:effectLst/>
                <a:latin typeface="+mj-lt"/>
                <a:ea typeface="Times New Roman" panose="02020603050405020304" pitchFamily="18" charset="0"/>
              </a:rPr>
              <a:t> 2023 – 2025:</a:t>
            </a:r>
            <a:endParaRPr lang="en-US" sz="1600" dirty="0">
              <a:effectLst/>
              <a:latin typeface="+mj-lt"/>
              <a:ea typeface="Times New Roman" panose="02020603050405020304" pitchFamily="18" charset="0"/>
            </a:endParaRP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Từ</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ngày</a:t>
            </a:r>
            <a:r>
              <a:rPr lang="en-US" sz="1600" b="1" dirty="0">
                <a:effectLst/>
                <a:latin typeface="+mj-lt"/>
                <a:ea typeface="Times New Roman" panose="02020603050405020304" pitchFamily="18" charset="0"/>
                <a:cs typeface="Times New Roman" panose="02020603050405020304" pitchFamily="18" charset="0"/>
              </a:rPr>
              <a:t> 1 </a:t>
            </a:r>
            <a:r>
              <a:rPr lang="en-US" sz="1600" b="1" dirty="0" err="1">
                <a:effectLst/>
                <a:latin typeface="+mj-lt"/>
                <a:ea typeface="Times New Roman" panose="02020603050405020304" pitchFamily="18" charset="0"/>
                <a:cs typeface="Times New Roman" panose="02020603050405020304" pitchFamily="18" charset="0"/>
              </a:rPr>
              <a:t>tháng</a:t>
            </a:r>
            <a:r>
              <a:rPr lang="en-US" sz="1600" b="1" dirty="0">
                <a:effectLst/>
                <a:latin typeface="+mj-lt"/>
                <a:ea typeface="Times New Roman" panose="02020603050405020304" pitchFamily="18" charset="0"/>
                <a:cs typeface="Times New Roman" panose="02020603050405020304" pitchFamily="18" charset="0"/>
              </a:rPr>
              <a:t> 10 </a:t>
            </a:r>
            <a:r>
              <a:rPr lang="en-US" sz="1600" b="1" dirty="0" err="1">
                <a:effectLst/>
                <a:latin typeface="+mj-lt"/>
                <a:ea typeface="Times New Roman" panose="02020603050405020304" pitchFamily="18" charset="0"/>
                <a:cs typeface="Times New Roman" panose="02020603050405020304" pitchFamily="18" charset="0"/>
              </a:rPr>
              <a:t>năm</a:t>
            </a:r>
            <a:r>
              <a:rPr lang="en-US" sz="1600" b="1" dirty="0">
                <a:effectLst/>
                <a:latin typeface="+mj-lt"/>
                <a:ea typeface="Times New Roman" panose="02020603050405020304" pitchFamily="18" charset="0"/>
                <a:cs typeface="Times New Roman" panose="02020603050405020304" pitchFamily="18" charset="0"/>
              </a:rPr>
              <a:t> 2023:</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CBAM</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bắt</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đầu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được</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áp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dụng</a:t>
            </a:r>
            <a:r>
              <a:rPr lang="en-US" sz="1600" dirty="0">
                <a:effectLst/>
                <a:latin typeface="+mj-lt"/>
                <a:ea typeface="Times New Roman" panose="02020603050405020304" pitchFamily="18" charset="0"/>
                <a:cs typeface="Times New Roman" panose="02020603050405020304" pitchFamily="18" charset="0"/>
              </a:rPr>
              <a:t> ở </a:t>
            </a:r>
            <a:r>
              <a:rPr lang="en-US" sz="1600" dirty="0" err="1">
                <a:effectLst/>
                <a:latin typeface="+mj-lt"/>
                <a:ea typeface="Times New Roman" panose="02020603050405020304" pitchFamily="18" charset="0"/>
                <a:cs typeface="Times New Roman" panose="02020603050405020304" pitchFamily="18" charset="0"/>
              </a:rPr>
              <a:t>giai</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đoạn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chuyển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tiếp</a:t>
            </a:r>
            <a:r>
              <a:rPr lang="en-US" sz="1600" dirty="0">
                <a:effectLst/>
                <a:latin typeface="+mj-lt"/>
                <a:ea typeface="Times New Roman" panose="02020603050405020304" pitchFamily="18" charset="0"/>
                <a:cs typeface="Times New Roman" panose="02020603050405020304" pitchFamily="18" charset="0"/>
              </a:rPr>
              <a:t>.</a:t>
            </a: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Ngày</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kết</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thúc</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báo</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cáo</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đầu</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tiên</a:t>
            </a:r>
            <a:r>
              <a:rPr lang="en-US" sz="1600" b="1" dirty="0">
                <a:effectLst/>
                <a:latin typeface="+mj-lt"/>
                <a:ea typeface="Times New Roman" panose="02020603050405020304" pitchFamily="18" charset="0"/>
                <a:cs typeface="Times New Roman" panose="02020603050405020304" pitchFamily="18" charset="0"/>
              </a:rPr>
              <a:t>: </a:t>
            </a:r>
            <a:r>
              <a:rPr lang="en-US" sz="1600" dirty="0">
                <a:effectLst/>
                <a:latin typeface="+mj-lt"/>
                <a:ea typeface="Times New Roman" panose="02020603050405020304" pitchFamily="18" charset="0"/>
                <a:cs typeface="Times New Roman" panose="02020603050405020304" pitchFamily="18" charset="0"/>
              </a:rPr>
              <a:t>31 </a:t>
            </a:r>
            <a:r>
              <a:rPr lang="en-US" sz="1600" dirty="0" err="1">
                <a:effectLst/>
                <a:latin typeface="+mj-lt"/>
                <a:ea typeface="Times New Roman" panose="02020603050405020304" pitchFamily="18" charset="0"/>
                <a:cs typeface="Times New Roman" panose="02020603050405020304" pitchFamily="18" charset="0"/>
              </a:rPr>
              <a:t>tháng</a:t>
            </a:r>
            <a:r>
              <a:rPr lang="en-US" sz="1600" dirty="0">
                <a:effectLst/>
                <a:latin typeface="+mj-lt"/>
                <a:ea typeface="Times New Roman" panose="02020603050405020304" pitchFamily="18" charset="0"/>
                <a:cs typeface="Times New Roman" panose="02020603050405020304" pitchFamily="18" charset="0"/>
              </a:rPr>
              <a:t> 1 </a:t>
            </a:r>
            <a:r>
              <a:rPr lang="en-US" sz="1600" dirty="0" err="1">
                <a:effectLst/>
                <a:latin typeface="+mj-lt"/>
                <a:ea typeface="Times New Roman" panose="02020603050405020304" pitchFamily="18" charset="0"/>
                <a:cs typeface="Times New Roman" panose="02020603050405020304" pitchFamily="18" charset="0"/>
              </a:rPr>
              <a:t>năm</a:t>
            </a:r>
            <a:r>
              <a:rPr lang="en-US" sz="1600" dirty="0">
                <a:effectLst/>
                <a:latin typeface="+mj-lt"/>
                <a:ea typeface="Times New Roman" panose="02020603050405020304" pitchFamily="18" charset="0"/>
                <a:cs typeface="Times New Roman" panose="02020603050405020304" pitchFamily="18" charset="0"/>
              </a:rPr>
              <a:t> 2024.</a:t>
            </a: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a:effectLst/>
                <a:latin typeface="+mj-lt"/>
                <a:ea typeface="Times New Roman" panose="02020603050405020304" pitchFamily="18" charset="0"/>
                <a:cs typeface="Times New Roman" panose="02020603050405020304" pitchFamily="18" charset="0"/>
              </a:rPr>
              <a:t>Giai </a:t>
            </a:r>
            <a:r>
              <a:rPr lang="en-US" sz="1600" b="1" dirty="0" err="1">
                <a:effectLst/>
                <a:latin typeface="+mj-lt"/>
                <a:ea typeface="Times New Roman" panose="02020603050405020304" pitchFamily="18" charset="0"/>
                <a:cs typeface="Times New Roman" panose="02020603050405020304" pitchFamily="18" charset="0"/>
              </a:rPr>
              <a:t>đoạn</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này</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áp</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dụng</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cho</a:t>
            </a:r>
            <a:r>
              <a:rPr lang="en-US" sz="1600" b="1" dirty="0">
                <a:effectLst/>
                <a:latin typeface="+mj-lt"/>
                <a:ea typeface="Times New Roman" panose="02020603050405020304" pitchFamily="18" charset="0"/>
                <a:cs typeface="Times New Roman" panose="02020603050405020304" pitchFamily="18" charset="0"/>
              </a:rPr>
              <a:t>: </a:t>
            </a:r>
            <a:r>
              <a:rPr lang="en-US" sz="1600" dirty="0">
                <a:effectLst/>
                <a:latin typeface="+mj-lt"/>
                <a:ea typeface="Times New Roman" panose="02020603050405020304" pitchFamily="18" charset="0"/>
                <a:cs typeface="Times New Roman" panose="02020603050405020304" pitchFamily="18" charset="0"/>
              </a:rPr>
              <a:t>xi </a:t>
            </a:r>
            <a:r>
              <a:rPr lang="en-US" sz="1600" dirty="0" err="1">
                <a:effectLst/>
                <a:latin typeface="+mj-lt"/>
                <a:ea typeface="Times New Roman" panose="02020603050405020304" pitchFamily="18" charset="0"/>
                <a:cs typeface="Times New Roman" panose="02020603050405020304" pitchFamily="18" charset="0"/>
              </a:rPr>
              <a:t>măng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sắt</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và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thép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nhôm</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phân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bón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điện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và</a:t>
            </a:r>
            <a:r>
              <a:rPr lang="en-US" sz="1600" dirty="0">
                <a:effectLst/>
                <a:latin typeface="+mj-lt"/>
                <a:ea typeface="Times New Roman" panose="02020603050405020304" pitchFamily="18" charset="0"/>
                <a:cs typeface="Times New Roman" panose="02020603050405020304" pitchFamily="18" charset="0"/>
              </a:rPr>
              <a:t> hydro.</a:t>
            </a:r>
          </a:p>
          <a:p>
            <a:pPr marL="742950" lvl="1" indent="-285750" algn="just">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Yêu</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cầu</a:t>
            </a:r>
            <a:r>
              <a:rPr lang="en-US" sz="1600" b="1"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Nhập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khẩu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chỉ</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phải</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báo</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cáo</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phát</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thải</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khí</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kính</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được</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nhúng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trong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hàng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hóa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nhập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khẩu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mà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không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cần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mua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và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nộp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chứng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chỉ</a:t>
            </a:r>
            <a:r>
              <a:rPr lang="en-US" sz="1600" dirty="0">
                <a:effectLst/>
                <a:latin typeface="+mj-lt"/>
                <a:ea typeface="Times New Roman" panose="02020603050405020304" pitchFamily="18" charset="0"/>
                <a:cs typeface="Times New Roman" panose="02020603050405020304" pitchFamily="18" charset="0"/>
              </a:rPr>
              <a:t>.</a:t>
            </a: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Mục</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đích</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là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cân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bằng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giá</a:t>
            </a:r>
            <a:r>
              <a:rPr lang="en-US" sz="1600" dirty="0">
                <a:effectLst/>
                <a:latin typeface="+mj-lt"/>
                <a:ea typeface="Times New Roman" panose="02020603050405020304" pitchFamily="18" charset="0"/>
                <a:cs typeface="Times New Roman" panose="02020603050405020304" pitchFamily="18" charset="0"/>
              </a:rPr>
              <a:t> carbon </a:t>
            </a:r>
            <a:r>
              <a:rPr lang="en-US" sz="1600" dirty="0" err="1">
                <a:effectLst/>
                <a:latin typeface="+mj-lt"/>
                <a:ea typeface="Times New Roman" panose="02020603050405020304" pitchFamily="18" charset="0"/>
                <a:cs typeface="Times New Roman" panose="02020603050405020304" pitchFamily="18" charset="0"/>
              </a:rPr>
              <a:t>giữa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hàng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nhập</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khẩu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và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nội</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địa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chống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rò</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rỉ</a:t>
            </a:r>
            <a:r>
              <a:rPr lang="en-US" sz="1600" dirty="0">
                <a:effectLst/>
                <a:latin typeface="+mj-lt"/>
                <a:ea typeface="Times New Roman" panose="02020603050405020304" pitchFamily="18" charset="0"/>
                <a:cs typeface="Times New Roman" panose="02020603050405020304" pitchFamily="18" charset="0"/>
              </a:rPr>
              <a:t> carbon </a:t>
            </a:r>
            <a:r>
              <a:rPr lang="en-US" sz="1600" dirty="0" err="1">
                <a:effectLst/>
                <a:latin typeface="+mj-lt"/>
                <a:ea typeface="Times New Roman" panose="02020603050405020304" pitchFamily="18" charset="0"/>
                <a:cs typeface="Times New Roman" panose="02020603050405020304" pitchFamily="18" charset="0"/>
              </a:rPr>
              <a:t>và</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thúc</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đẩy</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công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nghệ</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xanh</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toàn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cầu</a:t>
            </a:r>
            <a:r>
              <a:rPr lang="en-US" sz="1600" dirty="0">
                <a:effectLst/>
                <a:latin typeface="+mj-lt"/>
                <a:ea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7E0C1F0E-3BE6-C560-E90D-FA843E1B74F6}"/>
              </a:ext>
            </a:extLst>
          </p:cNvPr>
          <p:cNvSpPr txBox="1"/>
          <p:nvPr/>
        </p:nvSpPr>
        <p:spPr>
          <a:xfrm>
            <a:off x="6329131" y="1498192"/>
            <a:ext cx="5294932" cy="3081356"/>
          </a:xfrm>
          <a:prstGeom prst="rect">
            <a:avLst/>
          </a:prstGeom>
          <a:noFill/>
        </p:spPr>
        <p:txBody>
          <a:bodyPr wrap="square">
            <a:spAutoFit/>
          </a:bodyPr>
          <a:lstStyle/>
          <a:p>
            <a:pPr marL="342900" lvl="0" indent="-342900">
              <a:lnSpc>
                <a:spcPct val="130000"/>
              </a:lnSpc>
              <a:spcBef>
                <a:spcPts val="600"/>
              </a:spcBef>
              <a:spcAft>
                <a:spcPts val="600"/>
              </a:spcAft>
              <a:buNone/>
              <a:tabLst>
                <a:tab pos="457200" algn="l"/>
              </a:tabLst>
            </a:pPr>
            <a:r>
              <a:rPr lang="en-US" sz="1600" b="1" dirty="0">
                <a:effectLst/>
                <a:latin typeface="+mj-lt"/>
                <a:ea typeface="Times New Roman" panose="02020603050405020304" pitchFamily="18" charset="0"/>
              </a:rPr>
              <a:t>Giai </a:t>
            </a:r>
            <a:r>
              <a:rPr lang="en-US" sz="1600" b="1" dirty="0" err="1">
                <a:effectLst/>
                <a:latin typeface="+mj-lt"/>
                <a:ea typeface="Times New Roman" panose="02020603050405020304" pitchFamily="18" charset="0"/>
              </a:rPr>
              <a:t>đoạn</a:t>
            </a:r>
            <a:r>
              <a:rPr lang="en-US" sz="1600" b="1" dirty="0">
                <a:effectLst/>
                <a:latin typeface="+mj-lt"/>
                <a:ea typeface="Times New Roman" panose="02020603050405020304" pitchFamily="18" charset="0"/>
              </a:rPr>
              <a:t> </a:t>
            </a:r>
            <a:r>
              <a:rPr lang="en-US" sz="1600" b="1" dirty="0" err="1">
                <a:effectLst/>
                <a:latin typeface="+mj-lt"/>
                <a:ea typeface="Times New Roman" panose="02020603050405020304" pitchFamily="18" charset="0"/>
              </a:rPr>
              <a:t>từ</a:t>
            </a:r>
            <a:r>
              <a:rPr lang="en-US" sz="1600" b="1" dirty="0">
                <a:effectLst/>
                <a:latin typeface="+mj-lt"/>
                <a:ea typeface="Times New Roman" panose="02020603050405020304" pitchFamily="18" charset="0"/>
              </a:rPr>
              <a:t> </a:t>
            </a:r>
            <a:r>
              <a:rPr lang="en-US" sz="1600" b="1" dirty="0" err="1">
                <a:effectLst/>
                <a:latin typeface="+mj-lt"/>
                <a:ea typeface="Times New Roman" panose="02020603050405020304" pitchFamily="18" charset="0"/>
              </a:rPr>
              <a:t>năm</a:t>
            </a:r>
            <a:r>
              <a:rPr lang="en-US" sz="1600" b="1" dirty="0">
                <a:effectLst/>
                <a:latin typeface="+mj-lt"/>
                <a:ea typeface="Times New Roman" panose="02020603050405020304" pitchFamily="18" charset="0"/>
              </a:rPr>
              <a:t> 2026:</a:t>
            </a:r>
            <a:endParaRPr lang="en-US" sz="1600" dirty="0">
              <a:effectLst/>
              <a:latin typeface="+mj-lt"/>
              <a:ea typeface="Times New Roman" panose="02020603050405020304" pitchFamily="18" charset="0"/>
            </a:endParaRP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Nhà</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nhập</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khẩu</a:t>
            </a:r>
            <a:r>
              <a:rPr lang="en-US" sz="1600" b="1" dirty="0">
                <a:effectLst/>
                <a:latin typeface="+mj-lt"/>
                <a:ea typeface="Times New Roman" panose="02020603050405020304" pitchFamily="18" charset="0"/>
                <a:cs typeface="Times New Roman" panose="02020603050405020304" pitchFamily="18" charset="0"/>
              </a:rPr>
              <a:t> EU </a:t>
            </a:r>
            <a:r>
              <a:rPr lang="en-US" sz="1600" b="1" dirty="0" err="1">
                <a:effectLst/>
                <a:latin typeface="+mj-lt"/>
                <a:ea typeface="Times New Roman" panose="02020603050405020304" pitchFamily="18" charset="0"/>
                <a:cs typeface="Times New Roman" panose="02020603050405020304" pitchFamily="18" charset="0"/>
              </a:rPr>
              <a:t>đăng</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ký</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với</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cơ</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quan</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quốc</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gia</a:t>
            </a:r>
            <a:r>
              <a:rPr lang="en-US" sz="1600" b="1" dirty="0">
                <a:effectLst/>
                <a:latin typeface="+mj-lt"/>
                <a:ea typeface="Times New Roman" panose="02020603050405020304" pitchFamily="18" charset="0"/>
                <a:cs typeface="Times New Roman" panose="02020603050405020304" pitchFamily="18" charset="0"/>
              </a:rPr>
              <a:t>:</a:t>
            </a:r>
            <a:r>
              <a:rPr lang="en-US" sz="1600" dirty="0">
                <a:effectLst/>
                <a:latin typeface="+mj-lt"/>
                <a:ea typeface="Times New Roman" panose="02020603050405020304" pitchFamily="18" charset="0"/>
                <a:cs typeface="Times New Roman" panose="02020603050405020304" pitchFamily="18" charset="0"/>
              </a:rPr>
              <a:t> Mua </a:t>
            </a:r>
            <a:r>
              <a:rPr lang="en-US" sz="1600" dirty="0" err="1">
                <a:effectLst/>
                <a:latin typeface="+mj-lt"/>
                <a:ea typeface="Times New Roman" panose="02020603050405020304" pitchFamily="18" charset="0"/>
                <a:cs typeface="Times New Roman" panose="02020603050405020304" pitchFamily="18" charset="0"/>
              </a:rPr>
              <a:t>chứng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chỉ</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CBAM</a:t>
            </a:r>
            <a:r>
              <a:rPr lang="en-US" sz="1600" dirty="0">
                <a:effectLst/>
                <a:latin typeface="+mj-lt"/>
                <a:ea typeface="Times New Roman" panose="02020603050405020304" pitchFamily="18" charset="0"/>
                <a:cs typeface="Times New Roman" panose="02020603050405020304" pitchFamily="18" charset="0"/>
              </a:rPr>
              <a:t>.</a:t>
            </a:r>
          </a:p>
          <a:p>
            <a:pPr marL="742950" lvl="1" indent="-285750" algn="just">
              <a:lnSpc>
                <a:spcPct val="130000"/>
              </a:lnSpc>
              <a:spcBef>
                <a:spcPts val="600"/>
              </a:spcBef>
              <a:spcAft>
                <a:spcPts val="600"/>
              </a:spcAft>
              <a:buSzPts val="1000"/>
              <a:buFont typeface="Courier New" panose="02070309020205020404" pitchFamily="49" charset="0"/>
              <a:buChar char="o"/>
            </a:pPr>
            <a:r>
              <a:rPr lang="en-US" sz="1600" b="1" dirty="0">
                <a:effectLst/>
                <a:latin typeface="+mj-lt"/>
                <a:ea typeface="Times New Roman" panose="02020603050405020304" pitchFamily="18" charset="0"/>
                <a:cs typeface="Times New Roman" panose="02020603050405020304" pitchFamily="18" charset="0"/>
              </a:rPr>
              <a:t>Khai </a:t>
            </a:r>
            <a:r>
              <a:rPr lang="en-US" sz="1600" b="1" dirty="0" err="1">
                <a:effectLst/>
                <a:latin typeface="+mj-lt"/>
                <a:ea typeface="Times New Roman" panose="02020603050405020304" pitchFamily="18" charset="0"/>
                <a:cs typeface="Times New Roman" panose="02020603050405020304" pitchFamily="18" charset="0"/>
              </a:rPr>
              <a:t>báo</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và</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nộp</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chứng</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chỉ</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hàng</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năm</a:t>
            </a:r>
            <a:r>
              <a:rPr lang="en-US" sz="1600" b="1" dirty="0">
                <a:effectLst/>
                <a:latin typeface="+mj-lt"/>
                <a:ea typeface="Times New Roman" panose="02020603050405020304" pitchFamily="18" charset="0"/>
                <a:cs typeface="Times New Roman" panose="02020603050405020304" pitchFamily="18" charset="0"/>
              </a:rPr>
              <a:t>:</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Tính</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toán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giá</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trị</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chứng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chỉ</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dựa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trên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giá</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đấu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giá</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trung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bình</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hàng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tuần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của</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giấy</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phép</a:t>
            </a:r>
            <a:r>
              <a:rPr lang="en-US" sz="1600" dirty="0">
                <a:effectLst/>
                <a:latin typeface="+mj-lt"/>
                <a:ea typeface="Times New Roman" panose="02020603050405020304" pitchFamily="18" charset="0"/>
                <a:cs typeface="Times New Roman" panose="02020603050405020304" pitchFamily="18" charset="0"/>
              </a:rPr>
              <a:t> EU ETS.</a:t>
            </a:r>
          </a:p>
          <a:p>
            <a:pPr marL="742950" lvl="1" indent="-285750">
              <a:lnSpc>
                <a:spcPct val="130000"/>
              </a:lnSpc>
              <a:spcBef>
                <a:spcPts val="600"/>
              </a:spcBef>
              <a:spcAft>
                <a:spcPts val="600"/>
              </a:spcAft>
              <a:buSzPts val="1000"/>
              <a:buFont typeface="Courier New" panose="02070309020205020404" pitchFamily="49" charset="0"/>
              <a:buChar char="o"/>
            </a:pPr>
            <a:r>
              <a:rPr lang="en-US" sz="1600" b="1" dirty="0" err="1">
                <a:effectLst/>
                <a:latin typeface="+mj-lt"/>
                <a:ea typeface="Times New Roman" panose="02020603050405020304" pitchFamily="18" charset="0"/>
                <a:cs typeface="Times New Roman" panose="02020603050405020304" pitchFamily="18" charset="0"/>
              </a:rPr>
              <a:t>Chứng</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minh</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đã</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thanh</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toán</a:t>
            </a:r>
            <a:r>
              <a:rPr lang="en-US" sz="1600" b="1" dirty="0">
                <a:effectLst/>
                <a:latin typeface="+mj-lt"/>
                <a:ea typeface="Times New Roman" panose="02020603050405020304" pitchFamily="18" charset="0"/>
                <a:cs typeface="Times New Roman" panose="02020603050405020304" pitchFamily="18" charset="0"/>
              </a:rPr>
              <a:t> </a:t>
            </a:r>
            <a:r>
              <a:rPr lang="en-US" sz="1600" b="1" dirty="0" err="1">
                <a:effectLst/>
                <a:latin typeface="+mj-lt"/>
                <a:ea typeface="Times New Roman" panose="02020603050405020304" pitchFamily="18" charset="0"/>
                <a:cs typeface="Times New Roman" panose="02020603050405020304" pitchFamily="18" charset="0"/>
              </a:rPr>
              <a:t>giá</a:t>
            </a:r>
            <a:r>
              <a:rPr lang="en-US" sz="1600" b="1" dirty="0">
                <a:effectLst/>
                <a:latin typeface="+mj-lt"/>
                <a:ea typeface="Times New Roman" panose="02020603050405020304" pitchFamily="18" charset="0"/>
                <a:cs typeface="Times New Roman" panose="02020603050405020304" pitchFamily="18" charset="0"/>
              </a:rPr>
              <a:t> carbon:</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Được</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khấu</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trừ</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giá</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trị</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tương</a:t>
            </a:r>
            <a:r>
              <a:rPr lang="en-US" sz="1600" dirty="0">
                <a:effectLst/>
                <a:latin typeface="+mj-lt"/>
                <a:ea typeface="Times New Roman" panose="02020603050405020304" pitchFamily="18" charset="0"/>
                <a:cs typeface="Times New Roman" panose="02020603050405020304" pitchFamily="18" charset="0"/>
              </a:rPr>
              <a:t> </a:t>
            </a:r>
            <a:r>
              <a:rPr lang="en-US" sz="1600" dirty="0" err="1">
                <a:effectLst/>
                <a:latin typeface="+mj-lt"/>
                <a:ea typeface="Times New Roman" panose="02020603050405020304" pitchFamily="18" charset="0"/>
                <a:cs typeface="Times New Roman" panose="02020603050405020304" pitchFamily="18" charset="0"/>
              </a:rPr>
              <a:t>ứng</a:t>
            </a:r>
            <a:r>
              <a:rPr lang="en-US" sz="1600" dirty="0">
                <a:effectLst/>
                <a:latin typeface="+mj-lt"/>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5317160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152" y="443501"/>
            <a:ext cx="11717694"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Nguồn</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phát</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thải</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KNK</a:t>
            </a:r>
            <a:endParaRPr lang="en-US" sz="3200" b="1" dirty="0">
              <a:solidFill>
                <a:schemeClr val="accent1">
                  <a:lumMod val="50000"/>
                </a:schemeClr>
              </a:solidFill>
              <a:latin typeface="+mn-lt"/>
              <a:cs typeface="Times New Roman" panose="02020603050405020304" pitchFamily="18" charset="0"/>
            </a:endParaRPr>
          </a:p>
        </p:txBody>
      </p:sp>
      <p:pic>
        <p:nvPicPr>
          <p:cNvPr id="7" name="Picture 6">
            <a:extLst>
              <a:ext uri="{FF2B5EF4-FFF2-40B4-BE49-F238E27FC236}">
                <a16:creationId xmlns:a16="http://schemas.microsoft.com/office/drawing/2014/main" id="{3AC8BC50-4BEF-A58C-7C21-8891136C0BCD}"/>
              </a:ext>
            </a:extLst>
          </p:cNvPr>
          <p:cNvPicPr>
            <a:picLocks noChangeAspect="1"/>
          </p:cNvPicPr>
          <p:nvPr/>
        </p:nvPicPr>
        <p:blipFill>
          <a:blip r:embed="rId2"/>
          <a:stretch>
            <a:fillRect/>
          </a:stretch>
        </p:blipFill>
        <p:spPr>
          <a:xfrm>
            <a:off x="622990" y="1442280"/>
            <a:ext cx="2624684" cy="2007056"/>
          </a:xfrm>
          <a:prstGeom prst="rect">
            <a:avLst/>
          </a:prstGeom>
        </p:spPr>
      </p:pic>
      <p:pic>
        <p:nvPicPr>
          <p:cNvPr id="9" name="Picture 8">
            <a:extLst>
              <a:ext uri="{FF2B5EF4-FFF2-40B4-BE49-F238E27FC236}">
                <a16:creationId xmlns:a16="http://schemas.microsoft.com/office/drawing/2014/main" id="{FDF84076-3836-3EF7-1558-400726A6B343}"/>
              </a:ext>
            </a:extLst>
          </p:cNvPr>
          <p:cNvPicPr>
            <a:picLocks noChangeAspect="1"/>
          </p:cNvPicPr>
          <p:nvPr/>
        </p:nvPicPr>
        <p:blipFill>
          <a:blip r:embed="rId3"/>
          <a:stretch>
            <a:fillRect/>
          </a:stretch>
        </p:blipFill>
        <p:spPr>
          <a:xfrm>
            <a:off x="8898867" y="1866790"/>
            <a:ext cx="2744605" cy="2134103"/>
          </a:xfrm>
          <a:prstGeom prst="rect">
            <a:avLst/>
          </a:prstGeom>
        </p:spPr>
      </p:pic>
      <p:pic>
        <p:nvPicPr>
          <p:cNvPr id="11" name="Picture 10">
            <a:extLst>
              <a:ext uri="{FF2B5EF4-FFF2-40B4-BE49-F238E27FC236}">
                <a16:creationId xmlns:a16="http://schemas.microsoft.com/office/drawing/2014/main" id="{B1BBD405-8252-A48A-3885-E39B0AA55C53}"/>
              </a:ext>
            </a:extLst>
          </p:cNvPr>
          <p:cNvPicPr>
            <a:picLocks noChangeAspect="1"/>
          </p:cNvPicPr>
          <p:nvPr/>
        </p:nvPicPr>
        <p:blipFill>
          <a:blip r:embed="rId4"/>
          <a:stretch>
            <a:fillRect/>
          </a:stretch>
        </p:blipFill>
        <p:spPr>
          <a:xfrm>
            <a:off x="4846134" y="4103558"/>
            <a:ext cx="3023118" cy="2595956"/>
          </a:xfrm>
          <a:prstGeom prst="rect">
            <a:avLst/>
          </a:prstGeom>
        </p:spPr>
      </p:pic>
      <p:sp>
        <p:nvSpPr>
          <p:cNvPr id="12" name="Content Placeholder 2">
            <a:extLst>
              <a:ext uri="{FF2B5EF4-FFF2-40B4-BE49-F238E27FC236}">
                <a16:creationId xmlns:a16="http://schemas.microsoft.com/office/drawing/2014/main" id="{1B4E5358-754B-699F-BC9D-52A57233F621}"/>
              </a:ext>
            </a:extLst>
          </p:cNvPr>
          <p:cNvSpPr txBox="1">
            <a:spLocks/>
          </p:cNvSpPr>
          <p:nvPr/>
        </p:nvSpPr>
        <p:spPr>
          <a:xfrm>
            <a:off x="3346007" y="1442280"/>
            <a:ext cx="5499985" cy="26612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latin typeface="+mn-lt"/>
              </a:rPr>
              <a:t>PHÁT</a:t>
            </a:r>
            <a:r>
              <a:rPr lang="en-US" sz="2000" b="1" dirty="0">
                <a:solidFill>
                  <a:schemeClr val="tx1"/>
                </a:solidFill>
                <a:latin typeface="+mn-lt"/>
              </a:rPr>
              <a:t> </a:t>
            </a:r>
            <a:r>
              <a:rPr lang="en-US" sz="2000" b="1" dirty="0" err="1">
                <a:solidFill>
                  <a:schemeClr val="tx1"/>
                </a:solidFill>
                <a:latin typeface="+mn-lt"/>
              </a:rPr>
              <a:t>THẢI</a:t>
            </a:r>
            <a:r>
              <a:rPr lang="en-US" sz="2000" b="1" dirty="0">
                <a:solidFill>
                  <a:schemeClr val="tx1"/>
                </a:solidFill>
                <a:latin typeface="+mn-lt"/>
              </a:rPr>
              <a:t> CO2</a:t>
            </a:r>
          </a:p>
          <a:p>
            <a:pPr algn="just"/>
            <a:r>
              <a:rPr lang="en-US" sz="1600" dirty="0">
                <a:solidFill>
                  <a:schemeClr val="tx1"/>
                </a:solidFill>
                <a:latin typeface="+mn-lt"/>
              </a:rPr>
              <a:t> </a:t>
            </a:r>
            <a:r>
              <a:rPr lang="en-US" sz="1600" dirty="0" err="1">
                <a:solidFill>
                  <a:schemeClr val="tx1"/>
                </a:solidFill>
                <a:latin typeface="+mn-lt"/>
              </a:rPr>
              <a:t>Đốt</a:t>
            </a:r>
            <a:r>
              <a:rPr lang="en-US" sz="1600" dirty="0">
                <a:solidFill>
                  <a:schemeClr val="tx1"/>
                </a:solidFill>
                <a:latin typeface="+mn-lt"/>
              </a:rPr>
              <a:t> </a:t>
            </a:r>
            <a:r>
              <a:rPr lang="en-US" sz="1600" dirty="0" err="1">
                <a:solidFill>
                  <a:schemeClr val="tx1"/>
                </a:solidFill>
                <a:latin typeface="+mn-lt"/>
              </a:rPr>
              <a:t>cháy</a:t>
            </a:r>
            <a:r>
              <a:rPr lang="en-US" sz="1600" dirty="0">
                <a:solidFill>
                  <a:schemeClr val="tx1"/>
                </a:solidFill>
                <a:latin typeface="+mn-lt"/>
              </a:rPr>
              <a:t> </a:t>
            </a:r>
            <a:r>
              <a:rPr lang="en-US" sz="1600" dirty="0" err="1">
                <a:solidFill>
                  <a:schemeClr val="tx1"/>
                </a:solidFill>
                <a:latin typeface="+mn-lt"/>
              </a:rPr>
              <a:t>nhiên</a:t>
            </a:r>
            <a:r>
              <a:rPr lang="en-US" sz="1600" dirty="0">
                <a:solidFill>
                  <a:schemeClr val="tx1"/>
                </a:solidFill>
                <a:latin typeface="+mn-lt"/>
              </a:rPr>
              <a:t> </a:t>
            </a:r>
            <a:r>
              <a:rPr lang="en-US" sz="1600" dirty="0" err="1">
                <a:solidFill>
                  <a:schemeClr val="tx1"/>
                </a:solidFill>
                <a:latin typeface="+mn-lt"/>
              </a:rPr>
              <a:t>liệu</a:t>
            </a:r>
            <a:r>
              <a:rPr lang="en-US" sz="1600" dirty="0">
                <a:solidFill>
                  <a:schemeClr val="tx1"/>
                </a:solidFill>
                <a:latin typeface="+mn-lt"/>
              </a:rPr>
              <a:t> </a:t>
            </a:r>
            <a:r>
              <a:rPr lang="en-US" sz="1600" dirty="0" err="1">
                <a:solidFill>
                  <a:schemeClr val="tx1"/>
                </a:solidFill>
                <a:latin typeface="+mn-lt"/>
              </a:rPr>
              <a:t>hóa</a:t>
            </a:r>
            <a:r>
              <a:rPr lang="en-US" sz="1600" dirty="0">
                <a:solidFill>
                  <a:schemeClr val="tx1"/>
                </a:solidFill>
                <a:latin typeface="+mn-lt"/>
              </a:rPr>
              <a:t> </a:t>
            </a:r>
            <a:r>
              <a:rPr lang="en-US" sz="1600" dirty="0" err="1">
                <a:solidFill>
                  <a:schemeClr val="tx1"/>
                </a:solidFill>
                <a:latin typeface="+mn-lt"/>
              </a:rPr>
              <a:t>thạch</a:t>
            </a:r>
            <a:r>
              <a:rPr lang="en-US" sz="1600" dirty="0">
                <a:solidFill>
                  <a:schemeClr val="tx1"/>
                </a:solidFill>
                <a:latin typeface="+mn-lt"/>
              </a:rPr>
              <a:t>, </a:t>
            </a:r>
            <a:r>
              <a:rPr lang="en-US" sz="1600" dirty="0" err="1">
                <a:solidFill>
                  <a:schemeClr val="tx1"/>
                </a:solidFill>
                <a:latin typeface="+mn-lt"/>
              </a:rPr>
              <a:t>chất</a:t>
            </a:r>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rắn</a:t>
            </a:r>
            <a:r>
              <a:rPr lang="en-US" sz="1600" dirty="0">
                <a:solidFill>
                  <a:schemeClr val="tx1"/>
                </a:solidFill>
                <a:latin typeface="+mn-lt"/>
              </a:rPr>
              <a:t>, </a:t>
            </a:r>
            <a:r>
              <a:rPr lang="en-US" sz="1600" dirty="0" err="1">
                <a:solidFill>
                  <a:schemeClr val="tx1"/>
                </a:solidFill>
                <a:latin typeface="+mn-lt"/>
              </a:rPr>
              <a:t>cây</a:t>
            </a:r>
            <a:r>
              <a:rPr lang="en-US" sz="1600" dirty="0">
                <a:solidFill>
                  <a:schemeClr val="tx1"/>
                </a:solidFill>
                <a:latin typeface="+mn-lt"/>
              </a:rPr>
              <a:t> </a:t>
            </a:r>
            <a:r>
              <a:rPr lang="en-US" sz="1600" dirty="0" err="1">
                <a:solidFill>
                  <a:schemeClr val="tx1"/>
                </a:solidFill>
                <a:latin typeface="+mn-lt"/>
              </a:rPr>
              <a:t>cối</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các</a:t>
            </a:r>
            <a:r>
              <a:rPr lang="en-US" sz="1600" dirty="0">
                <a:solidFill>
                  <a:schemeClr val="tx1"/>
                </a:solidFill>
                <a:latin typeface="+mn-lt"/>
              </a:rPr>
              <a:t> </a:t>
            </a:r>
            <a:r>
              <a:rPr lang="en-US" sz="1600" dirty="0" err="1">
                <a:solidFill>
                  <a:schemeClr val="tx1"/>
                </a:solidFill>
                <a:latin typeface="+mn-lt"/>
              </a:rPr>
              <a:t>vật</a:t>
            </a:r>
            <a:r>
              <a:rPr lang="en-US" sz="1600" dirty="0">
                <a:solidFill>
                  <a:schemeClr val="tx1"/>
                </a:solidFill>
                <a:latin typeface="+mn-lt"/>
              </a:rPr>
              <a:t> </a:t>
            </a:r>
            <a:r>
              <a:rPr lang="en-US" sz="1600" dirty="0" err="1">
                <a:solidFill>
                  <a:schemeClr val="tx1"/>
                </a:solidFill>
                <a:latin typeface="+mn-lt"/>
              </a:rPr>
              <a:t>liệu</a:t>
            </a:r>
            <a:r>
              <a:rPr lang="en-US" sz="1600" dirty="0">
                <a:solidFill>
                  <a:schemeClr val="tx1"/>
                </a:solidFill>
                <a:latin typeface="+mn-lt"/>
              </a:rPr>
              <a:t> </a:t>
            </a:r>
            <a:r>
              <a:rPr lang="en-US" sz="1600" dirty="0" err="1">
                <a:solidFill>
                  <a:schemeClr val="tx1"/>
                </a:solidFill>
                <a:latin typeface="+mn-lt"/>
              </a:rPr>
              <a:t>sinh</a:t>
            </a:r>
            <a:r>
              <a:rPr lang="en-US" sz="1600" dirty="0">
                <a:solidFill>
                  <a:schemeClr val="tx1"/>
                </a:solidFill>
                <a:latin typeface="+mn-lt"/>
              </a:rPr>
              <a:t> </a:t>
            </a:r>
            <a:r>
              <a:rPr lang="en-US" sz="1600" dirty="0" err="1">
                <a:solidFill>
                  <a:schemeClr val="tx1"/>
                </a:solidFill>
                <a:latin typeface="+mn-lt"/>
              </a:rPr>
              <a:t>học</a:t>
            </a:r>
            <a:r>
              <a:rPr lang="en-US" sz="1600" dirty="0">
                <a:solidFill>
                  <a:schemeClr val="tx1"/>
                </a:solidFill>
                <a:latin typeface="+mn-lt"/>
              </a:rPr>
              <a:t> </a:t>
            </a:r>
            <a:r>
              <a:rPr lang="en-US" sz="1600" dirty="0" err="1">
                <a:solidFill>
                  <a:schemeClr val="tx1"/>
                </a:solidFill>
                <a:latin typeface="+mn-lt"/>
              </a:rPr>
              <a:t>khác</a:t>
            </a:r>
            <a:r>
              <a:rPr lang="en-US" sz="1600" dirty="0">
                <a:solidFill>
                  <a:schemeClr val="tx1"/>
                </a:solidFill>
                <a:latin typeface="+mn-lt"/>
              </a:rPr>
              <a:t>, </a:t>
            </a:r>
            <a:r>
              <a:rPr lang="en-US" sz="1600" dirty="0" err="1">
                <a:solidFill>
                  <a:schemeClr val="tx1"/>
                </a:solidFill>
                <a:latin typeface="+mn-lt"/>
              </a:rPr>
              <a:t>đồng</a:t>
            </a:r>
            <a:r>
              <a:rPr lang="en-US" sz="1600" dirty="0">
                <a:solidFill>
                  <a:schemeClr val="tx1"/>
                </a:solidFill>
                <a:latin typeface="+mn-lt"/>
              </a:rPr>
              <a:t> </a:t>
            </a:r>
            <a:r>
              <a:rPr lang="en-US" sz="1600" dirty="0" err="1">
                <a:solidFill>
                  <a:schemeClr val="tx1"/>
                </a:solidFill>
                <a:latin typeface="+mn-lt"/>
              </a:rPr>
              <a:t>thời</a:t>
            </a:r>
            <a:r>
              <a:rPr lang="en-US" sz="1600" dirty="0">
                <a:solidFill>
                  <a:schemeClr val="tx1"/>
                </a:solidFill>
                <a:latin typeface="+mn-lt"/>
              </a:rPr>
              <a:t> </a:t>
            </a:r>
            <a:r>
              <a:rPr lang="en-US" sz="1600" dirty="0" err="1">
                <a:solidFill>
                  <a:schemeClr val="tx1"/>
                </a:solidFill>
                <a:latin typeface="+mn-lt"/>
              </a:rPr>
              <a:t>là</a:t>
            </a:r>
            <a:r>
              <a:rPr lang="en-US" sz="1600" dirty="0">
                <a:solidFill>
                  <a:schemeClr val="tx1"/>
                </a:solidFill>
                <a:latin typeface="+mn-lt"/>
              </a:rPr>
              <a:t> </a:t>
            </a:r>
            <a:r>
              <a:rPr lang="en-US" sz="1600" dirty="0" err="1">
                <a:solidFill>
                  <a:schemeClr val="tx1"/>
                </a:solidFill>
                <a:latin typeface="+mn-lt"/>
              </a:rPr>
              <a:t>kết</a:t>
            </a:r>
            <a:r>
              <a:rPr lang="en-US" sz="1600" dirty="0">
                <a:solidFill>
                  <a:schemeClr val="tx1"/>
                </a:solidFill>
                <a:latin typeface="+mn-lt"/>
              </a:rPr>
              <a:t> </a:t>
            </a:r>
            <a:r>
              <a:rPr lang="en-US" sz="1600" dirty="0" err="1">
                <a:solidFill>
                  <a:schemeClr val="tx1"/>
                </a:solidFill>
                <a:latin typeface="+mn-lt"/>
              </a:rPr>
              <a:t>quả</a:t>
            </a:r>
            <a:r>
              <a:rPr lang="en-US" sz="1600" dirty="0">
                <a:solidFill>
                  <a:schemeClr val="tx1"/>
                </a:solidFill>
                <a:latin typeface="+mn-lt"/>
              </a:rPr>
              <a:t> </a:t>
            </a:r>
            <a:r>
              <a:rPr lang="en-US" sz="1600" dirty="0" err="1">
                <a:solidFill>
                  <a:schemeClr val="tx1"/>
                </a:solidFill>
                <a:latin typeface="+mn-lt"/>
              </a:rPr>
              <a:t>của</a:t>
            </a:r>
            <a:r>
              <a:rPr lang="en-US" sz="1600" dirty="0">
                <a:solidFill>
                  <a:schemeClr val="tx1"/>
                </a:solidFill>
                <a:latin typeface="+mn-lt"/>
              </a:rPr>
              <a:t> </a:t>
            </a:r>
            <a:r>
              <a:rPr lang="en-US" sz="1600" dirty="0" err="1">
                <a:solidFill>
                  <a:schemeClr val="tx1"/>
                </a:solidFill>
                <a:latin typeface="+mn-lt"/>
              </a:rPr>
              <a:t>một</a:t>
            </a:r>
            <a:r>
              <a:rPr lang="en-US" sz="1600" dirty="0">
                <a:solidFill>
                  <a:schemeClr val="tx1"/>
                </a:solidFill>
                <a:latin typeface="+mn-lt"/>
              </a:rPr>
              <a:t> </a:t>
            </a:r>
            <a:r>
              <a:rPr lang="en-US" sz="1600" dirty="0" err="1">
                <a:solidFill>
                  <a:schemeClr val="tx1"/>
                </a:solidFill>
                <a:latin typeface="+mn-lt"/>
              </a:rPr>
              <a:t>số</a:t>
            </a:r>
            <a:r>
              <a:rPr lang="en-US" sz="1600" dirty="0">
                <a:solidFill>
                  <a:schemeClr val="tx1"/>
                </a:solidFill>
                <a:latin typeface="+mn-lt"/>
              </a:rPr>
              <a:t> </a:t>
            </a:r>
            <a:r>
              <a:rPr lang="en-US" sz="1600" dirty="0" err="1">
                <a:solidFill>
                  <a:schemeClr val="tx1"/>
                </a:solidFill>
                <a:latin typeface="+mn-lt"/>
              </a:rPr>
              <a:t>phản</a:t>
            </a:r>
            <a:r>
              <a:rPr lang="en-US" sz="1600" dirty="0">
                <a:solidFill>
                  <a:schemeClr val="tx1"/>
                </a:solidFill>
                <a:latin typeface="+mn-lt"/>
              </a:rPr>
              <a:t> </a:t>
            </a:r>
            <a:r>
              <a:rPr lang="en-US" sz="1600" dirty="0" err="1">
                <a:solidFill>
                  <a:schemeClr val="tx1"/>
                </a:solidFill>
                <a:latin typeface="+mn-lt"/>
              </a:rPr>
              <a:t>ứng</a:t>
            </a:r>
            <a:r>
              <a:rPr lang="en-US" sz="1600" dirty="0">
                <a:solidFill>
                  <a:schemeClr val="tx1"/>
                </a:solidFill>
                <a:latin typeface="+mn-lt"/>
              </a:rPr>
              <a:t> </a:t>
            </a:r>
            <a:r>
              <a:rPr lang="en-US" sz="1600" dirty="0" err="1">
                <a:solidFill>
                  <a:schemeClr val="tx1"/>
                </a:solidFill>
                <a:latin typeface="+mn-lt"/>
              </a:rPr>
              <a:t>hóa</a:t>
            </a:r>
            <a:r>
              <a:rPr lang="en-US" sz="1600" dirty="0">
                <a:solidFill>
                  <a:schemeClr val="tx1"/>
                </a:solidFill>
                <a:latin typeface="+mn-lt"/>
              </a:rPr>
              <a:t> </a:t>
            </a:r>
            <a:r>
              <a:rPr lang="en-US" sz="1600" dirty="0" err="1">
                <a:solidFill>
                  <a:schemeClr val="tx1"/>
                </a:solidFill>
                <a:latin typeface="+mn-lt"/>
              </a:rPr>
              <a:t>học</a:t>
            </a:r>
            <a:r>
              <a:rPr lang="en-US" sz="1600" dirty="0">
                <a:solidFill>
                  <a:schemeClr val="tx1"/>
                </a:solidFill>
                <a:latin typeface="+mn-lt"/>
              </a:rPr>
              <a:t> </a:t>
            </a:r>
            <a:r>
              <a:rPr lang="en-US" sz="1600" dirty="0" err="1">
                <a:solidFill>
                  <a:schemeClr val="tx1"/>
                </a:solidFill>
                <a:latin typeface="+mn-lt"/>
              </a:rPr>
              <a:t>nhất</a:t>
            </a:r>
            <a:r>
              <a:rPr lang="en-US" sz="1600" dirty="0">
                <a:solidFill>
                  <a:schemeClr val="tx1"/>
                </a:solidFill>
                <a:latin typeface="+mn-lt"/>
              </a:rPr>
              <a:t> </a:t>
            </a:r>
            <a:r>
              <a:rPr lang="en-US" sz="1600" dirty="0" err="1">
                <a:solidFill>
                  <a:schemeClr val="tx1"/>
                </a:solidFill>
                <a:latin typeface="+mn-lt"/>
              </a:rPr>
              <a:t>định</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sản</a:t>
            </a:r>
            <a:r>
              <a:rPr lang="en-US" sz="1600" dirty="0">
                <a:solidFill>
                  <a:schemeClr val="tx1"/>
                </a:solidFill>
                <a:latin typeface="+mn-lt"/>
              </a:rPr>
              <a:t> </a:t>
            </a:r>
            <a:r>
              <a:rPr lang="en-US" sz="1600" dirty="0" err="1">
                <a:solidFill>
                  <a:schemeClr val="tx1"/>
                </a:solidFill>
                <a:latin typeface="+mn-lt"/>
              </a:rPr>
              <a:t>xuất</a:t>
            </a:r>
            <a:r>
              <a:rPr lang="en-US" sz="1600" dirty="0">
                <a:solidFill>
                  <a:schemeClr val="tx1"/>
                </a:solidFill>
                <a:latin typeface="+mn-lt"/>
              </a:rPr>
              <a:t>.</a:t>
            </a:r>
          </a:p>
          <a:p>
            <a:pPr algn="just"/>
            <a:r>
              <a:rPr lang="en-US" sz="1600" dirty="0">
                <a:solidFill>
                  <a:schemeClr val="tx1"/>
                </a:solidFill>
                <a:latin typeface="+mn-lt"/>
              </a:rPr>
              <a:t> CO2 </a:t>
            </a:r>
            <a:r>
              <a:rPr lang="en-US" sz="1600" dirty="0" err="1">
                <a:solidFill>
                  <a:schemeClr val="tx1"/>
                </a:solidFill>
                <a:latin typeface="+mn-lt"/>
              </a:rPr>
              <a:t>được</a:t>
            </a:r>
            <a:r>
              <a:rPr lang="en-US" sz="1600" dirty="0">
                <a:solidFill>
                  <a:schemeClr val="tx1"/>
                </a:solidFill>
                <a:latin typeface="+mn-lt"/>
              </a:rPr>
              <a:t> </a:t>
            </a:r>
            <a:r>
              <a:rPr lang="en-US" sz="1600" dirty="0" err="1">
                <a:solidFill>
                  <a:schemeClr val="tx1"/>
                </a:solidFill>
                <a:latin typeface="+mn-lt"/>
              </a:rPr>
              <a:t>loại</a:t>
            </a:r>
            <a:r>
              <a:rPr lang="en-US" sz="1600" dirty="0">
                <a:solidFill>
                  <a:schemeClr val="tx1"/>
                </a:solidFill>
                <a:latin typeface="+mn-lt"/>
              </a:rPr>
              <a:t> </a:t>
            </a:r>
            <a:r>
              <a:rPr lang="en-US" sz="1600" dirty="0" err="1">
                <a:solidFill>
                  <a:schemeClr val="tx1"/>
                </a:solidFill>
                <a:latin typeface="+mn-lt"/>
              </a:rPr>
              <a:t>bỏ</a:t>
            </a:r>
            <a:r>
              <a:rPr lang="en-US" sz="1600" dirty="0">
                <a:solidFill>
                  <a:schemeClr val="tx1"/>
                </a:solidFill>
                <a:latin typeface="+mn-lt"/>
              </a:rPr>
              <a:t>  </a:t>
            </a:r>
            <a:r>
              <a:rPr lang="en-US" sz="1600" dirty="0" err="1">
                <a:solidFill>
                  <a:schemeClr val="tx1"/>
                </a:solidFill>
                <a:latin typeface="+mn-lt"/>
              </a:rPr>
              <a:t>khỏi</a:t>
            </a:r>
            <a:r>
              <a:rPr lang="en-US" sz="1600" dirty="0">
                <a:solidFill>
                  <a:schemeClr val="tx1"/>
                </a:solidFill>
                <a:latin typeface="+mn-lt"/>
              </a:rPr>
              <a:t> </a:t>
            </a:r>
            <a:r>
              <a:rPr lang="en-US" sz="1600" dirty="0" err="1">
                <a:solidFill>
                  <a:schemeClr val="tx1"/>
                </a:solidFill>
                <a:latin typeface="+mn-lt"/>
              </a:rPr>
              <a:t>khí</a:t>
            </a:r>
            <a:r>
              <a:rPr lang="en-US" sz="1600" dirty="0">
                <a:solidFill>
                  <a:schemeClr val="tx1"/>
                </a:solidFill>
                <a:latin typeface="+mn-lt"/>
              </a:rPr>
              <a:t> </a:t>
            </a:r>
            <a:r>
              <a:rPr lang="en-US" sz="1600" dirty="0" err="1">
                <a:solidFill>
                  <a:schemeClr val="tx1"/>
                </a:solidFill>
                <a:latin typeface="+mn-lt"/>
              </a:rPr>
              <a:t>quyển</a:t>
            </a:r>
            <a:r>
              <a:rPr lang="en-US" sz="1600" dirty="0">
                <a:solidFill>
                  <a:schemeClr val="tx1"/>
                </a:solidFill>
                <a:latin typeface="+mn-lt"/>
              </a:rPr>
              <a:t> </a:t>
            </a:r>
            <a:r>
              <a:rPr lang="en-US" sz="1600" dirty="0" err="1">
                <a:solidFill>
                  <a:schemeClr val="tx1"/>
                </a:solidFill>
                <a:latin typeface="+mn-lt"/>
              </a:rPr>
              <a:t>hoặc</a:t>
            </a:r>
            <a:r>
              <a:rPr lang="en-US" sz="1600" dirty="0">
                <a:solidFill>
                  <a:schemeClr val="tx1"/>
                </a:solidFill>
                <a:latin typeface="+mn-lt"/>
              </a:rPr>
              <a:t> </a:t>
            </a:r>
            <a:r>
              <a:rPr lang="en-US" sz="1600" dirty="0" err="1">
                <a:solidFill>
                  <a:schemeClr val="tx1"/>
                </a:solidFill>
                <a:latin typeface="+mn-lt"/>
              </a:rPr>
              <a:t>cô</a:t>
            </a:r>
            <a:r>
              <a:rPr lang="en-US" sz="1600" dirty="0">
                <a:solidFill>
                  <a:schemeClr val="tx1"/>
                </a:solidFill>
                <a:latin typeface="+mn-lt"/>
              </a:rPr>
              <a:t> </a:t>
            </a:r>
            <a:r>
              <a:rPr lang="en-US" sz="1600" dirty="0" err="1">
                <a:solidFill>
                  <a:schemeClr val="tx1"/>
                </a:solidFill>
                <a:latin typeface="+mn-lt"/>
              </a:rPr>
              <a:t>lập</a:t>
            </a:r>
            <a:r>
              <a:rPr lang="en-US" sz="1600" dirty="0">
                <a:solidFill>
                  <a:schemeClr val="tx1"/>
                </a:solidFill>
                <a:latin typeface="+mn-lt"/>
              </a:rPr>
              <a:t> </a:t>
            </a:r>
            <a:r>
              <a:rPr lang="en-US" sz="1600" dirty="0" err="1">
                <a:solidFill>
                  <a:schemeClr val="tx1"/>
                </a:solidFill>
                <a:latin typeface="+mn-lt"/>
              </a:rPr>
              <a:t>khi</a:t>
            </a:r>
            <a:r>
              <a:rPr lang="en-US" sz="1600" dirty="0">
                <a:solidFill>
                  <a:schemeClr val="tx1"/>
                </a:solidFill>
                <a:latin typeface="+mn-lt"/>
              </a:rPr>
              <a:t> </a:t>
            </a:r>
            <a:r>
              <a:rPr lang="en-US" sz="1600" dirty="0" err="1">
                <a:solidFill>
                  <a:schemeClr val="tx1"/>
                </a:solidFill>
                <a:latin typeface="+mn-lt"/>
              </a:rPr>
              <a:t>nó</a:t>
            </a:r>
            <a:r>
              <a:rPr lang="en-US" sz="1600" dirty="0">
                <a:solidFill>
                  <a:schemeClr val="tx1"/>
                </a:solidFill>
                <a:latin typeface="+mn-lt"/>
              </a:rPr>
              <a:t> </a:t>
            </a:r>
            <a:r>
              <a:rPr lang="en-US" sz="1600" dirty="0" err="1">
                <a:solidFill>
                  <a:schemeClr val="tx1"/>
                </a:solidFill>
                <a:latin typeface="+mn-lt"/>
              </a:rPr>
              <a:t>được</a:t>
            </a:r>
            <a:r>
              <a:rPr lang="en-US" sz="1600" dirty="0">
                <a:solidFill>
                  <a:schemeClr val="tx1"/>
                </a:solidFill>
                <a:latin typeface="+mn-lt"/>
              </a:rPr>
              <a:t> </a:t>
            </a:r>
            <a:r>
              <a:rPr lang="en-US" sz="1600" dirty="0" err="1">
                <a:solidFill>
                  <a:schemeClr val="tx1"/>
                </a:solidFill>
                <a:latin typeface="+mn-lt"/>
              </a:rPr>
              <a:t>thực</a:t>
            </a:r>
            <a:r>
              <a:rPr lang="en-US" sz="1600" dirty="0">
                <a:solidFill>
                  <a:schemeClr val="tx1"/>
                </a:solidFill>
                <a:latin typeface="+mn-lt"/>
              </a:rPr>
              <a:t> </a:t>
            </a:r>
            <a:r>
              <a:rPr lang="en-US" sz="1600" dirty="0" err="1">
                <a:solidFill>
                  <a:schemeClr val="tx1"/>
                </a:solidFill>
                <a:latin typeface="+mn-lt"/>
              </a:rPr>
              <a:t>vật</a:t>
            </a:r>
            <a:r>
              <a:rPr lang="en-US" sz="1600" dirty="0">
                <a:solidFill>
                  <a:schemeClr val="tx1"/>
                </a:solidFill>
                <a:latin typeface="+mn-lt"/>
              </a:rPr>
              <a:t> </a:t>
            </a:r>
            <a:r>
              <a:rPr lang="en-US" sz="1600" dirty="0" err="1">
                <a:solidFill>
                  <a:schemeClr val="tx1"/>
                </a:solidFill>
                <a:latin typeface="+mn-lt"/>
              </a:rPr>
              <a:t>hấp</a:t>
            </a:r>
            <a:r>
              <a:rPr lang="en-US" sz="1600" dirty="0">
                <a:solidFill>
                  <a:schemeClr val="tx1"/>
                </a:solidFill>
                <a:latin typeface="+mn-lt"/>
              </a:rPr>
              <a:t> </a:t>
            </a:r>
            <a:r>
              <a:rPr lang="en-US" sz="1600" dirty="0" err="1">
                <a:solidFill>
                  <a:schemeClr val="tx1"/>
                </a:solidFill>
                <a:latin typeface="+mn-lt"/>
              </a:rPr>
              <a:t>thụ</a:t>
            </a:r>
            <a:r>
              <a:rPr lang="en-US" sz="1600" dirty="0">
                <a:solidFill>
                  <a:schemeClr val="tx1"/>
                </a:solidFill>
                <a:latin typeface="+mn-lt"/>
              </a:rPr>
              <a:t> </a:t>
            </a:r>
            <a:r>
              <a:rPr lang="en-US" sz="1600" dirty="0" err="1">
                <a:solidFill>
                  <a:schemeClr val="tx1"/>
                </a:solidFill>
                <a:latin typeface="+mn-lt"/>
              </a:rPr>
              <a:t>như</a:t>
            </a:r>
            <a:r>
              <a:rPr lang="en-US" sz="1600" dirty="0">
                <a:solidFill>
                  <a:schemeClr val="tx1"/>
                </a:solidFill>
                <a:latin typeface="+mn-lt"/>
              </a:rPr>
              <a:t> </a:t>
            </a:r>
            <a:r>
              <a:rPr lang="en-US" sz="1600" dirty="0" err="1">
                <a:solidFill>
                  <a:schemeClr val="tx1"/>
                </a:solidFill>
                <a:latin typeface="+mn-lt"/>
              </a:rPr>
              <a:t>một</a:t>
            </a:r>
            <a:r>
              <a:rPr lang="en-US" sz="1600" dirty="0">
                <a:solidFill>
                  <a:schemeClr val="tx1"/>
                </a:solidFill>
                <a:latin typeface="+mn-lt"/>
              </a:rPr>
              <a:t> </a:t>
            </a:r>
            <a:r>
              <a:rPr lang="en-US" sz="1600" dirty="0" err="1">
                <a:solidFill>
                  <a:schemeClr val="tx1"/>
                </a:solidFill>
                <a:latin typeface="+mn-lt"/>
              </a:rPr>
              <a:t>phần</a:t>
            </a:r>
            <a:r>
              <a:rPr lang="en-US" sz="1600" dirty="0">
                <a:solidFill>
                  <a:schemeClr val="tx1"/>
                </a:solidFill>
                <a:latin typeface="+mn-lt"/>
              </a:rPr>
              <a:t> </a:t>
            </a:r>
            <a:r>
              <a:rPr lang="en-US" sz="1600" dirty="0" err="1">
                <a:solidFill>
                  <a:schemeClr val="tx1"/>
                </a:solidFill>
                <a:latin typeface="+mn-lt"/>
              </a:rPr>
              <a:t>của</a:t>
            </a:r>
            <a:r>
              <a:rPr lang="en-US" sz="1600" dirty="0">
                <a:solidFill>
                  <a:schemeClr val="tx1"/>
                </a:solidFill>
                <a:latin typeface="+mn-lt"/>
              </a:rPr>
              <a:t> chu </a:t>
            </a:r>
            <a:r>
              <a:rPr lang="en-US" sz="1600" dirty="0" err="1">
                <a:solidFill>
                  <a:schemeClr val="tx1"/>
                </a:solidFill>
                <a:latin typeface="+mn-lt"/>
              </a:rPr>
              <a:t>trình</a:t>
            </a:r>
            <a:r>
              <a:rPr lang="en-US" sz="1600" dirty="0">
                <a:solidFill>
                  <a:schemeClr val="tx1"/>
                </a:solidFill>
                <a:latin typeface="+mn-lt"/>
              </a:rPr>
              <a:t> carbon </a:t>
            </a:r>
            <a:r>
              <a:rPr lang="en-US" sz="1600" dirty="0" err="1">
                <a:solidFill>
                  <a:schemeClr val="tx1"/>
                </a:solidFill>
                <a:latin typeface="+mn-lt"/>
              </a:rPr>
              <a:t>sinh</a:t>
            </a:r>
            <a:r>
              <a:rPr lang="en-US" sz="1600" dirty="0">
                <a:solidFill>
                  <a:schemeClr val="tx1"/>
                </a:solidFill>
                <a:latin typeface="+mn-lt"/>
              </a:rPr>
              <a:t> </a:t>
            </a:r>
            <a:r>
              <a:rPr lang="en-US" sz="1600" dirty="0" err="1">
                <a:solidFill>
                  <a:schemeClr val="tx1"/>
                </a:solidFill>
                <a:latin typeface="+mn-lt"/>
              </a:rPr>
              <a:t>học</a:t>
            </a:r>
            <a:r>
              <a:rPr lang="en-US" sz="1600" dirty="0">
                <a:solidFill>
                  <a:schemeClr val="tx1"/>
                </a:solidFill>
                <a:latin typeface="+mn-lt"/>
              </a:rPr>
              <a:t>.</a:t>
            </a:r>
          </a:p>
        </p:txBody>
      </p:sp>
      <p:sp>
        <p:nvSpPr>
          <p:cNvPr id="13" name="Content Placeholder 2">
            <a:extLst>
              <a:ext uri="{FF2B5EF4-FFF2-40B4-BE49-F238E27FC236}">
                <a16:creationId xmlns:a16="http://schemas.microsoft.com/office/drawing/2014/main" id="{C128FF51-D858-A908-C4AA-5E025935EB9E}"/>
              </a:ext>
            </a:extLst>
          </p:cNvPr>
          <p:cNvSpPr txBox="1">
            <a:spLocks/>
          </p:cNvSpPr>
          <p:nvPr/>
        </p:nvSpPr>
        <p:spPr>
          <a:xfrm>
            <a:off x="7955308" y="4037040"/>
            <a:ext cx="3774220" cy="26612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latin typeface="+mn-lt"/>
              </a:rPr>
              <a:t>PHÁT</a:t>
            </a:r>
            <a:r>
              <a:rPr lang="en-US" sz="2000" b="1" dirty="0">
                <a:solidFill>
                  <a:schemeClr val="tx1"/>
                </a:solidFill>
                <a:latin typeface="+mn-lt"/>
              </a:rPr>
              <a:t> </a:t>
            </a:r>
            <a:r>
              <a:rPr lang="en-US" sz="2000" b="1" dirty="0" err="1">
                <a:solidFill>
                  <a:schemeClr val="tx1"/>
                </a:solidFill>
                <a:latin typeface="+mn-lt"/>
              </a:rPr>
              <a:t>THẢI</a:t>
            </a:r>
            <a:r>
              <a:rPr lang="en-US" sz="2000" b="1" dirty="0">
                <a:solidFill>
                  <a:schemeClr val="tx1"/>
                </a:solidFill>
                <a:latin typeface="+mn-lt"/>
              </a:rPr>
              <a:t> </a:t>
            </a:r>
            <a:r>
              <a:rPr lang="en-US" sz="2000" b="1" dirty="0" err="1">
                <a:solidFill>
                  <a:schemeClr val="tx1"/>
                </a:solidFill>
                <a:latin typeface="+mn-lt"/>
              </a:rPr>
              <a:t>CH4</a:t>
            </a:r>
            <a:endParaRPr lang="en-US" sz="2000" b="1" dirty="0">
              <a:solidFill>
                <a:schemeClr val="tx1"/>
              </a:solidFill>
              <a:latin typeface="+mn-lt"/>
            </a:endParaRPr>
          </a:p>
          <a:p>
            <a:pPr algn="just"/>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ra</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quá</a:t>
            </a:r>
            <a:r>
              <a:rPr lang="en-US" sz="1600" dirty="0">
                <a:solidFill>
                  <a:schemeClr val="tx1"/>
                </a:solidFill>
                <a:latin typeface="+mn-lt"/>
              </a:rPr>
              <a:t> </a:t>
            </a:r>
            <a:r>
              <a:rPr lang="en-US" sz="1600" dirty="0" err="1">
                <a:solidFill>
                  <a:schemeClr val="tx1"/>
                </a:solidFill>
                <a:latin typeface="+mn-lt"/>
              </a:rPr>
              <a:t>trình</a:t>
            </a:r>
            <a:r>
              <a:rPr lang="en-US" sz="1600" dirty="0">
                <a:solidFill>
                  <a:schemeClr val="tx1"/>
                </a:solidFill>
                <a:latin typeface="+mn-lt"/>
              </a:rPr>
              <a:t> </a:t>
            </a:r>
            <a:r>
              <a:rPr lang="en-US" sz="1600" dirty="0" err="1">
                <a:solidFill>
                  <a:schemeClr val="tx1"/>
                </a:solidFill>
                <a:latin typeface="+mn-lt"/>
              </a:rPr>
              <a:t>sản</a:t>
            </a:r>
            <a:r>
              <a:rPr lang="en-US" sz="1600" dirty="0">
                <a:solidFill>
                  <a:schemeClr val="tx1"/>
                </a:solidFill>
                <a:latin typeface="+mn-lt"/>
              </a:rPr>
              <a:t> </a:t>
            </a:r>
            <a:r>
              <a:rPr lang="en-US" sz="1600" dirty="0" err="1">
                <a:solidFill>
                  <a:schemeClr val="tx1"/>
                </a:solidFill>
                <a:latin typeface="+mn-lt"/>
              </a:rPr>
              <a:t>xuất</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vận</a:t>
            </a:r>
            <a:r>
              <a:rPr lang="en-US" sz="1600" dirty="0">
                <a:solidFill>
                  <a:schemeClr val="tx1"/>
                </a:solidFill>
                <a:latin typeface="+mn-lt"/>
              </a:rPr>
              <a:t> </a:t>
            </a:r>
            <a:r>
              <a:rPr lang="en-US" sz="1600" dirty="0" err="1">
                <a:solidFill>
                  <a:schemeClr val="tx1"/>
                </a:solidFill>
                <a:latin typeface="+mn-lt"/>
              </a:rPr>
              <a:t>chuyển</a:t>
            </a:r>
            <a:r>
              <a:rPr lang="en-US" sz="1600" dirty="0">
                <a:solidFill>
                  <a:schemeClr val="tx1"/>
                </a:solidFill>
                <a:latin typeface="+mn-lt"/>
              </a:rPr>
              <a:t> than, </a:t>
            </a:r>
            <a:r>
              <a:rPr lang="en-US" sz="1600" dirty="0" err="1">
                <a:solidFill>
                  <a:schemeClr val="tx1"/>
                </a:solidFill>
                <a:latin typeface="+mn-lt"/>
              </a:rPr>
              <a:t>khí</a:t>
            </a:r>
            <a:r>
              <a:rPr lang="en-US" sz="1600" dirty="0">
                <a:solidFill>
                  <a:schemeClr val="tx1"/>
                </a:solidFill>
                <a:latin typeface="+mn-lt"/>
              </a:rPr>
              <a:t> </a:t>
            </a:r>
            <a:r>
              <a:rPr lang="en-US" sz="1600" dirty="0" err="1">
                <a:solidFill>
                  <a:schemeClr val="tx1"/>
                </a:solidFill>
                <a:latin typeface="+mn-lt"/>
              </a:rPr>
              <a:t>đốt</a:t>
            </a:r>
            <a:r>
              <a:rPr lang="en-US" sz="1600" dirty="0">
                <a:solidFill>
                  <a:schemeClr val="tx1"/>
                </a:solidFill>
                <a:latin typeface="+mn-lt"/>
              </a:rPr>
              <a:t> </a:t>
            </a:r>
            <a:r>
              <a:rPr lang="en-US" sz="1600" dirty="0" err="1">
                <a:solidFill>
                  <a:schemeClr val="tx1"/>
                </a:solidFill>
                <a:latin typeface="+mn-lt"/>
              </a:rPr>
              <a:t>tự</a:t>
            </a:r>
            <a:r>
              <a:rPr lang="en-US" sz="1600" dirty="0">
                <a:solidFill>
                  <a:schemeClr val="tx1"/>
                </a:solidFill>
                <a:latin typeface="+mn-lt"/>
              </a:rPr>
              <a:t> </a:t>
            </a:r>
            <a:r>
              <a:rPr lang="en-US" sz="1600" dirty="0" err="1">
                <a:solidFill>
                  <a:schemeClr val="tx1"/>
                </a:solidFill>
                <a:latin typeface="+mn-lt"/>
              </a:rPr>
              <a:t>nhiên</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dầu</a:t>
            </a:r>
            <a:r>
              <a:rPr lang="en-US" sz="1600" dirty="0">
                <a:solidFill>
                  <a:schemeClr val="tx1"/>
                </a:solidFill>
                <a:latin typeface="+mn-lt"/>
              </a:rPr>
              <a:t> </a:t>
            </a:r>
            <a:r>
              <a:rPr lang="en-US" sz="1600" dirty="0" err="1">
                <a:solidFill>
                  <a:schemeClr val="tx1"/>
                </a:solidFill>
                <a:latin typeface="+mn-lt"/>
              </a:rPr>
              <a:t>mỏ</a:t>
            </a:r>
            <a:r>
              <a:rPr lang="en-US" sz="1600" dirty="0">
                <a:solidFill>
                  <a:schemeClr val="tx1"/>
                </a:solidFill>
                <a:latin typeface="+mn-lt"/>
              </a:rPr>
              <a:t>.</a:t>
            </a:r>
          </a:p>
          <a:p>
            <a:pPr algn="just"/>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ra</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chăn</a:t>
            </a:r>
            <a:r>
              <a:rPr lang="en-US" sz="1600" dirty="0">
                <a:solidFill>
                  <a:schemeClr val="tx1"/>
                </a:solidFill>
                <a:latin typeface="+mn-lt"/>
              </a:rPr>
              <a:t> </a:t>
            </a:r>
            <a:r>
              <a:rPr lang="en-US" sz="1600" dirty="0" err="1">
                <a:solidFill>
                  <a:schemeClr val="tx1"/>
                </a:solidFill>
                <a:latin typeface="+mn-lt"/>
              </a:rPr>
              <a:t>nuôi</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các</a:t>
            </a:r>
            <a:r>
              <a:rPr lang="en-US" sz="1600" dirty="0">
                <a:solidFill>
                  <a:schemeClr val="tx1"/>
                </a:solidFill>
                <a:latin typeface="+mn-lt"/>
              </a:rPr>
              <a:t> </a:t>
            </a:r>
            <a:r>
              <a:rPr lang="en-US" sz="1600" dirty="0" err="1">
                <a:solidFill>
                  <a:schemeClr val="tx1"/>
                </a:solidFill>
                <a:latin typeface="+mn-lt"/>
              </a:rPr>
              <a:t>hoạt</a:t>
            </a:r>
            <a:r>
              <a:rPr lang="en-US" sz="1600" dirty="0">
                <a:solidFill>
                  <a:schemeClr val="tx1"/>
                </a:solidFill>
                <a:latin typeface="+mn-lt"/>
              </a:rPr>
              <a:t> </a:t>
            </a:r>
            <a:r>
              <a:rPr lang="en-US" sz="1600" dirty="0" err="1">
                <a:solidFill>
                  <a:schemeClr val="tx1"/>
                </a:solidFill>
                <a:latin typeface="+mn-lt"/>
              </a:rPr>
              <a:t>động</a:t>
            </a:r>
            <a:r>
              <a:rPr lang="en-US" sz="1600" dirty="0">
                <a:solidFill>
                  <a:schemeClr val="tx1"/>
                </a:solidFill>
                <a:latin typeface="+mn-lt"/>
              </a:rPr>
              <a:t> </a:t>
            </a:r>
            <a:r>
              <a:rPr lang="en-US" sz="1600" dirty="0" err="1">
                <a:solidFill>
                  <a:schemeClr val="tx1"/>
                </a:solidFill>
                <a:latin typeface="+mn-lt"/>
              </a:rPr>
              <a:t>nông</a:t>
            </a:r>
            <a:r>
              <a:rPr lang="en-US" sz="1600" dirty="0">
                <a:solidFill>
                  <a:schemeClr val="tx1"/>
                </a:solidFill>
                <a:latin typeface="+mn-lt"/>
              </a:rPr>
              <a:t> </a:t>
            </a:r>
            <a:r>
              <a:rPr lang="en-US" sz="1600" dirty="0" err="1">
                <a:solidFill>
                  <a:schemeClr val="tx1"/>
                </a:solidFill>
                <a:latin typeface="+mn-lt"/>
              </a:rPr>
              <a:t>nghiệp</a:t>
            </a:r>
            <a:r>
              <a:rPr lang="en-US" sz="1600" dirty="0">
                <a:solidFill>
                  <a:schemeClr val="tx1"/>
                </a:solidFill>
                <a:latin typeface="+mn-lt"/>
              </a:rPr>
              <a:t> </a:t>
            </a:r>
            <a:r>
              <a:rPr lang="en-US" sz="1600" dirty="0" err="1">
                <a:solidFill>
                  <a:schemeClr val="tx1"/>
                </a:solidFill>
                <a:latin typeface="+mn-lt"/>
              </a:rPr>
              <a:t>khác</a:t>
            </a:r>
            <a:r>
              <a:rPr lang="en-US" sz="1600" dirty="0">
                <a:solidFill>
                  <a:schemeClr val="tx1"/>
                </a:solidFill>
                <a:latin typeface="+mn-lt"/>
              </a:rPr>
              <a:t>, </a:t>
            </a:r>
            <a:r>
              <a:rPr lang="en-US" sz="1600" dirty="0" err="1">
                <a:solidFill>
                  <a:schemeClr val="tx1"/>
                </a:solidFill>
                <a:latin typeface="+mn-lt"/>
              </a:rPr>
              <a:t>sử</a:t>
            </a:r>
            <a:r>
              <a:rPr lang="en-US" sz="1600" dirty="0">
                <a:solidFill>
                  <a:schemeClr val="tx1"/>
                </a:solidFill>
                <a:latin typeface="+mn-lt"/>
              </a:rPr>
              <a:t> </a:t>
            </a:r>
            <a:r>
              <a:rPr lang="en-US" sz="1600" dirty="0" err="1">
                <a:solidFill>
                  <a:schemeClr val="tx1"/>
                </a:solidFill>
                <a:latin typeface="+mn-lt"/>
              </a:rPr>
              <a:t>dụng</a:t>
            </a:r>
            <a:r>
              <a:rPr lang="en-US" sz="1600" dirty="0">
                <a:solidFill>
                  <a:schemeClr val="tx1"/>
                </a:solidFill>
                <a:latin typeface="+mn-lt"/>
              </a:rPr>
              <a:t> </a:t>
            </a:r>
            <a:r>
              <a:rPr lang="en-US" sz="1600" dirty="0" err="1">
                <a:solidFill>
                  <a:schemeClr val="tx1"/>
                </a:solidFill>
                <a:latin typeface="+mn-lt"/>
              </a:rPr>
              <a:t>đất</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do </a:t>
            </a:r>
            <a:r>
              <a:rPr lang="en-US" sz="1600" dirty="0" err="1">
                <a:solidFill>
                  <a:schemeClr val="tx1"/>
                </a:solidFill>
                <a:latin typeface="+mn-lt"/>
              </a:rPr>
              <a:t>phân</a:t>
            </a:r>
            <a:r>
              <a:rPr lang="en-US" sz="1600" dirty="0">
                <a:solidFill>
                  <a:schemeClr val="tx1"/>
                </a:solidFill>
                <a:latin typeface="+mn-lt"/>
              </a:rPr>
              <a:t> </a:t>
            </a:r>
            <a:r>
              <a:rPr lang="en-US" sz="1600" dirty="0" err="1">
                <a:solidFill>
                  <a:schemeClr val="tx1"/>
                </a:solidFill>
                <a:latin typeface="+mn-lt"/>
              </a:rPr>
              <a:t>hủy</a:t>
            </a:r>
            <a:r>
              <a:rPr lang="en-US" sz="1600" dirty="0">
                <a:solidFill>
                  <a:schemeClr val="tx1"/>
                </a:solidFill>
                <a:latin typeface="+mn-lt"/>
              </a:rPr>
              <a:t> </a:t>
            </a:r>
            <a:r>
              <a:rPr lang="en-US" sz="1600" dirty="0" err="1">
                <a:solidFill>
                  <a:schemeClr val="tx1"/>
                </a:solidFill>
                <a:latin typeface="+mn-lt"/>
              </a:rPr>
              <a:t>của</a:t>
            </a:r>
            <a:r>
              <a:rPr lang="en-US" sz="1600" dirty="0">
                <a:solidFill>
                  <a:schemeClr val="tx1"/>
                </a:solidFill>
                <a:latin typeface="+mn-lt"/>
              </a:rPr>
              <a:t> </a:t>
            </a:r>
            <a:r>
              <a:rPr lang="en-US" sz="1600" dirty="0" err="1">
                <a:solidFill>
                  <a:schemeClr val="tx1"/>
                </a:solidFill>
                <a:latin typeface="+mn-lt"/>
              </a:rPr>
              <a:t>chất</a:t>
            </a:r>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hữu</a:t>
            </a:r>
            <a:r>
              <a:rPr lang="en-US" sz="1600" dirty="0">
                <a:solidFill>
                  <a:schemeClr val="tx1"/>
                </a:solidFill>
                <a:latin typeface="+mn-lt"/>
              </a:rPr>
              <a:t> </a:t>
            </a:r>
            <a:r>
              <a:rPr lang="en-US" sz="1600" dirty="0" err="1">
                <a:solidFill>
                  <a:schemeClr val="tx1"/>
                </a:solidFill>
                <a:latin typeface="+mn-lt"/>
              </a:rPr>
              <a:t>cơ</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các</a:t>
            </a:r>
            <a:r>
              <a:rPr lang="en-US" sz="1600" dirty="0">
                <a:solidFill>
                  <a:schemeClr val="tx1"/>
                </a:solidFill>
                <a:latin typeface="+mn-lt"/>
              </a:rPr>
              <a:t> </a:t>
            </a:r>
            <a:r>
              <a:rPr lang="en-US" sz="1600" dirty="0" err="1">
                <a:solidFill>
                  <a:schemeClr val="tx1"/>
                </a:solidFill>
                <a:latin typeface="+mn-lt"/>
              </a:rPr>
              <a:t>bãi</a:t>
            </a:r>
            <a:r>
              <a:rPr lang="en-US" sz="1600" dirty="0">
                <a:solidFill>
                  <a:schemeClr val="tx1"/>
                </a:solidFill>
                <a:latin typeface="+mn-lt"/>
              </a:rPr>
              <a:t> </a:t>
            </a:r>
            <a:r>
              <a:rPr lang="en-US" sz="1600" dirty="0" err="1">
                <a:solidFill>
                  <a:schemeClr val="tx1"/>
                </a:solidFill>
                <a:latin typeface="+mn-lt"/>
              </a:rPr>
              <a:t>chôn</a:t>
            </a:r>
            <a:r>
              <a:rPr lang="en-US" sz="1600" dirty="0">
                <a:solidFill>
                  <a:schemeClr val="tx1"/>
                </a:solidFill>
                <a:latin typeface="+mn-lt"/>
              </a:rPr>
              <a:t> </a:t>
            </a:r>
            <a:r>
              <a:rPr lang="en-US" sz="1600" dirty="0" err="1">
                <a:solidFill>
                  <a:schemeClr val="tx1"/>
                </a:solidFill>
                <a:latin typeface="+mn-lt"/>
              </a:rPr>
              <a:t>lấp</a:t>
            </a:r>
            <a:r>
              <a:rPr lang="en-US" sz="1600" dirty="0">
                <a:solidFill>
                  <a:schemeClr val="tx1"/>
                </a:solidFill>
                <a:latin typeface="+mn-lt"/>
              </a:rPr>
              <a:t> </a:t>
            </a:r>
            <a:r>
              <a:rPr lang="en-US" sz="1600" dirty="0" err="1">
                <a:solidFill>
                  <a:schemeClr val="tx1"/>
                </a:solidFill>
                <a:latin typeface="+mn-lt"/>
              </a:rPr>
              <a:t>chất</a:t>
            </a:r>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rắn</a:t>
            </a:r>
            <a:r>
              <a:rPr lang="en-US" sz="1600" dirty="0">
                <a:solidFill>
                  <a:schemeClr val="tx1"/>
                </a:solidFill>
                <a:latin typeface="+mn-lt"/>
              </a:rPr>
              <a:t>.</a:t>
            </a:r>
          </a:p>
        </p:txBody>
      </p:sp>
      <p:sp>
        <p:nvSpPr>
          <p:cNvPr id="14" name="Content Placeholder 2">
            <a:extLst>
              <a:ext uri="{FF2B5EF4-FFF2-40B4-BE49-F238E27FC236}">
                <a16:creationId xmlns:a16="http://schemas.microsoft.com/office/drawing/2014/main" id="{0134F842-B445-1CD6-5FEB-5C30B79E4780}"/>
              </a:ext>
            </a:extLst>
          </p:cNvPr>
          <p:cNvSpPr txBox="1">
            <a:spLocks/>
          </p:cNvSpPr>
          <p:nvPr/>
        </p:nvSpPr>
        <p:spPr>
          <a:xfrm>
            <a:off x="524656" y="3528026"/>
            <a:ext cx="3793684" cy="26612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latin typeface="+mn-lt"/>
              </a:rPr>
              <a:t>PHÁT</a:t>
            </a:r>
            <a:r>
              <a:rPr lang="en-US" sz="2000" b="1" dirty="0">
                <a:solidFill>
                  <a:schemeClr val="tx1"/>
                </a:solidFill>
                <a:latin typeface="+mn-lt"/>
              </a:rPr>
              <a:t> </a:t>
            </a:r>
            <a:r>
              <a:rPr lang="en-US" sz="2000" b="1" dirty="0" err="1">
                <a:solidFill>
                  <a:schemeClr val="tx1"/>
                </a:solidFill>
                <a:latin typeface="+mn-lt"/>
              </a:rPr>
              <a:t>THẢI</a:t>
            </a:r>
            <a:r>
              <a:rPr lang="en-US" sz="2000" b="1" dirty="0">
                <a:solidFill>
                  <a:schemeClr val="tx1"/>
                </a:solidFill>
                <a:latin typeface="+mn-lt"/>
              </a:rPr>
              <a:t> </a:t>
            </a:r>
            <a:r>
              <a:rPr lang="en-US" sz="2000" b="1" dirty="0" err="1">
                <a:solidFill>
                  <a:schemeClr val="tx1"/>
                </a:solidFill>
                <a:latin typeface="+mn-lt"/>
              </a:rPr>
              <a:t>N20</a:t>
            </a:r>
            <a:endParaRPr lang="en-US" sz="2000" b="1" dirty="0">
              <a:solidFill>
                <a:schemeClr val="tx1"/>
              </a:solidFill>
              <a:latin typeface="+mn-lt"/>
            </a:endParaRPr>
          </a:p>
          <a:p>
            <a:pPr algn="just"/>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ra</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các</a:t>
            </a:r>
            <a:r>
              <a:rPr lang="en-US" sz="1600" dirty="0">
                <a:solidFill>
                  <a:schemeClr val="tx1"/>
                </a:solidFill>
                <a:latin typeface="+mn-lt"/>
              </a:rPr>
              <a:t> </a:t>
            </a:r>
            <a:r>
              <a:rPr lang="en-US" sz="1600" dirty="0" err="1">
                <a:solidFill>
                  <a:schemeClr val="tx1"/>
                </a:solidFill>
                <a:latin typeface="+mn-lt"/>
              </a:rPr>
              <a:t>hoạt</a:t>
            </a:r>
            <a:r>
              <a:rPr lang="en-US" sz="1600" dirty="0">
                <a:solidFill>
                  <a:schemeClr val="tx1"/>
                </a:solidFill>
                <a:latin typeface="+mn-lt"/>
              </a:rPr>
              <a:t> </a:t>
            </a:r>
            <a:r>
              <a:rPr lang="en-US" sz="1600" dirty="0" err="1">
                <a:solidFill>
                  <a:schemeClr val="tx1"/>
                </a:solidFill>
                <a:latin typeface="+mn-lt"/>
              </a:rPr>
              <a:t>động</a:t>
            </a:r>
            <a:r>
              <a:rPr lang="en-US" sz="1600" dirty="0">
                <a:solidFill>
                  <a:schemeClr val="tx1"/>
                </a:solidFill>
                <a:latin typeface="+mn-lt"/>
              </a:rPr>
              <a:t> </a:t>
            </a:r>
            <a:r>
              <a:rPr lang="en-US" sz="1600" dirty="0" err="1">
                <a:solidFill>
                  <a:schemeClr val="tx1"/>
                </a:solidFill>
                <a:latin typeface="+mn-lt"/>
              </a:rPr>
              <a:t>nông</a:t>
            </a:r>
            <a:r>
              <a:rPr lang="en-US" sz="1600" dirty="0">
                <a:solidFill>
                  <a:schemeClr val="tx1"/>
                </a:solidFill>
                <a:latin typeface="+mn-lt"/>
              </a:rPr>
              <a:t> </a:t>
            </a:r>
            <a:r>
              <a:rPr lang="en-US" sz="1600" dirty="0" err="1">
                <a:solidFill>
                  <a:schemeClr val="tx1"/>
                </a:solidFill>
                <a:latin typeface="+mn-lt"/>
              </a:rPr>
              <a:t>nghiệp</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sử</a:t>
            </a:r>
            <a:r>
              <a:rPr lang="en-US" sz="1600" dirty="0">
                <a:solidFill>
                  <a:schemeClr val="tx1"/>
                </a:solidFill>
                <a:latin typeface="+mn-lt"/>
              </a:rPr>
              <a:t> </a:t>
            </a:r>
            <a:r>
              <a:rPr lang="en-US" sz="1600" dirty="0" err="1">
                <a:solidFill>
                  <a:schemeClr val="tx1"/>
                </a:solidFill>
                <a:latin typeface="+mn-lt"/>
              </a:rPr>
              <a:t>dụng</a:t>
            </a:r>
            <a:r>
              <a:rPr lang="en-US" sz="1600" dirty="0">
                <a:solidFill>
                  <a:schemeClr val="tx1"/>
                </a:solidFill>
                <a:latin typeface="+mn-lt"/>
              </a:rPr>
              <a:t> </a:t>
            </a:r>
            <a:r>
              <a:rPr lang="en-US" sz="1600" dirty="0" err="1">
                <a:solidFill>
                  <a:schemeClr val="tx1"/>
                </a:solidFill>
                <a:latin typeface="+mn-lt"/>
              </a:rPr>
              <a:t>đất</a:t>
            </a:r>
            <a:r>
              <a:rPr lang="en-US" sz="1600" dirty="0">
                <a:solidFill>
                  <a:schemeClr val="tx1"/>
                </a:solidFill>
                <a:latin typeface="+mn-lt"/>
              </a:rPr>
              <a:t>.</a:t>
            </a:r>
          </a:p>
          <a:p>
            <a:pPr algn="just"/>
            <a:r>
              <a:rPr lang="en-US" sz="1600" dirty="0">
                <a:solidFill>
                  <a:schemeClr val="tx1"/>
                </a:solidFill>
                <a:latin typeface="+mn-lt"/>
              </a:rPr>
              <a:t> </a:t>
            </a:r>
            <a:r>
              <a:rPr lang="en-US" sz="1600" dirty="0" err="1">
                <a:solidFill>
                  <a:schemeClr val="tx1"/>
                </a:solidFill>
                <a:latin typeface="+mn-lt"/>
              </a:rPr>
              <a:t>Đốt</a:t>
            </a:r>
            <a:r>
              <a:rPr lang="en-US" sz="1600" dirty="0">
                <a:solidFill>
                  <a:schemeClr val="tx1"/>
                </a:solidFill>
                <a:latin typeface="+mn-lt"/>
              </a:rPr>
              <a:t> </a:t>
            </a:r>
            <a:r>
              <a:rPr lang="en-US" sz="1600" dirty="0" err="1">
                <a:solidFill>
                  <a:schemeClr val="tx1"/>
                </a:solidFill>
                <a:latin typeface="+mn-lt"/>
              </a:rPr>
              <a:t>nhiên</a:t>
            </a:r>
            <a:r>
              <a:rPr lang="en-US" sz="1600" dirty="0">
                <a:solidFill>
                  <a:schemeClr val="tx1"/>
                </a:solidFill>
                <a:latin typeface="+mn-lt"/>
              </a:rPr>
              <a:t> </a:t>
            </a:r>
            <a:r>
              <a:rPr lang="en-US" sz="1600" dirty="0" err="1">
                <a:solidFill>
                  <a:schemeClr val="tx1"/>
                </a:solidFill>
                <a:latin typeface="+mn-lt"/>
              </a:rPr>
              <a:t>liệu</a:t>
            </a:r>
            <a:r>
              <a:rPr lang="en-US" sz="1600" dirty="0">
                <a:solidFill>
                  <a:schemeClr val="tx1"/>
                </a:solidFill>
                <a:latin typeface="+mn-lt"/>
              </a:rPr>
              <a:t> </a:t>
            </a:r>
            <a:r>
              <a:rPr lang="en-US" sz="1600" dirty="0" err="1">
                <a:solidFill>
                  <a:schemeClr val="tx1"/>
                </a:solidFill>
                <a:latin typeface="+mn-lt"/>
              </a:rPr>
              <a:t>hóa</a:t>
            </a:r>
            <a:r>
              <a:rPr lang="en-US" sz="1600" dirty="0">
                <a:solidFill>
                  <a:schemeClr val="tx1"/>
                </a:solidFill>
                <a:latin typeface="+mn-lt"/>
              </a:rPr>
              <a:t> </a:t>
            </a:r>
            <a:r>
              <a:rPr lang="en-US" sz="1600" dirty="0" err="1">
                <a:solidFill>
                  <a:schemeClr val="tx1"/>
                </a:solidFill>
                <a:latin typeface="+mn-lt"/>
              </a:rPr>
              <a:t>thạch</a:t>
            </a:r>
            <a:r>
              <a:rPr lang="en-US" sz="1600" dirty="0">
                <a:solidFill>
                  <a:schemeClr val="tx1"/>
                </a:solidFill>
                <a:latin typeface="+mn-lt"/>
              </a:rPr>
              <a:t> </a:t>
            </a:r>
            <a:r>
              <a:rPr lang="en-US" sz="1600" dirty="0" err="1">
                <a:solidFill>
                  <a:schemeClr val="tx1"/>
                </a:solidFill>
                <a:latin typeface="+mn-lt"/>
              </a:rPr>
              <a:t>và</a:t>
            </a:r>
            <a:r>
              <a:rPr lang="en-US" sz="1600" dirty="0">
                <a:solidFill>
                  <a:schemeClr val="tx1"/>
                </a:solidFill>
                <a:latin typeface="+mn-lt"/>
              </a:rPr>
              <a:t> </a:t>
            </a:r>
            <a:r>
              <a:rPr lang="en-US" sz="1600" dirty="0" err="1">
                <a:solidFill>
                  <a:schemeClr val="tx1"/>
                </a:solidFill>
                <a:latin typeface="+mn-lt"/>
              </a:rPr>
              <a:t>chất</a:t>
            </a:r>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 </a:t>
            </a:r>
            <a:r>
              <a:rPr lang="en-US" sz="1600" dirty="0" err="1">
                <a:solidFill>
                  <a:schemeClr val="tx1"/>
                </a:solidFill>
                <a:latin typeface="+mn-lt"/>
              </a:rPr>
              <a:t>rắn</a:t>
            </a:r>
            <a:r>
              <a:rPr lang="en-US" sz="1600" dirty="0">
                <a:solidFill>
                  <a:schemeClr val="tx1"/>
                </a:solidFill>
                <a:latin typeface="+mn-lt"/>
              </a:rPr>
              <a:t>; </a:t>
            </a:r>
            <a:r>
              <a:rPr lang="en-US" sz="1600" dirty="0" err="1">
                <a:solidFill>
                  <a:schemeClr val="tx1"/>
                </a:solidFill>
                <a:latin typeface="+mn-lt"/>
              </a:rPr>
              <a:t>cũng</a:t>
            </a:r>
            <a:r>
              <a:rPr lang="en-US" sz="1600" dirty="0">
                <a:solidFill>
                  <a:schemeClr val="tx1"/>
                </a:solidFill>
                <a:latin typeface="+mn-lt"/>
              </a:rPr>
              <a:t> </a:t>
            </a:r>
            <a:r>
              <a:rPr lang="en-US" sz="1600" dirty="0" err="1">
                <a:solidFill>
                  <a:schemeClr val="tx1"/>
                </a:solidFill>
                <a:latin typeface="+mn-lt"/>
              </a:rPr>
              <a:t>như</a:t>
            </a:r>
            <a:r>
              <a:rPr lang="en-US" sz="1600" dirty="0">
                <a:solidFill>
                  <a:schemeClr val="tx1"/>
                </a:solidFill>
                <a:latin typeface="+mn-lt"/>
              </a:rPr>
              <a:t> </a:t>
            </a:r>
            <a:r>
              <a:rPr lang="en-US" sz="1600" dirty="0" err="1">
                <a:solidFill>
                  <a:schemeClr val="tx1"/>
                </a:solidFill>
                <a:latin typeface="+mn-lt"/>
              </a:rPr>
              <a:t>trong</a:t>
            </a:r>
            <a:r>
              <a:rPr lang="en-US" sz="1600" dirty="0">
                <a:solidFill>
                  <a:schemeClr val="tx1"/>
                </a:solidFill>
                <a:latin typeface="+mn-lt"/>
              </a:rPr>
              <a:t> </a:t>
            </a:r>
            <a:r>
              <a:rPr lang="en-US" sz="1600" dirty="0" err="1">
                <a:solidFill>
                  <a:schemeClr val="tx1"/>
                </a:solidFill>
                <a:latin typeface="+mn-lt"/>
              </a:rPr>
              <a:t>quá</a:t>
            </a:r>
            <a:r>
              <a:rPr lang="en-US" sz="1600" dirty="0">
                <a:solidFill>
                  <a:schemeClr val="tx1"/>
                </a:solidFill>
                <a:latin typeface="+mn-lt"/>
              </a:rPr>
              <a:t> </a:t>
            </a:r>
            <a:r>
              <a:rPr lang="en-US" sz="1600" dirty="0" err="1">
                <a:solidFill>
                  <a:schemeClr val="tx1"/>
                </a:solidFill>
                <a:latin typeface="+mn-lt"/>
              </a:rPr>
              <a:t>trình</a:t>
            </a:r>
            <a:r>
              <a:rPr lang="en-US" sz="1600" dirty="0">
                <a:solidFill>
                  <a:schemeClr val="tx1"/>
                </a:solidFill>
                <a:latin typeface="+mn-lt"/>
              </a:rPr>
              <a:t> </a:t>
            </a:r>
            <a:r>
              <a:rPr lang="en-US" sz="1600" dirty="0" err="1">
                <a:solidFill>
                  <a:schemeClr val="tx1"/>
                </a:solidFill>
                <a:latin typeface="+mn-lt"/>
              </a:rPr>
              <a:t>xử</a:t>
            </a:r>
            <a:r>
              <a:rPr lang="en-US" sz="1600" dirty="0">
                <a:solidFill>
                  <a:schemeClr val="tx1"/>
                </a:solidFill>
                <a:latin typeface="+mn-lt"/>
              </a:rPr>
              <a:t> </a:t>
            </a:r>
            <a:r>
              <a:rPr lang="en-US" sz="1600" dirty="0" err="1">
                <a:solidFill>
                  <a:schemeClr val="tx1"/>
                </a:solidFill>
                <a:latin typeface="+mn-lt"/>
              </a:rPr>
              <a:t>lý</a:t>
            </a:r>
            <a:r>
              <a:rPr lang="en-US" sz="1600" dirty="0">
                <a:solidFill>
                  <a:schemeClr val="tx1"/>
                </a:solidFill>
                <a:latin typeface="+mn-lt"/>
              </a:rPr>
              <a:t> </a:t>
            </a:r>
            <a:r>
              <a:rPr lang="en-US" sz="1600" dirty="0" err="1">
                <a:solidFill>
                  <a:schemeClr val="tx1"/>
                </a:solidFill>
                <a:latin typeface="+mn-lt"/>
              </a:rPr>
              <a:t>nước</a:t>
            </a:r>
            <a:r>
              <a:rPr lang="en-US" sz="1600" dirty="0">
                <a:solidFill>
                  <a:schemeClr val="tx1"/>
                </a:solidFill>
                <a:latin typeface="+mn-lt"/>
              </a:rPr>
              <a:t> </a:t>
            </a:r>
            <a:r>
              <a:rPr lang="en-US" sz="1600" dirty="0" err="1">
                <a:solidFill>
                  <a:schemeClr val="tx1"/>
                </a:solidFill>
                <a:latin typeface="+mn-lt"/>
              </a:rPr>
              <a:t>thải</a:t>
            </a:r>
            <a:r>
              <a:rPr lang="en-US" sz="1600" dirty="0">
                <a:solidFill>
                  <a:schemeClr val="tx1"/>
                </a:solidFill>
                <a:latin typeface="+mn-lt"/>
              </a:rPr>
              <a:t>.</a:t>
            </a:r>
          </a:p>
        </p:txBody>
      </p:sp>
    </p:spTree>
    <p:extLst>
      <p:ext uri="{BB962C8B-B14F-4D97-AF65-F5344CB8AC3E}">
        <p14:creationId xmlns:p14="http://schemas.microsoft.com/office/powerpoint/2010/main" val="4193670353"/>
      </p:ext>
    </p:extLst>
  </p:cSld>
  <p:clrMapOvr>
    <a:masterClrMapping/>
  </p:clrMapOvr>
  <p:transition advClick="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39AE3-FDF6-9348-5A91-44C950B980C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9E0FED3-2F6F-06A5-B481-3DBEDA481905}"/>
              </a:ext>
            </a:extLst>
          </p:cNvPr>
          <p:cNvSpPr>
            <a:spLocks noGrp="1"/>
          </p:cNvSpPr>
          <p:nvPr>
            <p:ph type="title"/>
          </p:nvPr>
        </p:nvSpPr>
        <p:spPr bwMode="auto">
          <a:xfrm>
            <a:off x="361773" y="121219"/>
            <a:ext cx="11693869" cy="532049"/>
          </a:xfrm>
        </p:spPr>
        <p:txBody>
          <a:bodyPr>
            <a:noAutofit/>
          </a:bodyPr>
          <a:lstStyle/>
          <a:p>
            <a:pPr algn="just"/>
            <a:r>
              <a:rPr lang="en-GB" sz="3200" dirty="0" err="1">
                <a:solidFill>
                  <a:schemeClr val="accent1">
                    <a:lumMod val="50000"/>
                  </a:schemeClr>
                </a:solidFill>
                <a:latin typeface="+mn-lt"/>
              </a:rPr>
              <a:t>Lộ</a:t>
            </a:r>
            <a:r>
              <a:rPr lang="en-GB" sz="3200" dirty="0">
                <a:solidFill>
                  <a:schemeClr val="accent1">
                    <a:lumMod val="50000"/>
                  </a:schemeClr>
                </a:solidFill>
                <a:latin typeface="+mn-lt"/>
              </a:rPr>
              <a:t> </a:t>
            </a:r>
            <a:r>
              <a:rPr lang="en-GB" sz="3200" dirty="0" err="1">
                <a:solidFill>
                  <a:schemeClr val="accent1">
                    <a:lumMod val="50000"/>
                  </a:schemeClr>
                </a:solidFill>
                <a:latin typeface="+mn-lt"/>
              </a:rPr>
              <a:t>trình</a:t>
            </a:r>
            <a:r>
              <a:rPr lang="en-GB" sz="3200" dirty="0">
                <a:solidFill>
                  <a:schemeClr val="accent1">
                    <a:lumMod val="50000"/>
                  </a:schemeClr>
                </a:solidFill>
                <a:latin typeface="+mn-lt"/>
              </a:rPr>
              <a:t> </a:t>
            </a:r>
            <a:r>
              <a:rPr lang="en-GB" sz="3200" dirty="0" err="1">
                <a:solidFill>
                  <a:schemeClr val="accent1">
                    <a:lumMod val="50000"/>
                  </a:schemeClr>
                </a:solidFill>
                <a:latin typeface="+mn-lt"/>
              </a:rPr>
              <a:t>áp</a:t>
            </a:r>
            <a:r>
              <a:rPr lang="en-GB" sz="3200" dirty="0">
                <a:solidFill>
                  <a:schemeClr val="accent1">
                    <a:lumMod val="50000"/>
                  </a:schemeClr>
                </a:solidFill>
                <a:latin typeface="+mn-lt"/>
              </a:rPr>
              <a:t> </a:t>
            </a:r>
            <a:r>
              <a:rPr lang="en-GB" sz="3200" dirty="0" err="1">
                <a:solidFill>
                  <a:schemeClr val="accent1">
                    <a:lumMod val="50000"/>
                  </a:schemeClr>
                </a:solidFill>
                <a:latin typeface="+mn-lt"/>
              </a:rPr>
              <a:t>dụng</a:t>
            </a:r>
            <a:r>
              <a:rPr lang="en-GB" sz="3200" dirty="0">
                <a:solidFill>
                  <a:schemeClr val="accent1">
                    <a:lumMod val="50000"/>
                  </a:schemeClr>
                </a:solidFill>
                <a:latin typeface="+mn-lt"/>
              </a:rPr>
              <a:t> </a:t>
            </a:r>
            <a:r>
              <a:rPr lang="en-GB" sz="3200" dirty="0" err="1">
                <a:solidFill>
                  <a:schemeClr val="accent1">
                    <a:lumMod val="50000"/>
                  </a:schemeClr>
                </a:solidFill>
                <a:latin typeface="+mn-lt"/>
              </a:rPr>
              <a:t>CBAM</a:t>
            </a:r>
            <a:r>
              <a:rPr lang="en-GB" sz="3200" b="1" dirty="0">
                <a:solidFill>
                  <a:schemeClr val="accent1">
                    <a:lumMod val="50000"/>
                  </a:schemeClr>
                </a:solidFill>
                <a:latin typeface="+mn-lt"/>
              </a:rPr>
              <a:t> </a:t>
            </a:r>
            <a:endParaRPr lang="en-US" altLang="en-US" sz="3200" b="1" kern="0" dirty="0">
              <a:solidFill>
                <a:schemeClr val="accent1">
                  <a:lumMod val="50000"/>
                </a:schemeClr>
              </a:solidFill>
              <a:latin typeface="+mj-lt"/>
            </a:endParaRPr>
          </a:p>
        </p:txBody>
      </p:sp>
      <p:sp>
        <p:nvSpPr>
          <p:cNvPr id="5" name="TextBox 4">
            <a:extLst>
              <a:ext uri="{FF2B5EF4-FFF2-40B4-BE49-F238E27FC236}">
                <a16:creationId xmlns:a16="http://schemas.microsoft.com/office/drawing/2014/main" id="{7349B65F-EBB7-B946-EBEF-3C0C89ED52BD}"/>
              </a:ext>
            </a:extLst>
          </p:cNvPr>
          <p:cNvSpPr txBox="1"/>
          <p:nvPr/>
        </p:nvSpPr>
        <p:spPr>
          <a:xfrm>
            <a:off x="2052466" y="1495425"/>
            <a:ext cx="7703326" cy="3867149"/>
          </a:xfrm>
          <a:prstGeom prst="rect">
            <a:avLst/>
          </a:prstGeom>
          <a:noFill/>
        </p:spPr>
        <p:txBody>
          <a:bodyPr wrap="square">
            <a:spAutoFit/>
          </a:bodyPr>
          <a:lstStyle/>
          <a:p>
            <a:pPr>
              <a:lnSpc>
                <a:spcPct val="130000"/>
              </a:lnSpc>
              <a:spcBef>
                <a:spcPts val="600"/>
              </a:spcBef>
              <a:spcAft>
                <a:spcPts val="600"/>
              </a:spcAft>
              <a:buNone/>
            </a:pPr>
            <a:r>
              <a:rPr lang="vi-VN" sz="2000" dirty="0">
                <a:effectLst/>
                <a:latin typeface="+mn-lt"/>
                <a:ea typeface="Times New Roman" panose="02020603050405020304" pitchFamily="18" charset="0"/>
              </a:rPr>
              <a:t>Các nhà nhập khẩu vào EU cần báo cáo chi tiết theo Cơ Chế Điều Chỉnh Biên Giới Carbon (CBAM) bao gồm:</a:t>
            </a:r>
            <a:endParaRPr lang="en-US" sz="2000" dirty="0">
              <a:effectLst/>
              <a:latin typeface="+mn-lt"/>
              <a:ea typeface="Times New Roman" panose="02020603050405020304" pitchFamily="18" charset="0"/>
            </a:endParaRPr>
          </a:p>
          <a:p>
            <a:pPr marL="342900" lvl="0" indent="-342900" algn="just">
              <a:lnSpc>
                <a:spcPct val="130000"/>
              </a:lnSpc>
              <a:spcBef>
                <a:spcPts val="600"/>
              </a:spcBef>
              <a:spcAft>
                <a:spcPts val="600"/>
              </a:spcAft>
              <a:buFont typeface="Symbol" panose="05050102010706020507" pitchFamily="18" charset="2"/>
              <a:buChar char=""/>
            </a:pPr>
            <a:r>
              <a:rPr lang="vi-VN" sz="2000" dirty="0">
                <a:effectLst/>
                <a:latin typeface="+mn-lt"/>
                <a:ea typeface="Times New Roman" panose="02020603050405020304" pitchFamily="18" charset="0"/>
              </a:rPr>
              <a:t>Tổng số lượng phát thải của mỗi loại hàng nhập khẩu, tính bằng megawatt-giờ đối với điện và tấn đối với các mặt hàng khác.</a:t>
            </a:r>
            <a:endParaRPr lang="en-US" sz="2000" dirty="0">
              <a:effectLst/>
              <a:latin typeface="+mn-lt"/>
              <a:ea typeface="Times New Roman" panose="02020603050405020304" pitchFamily="18" charset="0"/>
            </a:endParaRPr>
          </a:p>
          <a:p>
            <a:pPr marL="342900" lvl="0" indent="-342900">
              <a:lnSpc>
                <a:spcPct val="130000"/>
              </a:lnSpc>
              <a:spcBef>
                <a:spcPts val="600"/>
              </a:spcBef>
              <a:spcAft>
                <a:spcPts val="600"/>
              </a:spcAft>
              <a:buFont typeface="Symbol" panose="05050102010706020507" pitchFamily="18" charset="2"/>
              <a:buChar char=""/>
            </a:pPr>
            <a:r>
              <a:rPr lang="vi-VN" sz="2000" dirty="0">
                <a:effectLst/>
                <a:latin typeface="+mn-lt"/>
                <a:ea typeface="Times New Roman" panose="02020603050405020304" pitchFamily="18" charset="0"/>
              </a:rPr>
              <a:t>Tổng lượng phát thải tích hợp thực tế cho mỗi loại hàng hóa.</a:t>
            </a:r>
            <a:endParaRPr lang="en-US" sz="2000" dirty="0">
              <a:effectLst/>
              <a:latin typeface="+mn-lt"/>
              <a:ea typeface="Times New Roman" panose="02020603050405020304" pitchFamily="18" charset="0"/>
            </a:endParaRPr>
          </a:p>
          <a:p>
            <a:pPr marL="342900" lvl="0" indent="-342900">
              <a:lnSpc>
                <a:spcPct val="130000"/>
              </a:lnSpc>
              <a:spcBef>
                <a:spcPts val="600"/>
              </a:spcBef>
              <a:spcAft>
                <a:spcPts val="600"/>
              </a:spcAft>
              <a:buFont typeface="Symbol" panose="05050102010706020507" pitchFamily="18" charset="2"/>
              <a:buChar char=""/>
            </a:pPr>
            <a:r>
              <a:rPr lang="vi-VN" sz="2000" dirty="0">
                <a:effectLst/>
                <a:latin typeface="+mn-lt"/>
                <a:ea typeface="Times New Roman" panose="02020603050405020304" pitchFamily="18" charset="0"/>
              </a:rPr>
              <a:t>Tổng lượng phát thải gián tiếp cho mỗi loại hàng hóa.</a:t>
            </a:r>
            <a:endParaRPr lang="en-US" sz="2000" dirty="0">
              <a:effectLst/>
              <a:latin typeface="+mn-lt"/>
              <a:ea typeface="Times New Roman" panose="02020603050405020304" pitchFamily="18" charset="0"/>
            </a:endParaRPr>
          </a:p>
          <a:p>
            <a:pPr marL="342900" lvl="0" indent="-342900">
              <a:lnSpc>
                <a:spcPct val="130000"/>
              </a:lnSpc>
              <a:spcBef>
                <a:spcPts val="600"/>
              </a:spcBef>
              <a:spcAft>
                <a:spcPts val="600"/>
              </a:spcAft>
              <a:buFont typeface="Symbol" panose="05050102010706020507" pitchFamily="18" charset="2"/>
              <a:buChar char=""/>
            </a:pPr>
            <a:r>
              <a:rPr lang="vi-VN" sz="2000" dirty="0">
                <a:effectLst/>
                <a:latin typeface="+mn-lt"/>
                <a:ea typeface="Times New Roman" panose="02020603050405020304" pitchFamily="18" charset="0"/>
              </a:rPr>
              <a:t>Giá CO2 đã trả tại quốc gia xuất xứ.</a:t>
            </a:r>
            <a:endParaRPr lang="en-US" sz="2000" dirty="0">
              <a:effectLst/>
              <a:latin typeface="+mn-lt"/>
              <a:ea typeface="Times New Roman" panose="02020603050405020304" pitchFamily="18" charset="0"/>
            </a:endParaRPr>
          </a:p>
        </p:txBody>
      </p:sp>
    </p:spTree>
    <p:extLst>
      <p:ext uri="{BB962C8B-B14F-4D97-AF65-F5344CB8AC3E}">
        <p14:creationId xmlns:p14="http://schemas.microsoft.com/office/powerpoint/2010/main" val="221016738"/>
      </p:ext>
    </p:extLst>
  </p:cSld>
  <p:clrMapOvr>
    <a:masterClrMapping/>
  </p:clrMapOvr>
  <p:transition advClick="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3503488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1B4E5358-754B-699F-BC9D-52A57233F621}"/>
              </a:ext>
            </a:extLst>
          </p:cNvPr>
          <p:cNvSpPr txBox="1">
            <a:spLocks/>
          </p:cNvSpPr>
          <p:nvPr/>
        </p:nvSpPr>
        <p:spPr>
          <a:xfrm>
            <a:off x="572710" y="1460329"/>
            <a:ext cx="3602894" cy="26612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rPr>
              <a:t>PHÁT</a:t>
            </a:r>
            <a:r>
              <a:rPr lang="en-US" sz="2000" b="1" dirty="0">
                <a:solidFill>
                  <a:schemeClr val="tx1"/>
                </a:solidFill>
              </a:rPr>
              <a:t> </a:t>
            </a:r>
            <a:r>
              <a:rPr lang="en-US" sz="2000" b="1" dirty="0" err="1">
                <a:solidFill>
                  <a:schemeClr val="tx1"/>
                </a:solidFill>
              </a:rPr>
              <a:t>THẢI</a:t>
            </a:r>
            <a:r>
              <a:rPr lang="en-US" sz="2000" b="1" dirty="0">
                <a:solidFill>
                  <a:schemeClr val="tx1"/>
                </a:solidFill>
              </a:rPr>
              <a:t> PFCS</a:t>
            </a:r>
          </a:p>
          <a:p>
            <a:pPr algn="just"/>
            <a:r>
              <a:rPr lang="en-US" sz="1600" dirty="0">
                <a:solidFill>
                  <a:schemeClr val="tx1"/>
                </a:solidFill>
              </a:rPr>
              <a:t> </a:t>
            </a:r>
            <a:r>
              <a:rPr lang="en-US" sz="1600" dirty="0" err="1">
                <a:solidFill>
                  <a:schemeClr val="tx1"/>
                </a:solidFill>
              </a:rPr>
              <a:t>Được</a:t>
            </a:r>
            <a:r>
              <a:rPr lang="en-US" sz="1600" dirty="0">
                <a:solidFill>
                  <a:schemeClr val="tx1"/>
                </a:solidFill>
              </a:rPr>
              <a:t> </a:t>
            </a:r>
            <a:r>
              <a:rPr lang="en-US" sz="1600" dirty="0" err="1">
                <a:solidFill>
                  <a:schemeClr val="tx1"/>
                </a:solidFill>
              </a:rPr>
              <a:t>sử</a:t>
            </a:r>
            <a:r>
              <a:rPr lang="en-US" sz="1600" dirty="0">
                <a:solidFill>
                  <a:schemeClr val="tx1"/>
                </a:solidFill>
              </a:rPr>
              <a:t> </a:t>
            </a:r>
            <a:r>
              <a:rPr lang="en-US" sz="1600" dirty="0" err="1">
                <a:solidFill>
                  <a:schemeClr val="tx1"/>
                </a:solidFill>
              </a:rPr>
              <a:t>dụng</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ngành</a:t>
            </a:r>
            <a:r>
              <a:rPr lang="en-US" sz="1600" dirty="0">
                <a:solidFill>
                  <a:schemeClr val="tx1"/>
                </a:solidFill>
              </a:rPr>
              <a:t> </a:t>
            </a:r>
            <a:r>
              <a:rPr lang="en-US" sz="1600" dirty="0" err="1">
                <a:solidFill>
                  <a:schemeClr val="tx1"/>
                </a:solidFill>
              </a:rPr>
              <a:t>công</a:t>
            </a:r>
            <a:r>
              <a:rPr lang="en-US" sz="1600" dirty="0">
                <a:solidFill>
                  <a:schemeClr val="tx1"/>
                </a:solidFill>
              </a:rPr>
              <a:t> </a:t>
            </a:r>
            <a:r>
              <a:rPr lang="en-US" sz="1600" dirty="0" err="1">
                <a:solidFill>
                  <a:schemeClr val="tx1"/>
                </a:solidFill>
              </a:rPr>
              <a:t>nghiệp</a:t>
            </a:r>
            <a:r>
              <a:rPr lang="en-US" sz="1600" dirty="0">
                <a:solidFill>
                  <a:schemeClr val="tx1"/>
                </a:solidFill>
              </a:rPr>
              <a:t> </a:t>
            </a:r>
            <a:r>
              <a:rPr lang="en-US" sz="1600" dirty="0" err="1">
                <a:solidFill>
                  <a:schemeClr val="tx1"/>
                </a:solidFill>
              </a:rPr>
              <a:t>điện</a:t>
            </a:r>
            <a:r>
              <a:rPr lang="en-US" sz="1600" dirty="0">
                <a:solidFill>
                  <a:schemeClr val="tx1"/>
                </a:solidFill>
              </a:rPr>
              <a:t> </a:t>
            </a:r>
            <a:r>
              <a:rPr lang="en-US" sz="1600" dirty="0" err="1">
                <a:solidFill>
                  <a:schemeClr val="tx1"/>
                </a:solidFill>
              </a:rPr>
              <a:t>tử</a:t>
            </a:r>
            <a:r>
              <a:rPr lang="en-US" sz="1600" dirty="0">
                <a:solidFill>
                  <a:schemeClr val="tx1"/>
                </a:solidFill>
              </a:rPr>
              <a:t> </a:t>
            </a:r>
            <a:r>
              <a:rPr lang="en-US" sz="1600" dirty="0" err="1">
                <a:solidFill>
                  <a:schemeClr val="tx1"/>
                </a:solidFill>
              </a:rPr>
              <a:t>để</a:t>
            </a:r>
            <a:r>
              <a:rPr lang="en-US" sz="1600" dirty="0">
                <a:solidFill>
                  <a:schemeClr val="tx1"/>
                </a:solidFill>
              </a:rPr>
              <a:t> </a:t>
            </a:r>
            <a:r>
              <a:rPr lang="en-US" sz="1600" dirty="0" err="1">
                <a:solidFill>
                  <a:schemeClr val="tx1"/>
                </a:solidFill>
              </a:rPr>
              <a:t>sản</a:t>
            </a:r>
            <a:r>
              <a:rPr lang="en-US" sz="1600" dirty="0">
                <a:solidFill>
                  <a:schemeClr val="tx1"/>
                </a:solidFill>
              </a:rPr>
              <a:t> </a:t>
            </a:r>
            <a:r>
              <a:rPr lang="en-US" sz="1600" dirty="0" err="1">
                <a:solidFill>
                  <a:schemeClr val="tx1"/>
                </a:solidFill>
              </a:rPr>
              <a:t>xuất</a:t>
            </a:r>
            <a:r>
              <a:rPr lang="en-US" sz="1600" dirty="0">
                <a:solidFill>
                  <a:schemeClr val="tx1"/>
                </a:solidFill>
              </a:rPr>
              <a:t> </a:t>
            </a:r>
            <a:r>
              <a:rPr lang="en-US" sz="1600" dirty="0" err="1">
                <a:solidFill>
                  <a:schemeClr val="tx1"/>
                </a:solidFill>
              </a:rPr>
              <a:t>chất</a:t>
            </a:r>
            <a:r>
              <a:rPr lang="en-US" sz="1600" dirty="0">
                <a:solidFill>
                  <a:schemeClr val="tx1"/>
                </a:solidFill>
              </a:rPr>
              <a:t> </a:t>
            </a:r>
            <a:r>
              <a:rPr lang="en-US" sz="1600" dirty="0" err="1">
                <a:solidFill>
                  <a:schemeClr val="tx1"/>
                </a:solidFill>
              </a:rPr>
              <a:t>bán</a:t>
            </a:r>
            <a:r>
              <a:rPr lang="en-US" sz="1600" dirty="0">
                <a:solidFill>
                  <a:schemeClr val="tx1"/>
                </a:solidFill>
              </a:rPr>
              <a:t> </a:t>
            </a:r>
            <a:r>
              <a:rPr lang="en-US" sz="1600" dirty="0" err="1">
                <a:solidFill>
                  <a:schemeClr val="tx1"/>
                </a:solidFill>
              </a:rPr>
              <a:t>dẫn</a:t>
            </a:r>
            <a:r>
              <a:rPr lang="en-US" sz="1600" dirty="0">
                <a:solidFill>
                  <a:schemeClr val="tx1"/>
                </a:solidFill>
              </a:rPr>
              <a:t>.</a:t>
            </a:r>
          </a:p>
        </p:txBody>
      </p:sp>
      <p:sp>
        <p:nvSpPr>
          <p:cNvPr id="13" name="Content Placeholder 2">
            <a:extLst>
              <a:ext uri="{FF2B5EF4-FFF2-40B4-BE49-F238E27FC236}">
                <a16:creationId xmlns:a16="http://schemas.microsoft.com/office/drawing/2014/main" id="{C128FF51-D858-A908-C4AA-5E025935EB9E}"/>
              </a:ext>
            </a:extLst>
          </p:cNvPr>
          <p:cNvSpPr txBox="1">
            <a:spLocks/>
          </p:cNvSpPr>
          <p:nvPr/>
        </p:nvSpPr>
        <p:spPr>
          <a:xfrm>
            <a:off x="7816968" y="1371196"/>
            <a:ext cx="3693315" cy="266127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rPr>
              <a:t>PHÁT</a:t>
            </a:r>
            <a:r>
              <a:rPr lang="en-US" sz="2000" b="1" dirty="0">
                <a:solidFill>
                  <a:schemeClr val="tx1"/>
                </a:solidFill>
              </a:rPr>
              <a:t> </a:t>
            </a:r>
            <a:r>
              <a:rPr lang="en-US" sz="2000" b="1" dirty="0" err="1">
                <a:solidFill>
                  <a:schemeClr val="tx1"/>
                </a:solidFill>
              </a:rPr>
              <a:t>THẢI</a:t>
            </a:r>
            <a:r>
              <a:rPr lang="en-US" sz="2000" b="1" dirty="0">
                <a:solidFill>
                  <a:schemeClr val="tx1"/>
                </a:solidFill>
              </a:rPr>
              <a:t> </a:t>
            </a:r>
            <a:r>
              <a:rPr lang="en-US" sz="2000" b="1" dirty="0" err="1">
                <a:solidFill>
                  <a:schemeClr val="tx1"/>
                </a:solidFill>
              </a:rPr>
              <a:t>SF6</a:t>
            </a:r>
            <a:endParaRPr lang="en-US" sz="2000" b="1" dirty="0">
              <a:solidFill>
                <a:schemeClr val="tx1"/>
              </a:solidFill>
            </a:endParaRPr>
          </a:p>
          <a:p>
            <a:pPr algn="just"/>
            <a:r>
              <a:rPr lang="en-US" sz="1600" dirty="0">
                <a:solidFill>
                  <a:schemeClr val="tx1"/>
                </a:solidFill>
              </a:rPr>
              <a:t> </a:t>
            </a:r>
            <a:r>
              <a:rPr lang="en-US" sz="1600" dirty="0" err="1">
                <a:solidFill>
                  <a:schemeClr val="tx1"/>
                </a:solidFill>
              </a:rPr>
              <a:t>Được</a:t>
            </a:r>
            <a:r>
              <a:rPr lang="en-US" sz="1600" dirty="0">
                <a:solidFill>
                  <a:schemeClr val="tx1"/>
                </a:solidFill>
              </a:rPr>
              <a:t> </a:t>
            </a:r>
            <a:r>
              <a:rPr lang="en-US" sz="1600" dirty="0" err="1">
                <a:solidFill>
                  <a:schemeClr val="tx1"/>
                </a:solidFill>
              </a:rPr>
              <a:t>sử</a:t>
            </a:r>
            <a:r>
              <a:rPr lang="en-US" sz="1600" dirty="0">
                <a:solidFill>
                  <a:schemeClr val="tx1"/>
                </a:solidFill>
              </a:rPr>
              <a:t> </a:t>
            </a:r>
            <a:r>
              <a:rPr lang="en-US" sz="1600" dirty="0" err="1">
                <a:solidFill>
                  <a:schemeClr val="tx1"/>
                </a:solidFill>
              </a:rPr>
              <a:t>dụng</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thiết</a:t>
            </a:r>
            <a:r>
              <a:rPr lang="en-US" sz="1600" dirty="0">
                <a:solidFill>
                  <a:schemeClr val="tx1"/>
                </a:solidFill>
              </a:rPr>
              <a:t> </a:t>
            </a:r>
            <a:r>
              <a:rPr lang="en-US" sz="1600" dirty="0" err="1">
                <a:solidFill>
                  <a:schemeClr val="tx1"/>
                </a:solidFill>
              </a:rPr>
              <a:t>bị</a:t>
            </a:r>
            <a:r>
              <a:rPr lang="en-US" sz="1600" dirty="0">
                <a:solidFill>
                  <a:schemeClr val="tx1"/>
                </a:solidFill>
              </a:rPr>
              <a:t> </a:t>
            </a:r>
            <a:r>
              <a:rPr lang="en-US" sz="1600" dirty="0" err="1">
                <a:solidFill>
                  <a:schemeClr val="tx1"/>
                </a:solidFill>
              </a:rPr>
              <a:t>truyền</a:t>
            </a:r>
            <a:r>
              <a:rPr lang="en-US" sz="1600" dirty="0">
                <a:solidFill>
                  <a:schemeClr val="tx1"/>
                </a:solidFill>
              </a:rPr>
              <a:t> </a:t>
            </a:r>
            <a:r>
              <a:rPr lang="en-US" sz="1600" dirty="0" err="1">
                <a:solidFill>
                  <a:schemeClr val="tx1"/>
                </a:solidFill>
              </a:rPr>
              <a:t>tải</a:t>
            </a:r>
            <a:r>
              <a:rPr lang="en-US" sz="1600" dirty="0">
                <a:solidFill>
                  <a:schemeClr val="tx1"/>
                </a:solidFill>
              </a:rPr>
              <a:t> </a:t>
            </a:r>
            <a:r>
              <a:rPr lang="en-US" sz="1600" dirty="0" err="1">
                <a:solidFill>
                  <a:schemeClr val="tx1"/>
                </a:solidFill>
              </a:rPr>
              <a:t>và</a:t>
            </a:r>
            <a:r>
              <a:rPr lang="en-US" sz="1600" dirty="0">
                <a:solidFill>
                  <a:schemeClr val="tx1"/>
                </a:solidFill>
              </a:rPr>
              <a:t> </a:t>
            </a:r>
            <a:r>
              <a:rPr lang="en-US" sz="1600" dirty="0" err="1">
                <a:solidFill>
                  <a:schemeClr val="tx1"/>
                </a:solidFill>
              </a:rPr>
              <a:t>phân</a:t>
            </a:r>
            <a:r>
              <a:rPr lang="en-US" sz="1600" dirty="0">
                <a:solidFill>
                  <a:schemeClr val="tx1"/>
                </a:solidFill>
              </a:rPr>
              <a:t> </a:t>
            </a:r>
            <a:r>
              <a:rPr lang="en-US" sz="1600" dirty="0" err="1">
                <a:solidFill>
                  <a:schemeClr val="tx1"/>
                </a:solidFill>
              </a:rPr>
              <a:t>phối</a:t>
            </a:r>
            <a:r>
              <a:rPr lang="en-US" sz="1600" dirty="0">
                <a:solidFill>
                  <a:schemeClr val="tx1"/>
                </a:solidFill>
              </a:rPr>
              <a:t> </a:t>
            </a:r>
            <a:r>
              <a:rPr lang="en-US" sz="1600" dirty="0" err="1">
                <a:solidFill>
                  <a:schemeClr val="tx1"/>
                </a:solidFill>
              </a:rPr>
              <a:t>điện</a:t>
            </a:r>
            <a:r>
              <a:rPr lang="en-US" sz="1600" dirty="0">
                <a:solidFill>
                  <a:schemeClr val="tx1"/>
                </a:solidFill>
              </a:rPr>
              <a:t>.</a:t>
            </a:r>
          </a:p>
          <a:p>
            <a:pPr algn="just"/>
            <a:r>
              <a:rPr lang="en-US" sz="1600" dirty="0">
                <a:solidFill>
                  <a:schemeClr val="tx1"/>
                </a:solidFill>
              </a:rPr>
              <a:t> </a:t>
            </a:r>
            <a:r>
              <a:rPr lang="en-US" sz="1600" dirty="0" err="1">
                <a:solidFill>
                  <a:schemeClr val="tx1"/>
                </a:solidFill>
              </a:rPr>
              <a:t>Sản</a:t>
            </a:r>
            <a:r>
              <a:rPr lang="en-US" sz="1600" dirty="0">
                <a:solidFill>
                  <a:schemeClr val="tx1"/>
                </a:solidFill>
              </a:rPr>
              <a:t> </a:t>
            </a:r>
            <a:r>
              <a:rPr lang="en-US" sz="1600" dirty="0" err="1">
                <a:solidFill>
                  <a:schemeClr val="tx1"/>
                </a:solidFill>
              </a:rPr>
              <a:t>xuất</a:t>
            </a:r>
            <a:r>
              <a:rPr lang="en-US" sz="1600" dirty="0">
                <a:solidFill>
                  <a:schemeClr val="tx1"/>
                </a:solidFill>
              </a:rPr>
              <a:t> </a:t>
            </a:r>
            <a:r>
              <a:rPr lang="en-US" sz="1600" dirty="0" err="1">
                <a:solidFill>
                  <a:schemeClr val="tx1"/>
                </a:solidFill>
              </a:rPr>
              <a:t>điện</a:t>
            </a:r>
            <a:r>
              <a:rPr lang="en-US" sz="1600" dirty="0">
                <a:solidFill>
                  <a:schemeClr val="tx1"/>
                </a:solidFill>
              </a:rPr>
              <a:t> </a:t>
            </a:r>
            <a:r>
              <a:rPr lang="en-US" sz="1600" dirty="0" err="1">
                <a:solidFill>
                  <a:schemeClr val="tx1"/>
                </a:solidFill>
              </a:rPr>
              <a:t>tử</a:t>
            </a:r>
            <a:r>
              <a:rPr lang="en-US" sz="1600" dirty="0">
                <a:solidFill>
                  <a:schemeClr val="tx1"/>
                </a:solidFill>
              </a:rPr>
              <a:t>.</a:t>
            </a:r>
          </a:p>
          <a:p>
            <a:pPr algn="just"/>
            <a:r>
              <a:rPr lang="en-US" sz="1600" dirty="0">
                <a:solidFill>
                  <a:schemeClr val="tx1"/>
                </a:solidFill>
              </a:rPr>
              <a:t> </a:t>
            </a:r>
            <a:r>
              <a:rPr lang="en-US" sz="1600" dirty="0" err="1">
                <a:solidFill>
                  <a:schemeClr val="tx1"/>
                </a:solidFill>
              </a:rPr>
              <a:t>Ngành</a:t>
            </a:r>
            <a:r>
              <a:rPr lang="en-US" sz="1600" dirty="0">
                <a:solidFill>
                  <a:schemeClr val="tx1"/>
                </a:solidFill>
              </a:rPr>
              <a:t> y </a:t>
            </a:r>
            <a:r>
              <a:rPr lang="en-US" sz="1600" dirty="0" err="1">
                <a:solidFill>
                  <a:schemeClr val="tx1"/>
                </a:solidFill>
              </a:rPr>
              <a:t>tế</a:t>
            </a:r>
            <a:r>
              <a:rPr lang="en-US" sz="1600" dirty="0">
                <a:solidFill>
                  <a:schemeClr val="tx1"/>
                </a:solidFill>
              </a:rPr>
              <a:t>.</a:t>
            </a:r>
          </a:p>
        </p:txBody>
      </p:sp>
      <p:sp>
        <p:nvSpPr>
          <p:cNvPr id="14" name="Content Placeholder 2">
            <a:extLst>
              <a:ext uri="{FF2B5EF4-FFF2-40B4-BE49-F238E27FC236}">
                <a16:creationId xmlns:a16="http://schemas.microsoft.com/office/drawing/2014/main" id="{0134F842-B445-1CD6-5FEB-5C30B79E4780}"/>
              </a:ext>
            </a:extLst>
          </p:cNvPr>
          <p:cNvSpPr txBox="1">
            <a:spLocks/>
          </p:cNvSpPr>
          <p:nvPr/>
        </p:nvSpPr>
        <p:spPr>
          <a:xfrm>
            <a:off x="3979346" y="3777913"/>
            <a:ext cx="4223221" cy="258343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b="1" dirty="0" err="1">
                <a:solidFill>
                  <a:schemeClr val="tx1"/>
                </a:solidFill>
              </a:rPr>
              <a:t>PHÁT</a:t>
            </a:r>
            <a:r>
              <a:rPr lang="en-US" sz="2000" b="1" dirty="0">
                <a:solidFill>
                  <a:schemeClr val="tx1"/>
                </a:solidFill>
              </a:rPr>
              <a:t> </a:t>
            </a:r>
            <a:r>
              <a:rPr lang="en-US" sz="2000" b="1" dirty="0" err="1">
                <a:solidFill>
                  <a:schemeClr val="tx1"/>
                </a:solidFill>
              </a:rPr>
              <a:t>THẢI</a:t>
            </a:r>
            <a:r>
              <a:rPr lang="en-US" sz="2000" b="1" dirty="0">
                <a:solidFill>
                  <a:schemeClr val="tx1"/>
                </a:solidFill>
              </a:rPr>
              <a:t> HFCS</a:t>
            </a:r>
          </a:p>
          <a:p>
            <a:pPr algn="just"/>
            <a:r>
              <a:rPr lang="en-US" sz="1600" dirty="0">
                <a:solidFill>
                  <a:schemeClr val="tx1"/>
                </a:solidFill>
              </a:rPr>
              <a:t> </a:t>
            </a:r>
            <a:r>
              <a:rPr lang="en-US" sz="1600" dirty="0" err="1">
                <a:solidFill>
                  <a:schemeClr val="tx1"/>
                </a:solidFill>
              </a:rPr>
              <a:t>Phát</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làm</a:t>
            </a:r>
            <a:r>
              <a:rPr lang="en-US" sz="1600" dirty="0">
                <a:solidFill>
                  <a:schemeClr val="tx1"/>
                </a:solidFill>
              </a:rPr>
              <a:t> </a:t>
            </a:r>
            <a:r>
              <a:rPr lang="en-US" sz="1600" dirty="0" err="1">
                <a:solidFill>
                  <a:schemeClr val="tx1"/>
                </a:solidFill>
              </a:rPr>
              <a:t>lạnh</a:t>
            </a:r>
            <a:r>
              <a:rPr lang="en-US" sz="1600" dirty="0">
                <a:solidFill>
                  <a:schemeClr val="tx1"/>
                </a:solidFill>
              </a:rPr>
              <a:t>, </a:t>
            </a:r>
            <a:r>
              <a:rPr lang="en-US" sz="1600" dirty="0" err="1">
                <a:solidFill>
                  <a:schemeClr val="tx1"/>
                </a:solidFill>
              </a:rPr>
              <a:t>điều</a:t>
            </a:r>
            <a:r>
              <a:rPr lang="en-US" sz="1600" dirty="0">
                <a:solidFill>
                  <a:schemeClr val="tx1"/>
                </a:solidFill>
              </a:rPr>
              <a:t> </a:t>
            </a:r>
            <a:r>
              <a:rPr lang="en-US" sz="1600" dirty="0" err="1">
                <a:solidFill>
                  <a:schemeClr val="tx1"/>
                </a:solidFill>
              </a:rPr>
              <a:t>hòa</a:t>
            </a:r>
            <a:r>
              <a:rPr lang="en-US" sz="1600" dirty="0">
                <a:solidFill>
                  <a:schemeClr val="tx1"/>
                </a:solidFill>
              </a:rPr>
              <a:t> </a:t>
            </a:r>
            <a:r>
              <a:rPr lang="en-US" sz="1600" dirty="0" err="1">
                <a:solidFill>
                  <a:schemeClr val="tx1"/>
                </a:solidFill>
              </a:rPr>
              <a:t>không</a:t>
            </a:r>
            <a:r>
              <a:rPr lang="en-US" sz="1600" dirty="0">
                <a:solidFill>
                  <a:schemeClr val="tx1"/>
                </a:solidFill>
              </a:rPr>
              <a:t> </a:t>
            </a:r>
            <a:r>
              <a:rPr lang="en-US" sz="1600" dirty="0" err="1">
                <a:solidFill>
                  <a:schemeClr val="tx1"/>
                </a:solidFill>
              </a:rPr>
              <a:t>khí</a:t>
            </a:r>
            <a:r>
              <a:rPr lang="en-US" sz="1600" dirty="0">
                <a:solidFill>
                  <a:schemeClr val="tx1"/>
                </a:solidFill>
              </a:rPr>
              <a:t>.</a:t>
            </a:r>
          </a:p>
          <a:p>
            <a:pPr algn="just"/>
            <a:r>
              <a:rPr lang="en-US" sz="1600" dirty="0">
                <a:solidFill>
                  <a:schemeClr val="tx1"/>
                </a:solidFill>
              </a:rPr>
              <a:t> </a:t>
            </a:r>
            <a:r>
              <a:rPr lang="en-US" sz="1600" dirty="0" err="1">
                <a:solidFill>
                  <a:schemeClr val="tx1"/>
                </a:solidFill>
              </a:rPr>
              <a:t>Hầu</a:t>
            </a:r>
            <a:r>
              <a:rPr lang="en-US" sz="1600" dirty="0">
                <a:solidFill>
                  <a:schemeClr val="tx1"/>
                </a:solidFill>
              </a:rPr>
              <a:t> </a:t>
            </a:r>
            <a:r>
              <a:rPr lang="en-US" sz="1600" dirty="0" err="1">
                <a:solidFill>
                  <a:schemeClr val="tx1"/>
                </a:solidFill>
              </a:rPr>
              <a:t>hết</a:t>
            </a:r>
            <a:r>
              <a:rPr lang="en-US" sz="1600" dirty="0">
                <a:solidFill>
                  <a:schemeClr val="tx1"/>
                </a:solidFill>
              </a:rPr>
              <a:t> HFC </a:t>
            </a:r>
            <a:r>
              <a:rPr lang="en-US" sz="1600" dirty="0" err="1">
                <a:solidFill>
                  <a:schemeClr val="tx1"/>
                </a:solidFill>
              </a:rPr>
              <a:t>được</a:t>
            </a:r>
            <a:r>
              <a:rPr lang="en-US" sz="1600" dirty="0">
                <a:solidFill>
                  <a:schemeClr val="tx1"/>
                </a:solidFill>
              </a:rPr>
              <a:t> </a:t>
            </a:r>
            <a:r>
              <a:rPr lang="en-US" sz="1600" dirty="0" err="1">
                <a:solidFill>
                  <a:schemeClr val="tx1"/>
                </a:solidFill>
              </a:rPr>
              <a:t>chứa</a:t>
            </a:r>
            <a:r>
              <a:rPr lang="en-US" sz="1600" dirty="0">
                <a:solidFill>
                  <a:schemeClr val="tx1"/>
                </a:solidFill>
              </a:rPr>
              <a:t> </a:t>
            </a:r>
            <a:r>
              <a:rPr lang="en-US" sz="1600" dirty="0" err="1">
                <a:solidFill>
                  <a:schemeClr val="tx1"/>
                </a:solidFill>
              </a:rPr>
              <a:t>trong</a:t>
            </a:r>
            <a:r>
              <a:rPr lang="en-US" sz="1600" dirty="0">
                <a:solidFill>
                  <a:schemeClr val="tx1"/>
                </a:solidFill>
              </a:rPr>
              <a:t> </a:t>
            </a:r>
            <a:r>
              <a:rPr lang="en-US" sz="1600" dirty="0" err="1">
                <a:solidFill>
                  <a:schemeClr val="tx1"/>
                </a:solidFill>
              </a:rPr>
              <a:t>thiết</a:t>
            </a:r>
            <a:r>
              <a:rPr lang="en-US" sz="1600" dirty="0">
                <a:solidFill>
                  <a:schemeClr val="tx1"/>
                </a:solidFill>
              </a:rPr>
              <a:t> </a:t>
            </a:r>
            <a:r>
              <a:rPr lang="en-US" sz="1600" dirty="0" err="1">
                <a:solidFill>
                  <a:schemeClr val="tx1"/>
                </a:solidFill>
              </a:rPr>
              <a:t>bị</a:t>
            </a:r>
            <a:r>
              <a:rPr lang="en-US" sz="1600" dirty="0">
                <a:solidFill>
                  <a:schemeClr val="tx1"/>
                </a:solidFill>
              </a:rPr>
              <a:t>, do </a:t>
            </a:r>
            <a:r>
              <a:rPr lang="en-US" sz="1600" dirty="0" err="1">
                <a:solidFill>
                  <a:schemeClr val="tx1"/>
                </a:solidFill>
              </a:rPr>
              <a:t>đó</a:t>
            </a:r>
            <a:r>
              <a:rPr lang="en-US" sz="1600" dirty="0">
                <a:solidFill>
                  <a:schemeClr val="tx1"/>
                </a:solidFill>
              </a:rPr>
              <a:t> </a:t>
            </a:r>
            <a:r>
              <a:rPr lang="en-US" sz="1600" dirty="0" err="1">
                <a:solidFill>
                  <a:schemeClr val="tx1"/>
                </a:solidFill>
              </a:rPr>
              <a:t>phát</a:t>
            </a:r>
            <a:r>
              <a:rPr lang="en-US" sz="1600" dirty="0">
                <a:solidFill>
                  <a:schemeClr val="tx1"/>
                </a:solidFill>
              </a:rPr>
              <a:t> </a:t>
            </a:r>
            <a:r>
              <a:rPr lang="en-US" sz="1600" dirty="0" err="1">
                <a:solidFill>
                  <a:schemeClr val="tx1"/>
                </a:solidFill>
              </a:rPr>
              <a:t>thải</a:t>
            </a:r>
            <a:r>
              <a:rPr lang="en-US" sz="1600" dirty="0">
                <a:solidFill>
                  <a:schemeClr val="tx1"/>
                </a:solidFill>
              </a:rPr>
              <a:t> </a:t>
            </a:r>
            <a:r>
              <a:rPr lang="en-US" sz="1600" dirty="0" err="1">
                <a:solidFill>
                  <a:schemeClr val="tx1"/>
                </a:solidFill>
              </a:rPr>
              <a:t>là</a:t>
            </a:r>
            <a:r>
              <a:rPr lang="en-US" sz="1600" dirty="0">
                <a:solidFill>
                  <a:schemeClr val="tx1"/>
                </a:solidFill>
              </a:rPr>
              <a:t> </a:t>
            </a:r>
            <a:r>
              <a:rPr lang="en-US" sz="1600" dirty="0" err="1">
                <a:solidFill>
                  <a:schemeClr val="tx1"/>
                </a:solidFill>
              </a:rPr>
              <a:t>kết</a:t>
            </a:r>
            <a:r>
              <a:rPr lang="en-US" sz="1600" dirty="0">
                <a:solidFill>
                  <a:schemeClr val="tx1"/>
                </a:solidFill>
              </a:rPr>
              <a:t> </a:t>
            </a:r>
            <a:r>
              <a:rPr lang="en-US" sz="1600" dirty="0" err="1">
                <a:solidFill>
                  <a:schemeClr val="tx1"/>
                </a:solidFill>
              </a:rPr>
              <a:t>quả</a:t>
            </a:r>
            <a:r>
              <a:rPr lang="en-US" sz="1600" dirty="0">
                <a:solidFill>
                  <a:schemeClr val="tx1"/>
                </a:solidFill>
              </a:rPr>
              <a:t> </a:t>
            </a:r>
            <a:r>
              <a:rPr lang="en-US" sz="1600" dirty="0" err="1">
                <a:solidFill>
                  <a:schemeClr val="tx1"/>
                </a:solidFill>
              </a:rPr>
              <a:t>của</a:t>
            </a:r>
            <a:r>
              <a:rPr lang="en-US" sz="1600" dirty="0">
                <a:solidFill>
                  <a:schemeClr val="tx1"/>
                </a:solidFill>
              </a:rPr>
              <a:t> </a:t>
            </a:r>
            <a:r>
              <a:rPr lang="en-US" sz="1600" dirty="0" err="1">
                <a:solidFill>
                  <a:schemeClr val="tx1"/>
                </a:solidFill>
              </a:rPr>
              <a:t>quá</a:t>
            </a:r>
            <a:r>
              <a:rPr lang="en-US" sz="1600" dirty="0">
                <a:solidFill>
                  <a:schemeClr val="tx1"/>
                </a:solidFill>
              </a:rPr>
              <a:t> </a:t>
            </a:r>
            <a:r>
              <a:rPr lang="en-US" sz="1600" dirty="0" err="1">
                <a:solidFill>
                  <a:schemeClr val="tx1"/>
                </a:solidFill>
              </a:rPr>
              <a:t>trình</a:t>
            </a:r>
            <a:r>
              <a:rPr lang="en-US" sz="1600" dirty="0">
                <a:solidFill>
                  <a:schemeClr val="tx1"/>
                </a:solidFill>
              </a:rPr>
              <a:t> </a:t>
            </a:r>
            <a:r>
              <a:rPr lang="en-US" sz="1600" dirty="0" err="1">
                <a:solidFill>
                  <a:schemeClr val="tx1"/>
                </a:solidFill>
              </a:rPr>
              <a:t>mài</a:t>
            </a:r>
            <a:r>
              <a:rPr lang="en-US" sz="1600" dirty="0">
                <a:solidFill>
                  <a:schemeClr val="tx1"/>
                </a:solidFill>
              </a:rPr>
              <a:t> </a:t>
            </a:r>
            <a:r>
              <a:rPr lang="en-US" sz="1600" dirty="0" err="1">
                <a:solidFill>
                  <a:schemeClr val="tx1"/>
                </a:solidFill>
              </a:rPr>
              <a:t>mòn</a:t>
            </a:r>
            <a:r>
              <a:rPr lang="en-US" sz="1600" dirty="0">
                <a:solidFill>
                  <a:schemeClr val="tx1"/>
                </a:solidFill>
              </a:rPr>
              <a:t>, </a:t>
            </a:r>
            <a:r>
              <a:rPr lang="en-US" sz="1600" dirty="0" err="1">
                <a:solidFill>
                  <a:schemeClr val="tx1"/>
                </a:solidFill>
              </a:rPr>
              <a:t>bảo</a:t>
            </a:r>
            <a:r>
              <a:rPr lang="en-US" sz="1600" dirty="0">
                <a:solidFill>
                  <a:schemeClr val="tx1"/>
                </a:solidFill>
              </a:rPr>
              <a:t> </a:t>
            </a:r>
            <a:r>
              <a:rPr lang="en-US" sz="1600" dirty="0" err="1">
                <a:solidFill>
                  <a:schemeClr val="tx1"/>
                </a:solidFill>
              </a:rPr>
              <a:t>dưỡng</a:t>
            </a:r>
            <a:r>
              <a:rPr lang="en-US" sz="1600" dirty="0">
                <a:solidFill>
                  <a:schemeClr val="tx1"/>
                </a:solidFill>
              </a:rPr>
              <a:t> </a:t>
            </a:r>
            <a:r>
              <a:rPr lang="en-US" sz="1600" dirty="0" err="1">
                <a:solidFill>
                  <a:schemeClr val="tx1"/>
                </a:solidFill>
              </a:rPr>
              <a:t>sai</a:t>
            </a:r>
            <a:r>
              <a:rPr lang="en-US" sz="1600" dirty="0">
                <a:solidFill>
                  <a:schemeClr val="tx1"/>
                </a:solidFill>
              </a:rPr>
              <a:t> </a:t>
            </a:r>
            <a:r>
              <a:rPr lang="en-US" sz="1600" dirty="0" err="1">
                <a:solidFill>
                  <a:schemeClr val="tx1"/>
                </a:solidFill>
              </a:rPr>
              <a:t>sót</a:t>
            </a:r>
            <a:r>
              <a:rPr lang="en-US" sz="1600" dirty="0">
                <a:solidFill>
                  <a:schemeClr val="tx1"/>
                </a:solidFill>
              </a:rPr>
              <a:t> </a:t>
            </a:r>
            <a:r>
              <a:rPr lang="en-US" sz="1600" dirty="0" err="1">
                <a:solidFill>
                  <a:schemeClr val="tx1"/>
                </a:solidFill>
              </a:rPr>
              <a:t>hoặc</a:t>
            </a:r>
            <a:r>
              <a:rPr lang="en-US" sz="1600" dirty="0">
                <a:solidFill>
                  <a:schemeClr val="tx1"/>
                </a:solidFill>
              </a:rPr>
              <a:t> </a:t>
            </a:r>
            <a:r>
              <a:rPr lang="en-US" sz="1600" dirty="0" err="1">
                <a:solidFill>
                  <a:schemeClr val="tx1"/>
                </a:solidFill>
              </a:rPr>
              <a:t>rò</a:t>
            </a:r>
            <a:r>
              <a:rPr lang="en-US" sz="1600" dirty="0">
                <a:solidFill>
                  <a:schemeClr val="tx1"/>
                </a:solidFill>
              </a:rPr>
              <a:t> </a:t>
            </a:r>
            <a:r>
              <a:rPr lang="en-US" sz="1600" dirty="0" err="1">
                <a:solidFill>
                  <a:schemeClr val="tx1"/>
                </a:solidFill>
              </a:rPr>
              <a:t>rỉ</a:t>
            </a:r>
            <a:r>
              <a:rPr lang="en-US" sz="1600" dirty="0">
                <a:solidFill>
                  <a:schemeClr val="tx1"/>
                </a:solidFill>
              </a:rPr>
              <a:t> ở </a:t>
            </a:r>
            <a:r>
              <a:rPr lang="en-US" sz="1600" dirty="0" err="1">
                <a:solidFill>
                  <a:schemeClr val="tx1"/>
                </a:solidFill>
              </a:rPr>
              <a:t>cuối</a:t>
            </a:r>
            <a:r>
              <a:rPr lang="en-US" sz="1600" dirty="0">
                <a:solidFill>
                  <a:schemeClr val="tx1"/>
                </a:solidFill>
              </a:rPr>
              <a:t> </a:t>
            </a:r>
            <a:r>
              <a:rPr lang="en-US" sz="1600" dirty="0" err="1">
                <a:solidFill>
                  <a:schemeClr val="tx1"/>
                </a:solidFill>
              </a:rPr>
              <a:t>vòng</a:t>
            </a:r>
            <a:r>
              <a:rPr lang="en-US" sz="1600" dirty="0">
                <a:solidFill>
                  <a:schemeClr val="tx1"/>
                </a:solidFill>
              </a:rPr>
              <a:t> </a:t>
            </a:r>
            <a:r>
              <a:rPr lang="en-US" sz="1600" dirty="0" err="1">
                <a:solidFill>
                  <a:schemeClr val="tx1"/>
                </a:solidFill>
              </a:rPr>
              <a:t>đời</a:t>
            </a:r>
            <a:r>
              <a:rPr lang="en-US" sz="1600" dirty="0">
                <a:solidFill>
                  <a:schemeClr val="tx1"/>
                </a:solidFill>
              </a:rPr>
              <a:t> </a:t>
            </a:r>
            <a:r>
              <a:rPr lang="en-US" sz="1600" dirty="0" err="1">
                <a:solidFill>
                  <a:schemeClr val="tx1"/>
                </a:solidFill>
              </a:rPr>
              <a:t>sản</a:t>
            </a:r>
            <a:r>
              <a:rPr lang="en-US" sz="1600" dirty="0">
                <a:solidFill>
                  <a:schemeClr val="tx1"/>
                </a:solidFill>
              </a:rPr>
              <a:t> </a:t>
            </a:r>
            <a:r>
              <a:rPr lang="en-US" sz="1600" dirty="0" err="1">
                <a:solidFill>
                  <a:schemeClr val="tx1"/>
                </a:solidFill>
              </a:rPr>
              <a:t>phẩm</a:t>
            </a:r>
            <a:r>
              <a:rPr lang="en-US" sz="1600" dirty="0">
                <a:solidFill>
                  <a:schemeClr val="tx1"/>
                </a:solidFill>
              </a:rPr>
              <a:t>..</a:t>
            </a:r>
          </a:p>
        </p:txBody>
      </p:sp>
      <p:pic>
        <p:nvPicPr>
          <p:cNvPr id="4" name="Picture 3">
            <a:extLst>
              <a:ext uri="{FF2B5EF4-FFF2-40B4-BE49-F238E27FC236}">
                <a16:creationId xmlns:a16="http://schemas.microsoft.com/office/drawing/2014/main" id="{4547E1B4-17AC-2706-83F2-53BEDDF1A42C}"/>
              </a:ext>
            </a:extLst>
          </p:cNvPr>
          <p:cNvPicPr>
            <a:picLocks noChangeAspect="1"/>
          </p:cNvPicPr>
          <p:nvPr/>
        </p:nvPicPr>
        <p:blipFill>
          <a:blip r:embed="rId2"/>
          <a:stretch>
            <a:fillRect/>
          </a:stretch>
        </p:blipFill>
        <p:spPr>
          <a:xfrm>
            <a:off x="4586097" y="1460329"/>
            <a:ext cx="2820378" cy="2304652"/>
          </a:xfrm>
          <a:prstGeom prst="rect">
            <a:avLst/>
          </a:prstGeom>
        </p:spPr>
      </p:pic>
      <p:pic>
        <p:nvPicPr>
          <p:cNvPr id="6" name="Picture 5">
            <a:extLst>
              <a:ext uri="{FF2B5EF4-FFF2-40B4-BE49-F238E27FC236}">
                <a16:creationId xmlns:a16="http://schemas.microsoft.com/office/drawing/2014/main" id="{33B2B459-3B23-D4C1-C6BD-EE6FACA4F226}"/>
              </a:ext>
            </a:extLst>
          </p:cNvPr>
          <p:cNvPicPr>
            <a:picLocks noChangeAspect="1"/>
          </p:cNvPicPr>
          <p:nvPr/>
        </p:nvPicPr>
        <p:blipFill>
          <a:blip r:embed="rId3"/>
          <a:stretch>
            <a:fillRect/>
          </a:stretch>
        </p:blipFill>
        <p:spPr>
          <a:xfrm>
            <a:off x="629587" y="3328624"/>
            <a:ext cx="3033477" cy="2737554"/>
          </a:xfrm>
          <a:prstGeom prst="rect">
            <a:avLst/>
          </a:prstGeom>
        </p:spPr>
      </p:pic>
      <p:pic>
        <p:nvPicPr>
          <p:cNvPr id="10" name="Picture 9">
            <a:extLst>
              <a:ext uri="{FF2B5EF4-FFF2-40B4-BE49-F238E27FC236}">
                <a16:creationId xmlns:a16="http://schemas.microsoft.com/office/drawing/2014/main" id="{7C4504C7-6B9D-06DA-02E1-1A9B0CF68D96}"/>
              </a:ext>
            </a:extLst>
          </p:cNvPr>
          <p:cNvPicPr>
            <a:picLocks noChangeAspect="1"/>
          </p:cNvPicPr>
          <p:nvPr/>
        </p:nvPicPr>
        <p:blipFill>
          <a:blip r:embed="rId4"/>
          <a:stretch>
            <a:fillRect/>
          </a:stretch>
        </p:blipFill>
        <p:spPr>
          <a:xfrm>
            <a:off x="8679306" y="3777912"/>
            <a:ext cx="2933024" cy="2488939"/>
          </a:xfrm>
          <a:prstGeom prst="rect">
            <a:avLst/>
          </a:prstGeom>
        </p:spPr>
      </p:pic>
      <p:sp>
        <p:nvSpPr>
          <p:cNvPr id="11" name="Title 1"/>
          <p:cNvSpPr>
            <a:spLocks noGrp="1"/>
          </p:cNvSpPr>
          <p:nvPr>
            <p:ph type="title"/>
          </p:nvPr>
        </p:nvSpPr>
        <p:spPr>
          <a:xfrm>
            <a:off x="237152" y="443501"/>
            <a:ext cx="11717694"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Nguồn</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phát</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thải</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KNK</a:t>
            </a:r>
            <a:endParaRPr lang="en-US" sz="3200" b="1" dirty="0">
              <a:solidFill>
                <a:schemeClr val="accent1">
                  <a:lumMod val="50000"/>
                </a:schemeClr>
              </a:solidFill>
              <a:latin typeface="+mn-lt"/>
              <a:cs typeface="Times New Roman" panose="02020603050405020304" pitchFamily="18" charset="0"/>
            </a:endParaRPr>
          </a:p>
        </p:txBody>
      </p:sp>
    </p:spTree>
    <p:extLst>
      <p:ext uri="{BB962C8B-B14F-4D97-AF65-F5344CB8AC3E}">
        <p14:creationId xmlns:p14="http://schemas.microsoft.com/office/powerpoint/2010/main" val="917738960"/>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466EC-65AC-9E34-62D0-C77BE0E3AD7D}"/>
              </a:ext>
            </a:extLst>
          </p:cNvPr>
          <p:cNvSpPr txBox="1">
            <a:spLocks/>
          </p:cNvSpPr>
          <p:nvPr/>
        </p:nvSpPr>
        <p:spPr>
          <a:xfrm>
            <a:off x="254833" y="326905"/>
            <a:ext cx="11619591"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n-lt"/>
                <a:cs typeface="Times New Roman" panose="02020603050405020304" pitchFamily="18" charset="0"/>
              </a:rPr>
              <a:t>Hệ</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số</a:t>
            </a:r>
            <a:r>
              <a:rPr lang="en-US" sz="3200" kern="0" dirty="0">
                <a:solidFill>
                  <a:schemeClr val="accent1">
                    <a:lumMod val="50000"/>
                  </a:schemeClr>
                </a:solidFill>
                <a:latin typeface="+mn-lt"/>
                <a:cs typeface="Times New Roman" panose="02020603050405020304" pitchFamily="18" charset="0"/>
              </a:rPr>
              <a:t> GWP: Global Warming Potential</a:t>
            </a:r>
          </a:p>
        </p:txBody>
      </p:sp>
      <p:sp>
        <p:nvSpPr>
          <p:cNvPr id="4" name="Content Placeholder 2">
            <a:extLst>
              <a:ext uri="{FF2B5EF4-FFF2-40B4-BE49-F238E27FC236}">
                <a16:creationId xmlns:a16="http://schemas.microsoft.com/office/drawing/2014/main" id="{19145D77-69F1-7A26-B16F-4C2C60AF15B7}"/>
              </a:ext>
            </a:extLst>
          </p:cNvPr>
          <p:cNvSpPr txBox="1">
            <a:spLocks/>
          </p:cNvSpPr>
          <p:nvPr/>
        </p:nvSpPr>
        <p:spPr>
          <a:xfrm>
            <a:off x="486272" y="1447141"/>
            <a:ext cx="5622113" cy="295928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latin typeface="+mn-lt"/>
              </a:rPr>
              <a:t> </a:t>
            </a:r>
            <a:r>
              <a:rPr lang="en-US" sz="1800" dirty="0" err="1">
                <a:solidFill>
                  <a:schemeClr val="tx1"/>
                </a:solidFill>
                <a:latin typeface="+mn-lt"/>
              </a:rPr>
              <a:t>Tiềm</a:t>
            </a:r>
            <a:r>
              <a:rPr lang="en-US" sz="1800" dirty="0">
                <a:solidFill>
                  <a:schemeClr val="tx1"/>
                </a:solidFill>
                <a:latin typeface="+mn-lt"/>
              </a:rPr>
              <a:t> </a:t>
            </a:r>
            <a:r>
              <a:rPr lang="en-US" sz="1800" dirty="0" err="1">
                <a:solidFill>
                  <a:schemeClr val="tx1"/>
                </a:solidFill>
                <a:latin typeface="+mn-lt"/>
              </a:rPr>
              <a:t>năng</a:t>
            </a:r>
            <a:r>
              <a:rPr lang="en-US" sz="1800" dirty="0">
                <a:solidFill>
                  <a:schemeClr val="tx1"/>
                </a:solidFill>
                <a:latin typeface="+mn-lt"/>
              </a:rPr>
              <a:t> </a:t>
            </a:r>
            <a:r>
              <a:rPr lang="en-US" sz="1800" dirty="0" err="1">
                <a:solidFill>
                  <a:schemeClr val="tx1"/>
                </a:solidFill>
                <a:latin typeface="+mn-lt"/>
              </a:rPr>
              <a:t>nóng</a:t>
            </a:r>
            <a:r>
              <a:rPr lang="en-US" sz="1800" dirty="0">
                <a:solidFill>
                  <a:schemeClr val="tx1"/>
                </a:solidFill>
                <a:latin typeface="+mn-lt"/>
              </a:rPr>
              <a:t> </a:t>
            </a:r>
            <a:r>
              <a:rPr lang="en-US" sz="1800" dirty="0" err="1">
                <a:solidFill>
                  <a:schemeClr val="tx1"/>
                </a:solidFill>
                <a:latin typeface="+mn-lt"/>
              </a:rPr>
              <a:t>lên</a:t>
            </a:r>
            <a:r>
              <a:rPr lang="en-US" sz="1800" dirty="0">
                <a:solidFill>
                  <a:schemeClr val="tx1"/>
                </a:solidFill>
                <a:latin typeface="+mn-lt"/>
              </a:rPr>
              <a:t> </a:t>
            </a:r>
            <a:r>
              <a:rPr lang="en-US" sz="1800" dirty="0" err="1">
                <a:solidFill>
                  <a:schemeClr val="tx1"/>
                </a:solidFill>
                <a:latin typeface="+mn-lt"/>
              </a:rPr>
              <a:t>toàn</a:t>
            </a:r>
            <a:r>
              <a:rPr lang="en-US" sz="1800" dirty="0">
                <a:solidFill>
                  <a:schemeClr val="tx1"/>
                </a:solidFill>
                <a:latin typeface="+mn-lt"/>
              </a:rPr>
              <a:t> </a:t>
            </a:r>
            <a:r>
              <a:rPr lang="en-US" sz="1800" dirty="0" err="1">
                <a:solidFill>
                  <a:schemeClr val="tx1"/>
                </a:solidFill>
                <a:latin typeface="+mn-lt"/>
              </a:rPr>
              <a:t>cầu</a:t>
            </a:r>
            <a:r>
              <a:rPr lang="en-US" sz="1800" dirty="0">
                <a:solidFill>
                  <a:schemeClr val="tx1"/>
                </a:solidFill>
                <a:latin typeface="+mn-lt"/>
              </a:rPr>
              <a:t> (Global Warming Potential – GWP) </a:t>
            </a:r>
            <a:r>
              <a:rPr lang="en-US" sz="1800" dirty="0" err="1">
                <a:solidFill>
                  <a:schemeClr val="tx1"/>
                </a:solidFill>
                <a:latin typeface="+mn-lt"/>
              </a:rPr>
              <a:t>được</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triển</a:t>
            </a:r>
            <a:r>
              <a:rPr lang="en-US" sz="1800" dirty="0">
                <a:solidFill>
                  <a:schemeClr val="tx1"/>
                </a:solidFill>
                <a:latin typeface="+mn-lt"/>
              </a:rPr>
              <a:t> </a:t>
            </a:r>
            <a:r>
              <a:rPr lang="en-US" sz="1800" dirty="0" err="1">
                <a:solidFill>
                  <a:schemeClr val="tx1"/>
                </a:solidFill>
                <a:latin typeface="+mn-lt"/>
              </a:rPr>
              <a:t>để</a:t>
            </a:r>
            <a:r>
              <a:rPr lang="en-US" sz="1800" dirty="0">
                <a:solidFill>
                  <a:schemeClr val="tx1"/>
                </a:solidFill>
                <a:latin typeface="+mn-lt"/>
              </a:rPr>
              <a:t> so </a:t>
            </a:r>
            <a:r>
              <a:rPr lang="en-US" sz="1800" dirty="0" err="1">
                <a:solidFill>
                  <a:schemeClr val="tx1"/>
                </a:solidFill>
                <a:latin typeface="+mn-lt"/>
              </a:rPr>
              <a:t>sánh</a:t>
            </a:r>
            <a:r>
              <a:rPr lang="en-US" sz="1800" dirty="0">
                <a:solidFill>
                  <a:schemeClr val="tx1"/>
                </a:solidFill>
                <a:latin typeface="+mn-lt"/>
              </a:rPr>
              <a:t> </a:t>
            </a:r>
            <a:r>
              <a:rPr lang="en-US" sz="1800" dirty="0" err="1">
                <a:solidFill>
                  <a:schemeClr val="tx1"/>
                </a:solidFill>
                <a:latin typeface="+mn-lt"/>
              </a:rPr>
              <a:t>các</a:t>
            </a:r>
            <a:r>
              <a:rPr lang="en-US" sz="1800" dirty="0">
                <a:solidFill>
                  <a:schemeClr val="tx1"/>
                </a:solidFill>
                <a:latin typeface="+mn-lt"/>
              </a:rPr>
              <a:t> </a:t>
            </a:r>
            <a:r>
              <a:rPr lang="en-US" sz="1800" dirty="0" err="1">
                <a:solidFill>
                  <a:schemeClr val="tx1"/>
                </a:solidFill>
                <a:latin typeface="+mn-lt"/>
              </a:rPr>
              <a:t>tác</a:t>
            </a:r>
            <a:r>
              <a:rPr lang="en-US" sz="1800" dirty="0">
                <a:solidFill>
                  <a:schemeClr val="tx1"/>
                </a:solidFill>
                <a:latin typeface="+mn-lt"/>
              </a:rPr>
              <a:t> </a:t>
            </a:r>
            <a:r>
              <a:rPr lang="en-US" sz="1800" dirty="0" err="1">
                <a:solidFill>
                  <a:schemeClr val="tx1"/>
                </a:solidFill>
                <a:latin typeface="+mn-lt"/>
              </a:rPr>
              <a:t>động</a:t>
            </a:r>
            <a:r>
              <a:rPr lang="en-US" sz="1800" dirty="0">
                <a:solidFill>
                  <a:schemeClr val="tx1"/>
                </a:solidFill>
                <a:latin typeface="+mn-lt"/>
              </a:rPr>
              <a:t> </a:t>
            </a:r>
            <a:r>
              <a:rPr lang="en-US" sz="1800" dirty="0" err="1">
                <a:solidFill>
                  <a:schemeClr val="tx1"/>
                </a:solidFill>
                <a:latin typeface="+mn-lt"/>
              </a:rPr>
              <a:t>nonhs</a:t>
            </a:r>
            <a:r>
              <a:rPr lang="en-US" sz="1800" dirty="0">
                <a:solidFill>
                  <a:schemeClr val="tx1"/>
                </a:solidFill>
                <a:latin typeface="+mn-lt"/>
              </a:rPr>
              <a:t> </a:t>
            </a:r>
            <a:r>
              <a:rPr lang="en-US" sz="1800" dirty="0" err="1">
                <a:solidFill>
                  <a:schemeClr val="tx1"/>
                </a:solidFill>
                <a:latin typeface="+mn-lt"/>
              </a:rPr>
              <a:t>lên</a:t>
            </a:r>
            <a:r>
              <a:rPr lang="en-US" sz="1800" dirty="0">
                <a:solidFill>
                  <a:schemeClr val="tx1"/>
                </a:solidFill>
                <a:latin typeface="+mn-lt"/>
              </a:rPr>
              <a:t> </a:t>
            </a:r>
            <a:r>
              <a:rPr lang="en-US" sz="1800" dirty="0" err="1">
                <a:solidFill>
                  <a:schemeClr val="tx1"/>
                </a:solidFill>
                <a:latin typeface="+mn-lt"/>
              </a:rPr>
              <a:t>toàn</a:t>
            </a:r>
            <a:r>
              <a:rPr lang="en-US" sz="1800" dirty="0">
                <a:solidFill>
                  <a:schemeClr val="tx1"/>
                </a:solidFill>
                <a:latin typeface="+mn-lt"/>
              </a:rPr>
              <a:t> </a:t>
            </a:r>
            <a:r>
              <a:rPr lang="en-US" sz="1800" dirty="0" err="1">
                <a:solidFill>
                  <a:schemeClr val="tx1"/>
                </a:solidFill>
                <a:latin typeface="+mn-lt"/>
              </a:rPr>
              <a:t>cầu</a:t>
            </a:r>
            <a:r>
              <a:rPr lang="en-US" sz="1800" dirty="0">
                <a:solidFill>
                  <a:schemeClr val="tx1"/>
                </a:solidFill>
                <a:latin typeface="+mn-lt"/>
              </a:rPr>
              <a:t>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các</a:t>
            </a:r>
            <a:r>
              <a:rPr lang="en-US" sz="1800" dirty="0">
                <a:solidFill>
                  <a:schemeClr val="tx1"/>
                </a:solidFill>
                <a:latin typeface="+mn-lt"/>
              </a:rPr>
              <a:t> </a:t>
            </a:r>
            <a:r>
              <a:rPr lang="en-US" sz="1800" dirty="0" err="1">
                <a:solidFill>
                  <a:schemeClr val="tx1"/>
                </a:solidFill>
                <a:latin typeface="+mn-lt"/>
              </a:rPr>
              <a:t>loại</a:t>
            </a:r>
            <a:r>
              <a:rPr lang="en-US" sz="1800" dirty="0">
                <a:solidFill>
                  <a:schemeClr val="tx1"/>
                </a:solidFill>
                <a:latin typeface="+mn-lt"/>
              </a:rPr>
              <a:t> </a:t>
            </a:r>
            <a:r>
              <a:rPr lang="en-US" sz="1800" dirty="0" err="1">
                <a:solidFill>
                  <a:schemeClr val="tx1"/>
                </a:solidFill>
                <a:latin typeface="+mn-lt"/>
              </a:rPr>
              <a:t>KNK</a:t>
            </a:r>
            <a:r>
              <a:rPr lang="en-US" sz="1800" dirty="0">
                <a:solidFill>
                  <a:schemeClr val="tx1"/>
                </a:solidFill>
                <a:latin typeface="+mn-lt"/>
              </a:rPr>
              <a:t>.</a:t>
            </a:r>
          </a:p>
          <a:p>
            <a:pPr algn="just"/>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a:t>
            </a:r>
            <a:r>
              <a:rPr lang="en-US" sz="1800" dirty="0" err="1">
                <a:solidFill>
                  <a:schemeClr val="tx1"/>
                </a:solidFill>
                <a:latin typeface="+mn-lt"/>
              </a:rPr>
              <a:t>một</a:t>
            </a:r>
            <a:r>
              <a:rPr lang="en-US" sz="1800" dirty="0">
                <a:solidFill>
                  <a:schemeClr val="tx1"/>
                </a:solidFill>
                <a:latin typeface="+mn-lt"/>
              </a:rPr>
              <a:t> </a:t>
            </a:r>
            <a:r>
              <a:rPr lang="en-US" sz="1800" dirty="0" err="1">
                <a:solidFill>
                  <a:schemeClr val="tx1"/>
                </a:solidFill>
                <a:latin typeface="+mn-lt"/>
              </a:rPr>
              <a:t>phép</a:t>
            </a:r>
            <a:r>
              <a:rPr lang="en-US" sz="1800" dirty="0">
                <a:solidFill>
                  <a:schemeClr val="tx1"/>
                </a:solidFill>
                <a:latin typeface="+mn-lt"/>
              </a:rPr>
              <a:t> </a:t>
            </a:r>
            <a:r>
              <a:rPr lang="en-US" sz="1800" dirty="0" err="1">
                <a:solidFill>
                  <a:schemeClr val="tx1"/>
                </a:solidFill>
                <a:latin typeface="+mn-lt"/>
              </a:rPr>
              <a:t>đo</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năng</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mà</a:t>
            </a:r>
            <a:r>
              <a:rPr lang="en-US" sz="1800" dirty="0">
                <a:solidFill>
                  <a:schemeClr val="tx1"/>
                </a:solidFill>
                <a:latin typeface="+mn-lt"/>
              </a:rPr>
              <a:t> 1 </a:t>
            </a:r>
            <a:r>
              <a:rPr lang="en-US" sz="1800" dirty="0" err="1">
                <a:solidFill>
                  <a:schemeClr val="tx1"/>
                </a:solidFill>
                <a:latin typeface="+mn-lt"/>
              </a:rPr>
              <a:t>tấn</a:t>
            </a:r>
            <a:r>
              <a:rPr lang="en-US" sz="1800" dirty="0">
                <a:solidFill>
                  <a:schemeClr val="tx1"/>
                </a:solidFill>
                <a:latin typeface="+mn-lt"/>
              </a:rPr>
              <a:t> </a:t>
            </a:r>
            <a:r>
              <a:rPr lang="en-US" sz="1800" dirty="0" err="1">
                <a:solidFill>
                  <a:schemeClr val="tx1"/>
                </a:solidFill>
                <a:latin typeface="+mn-lt"/>
              </a:rPr>
              <a:t>KNK</a:t>
            </a:r>
            <a:r>
              <a:rPr lang="en-US" sz="1800" dirty="0">
                <a:solidFill>
                  <a:schemeClr val="tx1"/>
                </a:solidFill>
                <a:latin typeface="+mn-lt"/>
              </a:rPr>
              <a:t> </a:t>
            </a:r>
            <a:r>
              <a:rPr lang="en-US" sz="1800" dirty="0" err="1">
                <a:solidFill>
                  <a:schemeClr val="tx1"/>
                </a:solidFill>
                <a:latin typeface="+mn-lt"/>
              </a:rPr>
              <a:t>sẽ</a:t>
            </a:r>
            <a:r>
              <a:rPr lang="en-US" sz="1800" dirty="0">
                <a:solidFill>
                  <a:schemeClr val="tx1"/>
                </a:solidFill>
                <a:latin typeface="+mn-lt"/>
              </a:rPr>
              <a:t> </a:t>
            </a:r>
            <a:r>
              <a:rPr lang="en-US" sz="1800" dirty="0" err="1">
                <a:solidFill>
                  <a:schemeClr val="tx1"/>
                </a:solidFill>
                <a:latin typeface="+mn-lt"/>
              </a:rPr>
              <a:t>hấp</a:t>
            </a:r>
            <a:r>
              <a:rPr lang="en-US" sz="1800" dirty="0">
                <a:solidFill>
                  <a:schemeClr val="tx1"/>
                </a:solidFill>
                <a:latin typeface="+mn-lt"/>
              </a:rPr>
              <a:t> </a:t>
            </a:r>
            <a:r>
              <a:rPr lang="en-US" sz="1800" dirty="0" err="1">
                <a:solidFill>
                  <a:schemeClr val="tx1"/>
                </a:solidFill>
                <a:latin typeface="+mn-lt"/>
              </a:rPr>
              <a:t>thụ</a:t>
            </a:r>
            <a:r>
              <a:rPr lang="en-US" sz="1800" dirty="0">
                <a:solidFill>
                  <a:schemeClr val="tx1"/>
                </a:solidFill>
                <a:latin typeface="+mn-lt"/>
              </a:rPr>
              <a:t> </a:t>
            </a:r>
            <a:r>
              <a:rPr lang="en-US" sz="1800" dirty="0" err="1">
                <a:solidFill>
                  <a:schemeClr val="tx1"/>
                </a:solidFill>
                <a:latin typeface="+mn-lt"/>
              </a:rPr>
              <a:t>trong</a:t>
            </a:r>
            <a:r>
              <a:rPr lang="en-US" sz="1800" dirty="0">
                <a:solidFill>
                  <a:schemeClr val="tx1"/>
                </a:solidFill>
                <a:latin typeface="+mn-lt"/>
              </a:rPr>
              <a:t> </a:t>
            </a:r>
            <a:r>
              <a:rPr lang="en-US" sz="1800" dirty="0" err="1">
                <a:solidFill>
                  <a:schemeClr val="tx1"/>
                </a:solidFill>
                <a:latin typeface="+mn-lt"/>
              </a:rPr>
              <a:t>một</a:t>
            </a:r>
            <a:r>
              <a:rPr lang="en-US" sz="1800" dirty="0">
                <a:solidFill>
                  <a:schemeClr val="tx1"/>
                </a:solidFill>
                <a:latin typeface="+mn-lt"/>
              </a:rPr>
              <a:t> </a:t>
            </a:r>
            <a:r>
              <a:rPr lang="en-US" sz="1800" dirty="0" err="1">
                <a:solidFill>
                  <a:schemeClr val="tx1"/>
                </a:solidFill>
                <a:latin typeface="+mn-lt"/>
              </a:rPr>
              <a:t>khoảng</a:t>
            </a:r>
            <a:r>
              <a:rPr lang="en-US" sz="1800" dirty="0">
                <a:solidFill>
                  <a:schemeClr val="tx1"/>
                </a:solidFill>
                <a:latin typeface="+mn-lt"/>
              </a:rPr>
              <a:t> </a:t>
            </a:r>
            <a:r>
              <a:rPr lang="en-US" sz="1800" dirty="0" err="1">
                <a:solidFill>
                  <a:schemeClr val="tx1"/>
                </a:solidFill>
                <a:latin typeface="+mn-lt"/>
              </a:rPr>
              <a:t>thời</a:t>
            </a:r>
            <a:r>
              <a:rPr lang="en-US" sz="1800" dirty="0">
                <a:solidFill>
                  <a:schemeClr val="tx1"/>
                </a:solidFill>
                <a:latin typeface="+mn-lt"/>
              </a:rPr>
              <a:t> </a:t>
            </a:r>
            <a:r>
              <a:rPr lang="en-US" sz="1800" dirty="0" err="1">
                <a:solidFill>
                  <a:schemeClr val="tx1"/>
                </a:solidFill>
                <a:latin typeface="+mn-lt"/>
              </a:rPr>
              <a:t>gian</a:t>
            </a:r>
            <a:r>
              <a:rPr lang="en-US" sz="1800" dirty="0">
                <a:solidFill>
                  <a:schemeClr val="tx1"/>
                </a:solidFill>
                <a:latin typeface="+mn-lt"/>
              </a:rPr>
              <a:t> </a:t>
            </a:r>
            <a:r>
              <a:rPr lang="en-US" sz="1800" dirty="0" err="1">
                <a:solidFill>
                  <a:schemeClr val="tx1"/>
                </a:solidFill>
                <a:latin typeface="+mn-lt"/>
              </a:rPr>
              <a:t>nhất</a:t>
            </a:r>
            <a:r>
              <a:rPr lang="en-US" sz="1800" dirty="0">
                <a:solidFill>
                  <a:schemeClr val="tx1"/>
                </a:solidFill>
                <a:latin typeface="+mn-lt"/>
              </a:rPr>
              <a:t> </a:t>
            </a:r>
            <a:r>
              <a:rPr lang="en-US" sz="1800" dirty="0" err="1">
                <a:solidFill>
                  <a:schemeClr val="tx1"/>
                </a:solidFill>
                <a:latin typeface="+mn-lt"/>
              </a:rPr>
              <a:t>định</a:t>
            </a:r>
            <a:r>
              <a:rPr lang="en-US" sz="1800" dirty="0">
                <a:solidFill>
                  <a:schemeClr val="tx1"/>
                </a:solidFill>
                <a:latin typeface="+mn-lt"/>
              </a:rPr>
              <a:t> (</a:t>
            </a:r>
            <a:r>
              <a:rPr lang="en-US" sz="1800" dirty="0" err="1">
                <a:solidFill>
                  <a:schemeClr val="tx1"/>
                </a:solidFill>
                <a:latin typeface="+mn-lt"/>
              </a:rPr>
              <a:t>thường</a:t>
            </a:r>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100 </a:t>
            </a:r>
            <a:r>
              <a:rPr lang="en-US" sz="1800" dirty="0" err="1">
                <a:solidFill>
                  <a:schemeClr val="tx1"/>
                </a:solidFill>
                <a:latin typeface="+mn-lt"/>
              </a:rPr>
              <a:t>năm</a:t>
            </a:r>
            <a:r>
              <a:rPr lang="en-US" sz="1800" dirty="0">
                <a:solidFill>
                  <a:schemeClr val="tx1"/>
                </a:solidFill>
                <a:latin typeface="+mn-lt"/>
              </a:rPr>
              <a:t>) so </a:t>
            </a:r>
            <a:r>
              <a:rPr lang="en-US" sz="1800" dirty="0" err="1">
                <a:solidFill>
                  <a:schemeClr val="tx1"/>
                </a:solidFill>
                <a:latin typeface="+mn-lt"/>
              </a:rPr>
              <a:t>với</a:t>
            </a:r>
            <a:r>
              <a:rPr lang="en-US" sz="1800" dirty="0">
                <a:solidFill>
                  <a:schemeClr val="tx1"/>
                </a:solidFill>
                <a:latin typeface="+mn-lt"/>
              </a:rPr>
              <a:t> 1 </a:t>
            </a:r>
            <a:r>
              <a:rPr lang="en-US" sz="1800" dirty="0" err="1">
                <a:solidFill>
                  <a:schemeClr val="tx1"/>
                </a:solidFill>
                <a:latin typeface="+mn-lt"/>
              </a:rPr>
              <a:t>tấn</a:t>
            </a:r>
            <a:r>
              <a:rPr lang="en-US" sz="1800" dirty="0">
                <a:solidFill>
                  <a:schemeClr val="tx1"/>
                </a:solidFill>
                <a:latin typeface="+mn-lt"/>
              </a:rPr>
              <a:t> CO2.</a:t>
            </a:r>
          </a:p>
        </p:txBody>
      </p:sp>
      <p:sp>
        <p:nvSpPr>
          <p:cNvPr id="3" name="Content Placeholder 2">
            <a:extLst>
              <a:ext uri="{FF2B5EF4-FFF2-40B4-BE49-F238E27FC236}">
                <a16:creationId xmlns:a16="http://schemas.microsoft.com/office/drawing/2014/main" id="{05FF459D-8A43-7E88-CA67-A8438D3D702A}"/>
              </a:ext>
            </a:extLst>
          </p:cNvPr>
          <p:cNvSpPr txBox="1">
            <a:spLocks/>
          </p:cNvSpPr>
          <p:nvPr/>
        </p:nvSpPr>
        <p:spPr>
          <a:xfrm>
            <a:off x="8327401" y="2926782"/>
            <a:ext cx="3474240" cy="354497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latin typeface="+mn-lt"/>
              </a:rPr>
              <a:t> Theo IPCC </a:t>
            </a:r>
            <a:r>
              <a:rPr lang="en-US" sz="1800" dirty="0" err="1">
                <a:solidFill>
                  <a:schemeClr val="tx1"/>
                </a:solidFill>
                <a:latin typeface="+mn-lt"/>
              </a:rPr>
              <a:t>AR6</a:t>
            </a:r>
            <a:endParaRPr lang="en-US" sz="1800" dirty="0">
              <a:solidFill>
                <a:schemeClr val="tx1"/>
              </a:solidFill>
              <a:latin typeface="+mn-lt"/>
            </a:endParaRPr>
          </a:p>
          <a:p>
            <a:pPr algn="just">
              <a:buFont typeface="Wingdings" panose="05000000000000000000" pitchFamily="2" charset="2"/>
              <a:buChar char="v"/>
            </a:pPr>
            <a:r>
              <a:rPr lang="en-US" sz="1800" dirty="0">
                <a:solidFill>
                  <a:schemeClr val="tx1"/>
                </a:solidFill>
                <a:latin typeface="+mn-lt"/>
              </a:rPr>
              <a:t> GWP </a:t>
            </a:r>
            <a:r>
              <a:rPr lang="en-US" sz="1800" dirty="0" err="1">
                <a:solidFill>
                  <a:schemeClr val="tx1"/>
                </a:solidFill>
                <a:latin typeface="+mn-lt"/>
              </a:rPr>
              <a:t>của</a:t>
            </a:r>
            <a:r>
              <a:rPr lang="en-US" sz="1800" dirty="0">
                <a:solidFill>
                  <a:schemeClr val="tx1"/>
                </a:solidFill>
                <a:latin typeface="+mn-lt"/>
              </a:rPr>
              <a:t> CO2 = 1</a:t>
            </a:r>
          </a:p>
          <a:p>
            <a:pPr algn="just">
              <a:buFont typeface="Wingdings" panose="05000000000000000000" pitchFamily="2" charset="2"/>
              <a:buChar char="v"/>
            </a:pPr>
            <a:r>
              <a:rPr lang="en-US" sz="1800" dirty="0">
                <a:solidFill>
                  <a:schemeClr val="tx1"/>
                </a:solidFill>
                <a:latin typeface="+mn-lt"/>
              </a:rPr>
              <a:t> GWP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CH4</a:t>
            </a:r>
            <a:r>
              <a:rPr lang="en-US" sz="1800" dirty="0">
                <a:solidFill>
                  <a:schemeClr val="tx1"/>
                </a:solidFill>
                <a:latin typeface="+mn-lt"/>
              </a:rPr>
              <a:t> = 27.9: </a:t>
            </a:r>
            <a:r>
              <a:rPr lang="en-US" sz="1800" dirty="0" err="1">
                <a:solidFill>
                  <a:schemeClr val="tx1"/>
                </a:solidFill>
                <a:latin typeface="+mn-lt"/>
              </a:rPr>
              <a:t>tức</a:t>
            </a:r>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1 </a:t>
            </a:r>
            <a:r>
              <a:rPr lang="en-US" sz="1800" dirty="0" err="1">
                <a:solidFill>
                  <a:schemeClr val="tx1"/>
                </a:solidFill>
                <a:latin typeface="+mn-lt"/>
              </a:rPr>
              <a:t>tấn</a:t>
            </a:r>
            <a:r>
              <a:rPr lang="en-US" sz="1800" dirty="0">
                <a:solidFill>
                  <a:schemeClr val="tx1"/>
                </a:solidFill>
                <a:latin typeface="+mn-lt"/>
              </a:rPr>
              <a:t> </a:t>
            </a:r>
            <a:r>
              <a:rPr lang="en-US" sz="1800" dirty="0" err="1">
                <a:solidFill>
                  <a:schemeClr val="tx1"/>
                </a:solidFill>
                <a:latin typeface="+mn-lt"/>
              </a:rPr>
              <a:t>CH4</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thải</a:t>
            </a:r>
            <a:r>
              <a:rPr lang="en-US" sz="1800" dirty="0">
                <a:solidFill>
                  <a:schemeClr val="tx1"/>
                </a:solidFill>
                <a:latin typeface="+mn-lt"/>
              </a:rPr>
              <a:t> </a:t>
            </a:r>
            <a:r>
              <a:rPr lang="en-US" sz="1800" dirty="0" err="1">
                <a:solidFill>
                  <a:schemeClr val="tx1"/>
                </a:solidFill>
                <a:latin typeface="+mn-lt"/>
              </a:rPr>
              <a:t>tương</a:t>
            </a:r>
            <a:r>
              <a:rPr lang="en-US" sz="1800" dirty="0">
                <a:solidFill>
                  <a:schemeClr val="tx1"/>
                </a:solidFill>
                <a:latin typeface="+mn-lt"/>
              </a:rPr>
              <a:t> </a:t>
            </a:r>
            <a:r>
              <a:rPr lang="en-US" sz="1800" dirty="0" err="1">
                <a:solidFill>
                  <a:schemeClr val="tx1"/>
                </a:solidFill>
                <a:latin typeface="+mn-lt"/>
              </a:rPr>
              <a:t>đương</a:t>
            </a:r>
            <a:r>
              <a:rPr lang="en-US" sz="1800" dirty="0">
                <a:solidFill>
                  <a:schemeClr val="tx1"/>
                </a:solidFill>
                <a:latin typeface="+mn-lt"/>
              </a:rPr>
              <a:t> 27.9 </a:t>
            </a:r>
            <a:r>
              <a:rPr lang="en-US" sz="1800" dirty="0" err="1">
                <a:solidFill>
                  <a:schemeClr val="tx1"/>
                </a:solidFill>
                <a:latin typeface="+mn-lt"/>
              </a:rPr>
              <a:t>tấn</a:t>
            </a:r>
            <a:r>
              <a:rPr lang="en-US" sz="1800" dirty="0">
                <a:solidFill>
                  <a:schemeClr val="tx1"/>
                </a:solidFill>
                <a:latin typeface="+mn-lt"/>
              </a:rPr>
              <a:t> CO2</a:t>
            </a:r>
          </a:p>
          <a:p>
            <a:pPr algn="just">
              <a:buFont typeface="Wingdings" panose="05000000000000000000" pitchFamily="2" charset="2"/>
              <a:buChar char="v"/>
            </a:pPr>
            <a:r>
              <a:rPr lang="en-US" sz="1800" dirty="0">
                <a:solidFill>
                  <a:schemeClr val="tx1"/>
                </a:solidFill>
                <a:latin typeface="+mn-lt"/>
              </a:rPr>
              <a:t> GWP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N20</a:t>
            </a:r>
            <a:r>
              <a:rPr lang="en-US" sz="1800" dirty="0">
                <a:solidFill>
                  <a:schemeClr val="tx1"/>
                </a:solidFill>
                <a:latin typeface="+mn-lt"/>
              </a:rPr>
              <a:t> = 273: </a:t>
            </a:r>
            <a:r>
              <a:rPr lang="en-US" sz="1800" dirty="0" err="1">
                <a:solidFill>
                  <a:schemeClr val="tx1"/>
                </a:solidFill>
                <a:latin typeface="+mn-lt"/>
              </a:rPr>
              <a:t>tức</a:t>
            </a:r>
            <a:r>
              <a:rPr lang="en-US" sz="1800" dirty="0">
                <a:solidFill>
                  <a:schemeClr val="tx1"/>
                </a:solidFill>
                <a:latin typeface="+mn-lt"/>
              </a:rPr>
              <a:t> </a:t>
            </a:r>
            <a:r>
              <a:rPr lang="en-US" sz="1800" dirty="0" err="1">
                <a:solidFill>
                  <a:schemeClr val="tx1"/>
                </a:solidFill>
                <a:latin typeface="+mn-lt"/>
              </a:rPr>
              <a:t>tức</a:t>
            </a:r>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1 </a:t>
            </a:r>
            <a:r>
              <a:rPr lang="en-US" sz="1800" dirty="0" err="1">
                <a:solidFill>
                  <a:schemeClr val="tx1"/>
                </a:solidFill>
                <a:latin typeface="+mn-lt"/>
              </a:rPr>
              <a:t>tấn</a:t>
            </a:r>
            <a:r>
              <a:rPr lang="en-US" sz="1800" dirty="0">
                <a:solidFill>
                  <a:schemeClr val="tx1"/>
                </a:solidFill>
                <a:latin typeface="+mn-lt"/>
              </a:rPr>
              <a:t> </a:t>
            </a:r>
            <a:r>
              <a:rPr lang="en-US" sz="1800" dirty="0" err="1">
                <a:solidFill>
                  <a:schemeClr val="tx1"/>
                </a:solidFill>
                <a:latin typeface="+mn-lt"/>
              </a:rPr>
              <a:t>N20</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thải</a:t>
            </a:r>
            <a:r>
              <a:rPr lang="en-US" sz="1800" dirty="0">
                <a:solidFill>
                  <a:schemeClr val="tx1"/>
                </a:solidFill>
                <a:latin typeface="+mn-lt"/>
              </a:rPr>
              <a:t> </a:t>
            </a:r>
            <a:r>
              <a:rPr lang="en-US" sz="1800" dirty="0" err="1">
                <a:solidFill>
                  <a:schemeClr val="tx1"/>
                </a:solidFill>
                <a:latin typeface="+mn-lt"/>
              </a:rPr>
              <a:t>tương</a:t>
            </a:r>
            <a:r>
              <a:rPr lang="en-US" sz="1800" dirty="0">
                <a:solidFill>
                  <a:schemeClr val="tx1"/>
                </a:solidFill>
                <a:latin typeface="+mn-lt"/>
              </a:rPr>
              <a:t> </a:t>
            </a:r>
            <a:r>
              <a:rPr lang="en-US" sz="1800" dirty="0" err="1">
                <a:solidFill>
                  <a:schemeClr val="tx1"/>
                </a:solidFill>
                <a:latin typeface="+mn-lt"/>
              </a:rPr>
              <a:t>đương</a:t>
            </a:r>
            <a:r>
              <a:rPr lang="en-US" sz="1800" dirty="0">
                <a:solidFill>
                  <a:schemeClr val="tx1"/>
                </a:solidFill>
                <a:latin typeface="+mn-lt"/>
              </a:rPr>
              <a:t> 273 </a:t>
            </a:r>
            <a:r>
              <a:rPr lang="en-US" sz="1800" dirty="0" err="1">
                <a:solidFill>
                  <a:schemeClr val="tx1"/>
                </a:solidFill>
                <a:latin typeface="+mn-lt"/>
              </a:rPr>
              <a:t>tấn</a:t>
            </a:r>
            <a:r>
              <a:rPr lang="en-US" sz="1800" dirty="0">
                <a:solidFill>
                  <a:schemeClr val="tx1"/>
                </a:solidFill>
                <a:latin typeface="+mn-lt"/>
              </a:rPr>
              <a:t> CO2</a:t>
            </a:r>
          </a:p>
          <a:p>
            <a:pPr algn="just">
              <a:buFont typeface="Wingdings" panose="05000000000000000000" pitchFamily="2" charset="2"/>
              <a:buChar char="v"/>
            </a:pPr>
            <a:endParaRPr lang="en-US" sz="1800" dirty="0">
              <a:solidFill>
                <a:schemeClr val="tx1"/>
              </a:solidFill>
              <a:latin typeface="+mn-lt"/>
            </a:endParaRPr>
          </a:p>
        </p:txBody>
      </p:sp>
      <p:pic>
        <p:nvPicPr>
          <p:cNvPr id="6" name="Picture 5">
            <a:extLst>
              <a:ext uri="{FF2B5EF4-FFF2-40B4-BE49-F238E27FC236}">
                <a16:creationId xmlns:a16="http://schemas.microsoft.com/office/drawing/2014/main" id="{E2DAFA01-E653-1F40-B19A-283BC773556D}"/>
              </a:ext>
            </a:extLst>
          </p:cNvPr>
          <p:cNvPicPr>
            <a:picLocks noChangeAspect="1"/>
          </p:cNvPicPr>
          <p:nvPr/>
        </p:nvPicPr>
        <p:blipFill>
          <a:blip r:embed="rId2"/>
          <a:stretch>
            <a:fillRect/>
          </a:stretch>
        </p:blipFill>
        <p:spPr>
          <a:xfrm>
            <a:off x="413489" y="3772917"/>
            <a:ext cx="7841129" cy="2274293"/>
          </a:xfrm>
          <a:prstGeom prst="rect">
            <a:avLst/>
          </a:prstGeom>
        </p:spPr>
      </p:pic>
      <p:sp>
        <p:nvSpPr>
          <p:cNvPr id="7" name="Content Placeholder 2">
            <a:extLst>
              <a:ext uri="{FF2B5EF4-FFF2-40B4-BE49-F238E27FC236}">
                <a16:creationId xmlns:a16="http://schemas.microsoft.com/office/drawing/2014/main" id="{F226E9F2-1BD2-F89A-7C6C-7A99867A1650}"/>
              </a:ext>
            </a:extLst>
          </p:cNvPr>
          <p:cNvSpPr txBox="1">
            <a:spLocks/>
          </p:cNvSpPr>
          <p:nvPr/>
        </p:nvSpPr>
        <p:spPr>
          <a:xfrm>
            <a:off x="6173694" y="1447141"/>
            <a:ext cx="5700730" cy="232577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latin typeface="+mn-lt"/>
              </a:rPr>
              <a:t> </a:t>
            </a:r>
            <a:r>
              <a:rPr lang="en-US" sz="1800" dirty="0" err="1">
                <a:solidFill>
                  <a:schemeClr val="tx1"/>
                </a:solidFill>
                <a:latin typeface="+mn-lt"/>
              </a:rPr>
              <a:t>CO2e</a:t>
            </a:r>
            <a:r>
              <a:rPr lang="en-US" sz="1800" dirty="0">
                <a:solidFill>
                  <a:schemeClr val="tx1"/>
                </a:solidFill>
                <a:latin typeface="+mn-lt"/>
              </a:rPr>
              <a:t> ( CO2 Equivalents) </a:t>
            </a:r>
            <a:r>
              <a:rPr lang="en-US" sz="1800" dirty="0" err="1">
                <a:solidFill>
                  <a:schemeClr val="tx1"/>
                </a:solidFill>
                <a:latin typeface="+mn-lt"/>
              </a:rPr>
              <a:t>là</a:t>
            </a:r>
            <a:r>
              <a:rPr lang="en-US" sz="1800" dirty="0">
                <a:solidFill>
                  <a:schemeClr val="tx1"/>
                </a:solidFill>
                <a:latin typeface="+mn-lt"/>
              </a:rPr>
              <a:t> </a:t>
            </a:r>
            <a:r>
              <a:rPr lang="en-US" sz="1800" dirty="0" err="1">
                <a:solidFill>
                  <a:schemeClr val="tx1"/>
                </a:solidFill>
                <a:latin typeface="+mn-lt"/>
              </a:rPr>
              <a:t>một</a:t>
            </a:r>
            <a:r>
              <a:rPr lang="en-US" sz="1800" dirty="0">
                <a:solidFill>
                  <a:schemeClr val="tx1"/>
                </a:solidFill>
                <a:latin typeface="+mn-lt"/>
              </a:rPr>
              <a:t> </a:t>
            </a:r>
            <a:r>
              <a:rPr lang="en-US" sz="1800" dirty="0" err="1">
                <a:solidFill>
                  <a:schemeClr val="tx1"/>
                </a:solidFill>
                <a:latin typeface="+mn-lt"/>
              </a:rPr>
              <a:t>đơn</a:t>
            </a:r>
            <a:r>
              <a:rPr lang="en-US" sz="1800" dirty="0">
                <a:solidFill>
                  <a:schemeClr val="tx1"/>
                </a:solidFill>
                <a:latin typeface="+mn-lt"/>
              </a:rPr>
              <a:t> </a:t>
            </a:r>
            <a:r>
              <a:rPr lang="en-US" sz="1800" dirty="0" err="1">
                <a:solidFill>
                  <a:schemeClr val="tx1"/>
                </a:solidFill>
                <a:latin typeface="+mn-lt"/>
              </a:rPr>
              <a:t>vị</a:t>
            </a:r>
            <a:r>
              <a:rPr lang="en-US" sz="1800" dirty="0">
                <a:solidFill>
                  <a:schemeClr val="tx1"/>
                </a:solidFill>
                <a:latin typeface="+mn-lt"/>
              </a:rPr>
              <a:t> </a:t>
            </a:r>
            <a:r>
              <a:rPr lang="en-US" sz="1800" dirty="0" err="1">
                <a:solidFill>
                  <a:schemeClr val="tx1"/>
                </a:solidFill>
                <a:latin typeface="+mn-lt"/>
              </a:rPr>
              <a:t>đo</a:t>
            </a:r>
            <a:r>
              <a:rPr lang="en-US" sz="1800" dirty="0">
                <a:solidFill>
                  <a:schemeClr val="tx1"/>
                </a:solidFill>
                <a:latin typeface="+mn-lt"/>
              </a:rPr>
              <a:t> </a:t>
            </a:r>
            <a:r>
              <a:rPr lang="en-US" sz="1800" dirty="0" err="1">
                <a:solidFill>
                  <a:schemeClr val="tx1"/>
                </a:solidFill>
                <a:latin typeface="+mn-lt"/>
              </a:rPr>
              <a:t>lường</a:t>
            </a:r>
            <a:r>
              <a:rPr lang="en-US" sz="1800" dirty="0">
                <a:solidFill>
                  <a:schemeClr val="tx1"/>
                </a:solidFill>
                <a:latin typeface="+mn-lt"/>
              </a:rPr>
              <a:t> </a:t>
            </a:r>
            <a:r>
              <a:rPr lang="en-US" sz="1800" dirty="0" err="1">
                <a:solidFill>
                  <a:schemeClr val="tx1"/>
                </a:solidFill>
                <a:latin typeface="+mn-lt"/>
              </a:rPr>
              <a:t>để</a:t>
            </a:r>
            <a:r>
              <a:rPr lang="en-US" sz="1800" dirty="0">
                <a:solidFill>
                  <a:schemeClr val="tx1"/>
                </a:solidFill>
                <a:latin typeface="+mn-lt"/>
              </a:rPr>
              <a:t> so </a:t>
            </a:r>
            <a:r>
              <a:rPr lang="en-US" sz="1800" dirty="0" err="1">
                <a:solidFill>
                  <a:schemeClr val="tx1"/>
                </a:solidFill>
                <a:latin typeface="+mn-lt"/>
              </a:rPr>
              <a:t>sánh</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thải</a:t>
            </a:r>
            <a:r>
              <a:rPr lang="en-US" sz="1800" dirty="0">
                <a:solidFill>
                  <a:schemeClr val="tx1"/>
                </a:solidFill>
                <a:latin typeface="+mn-lt"/>
              </a:rPr>
              <a:t> </a:t>
            </a:r>
            <a:r>
              <a:rPr lang="en-US" sz="1800" dirty="0" err="1">
                <a:solidFill>
                  <a:schemeClr val="tx1"/>
                </a:solidFill>
                <a:latin typeface="+mn-lt"/>
              </a:rPr>
              <a:t>từ</a:t>
            </a:r>
            <a:r>
              <a:rPr lang="en-US" sz="1800" dirty="0">
                <a:solidFill>
                  <a:schemeClr val="tx1"/>
                </a:solidFill>
                <a:latin typeface="+mn-lt"/>
              </a:rPr>
              <a:t> </a:t>
            </a:r>
            <a:r>
              <a:rPr lang="en-US" sz="1800" dirty="0" err="1">
                <a:solidFill>
                  <a:schemeClr val="tx1"/>
                </a:solidFill>
                <a:latin typeface="+mn-lt"/>
              </a:rPr>
              <a:t>các</a:t>
            </a:r>
            <a:r>
              <a:rPr lang="en-US" sz="1800" dirty="0">
                <a:solidFill>
                  <a:schemeClr val="tx1"/>
                </a:solidFill>
                <a:latin typeface="+mn-lt"/>
              </a:rPr>
              <a:t> </a:t>
            </a:r>
            <a:r>
              <a:rPr lang="en-US" sz="1800" dirty="0" err="1">
                <a:solidFill>
                  <a:schemeClr val="tx1"/>
                </a:solidFill>
                <a:latin typeface="+mn-lt"/>
              </a:rPr>
              <a:t>KNK</a:t>
            </a:r>
            <a:r>
              <a:rPr lang="en-US" sz="1800" dirty="0">
                <a:solidFill>
                  <a:schemeClr val="tx1"/>
                </a:solidFill>
                <a:latin typeface="+mn-lt"/>
              </a:rPr>
              <a:t> </a:t>
            </a:r>
            <a:r>
              <a:rPr lang="en-US" sz="1800" dirty="0" err="1">
                <a:solidFill>
                  <a:schemeClr val="tx1"/>
                </a:solidFill>
                <a:latin typeface="+mn-lt"/>
              </a:rPr>
              <a:t>khác</a:t>
            </a:r>
            <a:r>
              <a:rPr lang="en-US" sz="1800" dirty="0">
                <a:solidFill>
                  <a:schemeClr val="tx1"/>
                </a:solidFill>
                <a:latin typeface="+mn-lt"/>
              </a:rPr>
              <a:t> </a:t>
            </a:r>
            <a:r>
              <a:rPr lang="en-US" sz="1800" dirty="0" err="1">
                <a:solidFill>
                  <a:schemeClr val="tx1"/>
                </a:solidFill>
                <a:latin typeface="+mn-lt"/>
              </a:rPr>
              <a:t>nhau</a:t>
            </a:r>
            <a:r>
              <a:rPr lang="en-US" sz="1800" dirty="0">
                <a:solidFill>
                  <a:schemeClr val="tx1"/>
                </a:solidFill>
                <a:latin typeface="+mn-lt"/>
              </a:rPr>
              <a:t> </a:t>
            </a:r>
            <a:r>
              <a:rPr lang="en-US" sz="1800" dirty="0" err="1">
                <a:solidFill>
                  <a:schemeClr val="tx1"/>
                </a:solidFill>
                <a:latin typeface="+mn-lt"/>
              </a:rPr>
              <a:t>trên</a:t>
            </a:r>
            <a:r>
              <a:rPr lang="en-US" sz="1800" dirty="0">
                <a:solidFill>
                  <a:schemeClr val="tx1"/>
                </a:solidFill>
                <a:latin typeface="+mn-lt"/>
              </a:rPr>
              <a:t> </a:t>
            </a:r>
            <a:r>
              <a:rPr lang="en-US" sz="1800" dirty="0" err="1">
                <a:solidFill>
                  <a:schemeClr val="tx1"/>
                </a:solidFill>
                <a:latin typeface="+mn-lt"/>
              </a:rPr>
              <a:t>theo</a:t>
            </a:r>
            <a:r>
              <a:rPr lang="en-US" sz="1800" dirty="0">
                <a:solidFill>
                  <a:schemeClr val="tx1"/>
                </a:solidFill>
                <a:latin typeface="+mn-lt"/>
              </a:rPr>
              <a:t> GWP </a:t>
            </a:r>
            <a:r>
              <a:rPr lang="en-US" sz="1800" dirty="0" err="1">
                <a:solidFill>
                  <a:schemeClr val="tx1"/>
                </a:solidFill>
                <a:latin typeface="+mn-lt"/>
              </a:rPr>
              <a:t>bằng</a:t>
            </a:r>
            <a:r>
              <a:rPr lang="en-US" sz="1800" dirty="0">
                <a:solidFill>
                  <a:schemeClr val="tx1"/>
                </a:solidFill>
                <a:latin typeface="+mn-lt"/>
              </a:rPr>
              <a:t> </a:t>
            </a:r>
            <a:r>
              <a:rPr lang="en-US" sz="1800" dirty="0" err="1">
                <a:solidFill>
                  <a:schemeClr val="tx1"/>
                </a:solidFill>
                <a:latin typeface="+mn-lt"/>
              </a:rPr>
              <a:t>cách</a:t>
            </a:r>
            <a:r>
              <a:rPr lang="en-US" sz="1800" dirty="0">
                <a:solidFill>
                  <a:schemeClr val="tx1"/>
                </a:solidFill>
                <a:latin typeface="+mn-lt"/>
              </a:rPr>
              <a:t> </a:t>
            </a:r>
            <a:r>
              <a:rPr lang="en-US" sz="1800" dirty="0" err="1">
                <a:solidFill>
                  <a:schemeClr val="tx1"/>
                </a:solidFill>
                <a:latin typeface="+mn-lt"/>
              </a:rPr>
              <a:t>chuyển</a:t>
            </a:r>
            <a:r>
              <a:rPr lang="en-US" sz="1800" dirty="0">
                <a:solidFill>
                  <a:schemeClr val="tx1"/>
                </a:solidFill>
                <a:latin typeface="+mn-lt"/>
              </a:rPr>
              <a:t> </a:t>
            </a:r>
            <a:r>
              <a:rPr lang="en-US" sz="1800" dirty="0" err="1">
                <a:solidFill>
                  <a:schemeClr val="tx1"/>
                </a:solidFill>
                <a:latin typeface="+mn-lt"/>
              </a:rPr>
              <a:t>đổi</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khí</a:t>
            </a:r>
            <a:r>
              <a:rPr lang="en-US" sz="1800" dirty="0">
                <a:solidFill>
                  <a:schemeClr val="tx1"/>
                </a:solidFill>
                <a:latin typeface="+mn-lt"/>
              </a:rPr>
              <a:t> </a:t>
            </a:r>
            <a:r>
              <a:rPr lang="en-US" sz="1800" dirty="0" err="1">
                <a:solidFill>
                  <a:schemeClr val="tx1"/>
                </a:solidFill>
                <a:latin typeface="+mn-lt"/>
              </a:rPr>
              <a:t>thành</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tương</a:t>
            </a:r>
            <a:r>
              <a:rPr lang="en-US" sz="1800" dirty="0">
                <a:solidFill>
                  <a:schemeClr val="tx1"/>
                </a:solidFill>
                <a:latin typeface="+mn-lt"/>
              </a:rPr>
              <a:t> </a:t>
            </a:r>
            <a:r>
              <a:rPr lang="en-US" sz="1800" dirty="0" err="1">
                <a:solidFill>
                  <a:schemeClr val="tx1"/>
                </a:solidFill>
                <a:latin typeface="+mn-lt"/>
              </a:rPr>
              <a:t>đương</a:t>
            </a:r>
            <a:r>
              <a:rPr lang="en-US" sz="1800" dirty="0">
                <a:solidFill>
                  <a:schemeClr val="tx1"/>
                </a:solidFill>
                <a:latin typeface="+mn-lt"/>
              </a:rPr>
              <a:t> CO2.</a:t>
            </a:r>
          </a:p>
        </p:txBody>
      </p:sp>
    </p:spTree>
    <p:extLst>
      <p:ext uri="{BB962C8B-B14F-4D97-AF65-F5344CB8AC3E}">
        <p14:creationId xmlns:p14="http://schemas.microsoft.com/office/powerpoint/2010/main" val="2897690397"/>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00F53C-C685-3B8E-D5F7-B5B0618E9A58}"/>
              </a:ext>
            </a:extLst>
          </p:cNvPr>
          <p:cNvPicPr>
            <a:picLocks noChangeAspect="1"/>
          </p:cNvPicPr>
          <p:nvPr/>
        </p:nvPicPr>
        <p:blipFill>
          <a:blip r:embed="rId2"/>
          <a:stretch>
            <a:fillRect/>
          </a:stretch>
        </p:blipFill>
        <p:spPr>
          <a:xfrm>
            <a:off x="629586" y="2126510"/>
            <a:ext cx="5036696" cy="3907285"/>
          </a:xfrm>
          <a:prstGeom prst="rect">
            <a:avLst/>
          </a:prstGeom>
        </p:spPr>
      </p:pic>
      <p:pic>
        <p:nvPicPr>
          <p:cNvPr id="9" name="Picture 8">
            <a:extLst>
              <a:ext uri="{FF2B5EF4-FFF2-40B4-BE49-F238E27FC236}">
                <a16:creationId xmlns:a16="http://schemas.microsoft.com/office/drawing/2014/main" id="{43AD4917-73D7-9141-5698-011F405D78CC}"/>
              </a:ext>
            </a:extLst>
          </p:cNvPr>
          <p:cNvPicPr>
            <a:picLocks noChangeAspect="1"/>
          </p:cNvPicPr>
          <p:nvPr/>
        </p:nvPicPr>
        <p:blipFill>
          <a:blip r:embed="rId3"/>
          <a:stretch>
            <a:fillRect/>
          </a:stretch>
        </p:blipFill>
        <p:spPr>
          <a:xfrm>
            <a:off x="6189306" y="2098623"/>
            <a:ext cx="5390265" cy="3935172"/>
          </a:xfrm>
          <a:prstGeom prst="rect">
            <a:avLst/>
          </a:prstGeom>
        </p:spPr>
      </p:pic>
      <p:sp>
        <p:nvSpPr>
          <p:cNvPr id="10" name="TextBox 9">
            <a:extLst>
              <a:ext uri="{FF2B5EF4-FFF2-40B4-BE49-F238E27FC236}">
                <a16:creationId xmlns:a16="http://schemas.microsoft.com/office/drawing/2014/main" id="{43A94BAA-67EC-1A5D-DC61-793D9C2F52F6}"/>
              </a:ext>
            </a:extLst>
          </p:cNvPr>
          <p:cNvSpPr txBox="1">
            <a:spLocks noChangeArrowheads="1"/>
          </p:cNvSpPr>
          <p:nvPr/>
        </p:nvSpPr>
        <p:spPr bwMode="auto">
          <a:xfrm>
            <a:off x="2887533" y="5921828"/>
            <a:ext cx="1137071" cy="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i="1" dirty="0" err="1">
                <a:solidFill>
                  <a:srgbClr val="00B0F0"/>
                </a:solidFill>
                <a:latin typeface="Arial" panose="020B0604020202020204" pitchFamily="34" charset="0"/>
                <a:cs typeface="Arial" panose="020B0604020202020204" pitchFamily="34" charset="0"/>
              </a:rPr>
              <a:t>Ảnh</a:t>
            </a:r>
            <a:r>
              <a:rPr lang="en-US" altLang="en-US" sz="2000" b="1" i="1" dirty="0">
                <a:solidFill>
                  <a:srgbClr val="00B0F0"/>
                </a:solidFill>
                <a:latin typeface="Arial" panose="020B0604020202020204" pitchFamily="34" charset="0"/>
                <a:cs typeface="Arial" panose="020B0604020202020204" pitchFamily="34" charset="0"/>
              </a:rPr>
              <a:t> 1 </a:t>
            </a:r>
          </a:p>
        </p:txBody>
      </p:sp>
      <p:sp>
        <p:nvSpPr>
          <p:cNvPr id="11" name="TextBox 10">
            <a:extLst>
              <a:ext uri="{FF2B5EF4-FFF2-40B4-BE49-F238E27FC236}">
                <a16:creationId xmlns:a16="http://schemas.microsoft.com/office/drawing/2014/main" id="{120D85C4-1DA4-76EC-CD61-CED50AD0625D}"/>
              </a:ext>
            </a:extLst>
          </p:cNvPr>
          <p:cNvSpPr txBox="1">
            <a:spLocks noChangeArrowheads="1"/>
          </p:cNvSpPr>
          <p:nvPr/>
        </p:nvSpPr>
        <p:spPr bwMode="auto">
          <a:xfrm>
            <a:off x="8528811" y="5934691"/>
            <a:ext cx="1137071" cy="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i="1" dirty="0" err="1">
                <a:solidFill>
                  <a:srgbClr val="00B0F0"/>
                </a:solidFill>
                <a:latin typeface="Arial" panose="020B0604020202020204" pitchFamily="34" charset="0"/>
                <a:cs typeface="Arial" panose="020B0604020202020204" pitchFamily="34" charset="0"/>
              </a:rPr>
              <a:t>Ảnh</a:t>
            </a:r>
            <a:r>
              <a:rPr lang="en-US" altLang="en-US" sz="2000" b="1" i="1" dirty="0">
                <a:solidFill>
                  <a:srgbClr val="00B0F0"/>
                </a:solidFill>
                <a:latin typeface="Arial" panose="020B0604020202020204" pitchFamily="34" charset="0"/>
                <a:cs typeface="Arial" panose="020B0604020202020204" pitchFamily="34" charset="0"/>
              </a:rPr>
              <a:t> 2 </a:t>
            </a:r>
          </a:p>
        </p:txBody>
      </p:sp>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629586" y="1278029"/>
            <a:ext cx="11402452"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914400" eaLnBrk="1" hangingPunct="1">
              <a:spcBef>
                <a:spcPts val="450"/>
              </a:spcBef>
            </a:pPr>
            <a:r>
              <a:rPr lang="en-US" altLang="en-US" sz="2000" dirty="0">
                <a:solidFill>
                  <a:srgbClr val="000000"/>
                </a:solidFill>
                <a:latin typeface="Arial" panose="020B0604020202020204" pitchFamily="34" charset="0"/>
                <a:cs typeface="Arial" panose="020B0604020202020204" pitchFamily="34" charset="0"/>
              </a:rPr>
              <a:t>Anh/</a:t>
            </a:r>
            <a:r>
              <a:rPr lang="en-US" altLang="en-US" sz="2000" dirty="0" err="1">
                <a:solidFill>
                  <a:srgbClr val="000000"/>
                </a:solidFill>
                <a:latin typeface="Arial" panose="020B0604020202020204" pitchFamily="34" charset="0"/>
                <a:cs typeface="Arial" panose="020B0604020202020204" pitchFamily="34" charset="0"/>
              </a:rPr>
              <a:t>chị</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liệt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kê</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nguồn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phát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bể</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hấp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thụ</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có</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2 </a:t>
            </a:r>
            <a:r>
              <a:rPr lang="en-US" altLang="en-US" sz="2000" dirty="0" err="1">
                <a:solidFill>
                  <a:srgbClr val="000000"/>
                </a:solidFill>
                <a:latin typeface="Arial" panose="020B0604020202020204" pitchFamily="34" charset="0"/>
                <a:cs typeface="Arial" panose="020B0604020202020204" pitchFamily="34" charset="0"/>
              </a:rPr>
              <a:t>ảnh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trên</a:t>
            </a:r>
            <a:r>
              <a:rPr lang="en-US" altLang="en-US" sz="2000" dirty="0">
                <a:solidFill>
                  <a:srgbClr val="000000"/>
                </a:solidFill>
                <a:latin typeface="Arial" panose="020B0604020202020204" pitchFamily="34" charset="0"/>
                <a:cs typeface="Arial" panose="020B0604020202020204" pitchFamily="34" charset="0"/>
              </a:rPr>
              <a:t> </a:t>
            </a:r>
            <a:endParaRPr lang="vi-VN" altLang="en-US" sz="2000" dirty="0">
              <a:solidFill>
                <a:srgbClr val="00B0F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DC69976-C6CD-9C08-4689-DAC8887700CD}"/>
              </a:ext>
            </a:extLst>
          </p:cNvPr>
          <p:cNvSpPr txBox="1"/>
          <p:nvPr/>
        </p:nvSpPr>
        <p:spPr>
          <a:xfrm>
            <a:off x="3139301" y="511107"/>
            <a:ext cx="6100010" cy="584775"/>
          </a:xfrm>
          <a:prstGeom prst="rect">
            <a:avLst/>
          </a:prstGeom>
          <a:noFill/>
        </p:spPr>
        <p:txBody>
          <a:bodyPr wrap="square">
            <a:spAutoFit/>
          </a:bodyPr>
          <a:lstStyle/>
          <a:p>
            <a:pPr algn="ctr">
              <a:spcBef>
                <a:spcPts val="45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200660171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4">
            <a:extLst>
              <a:ext uri="{FF2B5EF4-FFF2-40B4-BE49-F238E27FC236}">
                <a16:creationId xmlns:a16="http://schemas.microsoft.com/office/drawing/2014/main" id="{1AE32C67-0F77-64E8-74E5-6B14FD7F96C7}"/>
              </a:ext>
            </a:extLst>
          </p:cNvPr>
          <p:cNvGraphicFramePr>
            <a:graphicFrameLocks/>
          </p:cNvGraphicFramePr>
          <p:nvPr>
            <p:extLst>
              <p:ext uri="{D42A27DB-BD31-4B8C-83A1-F6EECF244321}">
                <p14:modId xmlns:p14="http://schemas.microsoft.com/office/powerpoint/2010/main" val="254650232"/>
              </p:ext>
            </p:extLst>
          </p:nvPr>
        </p:nvGraphicFramePr>
        <p:xfrm>
          <a:off x="313095" y="1946761"/>
          <a:ext cx="11656237" cy="4769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DADFE5B6-BD5F-F5F2-B75E-A1856E0C789B}"/>
              </a:ext>
            </a:extLst>
          </p:cNvPr>
          <p:cNvSpPr txBox="1">
            <a:spLocks/>
          </p:cNvSpPr>
          <p:nvPr/>
        </p:nvSpPr>
        <p:spPr>
          <a:xfrm>
            <a:off x="76656" y="407477"/>
            <a:ext cx="11971909"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lgn="ctr"/>
            <a:r>
              <a:rPr lang="en-US" sz="3200" kern="0" dirty="0" err="1">
                <a:solidFill>
                  <a:schemeClr val="accent1">
                    <a:lumMod val="50000"/>
                  </a:schemeClr>
                </a:solidFill>
                <a:latin typeface="+mn-lt"/>
                <a:cs typeface="Times New Roman" panose="02020603050405020304" pitchFamily="18" charset="0"/>
              </a:rPr>
              <a:t>Nguyên</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tắc</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kiểm</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kê</a:t>
            </a:r>
            <a:r>
              <a:rPr lang="en-US" sz="3200" kern="0" dirty="0">
                <a:solidFill>
                  <a:schemeClr val="accent1">
                    <a:lumMod val="50000"/>
                  </a:schemeClr>
                </a:solidFill>
                <a:latin typeface="+mn-lt"/>
                <a:cs typeface="Times New Roman" panose="02020603050405020304" pitchFamily="18" charset="0"/>
              </a:rPr>
              <a:t> </a:t>
            </a:r>
            <a:r>
              <a:rPr lang="en-US" sz="3200" kern="0" dirty="0" err="1">
                <a:solidFill>
                  <a:schemeClr val="accent1">
                    <a:lumMod val="50000"/>
                  </a:schemeClr>
                </a:solidFill>
                <a:latin typeface="+mn-lt"/>
                <a:cs typeface="Times New Roman" panose="02020603050405020304" pitchFamily="18" charset="0"/>
              </a:rPr>
              <a:t>KNK</a:t>
            </a:r>
            <a:endParaRPr lang="en-US" sz="3200" kern="0" dirty="0">
              <a:solidFill>
                <a:schemeClr val="accent1">
                  <a:lumMod val="50000"/>
                </a:schemeClr>
              </a:solidFill>
              <a:latin typeface="+mn-lt"/>
              <a:cs typeface="Times New Roman" panose="02020603050405020304" pitchFamily="18" charset="0"/>
            </a:endParaRPr>
          </a:p>
        </p:txBody>
      </p:sp>
      <p:sp>
        <p:nvSpPr>
          <p:cNvPr id="3" name="TextBox 2">
            <a:extLst>
              <a:ext uri="{FF2B5EF4-FFF2-40B4-BE49-F238E27FC236}">
                <a16:creationId xmlns:a16="http://schemas.microsoft.com/office/drawing/2014/main" id="{0415E6B3-8F8A-758D-AE0E-F223457CE036}"/>
              </a:ext>
            </a:extLst>
          </p:cNvPr>
          <p:cNvSpPr txBox="1"/>
          <p:nvPr/>
        </p:nvSpPr>
        <p:spPr>
          <a:xfrm>
            <a:off x="511370" y="1276977"/>
            <a:ext cx="11091017" cy="707886"/>
          </a:xfrm>
          <a:prstGeom prst="rect">
            <a:avLst/>
          </a:prstGeom>
          <a:noFill/>
        </p:spPr>
        <p:txBody>
          <a:bodyPr wrap="square">
            <a:spAutoFit/>
          </a:bodyPr>
          <a:lstStyle/>
          <a:p>
            <a:pPr algn="just"/>
            <a:r>
              <a:rPr lang="en-US" sz="2000" dirty="0" err="1">
                <a:latin typeface="+mn-lt"/>
              </a:rPr>
              <a:t>Việc</a:t>
            </a:r>
            <a:r>
              <a:rPr lang="en-US" sz="2000" dirty="0">
                <a:latin typeface="+mn-lt"/>
              </a:rPr>
              <a:t> </a:t>
            </a:r>
            <a:r>
              <a:rPr lang="en-US" sz="2000" dirty="0" err="1">
                <a:latin typeface="+mn-lt"/>
              </a:rPr>
              <a:t>áp</a:t>
            </a:r>
            <a:r>
              <a:rPr lang="en-US" sz="2000" dirty="0">
                <a:latin typeface="+mn-lt"/>
              </a:rPr>
              <a:t> </a:t>
            </a:r>
            <a:r>
              <a:rPr lang="en-US" sz="2000" dirty="0" err="1">
                <a:latin typeface="+mn-lt"/>
              </a:rPr>
              <a:t>dụng</a:t>
            </a:r>
            <a:r>
              <a:rPr lang="en-US" sz="2000" dirty="0">
                <a:latin typeface="+mn-lt"/>
              </a:rPr>
              <a:t> </a:t>
            </a:r>
            <a:r>
              <a:rPr lang="en-US" sz="2000" dirty="0" err="1">
                <a:latin typeface="+mn-lt"/>
              </a:rPr>
              <a:t>các</a:t>
            </a:r>
            <a:r>
              <a:rPr lang="en-US" sz="2000" dirty="0">
                <a:latin typeface="+mn-lt"/>
              </a:rPr>
              <a:t> </a:t>
            </a:r>
            <a:r>
              <a:rPr lang="en-US" sz="2000" dirty="0" err="1">
                <a:latin typeface="+mn-lt"/>
              </a:rPr>
              <a:t>nguyên</a:t>
            </a:r>
            <a:r>
              <a:rPr lang="en-US" sz="2000" dirty="0">
                <a:latin typeface="+mn-lt"/>
              </a:rPr>
              <a:t> </a:t>
            </a:r>
            <a:r>
              <a:rPr lang="en-US" sz="2000" dirty="0" err="1">
                <a:latin typeface="+mn-lt"/>
              </a:rPr>
              <a:t>tắc</a:t>
            </a:r>
            <a:r>
              <a:rPr lang="en-US" sz="2000" dirty="0">
                <a:latin typeface="+mn-lt"/>
              </a:rPr>
              <a:t> </a:t>
            </a:r>
            <a:r>
              <a:rPr lang="en-US" sz="2000" dirty="0" err="1">
                <a:latin typeface="+mn-lt"/>
              </a:rPr>
              <a:t>để</a:t>
            </a:r>
            <a:r>
              <a:rPr lang="en-US" sz="2000" dirty="0">
                <a:latin typeface="+mn-lt"/>
              </a:rPr>
              <a:t> </a:t>
            </a:r>
            <a:r>
              <a:rPr lang="en-US" sz="2000" dirty="0" err="1">
                <a:latin typeface="+mn-lt"/>
              </a:rPr>
              <a:t>đảm</a:t>
            </a:r>
            <a:r>
              <a:rPr lang="en-US" sz="2000" dirty="0">
                <a:latin typeface="+mn-lt"/>
              </a:rPr>
              <a:t> </a:t>
            </a:r>
            <a:r>
              <a:rPr lang="en-US" sz="2000" dirty="0" err="1">
                <a:latin typeface="+mn-lt"/>
              </a:rPr>
              <a:t>bảo</a:t>
            </a:r>
            <a:r>
              <a:rPr lang="en-US" sz="2000" dirty="0">
                <a:latin typeface="+mn-lt"/>
              </a:rPr>
              <a:t> </a:t>
            </a:r>
            <a:r>
              <a:rPr lang="en-US" sz="2000" dirty="0" err="1">
                <a:latin typeface="+mn-lt"/>
              </a:rPr>
              <a:t>rằng</a:t>
            </a:r>
            <a:r>
              <a:rPr lang="en-US" sz="2000" dirty="0">
                <a:latin typeface="+mn-lt"/>
              </a:rPr>
              <a:t> </a:t>
            </a:r>
            <a:r>
              <a:rPr lang="en-US" sz="2000" dirty="0" err="1">
                <a:latin typeface="+mn-lt"/>
              </a:rPr>
              <a:t>các</a:t>
            </a:r>
            <a:r>
              <a:rPr lang="en-US" sz="2000" dirty="0">
                <a:latin typeface="+mn-lt"/>
              </a:rPr>
              <a:t> </a:t>
            </a:r>
            <a:r>
              <a:rPr lang="en-US" sz="2000" dirty="0" err="1">
                <a:latin typeface="+mn-lt"/>
              </a:rPr>
              <a:t>thông</a:t>
            </a:r>
            <a:r>
              <a:rPr lang="en-US" sz="2000" dirty="0">
                <a:latin typeface="+mn-lt"/>
              </a:rPr>
              <a:t> tin </a:t>
            </a:r>
            <a:r>
              <a:rPr lang="en-US" sz="2000" dirty="0" err="1">
                <a:latin typeface="+mn-lt"/>
              </a:rPr>
              <a:t>liên</a:t>
            </a:r>
            <a:r>
              <a:rPr lang="en-US" sz="2000" dirty="0">
                <a:latin typeface="+mn-lt"/>
              </a:rPr>
              <a:t> </a:t>
            </a:r>
            <a:r>
              <a:rPr lang="en-US" sz="2000" dirty="0" err="1">
                <a:latin typeface="+mn-lt"/>
              </a:rPr>
              <a:t>quan</a:t>
            </a:r>
            <a:r>
              <a:rPr lang="en-US" sz="2000" dirty="0">
                <a:latin typeface="+mn-lt"/>
              </a:rPr>
              <a:t> </a:t>
            </a:r>
            <a:r>
              <a:rPr lang="en-US" sz="2000" dirty="0" err="1">
                <a:latin typeface="+mn-lt"/>
              </a:rPr>
              <a:t>đến</a:t>
            </a:r>
            <a:r>
              <a:rPr lang="en-US" sz="2000" dirty="0">
                <a:latin typeface="+mn-lt"/>
              </a:rPr>
              <a:t> </a:t>
            </a:r>
            <a:r>
              <a:rPr lang="en-US" sz="2000" dirty="0" err="1">
                <a:latin typeface="+mn-lt"/>
              </a:rPr>
              <a:t>KNK</a:t>
            </a:r>
            <a:r>
              <a:rPr lang="en-US" sz="2000" dirty="0">
                <a:latin typeface="+mn-lt"/>
              </a:rPr>
              <a:t> </a:t>
            </a:r>
            <a:r>
              <a:rPr lang="en-US" sz="2000" dirty="0" err="1">
                <a:latin typeface="+mn-lt"/>
              </a:rPr>
              <a:t>là</a:t>
            </a:r>
            <a:r>
              <a:rPr lang="en-US" sz="2000" dirty="0">
                <a:latin typeface="+mn-lt"/>
              </a:rPr>
              <a:t> </a:t>
            </a:r>
            <a:r>
              <a:rPr lang="en-US" sz="2000" dirty="0" err="1">
                <a:latin typeface="+mn-lt"/>
              </a:rPr>
              <a:t>bản</a:t>
            </a:r>
            <a:r>
              <a:rPr lang="en-US" sz="2000" dirty="0">
                <a:latin typeface="+mn-lt"/>
              </a:rPr>
              <a:t> </a:t>
            </a:r>
            <a:r>
              <a:rPr lang="en-US" sz="2000" dirty="0" err="1">
                <a:latin typeface="+mn-lt"/>
              </a:rPr>
              <a:t>báo</a:t>
            </a:r>
            <a:r>
              <a:rPr lang="en-US" sz="2000" dirty="0">
                <a:latin typeface="+mn-lt"/>
              </a:rPr>
              <a:t> </a:t>
            </a:r>
            <a:r>
              <a:rPr lang="en-US" sz="2000" dirty="0" err="1">
                <a:latin typeface="+mn-lt"/>
              </a:rPr>
              <a:t>cáo</a:t>
            </a:r>
            <a:r>
              <a:rPr lang="en-US" sz="2000" dirty="0">
                <a:latin typeface="+mn-lt"/>
              </a:rPr>
              <a:t> </a:t>
            </a:r>
            <a:r>
              <a:rPr lang="en-US" sz="2000" dirty="0" err="1">
                <a:latin typeface="+mn-lt"/>
              </a:rPr>
              <a:t>trung</a:t>
            </a:r>
            <a:r>
              <a:rPr lang="en-US" sz="2000" dirty="0">
                <a:latin typeface="+mn-lt"/>
              </a:rPr>
              <a:t> </a:t>
            </a:r>
            <a:r>
              <a:rPr lang="en-US" sz="2000" dirty="0" err="1">
                <a:latin typeface="+mn-lt"/>
              </a:rPr>
              <a:t>thực</a:t>
            </a:r>
            <a:r>
              <a:rPr lang="en-US" sz="2000" dirty="0">
                <a:latin typeface="+mn-lt"/>
              </a:rPr>
              <a:t> </a:t>
            </a:r>
            <a:r>
              <a:rPr lang="en-US" sz="2000" dirty="0" err="1">
                <a:latin typeface="+mn-lt"/>
              </a:rPr>
              <a:t>và</a:t>
            </a:r>
            <a:r>
              <a:rPr lang="en-US" sz="2000" dirty="0">
                <a:latin typeface="+mn-lt"/>
              </a:rPr>
              <a:t> </a:t>
            </a:r>
            <a:r>
              <a:rPr lang="en-US" sz="2000" dirty="0" err="1">
                <a:latin typeface="+mn-lt"/>
              </a:rPr>
              <a:t>công</a:t>
            </a:r>
            <a:r>
              <a:rPr lang="en-US" sz="2000" dirty="0">
                <a:latin typeface="+mn-lt"/>
              </a:rPr>
              <a:t> </a:t>
            </a:r>
            <a:r>
              <a:rPr lang="en-US" sz="2000" dirty="0" err="1">
                <a:latin typeface="+mn-lt"/>
              </a:rPr>
              <a:t>bằng</a:t>
            </a:r>
            <a:r>
              <a:rPr lang="en-US" sz="2000" dirty="0">
                <a:latin typeface="+mn-lt"/>
              </a:rPr>
              <a:t> </a:t>
            </a:r>
          </a:p>
        </p:txBody>
      </p:sp>
      <p:sp>
        <p:nvSpPr>
          <p:cNvPr id="4" name="TextBox 3">
            <a:extLst>
              <a:ext uri="{FF2B5EF4-FFF2-40B4-BE49-F238E27FC236}">
                <a16:creationId xmlns:a16="http://schemas.microsoft.com/office/drawing/2014/main" id="{BDD91EEA-4550-9327-7CDD-47F0568BA6B4}"/>
              </a:ext>
            </a:extLst>
          </p:cNvPr>
          <p:cNvSpPr txBox="1"/>
          <p:nvPr/>
        </p:nvSpPr>
        <p:spPr>
          <a:xfrm>
            <a:off x="8560525" y="1984863"/>
            <a:ext cx="3448424" cy="1477328"/>
          </a:xfrm>
          <a:prstGeom prst="rect">
            <a:avLst/>
          </a:prstGeom>
          <a:noFill/>
        </p:spPr>
        <p:txBody>
          <a:bodyPr wrap="square">
            <a:spAutoFit/>
          </a:bodyPr>
          <a:lstStyle/>
          <a:p>
            <a:pPr marL="457200" indent="-457200" algn="just">
              <a:spcAft>
                <a:spcPts val="267"/>
              </a:spcAft>
              <a:buFont typeface="Arial" panose="020B0604020202020204" pitchFamily="34" charset="0"/>
              <a:buChar char="•"/>
              <a:defRPr/>
            </a:pP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liên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quan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Lựa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chọn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các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nguồn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KNK</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dữ</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liệu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và</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phương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pháp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phù</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hợp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với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nhu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cầu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của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người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sử</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dụng</a:t>
            </a:r>
            <a:r>
              <a:rPr lang="en-US" sz="1800" kern="100" dirty="0">
                <a:solidFill>
                  <a:srgbClr val="000000"/>
                </a:solidFill>
                <a:latin typeface="+mn-lt"/>
                <a:ea typeface="Calibri" panose="020F0502020204030204" pitchFamily="34" charset="0"/>
                <a:cs typeface="Tahoma" panose="020B0604030504040204" pitchFamily="34" charset="0"/>
              </a:rPr>
              <a:t>.</a:t>
            </a:r>
          </a:p>
        </p:txBody>
      </p:sp>
      <p:sp>
        <p:nvSpPr>
          <p:cNvPr id="5" name="TextBox 4">
            <a:extLst>
              <a:ext uri="{FF2B5EF4-FFF2-40B4-BE49-F238E27FC236}">
                <a16:creationId xmlns:a16="http://schemas.microsoft.com/office/drawing/2014/main" id="{29CE012D-2228-3714-7937-893767FBC677}"/>
              </a:ext>
            </a:extLst>
          </p:cNvPr>
          <p:cNvSpPr txBox="1"/>
          <p:nvPr/>
        </p:nvSpPr>
        <p:spPr>
          <a:xfrm>
            <a:off x="8671860" y="3679528"/>
            <a:ext cx="3376705" cy="923330"/>
          </a:xfrm>
          <a:prstGeom prst="rect">
            <a:avLst/>
          </a:prstGeom>
          <a:noFill/>
        </p:spPr>
        <p:txBody>
          <a:bodyPr wrap="square">
            <a:spAutoFit/>
          </a:bodyPr>
          <a:lstStyle/>
          <a:p>
            <a:pPr marL="457200" indent="-457200" algn="just">
              <a:spcAft>
                <a:spcPts val="267"/>
              </a:spcAft>
              <a:buFont typeface="Arial" panose="020B0604020202020204" pitchFamily="34" charset="0"/>
              <a:buChar char="•"/>
              <a:defRPr/>
            </a:pP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đầy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đủ</a:t>
            </a:r>
            <a:r>
              <a:rPr lang="en-US" sz="1800" kern="100" dirty="0">
                <a:solidFill>
                  <a:srgbClr val="000000"/>
                </a:solidFill>
                <a:latin typeface="+mn-lt"/>
                <a:ea typeface="Calibri" panose="020F0502020204030204" pitchFamily="34" charset="0"/>
                <a:cs typeface="Tahoma" panose="020B0604030504040204" pitchFamily="34" charset="0"/>
              </a:rPr>
              <a:t>: Bao </a:t>
            </a:r>
            <a:r>
              <a:rPr lang="en-US" sz="1800" kern="100" dirty="0" err="1">
                <a:solidFill>
                  <a:srgbClr val="000000"/>
                </a:solidFill>
                <a:latin typeface="+mn-lt"/>
                <a:ea typeface="Calibri" panose="020F0502020204030204" pitchFamily="34" charset="0"/>
                <a:cs typeface="Tahoma" panose="020B0604030504040204" pitchFamily="34" charset="0"/>
              </a:rPr>
              <a:t>gồm</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tất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cả</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các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phát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thải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và</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loại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bỏ</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KNK</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có</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liên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quan</a:t>
            </a:r>
            <a:r>
              <a:rPr lang="en-US" sz="1800" kern="100" dirty="0">
                <a:solidFill>
                  <a:srgbClr val="000000"/>
                </a:solidFill>
                <a:latin typeface="+mn-lt"/>
                <a:ea typeface="Calibri" panose="020F0502020204030204" pitchFamily="34" charset="0"/>
                <a:cs typeface="Tahoma" panose="020B0604030504040204" pitchFamily="34" charset="0"/>
              </a:rPr>
              <a:t>.</a:t>
            </a:r>
          </a:p>
        </p:txBody>
      </p:sp>
      <p:sp>
        <p:nvSpPr>
          <p:cNvPr id="6" name="TextBox 5">
            <a:extLst>
              <a:ext uri="{FF2B5EF4-FFF2-40B4-BE49-F238E27FC236}">
                <a16:creationId xmlns:a16="http://schemas.microsoft.com/office/drawing/2014/main" id="{60BCF931-54F8-387E-3C0E-986B57F02879}"/>
              </a:ext>
            </a:extLst>
          </p:cNvPr>
          <p:cNvSpPr txBox="1"/>
          <p:nvPr/>
        </p:nvSpPr>
        <p:spPr>
          <a:xfrm>
            <a:off x="8632245" y="5166708"/>
            <a:ext cx="3376704" cy="1200329"/>
          </a:xfrm>
          <a:prstGeom prst="rect">
            <a:avLst/>
          </a:prstGeom>
          <a:noFill/>
        </p:spPr>
        <p:txBody>
          <a:bodyPr wrap="square">
            <a:spAutoFit/>
          </a:bodyPr>
          <a:lstStyle/>
          <a:p>
            <a:pPr marL="457200" indent="-457200" algn="just">
              <a:spcAft>
                <a:spcPts val="267"/>
              </a:spcAft>
              <a:buFont typeface="Arial" panose="020B0604020202020204" pitchFamily="34" charset="0"/>
              <a:buChar char="•"/>
              <a:defRPr/>
            </a:pP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chính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xác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Giảm</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thiểu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sai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lệch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và</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không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chắc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chắn</a:t>
            </a:r>
            <a:r>
              <a:rPr lang="en-US" sz="1800" kern="100" dirty="0">
                <a:solidFill>
                  <a:srgbClr val="000000"/>
                </a:solidFill>
                <a:latin typeface="+mn-lt"/>
                <a:ea typeface="Calibri" panose="020F0502020204030204" pitchFamily="34" charset="0"/>
                <a:cs typeface="Tahoma" panose="020B0604030504040204" pitchFamily="34" charset="0"/>
              </a:rPr>
              <a:t> ở </a:t>
            </a:r>
            <a:r>
              <a:rPr lang="en-US" sz="1800" kern="100" dirty="0" err="1">
                <a:solidFill>
                  <a:srgbClr val="000000"/>
                </a:solidFill>
                <a:latin typeface="+mn-lt"/>
                <a:ea typeface="Calibri" panose="020F0502020204030204" pitchFamily="34" charset="0"/>
                <a:cs typeface="Tahoma" panose="020B0604030504040204" pitchFamily="34" charset="0"/>
              </a:rPr>
              <a:t>mức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có</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thể</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thực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hiện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được</a:t>
            </a:r>
            <a:r>
              <a:rPr lang="en-US" sz="1800" kern="100" dirty="0">
                <a:solidFill>
                  <a:srgbClr val="000000"/>
                </a:solidFill>
                <a:latin typeface="+mn-lt"/>
                <a:ea typeface="Calibri" panose="020F0502020204030204" pitchFamily="34" charset="0"/>
                <a:cs typeface="Tahoma" panose="020B0604030504040204" pitchFamily="34" charset="0"/>
              </a:rPr>
              <a:t>.</a:t>
            </a:r>
          </a:p>
        </p:txBody>
      </p:sp>
      <p:sp>
        <p:nvSpPr>
          <p:cNvPr id="7" name="TextBox 6">
            <a:extLst>
              <a:ext uri="{FF2B5EF4-FFF2-40B4-BE49-F238E27FC236}">
                <a16:creationId xmlns:a16="http://schemas.microsoft.com/office/drawing/2014/main" id="{43BE97B7-8F02-38DF-C9ED-AA986C44CA96}"/>
              </a:ext>
            </a:extLst>
          </p:cNvPr>
          <p:cNvSpPr txBox="1"/>
          <p:nvPr/>
        </p:nvSpPr>
        <p:spPr>
          <a:xfrm>
            <a:off x="76656" y="4854108"/>
            <a:ext cx="3376704" cy="1200329"/>
          </a:xfrm>
          <a:prstGeom prst="rect">
            <a:avLst/>
          </a:prstGeom>
          <a:noFill/>
        </p:spPr>
        <p:txBody>
          <a:bodyPr wrap="square">
            <a:spAutoFit/>
          </a:bodyPr>
          <a:lstStyle/>
          <a:p>
            <a:pPr marL="457200" indent="-457200" algn="just">
              <a:spcAft>
                <a:spcPts val="267"/>
              </a:spcAft>
              <a:buFont typeface="Arial" panose="020B0604020202020204" pitchFamily="34" charset="0"/>
              <a:buChar char="•"/>
              <a:defRPr/>
            </a:pP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nhất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quán</a:t>
            </a:r>
            <a:r>
              <a:rPr lang="en-US" sz="1800" kern="100" dirty="0">
                <a:solidFill>
                  <a:srgbClr val="000000"/>
                </a:solidFill>
                <a:latin typeface="+mn-lt"/>
                <a:ea typeface="Calibri" panose="020F0502020204030204" pitchFamily="34" charset="0"/>
                <a:cs typeface="Tahoma" panose="020B0604030504040204" pitchFamily="34" charset="0"/>
              </a:rPr>
              <a:t>: Cho </a:t>
            </a:r>
            <a:r>
              <a:rPr lang="en-US" sz="1800" kern="100" dirty="0" err="1">
                <a:solidFill>
                  <a:srgbClr val="000000"/>
                </a:solidFill>
                <a:latin typeface="+mn-lt"/>
                <a:ea typeface="Calibri" panose="020F0502020204030204" pitchFamily="34" charset="0"/>
                <a:cs typeface="Tahoma" panose="020B0604030504040204" pitchFamily="34" charset="0"/>
              </a:rPr>
              <a:t>phép</a:t>
            </a:r>
            <a:r>
              <a:rPr lang="en-US" sz="1800" kern="100" dirty="0">
                <a:solidFill>
                  <a:srgbClr val="000000"/>
                </a:solidFill>
                <a:latin typeface="+mn-lt"/>
                <a:ea typeface="Calibri" panose="020F0502020204030204" pitchFamily="34" charset="0"/>
                <a:cs typeface="Tahoma" panose="020B0604030504040204" pitchFamily="34" charset="0"/>
              </a:rPr>
              <a:t> so </a:t>
            </a:r>
            <a:r>
              <a:rPr lang="en-US" sz="1800" kern="100" dirty="0" err="1">
                <a:solidFill>
                  <a:srgbClr val="000000"/>
                </a:solidFill>
                <a:latin typeface="+mn-lt"/>
                <a:ea typeface="Calibri" panose="020F0502020204030204" pitchFamily="34" charset="0"/>
                <a:cs typeface="Tahoma" panose="020B0604030504040204" pitchFamily="34" charset="0"/>
              </a:rPr>
              <a:t>sánh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có</a:t>
            </a:r>
            <a:r>
              <a:rPr lang="en-US" sz="1800" kern="100" dirty="0">
                <a:solidFill>
                  <a:srgbClr val="000000"/>
                </a:solidFill>
                <a:latin typeface="+mn-lt"/>
                <a:ea typeface="Calibri" panose="020F0502020204030204" pitchFamily="34" charset="0"/>
                <a:cs typeface="Tahoma" panose="020B0604030504040204" pitchFamily="34" charset="0"/>
              </a:rPr>
              <a:t> ý </a:t>
            </a:r>
            <a:r>
              <a:rPr lang="en-US" sz="1800" kern="100" dirty="0" err="1">
                <a:solidFill>
                  <a:srgbClr val="000000"/>
                </a:solidFill>
                <a:latin typeface="+mn-lt"/>
                <a:ea typeface="Calibri" panose="020F0502020204030204" pitchFamily="34" charset="0"/>
                <a:cs typeface="Tahoma" panose="020B0604030504040204" pitchFamily="34" charset="0"/>
              </a:rPr>
              <a:t>nghĩa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trong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thông</a:t>
            </a:r>
            <a:r>
              <a:rPr lang="en-US" sz="1800" kern="100" dirty="0">
                <a:solidFill>
                  <a:srgbClr val="000000"/>
                </a:solidFill>
                <a:latin typeface="+mn-lt"/>
                <a:ea typeface="Calibri" panose="020F0502020204030204" pitchFamily="34" charset="0"/>
                <a:cs typeface="Tahoma" panose="020B0604030504040204" pitchFamily="34" charset="0"/>
              </a:rPr>
              <a:t> tin </a:t>
            </a:r>
            <a:r>
              <a:rPr lang="en-US" sz="1800" kern="100" dirty="0" err="1">
                <a:solidFill>
                  <a:srgbClr val="000000"/>
                </a:solidFill>
                <a:latin typeface="+mn-lt"/>
                <a:ea typeface="Calibri" panose="020F0502020204030204" pitchFamily="34" charset="0"/>
                <a:cs typeface="Tahoma" panose="020B0604030504040204" pitchFamily="34" charset="0"/>
              </a:rPr>
              <a:t>liên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quan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đến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KNK</a:t>
            </a:r>
            <a:r>
              <a:rPr lang="en-US" sz="1800" kern="100" dirty="0">
                <a:solidFill>
                  <a:srgbClr val="000000"/>
                </a:solidFill>
                <a:latin typeface="+mn-lt"/>
                <a:ea typeface="Calibri" panose="020F0502020204030204" pitchFamily="34" charset="0"/>
                <a:cs typeface="Tahoma" panose="020B0604030504040204" pitchFamily="34" charset="0"/>
              </a:rPr>
              <a:t>.</a:t>
            </a:r>
          </a:p>
        </p:txBody>
      </p:sp>
      <p:sp>
        <p:nvSpPr>
          <p:cNvPr id="8" name="TextBox 7">
            <a:extLst>
              <a:ext uri="{FF2B5EF4-FFF2-40B4-BE49-F238E27FC236}">
                <a16:creationId xmlns:a16="http://schemas.microsoft.com/office/drawing/2014/main" id="{325ECCBC-DCBB-2C3A-9615-A8F7BBEAC540}"/>
              </a:ext>
            </a:extLst>
          </p:cNvPr>
          <p:cNvSpPr txBox="1"/>
          <p:nvPr/>
        </p:nvSpPr>
        <p:spPr>
          <a:xfrm>
            <a:off x="76656" y="2151640"/>
            <a:ext cx="3376704" cy="1754326"/>
          </a:xfrm>
          <a:prstGeom prst="rect">
            <a:avLst/>
          </a:prstGeom>
          <a:noFill/>
        </p:spPr>
        <p:txBody>
          <a:bodyPr wrap="square">
            <a:spAutoFit/>
          </a:bodyPr>
          <a:lstStyle/>
          <a:p>
            <a:pPr marL="457200" indent="-457200" algn="just">
              <a:spcAft>
                <a:spcPts val="267"/>
              </a:spcAft>
              <a:buFont typeface="Arial" panose="020B0604020202020204" pitchFamily="34" charset="0"/>
              <a:buChar char="•"/>
              <a:defRPr/>
            </a:pPr>
            <a:r>
              <a:rPr lang="en-US" sz="1800" kern="100" dirty="0" err="1">
                <a:solidFill>
                  <a:srgbClr val="000000"/>
                </a:solidFill>
                <a:latin typeface="+mn-lt"/>
                <a:ea typeface="Calibri" panose="020F0502020204030204" pitchFamily="34" charset="0"/>
                <a:cs typeface="Tahoma" panose="020B0604030504040204" pitchFamily="34" charset="0"/>
              </a:rPr>
              <a:t>Sự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minh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bạch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Công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bố</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thông</a:t>
            </a:r>
            <a:r>
              <a:rPr lang="en-US" sz="1800" kern="100" dirty="0">
                <a:solidFill>
                  <a:srgbClr val="000000"/>
                </a:solidFill>
                <a:latin typeface="+mn-lt"/>
                <a:ea typeface="Calibri" panose="020F0502020204030204" pitchFamily="34" charset="0"/>
                <a:cs typeface="Tahoma" panose="020B0604030504040204" pitchFamily="34" charset="0"/>
              </a:rPr>
              <a:t> tin </a:t>
            </a:r>
            <a:r>
              <a:rPr lang="en-US" sz="1800" kern="100" dirty="0" err="1">
                <a:solidFill>
                  <a:srgbClr val="000000"/>
                </a:solidFill>
                <a:latin typeface="+mn-lt"/>
                <a:ea typeface="Calibri" panose="020F0502020204030204" pitchFamily="34" charset="0"/>
                <a:cs typeface="Tahoma" panose="020B0604030504040204" pitchFamily="34" charset="0"/>
              </a:rPr>
              <a:t>đầy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đủ</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và</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phù</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hợp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liên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quan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đến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KNK</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cho</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phép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những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người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sử</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dụng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dự</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kiến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đưa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ra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quyết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định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với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độ</a:t>
            </a:r>
            <a:r>
              <a:rPr lang="en-US" sz="1800" kern="100" dirty="0">
                <a:solidFill>
                  <a:srgbClr val="000000"/>
                </a:solidFill>
                <a:latin typeface="+mn-lt"/>
                <a:ea typeface="Calibri" panose="020F0502020204030204" pitchFamily="34" charset="0"/>
                <a:cs typeface="Tahoma" panose="020B0604030504040204" pitchFamily="34" charset="0"/>
              </a:rPr>
              <a:t> tin </a:t>
            </a:r>
            <a:r>
              <a:rPr lang="en-US" sz="1800" kern="100" dirty="0" err="1">
                <a:solidFill>
                  <a:srgbClr val="000000"/>
                </a:solidFill>
                <a:latin typeface="+mn-lt"/>
                <a:ea typeface="Calibri" panose="020F0502020204030204" pitchFamily="34" charset="0"/>
                <a:cs typeface="Tahoma" panose="020B0604030504040204" pitchFamily="34" charset="0"/>
              </a:rPr>
              <a:t>cậy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hợp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254303687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MD 4- (TV) Quản lý- Thực trạng TKNL </Template>
  <TotalTime>11973</TotalTime>
  <Words>3350</Words>
  <Application>Microsoft Office PowerPoint</Application>
  <PresentationFormat>Widescreen</PresentationFormat>
  <Paragraphs>283</Paragraphs>
  <Slides>51</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51</vt:i4>
      </vt:variant>
    </vt:vector>
  </HeadingPairs>
  <TitlesOfParts>
    <vt:vector size="62" baseType="lpstr">
      <vt:lpstr>Tahoma</vt:lpstr>
      <vt:lpstr>Calibri</vt:lpstr>
      <vt:lpstr>Fira Sans Extra Condensed</vt:lpstr>
      <vt:lpstr>Courier New</vt:lpstr>
      <vt:lpstr>Wingdings</vt:lpstr>
      <vt:lpstr>Times New Roman</vt:lpstr>
      <vt:lpstr>Symbol</vt:lpstr>
      <vt:lpstr>Roboto</vt:lpstr>
      <vt:lpstr>Arial</vt:lpstr>
      <vt:lpstr>Energy Saving Infographics by Slidesgo</vt:lpstr>
      <vt:lpstr>1_Energy Saving Infographics by Slidesgo</vt:lpstr>
      <vt:lpstr>CHƯƠNG TRÌNH TẬP HUẤN CHO DOANH NGHIỆP  CÔNG NGHIỆP</vt:lpstr>
      <vt:lpstr>MỤC TIÊU CỦA HỢP PHẦN</vt:lpstr>
      <vt:lpstr>Thuật ngữ và định nghĩa</vt:lpstr>
      <vt:lpstr>Thuật ngữ và định nghĩa</vt:lpstr>
      <vt:lpstr>Nguồn phát thải KNK</vt:lpstr>
      <vt:lpstr>Nguồn phát thải KNK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bước thực hiện kiểm kê khí nhà kính</vt:lpstr>
      <vt:lpstr>Tài liệu tra cứu kiểm kê khí nhà kính</vt:lpstr>
      <vt:lpstr>PowerPoint Presentation</vt:lpstr>
      <vt:lpstr>Hướng dẫn kiểm kê khí nhà kính</vt:lpstr>
      <vt:lpstr>Hướng dẫn kiểm kê khí nhà kính</vt:lpstr>
      <vt:lpstr>Hướng dẫn kiểm kê khí nhà kính</vt:lpstr>
      <vt:lpstr>Hướng dẫn kiểm kê khí nhà kính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Bài tập thực hành</vt:lpstr>
      <vt:lpstr>PowerPoint Presentation</vt:lpstr>
      <vt:lpstr>PowerPoint Presentation</vt:lpstr>
      <vt:lpstr>Báo cáo kiểm kê khí nhà kính</vt:lpstr>
      <vt:lpstr>PowerPoint Presentation</vt:lpstr>
      <vt:lpstr>PowerPoint Presentation</vt:lpstr>
      <vt:lpstr>Thông tư 38/2023/TT-BCT – Các yêu cầu</vt:lpstr>
      <vt:lpstr>Thông tư 38/2023/TT-BCT – Các yêu cầu</vt:lpstr>
      <vt:lpstr>Nghị định 06/2022 ND-CP </vt:lpstr>
      <vt:lpstr>Lộ trình áp dụng CBAM </vt:lpstr>
      <vt:lpstr>Lộ trình áp dụng CBAM </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Tuan Nguyen Manh</cp:lastModifiedBy>
  <cp:revision>633</cp:revision>
  <cp:lastPrinted>2021-09-18T14:13:18Z</cp:lastPrinted>
  <dcterms:created xsi:type="dcterms:W3CDTF">2010-03-01T03:06:52Z</dcterms:created>
  <dcterms:modified xsi:type="dcterms:W3CDTF">2025-07-18T14:38:27Z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2728531</vt:lpwstr>
  </property>
  <property fmtid="{D5CDD505-2E9C-101B-9397-08002B2CF9AE}" name="NXPowerLiteSettings" pid="3">
    <vt:lpwstr>F7000400038000</vt:lpwstr>
  </property>
  <property fmtid="{D5CDD505-2E9C-101B-9397-08002B2CF9AE}" name="NXPowerLiteVersion" pid="4">
    <vt:lpwstr>S11.0.1</vt:lpwstr>
  </property>
</Properties>
</file>